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6.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7.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8.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9.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4" r:id="rId5"/>
    <p:sldMasterId id="2147483685" r:id="rId6"/>
    <p:sldMasterId id="2147483693" r:id="rId7"/>
    <p:sldMasterId id="2147483701" r:id="rId8"/>
    <p:sldMasterId id="2147483714" r:id="rId9"/>
    <p:sldMasterId id="2147483725" r:id="rId10"/>
    <p:sldMasterId id="2147483734" r:id="rId11"/>
    <p:sldMasterId id="2147483743" r:id="rId12"/>
    <p:sldMasterId id="2147483751" r:id="rId13"/>
  </p:sldMasterIdLst>
  <p:notesMasterIdLst>
    <p:notesMasterId r:id="rId40"/>
  </p:notesMasterIdLst>
  <p:sldIdLst>
    <p:sldId id="321" r:id="rId14"/>
    <p:sldId id="308" r:id="rId15"/>
    <p:sldId id="2147472346" r:id="rId16"/>
    <p:sldId id="298" r:id="rId17"/>
    <p:sldId id="261" r:id="rId18"/>
    <p:sldId id="2147474706" r:id="rId19"/>
    <p:sldId id="2147475304" r:id="rId20"/>
    <p:sldId id="2147483435" r:id="rId21"/>
    <p:sldId id="273" r:id="rId22"/>
    <p:sldId id="2145706563" r:id="rId23"/>
    <p:sldId id="275" r:id="rId24"/>
    <p:sldId id="276" r:id="rId25"/>
    <p:sldId id="2147483436" r:id="rId26"/>
    <p:sldId id="2147474745" r:id="rId27"/>
    <p:sldId id="2147483647" r:id="rId28"/>
    <p:sldId id="2145706566" r:id="rId29"/>
    <p:sldId id="2147474074" r:id="rId30"/>
    <p:sldId id="2147474076" r:id="rId31"/>
    <p:sldId id="2145706564" r:id="rId32"/>
    <p:sldId id="2147483427" r:id="rId33"/>
    <p:sldId id="2147483439" r:id="rId34"/>
    <p:sldId id="277" r:id="rId35"/>
    <p:sldId id="2147474743" r:id="rId36"/>
    <p:sldId id="2147474769" r:id="rId37"/>
    <p:sldId id="2147474723" r:id="rId38"/>
    <p:sldId id="318"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6D93E8-B606-7260-0FFE-1A4EFFD41243}" name="Miranda Krzanowicz" initials="MK" userId="S::mkrzanowicz@clinicaloptions.com::dd67459b-b957-4aa6-ac1d-605b6b0bcf0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Nicole Mitchell" initials="NM" lastIdx="12" clrIdx="6">
    <p:extLst>
      <p:ext uri="{19B8F6BF-5375-455C-9EA6-DF929625EA0E}">
        <p15:presenceInfo xmlns:p15="http://schemas.microsoft.com/office/powerpoint/2012/main" userId="S::nmitchell@practicingclinicians.com::e6112baa-5d07-499c-8da8-7bdc6749eb49" providerId="AD"/>
      </p:ext>
    </p:extLst>
  </p:cmAuthor>
  <p:cmAuthor id="1" name="Melanie Couton" initials="" lastIdx="2" clrIdx="0">
    <p:extLst>
      <p:ext uri="{19B8F6BF-5375-455C-9EA6-DF929625EA0E}">
        <p15:presenceInfo xmlns:p15="http://schemas.microsoft.com/office/powerpoint/2012/main" userId="S::mcouton@clinicaloptions.com::b5a8fb1e-a716-46a0-9a38-0d707f5e2bfc" providerId="AD"/>
      </p:ext>
    </p:extLst>
  </p:cmAuthor>
  <p:cmAuthor id="8" name="Andrea Boecler" initials="AB" lastIdx="20" clrIdx="7">
    <p:extLst>
      <p:ext uri="{19B8F6BF-5375-455C-9EA6-DF929625EA0E}">
        <p15:presenceInfo xmlns:p15="http://schemas.microsoft.com/office/powerpoint/2012/main" userId="S::aboecler@clinicaloptions.com::28e82037-1239-4052-943b-ae184e0bc2af" providerId="AD"/>
      </p:ext>
    </p:extLst>
  </p:cmAuthor>
  <p:cmAuthor id="2" name="Shara Pantry" initials="SP" lastIdx="67" clrIdx="1">
    <p:extLst>
      <p:ext uri="{19B8F6BF-5375-455C-9EA6-DF929625EA0E}">
        <p15:presenceInfo xmlns:p15="http://schemas.microsoft.com/office/powerpoint/2012/main" userId="S::spantry@clinicaloptions.com::b31b0cc1-a6e1-4e53-95b1-b758f73efb3c" providerId="AD"/>
      </p:ext>
    </p:extLst>
  </p:cmAuthor>
  <p:cmAuthor id="9" name="Kemi Obajimi" initials="KO" lastIdx="10" clrIdx="8">
    <p:extLst>
      <p:ext uri="{19B8F6BF-5375-455C-9EA6-DF929625EA0E}">
        <p15:presenceInfo xmlns:p15="http://schemas.microsoft.com/office/powerpoint/2012/main" userId="S::kobajimi@clinicaloptions.com::81894e25-3cbc-45b7-be28-dda6fb8d19a9" providerId="AD"/>
      </p:ext>
    </p:extLst>
  </p:cmAuthor>
  <p:cmAuthor id="3" name="Nicolle Rochino" initials="NR" lastIdx="29" clrIdx="2">
    <p:extLst>
      <p:ext uri="{19B8F6BF-5375-455C-9EA6-DF929625EA0E}">
        <p15:presenceInfo xmlns:p15="http://schemas.microsoft.com/office/powerpoint/2012/main" userId="S::nrochino@cealliance.com::4c37dfe7-ad61-47f6-91fb-42a0366ac35b" providerId="AD"/>
      </p:ext>
    </p:extLst>
  </p:cmAuthor>
  <p:cmAuthor id="10" name="Melanie Couton" initials="MC" lastIdx="6" clrIdx="9">
    <p:extLst>
      <p:ext uri="{19B8F6BF-5375-455C-9EA6-DF929625EA0E}">
        <p15:presenceInfo xmlns:p15="http://schemas.microsoft.com/office/powerpoint/2012/main" userId="ef8730672ba86646" providerId="Windows Live"/>
      </p:ext>
    </p:extLst>
  </p:cmAuthor>
  <p:cmAuthor id="4" name="Kristen Rosenthal" initials="KR" lastIdx="1" clrIdx="3">
    <p:extLst>
      <p:ext uri="{19B8F6BF-5375-455C-9EA6-DF929625EA0E}">
        <p15:presenceInfo xmlns:p15="http://schemas.microsoft.com/office/powerpoint/2012/main" userId="S::krosenthal@clinicaloptions.com::67a58a6d-22ff-4b03-8f01-10ea3f44af52" providerId="AD"/>
      </p:ext>
    </p:extLst>
  </p:cmAuthor>
  <p:cmAuthor id="5" name="Timothy Quill" initials="TQ" lastIdx="55" clrIdx="4">
    <p:extLst>
      <p:ext uri="{19B8F6BF-5375-455C-9EA6-DF929625EA0E}">
        <p15:presenceInfo xmlns:p15="http://schemas.microsoft.com/office/powerpoint/2012/main" userId="S::tquill@clinicaloptions.com::b1dc6efb-2995-45e7-a306-57a2c67aa886" providerId="AD"/>
      </p:ext>
    </p:extLst>
  </p:cmAuthor>
  <p:cmAuthor id="6" name="Jennifer Eimers" initials="JE" lastIdx="2" clrIdx="5">
    <p:extLst>
      <p:ext uri="{19B8F6BF-5375-455C-9EA6-DF929625EA0E}">
        <p15:presenceInfo xmlns:p15="http://schemas.microsoft.com/office/powerpoint/2012/main" userId="S::jeimers@clinicaloptions.com::e496f3f7-6a48-4339-9b0c-9f426a43f94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4507"/>
    <a:srgbClr val="C9BDFF"/>
    <a:srgbClr val="4D4D4D"/>
    <a:srgbClr val="5F5F5F"/>
    <a:srgbClr val="FF00FF"/>
    <a:srgbClr val="353535"/>
    <a:srgbClr val="131313"/>
    <a:srgbClr val="343434"/>
    <a:srgbClr val="17171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104977-53C3-49C6-803F-52A84446BD0A}" v="1" dt="2025-12-12T14:02:18.693"/>
    <p1510:client id="{5BB922BE-1BD0-8715-34D5-ADFB18F52C44}" v="61" dt="2025-12-11T21:19:15.649"/>
    <p1510:client id="{A98F9EA6-C168-4CC1-83E7-59050E82ED67}" v="1" dt="2025-12-12T13:48:26.131"/>
    <p1510:client id="{BAF60E13-DBF2-4BA0-8B60-7FE7B2297C85}" v="12" dt="2025-12-11T22:03:37.874"/>
    <p1510:client id="{E4F52FA8-407D-4F70-9C39-FA505C503B6E}" v="4" dt="2025-12-11T20:53:36.7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79" autoAdjust="0"/>
    <p:restoredTop sz="82968" autoAdjust="0"/>
  </p:normalViewPr>
  <p:slideViewPr>
    <p:cSldViewPr snapToGrid="0">
      <p:cViewPr varScale="1">
        <p:scale>
          <a:sx n="61" d="100"/>
          <a:sy n="61" d="100"/>
        </p:scale>
        <p:origin x="720" y="60"/>
      </p:cViewPr>
      <p:guideLst/>
    </p:cSldViewPr>
  </p:slideViewPr>
  <p:notesTextViewPr>
    <p:cViewPr>
      <p:scale>
        <a:sx n="100" d="100"/>
        <a:sy n="100" d="100"/>
      </p:scale>
      <p:origin x="0" y="0"/>
    </p:cViewPr>
  </p:notesTextViewPr>
  <p:sorterViewPr>
    <p:cViewPr varScale="1">
      <p:scale>
        <a:sx n="100" d="100"/>
        <a:sy n="100" d="100"/>
      </p:scale>
      <p:origin x="0" y="-9150"/>
    </p:cViewPr>
  </p:sorterViewPr>
  <p:notesViewPr>
    <p:cSldViewPr snapToGrid="0">
      <p:cViewPr varScale="1">
        <p:scale>
          <a:sx n="51" d="100"/>
          <a:sy n="51" d="100"/>
        </p:scale>
        <p:origin x="2624" y="2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presProps" Target="presProps.xml"/><Relationship Id="rId47" Type="http://schemas.microsoft.com/office/2018/10/relationships/authors" Target="author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3.xml"/><Relationship Id="rId29"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10" Type="http://schemas.openxmlformats.org/officeDocument/2006/relationships/slideMaster" Target="slideMasters/slideMaster7.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microsoft.com/office/2015/10/relationships/revisionInfo" Target="revisionInfo.xml"/><Relationship Id="rId20" Type="http://schemas.openxmlformats.org/officeDocument/2006/relationships/slide" Target="slides/slide7.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95ABCA-B5B0-44D5-BC33-59469C30BFD5}" type="datetimeFigureOut">
              <a:rPr lang="en-US" smtClean="0"/>
              <a:t>3/17/2026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DB1C8F-7371-4232-957F-E5077F9E3E71}" type="slidenum">
              <a:rPr lang="en-US" smtClean="0"/>
              <a:t>‹#›</a:t>
            </a:fld>
            <a:endParaRPr lang="en-US" dirty="0"/>
          </a:p>
        </p:txBody>
      </p:sp>
    </p:spTree>
    <p:extLst>
      <p:ext uri="{BB962C8B-B14F-4D97-AF65-F5344CB8AC3E}">
        <p14:creationId xmlns:p14="http://schemas.microsoft.com/office/powerpoint/2010/main" val="2980710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DB1C8F-7371-4232-957F-E5077F9E3E71}" type="slidenum">
              <a:rPr lang="en-US" smtClean="0"/>
              <a:t>3</a:t>
            </a:fld>
            <a:endParaRPr lang="en-US" dirty="0"/>
          </a:p>
        </p:txBody>
      </p:sp>
    </p:spTree>
    <p:extLst>
      <p:ext uri="{BB962C8B-B14F-4D97-AF65-F5344CB8AC3E}">
        <p14:creationId xmlns:p14="http://schemas.microsoft.com/office/powerpoint/2010/main" val="1610514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5502AB2D-6176-4B38-9414-F658D7238B4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577A2DE-C173-4395-83E9-B5734CC76E7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48131" name="Rectangle 2">
            <a:extLst>
              <a:ext uri="{FF2B5EF4-FFF2-40B4-BE49-F238E27FC236}">
                <a16:creationId xmlns:a16="http://schemas.microsoft.com/office/drawing/2014/main" id="{5D3EE2F2-06A0-4DBB-8BC7-788FAD9A36D4}"/>
              </a:ext>
            </a:extLst>
          </p:cNvPr>
          <p:cNvSpPr>
            <a:spLocks noGrp="1" noRot="1" noChangeAspect="1" noChangeArrowheads="1" noTextEdit="1"/>
          </p:cNvSpPr>
          <p:nvPr>
            <p:ph type="sldImg"/>
          </p:nvPr>
        </p:nvSpPr>
        <p:spPr>
          <a:xfrm>
            <a:off x="457200" y="720725"/>
            <a:ext cx="6400800" cy="3600450"/>
          </a:xfrm>
          <a:ln/>
        </p:spPr>
        <p:txBody>
          <a:bodyPr/>
          <a:lstStyle/>
          <a:p>
            <a:endParaRPr lang="en-US" dirty="0"/>
          </a:p>
        </p:txBody>
      </p:sp>
      <p:sp>
        <p:nvSpPr>
          <p:cNvPr id="2" name="Notes Placeholder 1">
            <a:extLst>
              <a:ext uri="{FF2B5EF4-FFF2-40B4-BE49-F238E27FC236}">
                <a16:creationId xmlns:a16="http://schemas.microsoft.com/office/drawing/2014/main" id="{2286BEFE-5CFA-A5E5-8225-41FC781A5A33}"/>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573584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998945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5A47E0-F38E-4D72-9E6D-D39B3A9DAEF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6" name="Notes Placeholder 5">
            <a:extLst>
              <a:ext uri="{FF2B5EF4-FFF2-40B4-BE49-F238E27FC236}">
                <a16:creationId xmlns:a16="http://schemas.microsoft.com/office/drawing/2014/main" id="{DC91B387-F015-F714-FD9E-6AAA287C7FEC}"/>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654772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68190443-C8D4-D3DF-7149-6B74AB510369}"/>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6097940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A9293-B1B2-C794-0A30-6B98BB6E0A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F8C51E-AA0B-5D21-6BDA-1CDB66D8E2E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CE239473-3C4D-B430-845D-56FAEF326D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39B4E2-CFD6-67F8-99C1-6ACF6C1799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9802464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DE841187-B8D4-44C8-3A93-5442EE840063}"/>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950463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
        <p:nvSpPr>
          <p:cNvPr id="6" name="Notes Placeholder 5">
            <a:extLst>
              <a:ext uri="{FF2B5EF4-FFF2-40B4-BE49-F238E27FC236}">
                <a16:creationId xmlns:a16="http://schemas.microsoft.com/office/drawing/2014/main" id="{13B98764-B851-E7B9-273D-E1E293FEAC1F}"/>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1175200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334512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475767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2D9D6B-AD0D-2DB8-711A-B5A8C0A092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9FB612-4B87-529B-2885-EC92BB8FF2DC}"/>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CDCFB81-E826-5B92-044B-7051911E60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403BC7-3564-CBC2-5B5E-2CC3BFB6A6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24562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sz="1200" i="1" kern="120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65DB1C8F-7371-4232-957F-E5077F9E3E71}" type="slidenum">
              <a:rPr lang="en-US" smtClean="0"/>
              <a:t>14</a:t>
            </a:fld>
            <a:endParaRPr lang="en-US" dirty="0"/>
          </a:p>
        </p:txBody>
      </p:sp>
    </p:spTree>
    <p:extLst>
      <p:ext uri="{BB962C8B-B14F-4D97-AF65-F5344CB8AC3E}">
        <p14:creationId xmlns:p14="http://schemas.microsoft.com/office/powerpoint/2010/main" val="39081399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170A-1090-43BA-49D5-E7CF227B01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3B2DC-97F1-9D8B-3865-723541E45E4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802C8FED-4C98-81D2-48E7-6FE36824321A}"/>
              </a:ext>
            </a:extLst>
          </p:cNvPr>
          <p:cNvSpPr>
            <a:spLocks noGrp="1"/>
          </p:cNvSpPr>
          <p:nvPr>
            <p:ph type="body" idx="1"/>
          </p:nvPr>
        </p:nvSpPr>
        <p:spPr/>
        <p:txBody>
          <a:bodyPr/>
          <a:lstStyle/>
          <a:p>
            <a:endParaRPr lang="en-US" sz="1200" i="1" kern="1200" dirty="0">
              <a:solidFill>
                <a:schemeClr val="tx1"/>
              </a:solidFill>
              <a:latin typeface="+mn-lt"/>
              <a:ea typeface="+mn-ea"/>
              <a:cs typeface="+mn-cs"/>
            </a:endParaRPr>
          </a:p>
        </p:txBody>
      </p:sp>
      <p:sp>
        <p:nvSpPr>
          <p:cNvPr id="4" name="Slide Number Placeholder 3">
            <a:extLst>
              <a:ext uri="{FF2B5EF4-FFF2-40B4-BE49-F238E27FC236}">
                <a16:creationId xmlns:a16="http://schemas.microsoft.com/office/drawing/2014/main" id="{26C5A4D7-905C-D63D-C7D4-BD28BB4472A0}"/>
              </a:ext>
            </a:extLst>
          </p:cNvPr>
          <p:cNvSpPr>
            <a:spLocks noGrp="1"/>
          </p:cNvSpPr>
          <p:nvPr>
            <p:ph type="sldNum" sz="quarter" idx="5"/>
          </p:nvPr>
        </p:nvSpPr>
        <p:spPr/>
        <p:txBody>
          <a:bodyPr/>
          <a:lstStyle/>
          <a:p>
            <a:fld id="{65DB1C8F-7371-4232-957F-E5077F9E3E71}" type="slidenum">
              <a:rPr lang="en-US" smtClean="0"/>
              <a:t>15</a:t>
            </a:fld>
            <a:endParaRPr lang="en-US" dirty="0"/>
          </a:p>
        </p:txBody>
      </p:sp>
    </p:spTree>
    <p:extLst>
      <p:ext uri="{BB962C8B-B14F-4D97-AF65-F5344CB8AC3E}">
        <p14:creationId xmlns:p14="http://schemas.microsoft.com/office/powerpoint/2010/main" val="2738113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
        <p:nvSpPr>
          <p:cNvPr id="6" name="Notes Placeholder 5">
            <a:extLst>
              <a:ext uri="{FF2B5EF4-FFF2-40B4-BE49-F238E27FC236}">
                <a16:creationId xmlns:a16="http://schemas.microsoft.com/office/drawing/2014/main" id="{0836E31C-9510-B35E-3461-99324E6C002D}"/>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9573971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fld id="{65DB1C8F-7371-4232-957F-E5077F9E3E71}" type="slidenum">
              <a:rPr lang="en-US" smtClean="0"/>
              <a:t>17</a:t>
            </a:fld>
            <a:endParaRPr lang="en-US" dirty="0"/>
          </a:p>
        </p:txBody>
      </p:sp>
      <p:sp>
        <p:nvSpPr>
          <p:cNvPr id="8" name="Notes Placeholder 7">
            <a:extLst>
              <a:ext uri="{FF2B5EF4-FFF2-40B4-BE49-F238E27FC236}">
                <a16:creationId xmlns:a16="http://schemas.microsoft.com/office/drawing/2014/main" id="{AF893009-B23D-EF9E-D800-519EA554E5B5}"/>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41471706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
        <p:nvSpPr>
          <p:cNvPr id="6" name="Notes Placeholder 5">
            <a:extLst>
              <a:ext uri="{FF2B5EF4-FFF2-40B4-BE49-F238E27FC236}">
                <a16:creationId xmlns:a16="http://schemas.microsoft.com/office/drawing/2014/main" id="{E89B0E79-48E9-F367-A9FA-40ABEB211A8F}"/>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334659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
        <p:nvSpPr>
          <p:cNvPr id="6" name="Notes Placeholder 5">
            <a:extLst>
              <a:ext uri="{FF2B5EF4-FFF2-40B4-BE49-F238E27FC236}">
                <a16:creationId xmlns:a16="http://schemas.microsoft.com/office/drawing/2014/main" id="{77815557-B371-3E82-A95F-05D36BE39383}"/>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5432682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04A5E-1DA7-0C48-BFE2-9E97AA5DE2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D089C7-06DC-8BB6-FAF2-539E41CBE90E}"/>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342548CF-DF45-70EC-B2C0-587E71FE0D9F}"/>
              </a:ext>
            </a:extLst>
          </p:cNvPr>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
        <p:nvSpPr>
          <p:cNvPr id="6" name="Notes Placeholder 5">
            <a:extLst>
              <a:ext uri="{FF2B5EF4-FFF2-40B4-BE49-F238E27FC236}">
                <a16:creationId xmlns:a16="http://schemas.microsoft.com/office/drawing/2014/main" id="{20E0789C-27CF-754B-080F-AD76BE08A08B}"/>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1772938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2EE28-9C3B-F5B9-285B-6FBF40E628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D73CC8-9540-A2F7-7257-60098CBDA620}"/>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4F687CD-2E2B-3E23-5317-EC685FB0CA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8BA056-E29D-B639-C0FE-657F7AE5C7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393871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EBEF9DC-33F5-4F39-BFA2-C3EDE0C0945C}"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A23024C8-21DE-CB57-4AC1-5F40274EBA4C}"/>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7720867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D3E058-411A-44C1-A7BD-89B4CD426041}"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fr-FR"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E632AA0F-8C18-EA44-7B55-1D663DF69937}"/>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2185504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fld id="{7EBEF9DC-33F5-4F39-BFA2-C3EDE0C0945C}" type="slidenum">
              <a:rPr lang="en-US" smtClean="0"/>
              <a:t>24</a:t>
            </a:fld>
            <a:endParaRPr lang="en-US" dirty="0"/>
          </a:p>
        </p:txBody>
      </p:sp>
      <p:sp>
        <p:nvSpPr>
          <p:cNvPr id="6" name="Notes Placeholder 5">
            <a:extLst>
              <a:ext uri="{FF2B5EF4-FFF2-40B4-BE49-F238E27FC236}">
                <a16:creationId xmlns:a16="http://schemas.microsoft.com/office/drawing/2014/main" id="{8156B78B-B50B-EB10-03A0-397FF2FA7703}"/>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1655424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DB1C8F-7371-4232-957F-E5077F9E3E71}"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Notes Placeholder 5">
            <a:extLst>
              <a:ext uri="{FF2B5EF4-FFF2-40B4-BE49-F238E27FC236}">
                <a16:creationId xmlns:a16="http://schemas.microsoft.com/office/drawing/2014/main" id="{9C0C7859-C1A4-E25E-D3AA-7F858623C705}"/>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2541060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26</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9.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0.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0.xml"/><Relationship Id="rId6" Type="http://schemas.openxmlformats.org/officeDocument/2006/relationships/hyperlink" Target="https://www.clinicaloptions.com/" TargetMode="External"/><Relationship Id="rId5" Type="http://schemas.openxmlformats.org/officeDocument/2006/relationships/image" Target="../media/image9.svg"/><Relationship Id="rId4"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478992750"/>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464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59765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078845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2543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02958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52513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03463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467985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47045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956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2796868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5887947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630959310"/>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699244874"/>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4586413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7234363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933164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92600846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23874734"/>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621011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4971050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12255342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Placeholder 1">
            <a:extLst>
              <a:ext uri="{FF2B5EF4-FFF2-40B4-BE49-F238E27FC236}">
                <a16:creationId xmlns:a16="http://schemas.microsoft.com/office/drawing/2014/main" id="{4C5D43BA-AF1C-5B4B-6951-06CDCA9DD6D5}"/>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Content Placeholder 8">
            <a:extLst>
              <a:ext uri="{FF2B5EF4-FFF2-40B4-BE49-F238E27FC236}">
                <a16:creationId xmlns:a16="http://schemas.microsoft.com/office/drawing/2014/main" id="{13491C99-DEC7-7876-F604-2311CD88C3C8}"/>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9500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Placeholder 1">
            <a:extLst>
              <a:ext uri="{FF2B5EF4-FFF2-40B4-BE49-F238E27FC236}">
                <a16:creationId xmlns:a16="http://schemas.microsoft.com/office/drawing/2014/main" id="{133D32C3-75B0-EAC7-B4E8-1D21CAB34C54}"/>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Text Placeholder 9">
            <a:extLst>
              <a:ext uri="{FF2B5EF4-FFF2-40B4-BE49-F238E27FC236}">
                <a16:creationId xmlns:a16="http://schemas.microsoft.com/office/drawing/2014/main" id="{86FAA644-0730-3BBA-485C-28C2E566CF38}"/>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2" name="Content Placeholder 11">
            <a:extLst>
              <a:ext uri="{FF2B5EF4-FFF2-40B4-BE49-F238E27FC236}">
                <a16:creationId xmlns:a16="http://schemas.microsoft.com/office/drawing/2014/main" id="{D5320AC5-ED35-2EEB-F3D9-504502AAA16C}"/>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05749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8410898" cy="492944"/>
          </a:xfrm>
          <a:prstGeom prst="rect">
            <a:avLst/>
          </a:prstGeo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01722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1395002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6821308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951552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Placeholder 1">
            <a:extLst>
              <a:ext uri="{FF2B5EF4-FFF2-40B4-BE49-F238E27FC236}">
                <a16:creationId xmlns:a16="http://schemas.microsoft.com/office/drawing/2014/main" id="{4C5D43BA-AF1C-5B4B-6951-06CDCA9DD6D5}"/>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Content Placeholder 8">
            <a:extLst>
              <a:ext uri="{FF2B5EF4-FFF2-40B4-BE49-F238E27FC236}">
                <a16:creationId xmlns:a16="http://schemas.microsoft.com/office/drawing/2014/main" id="{13491C99-DEC7-7876-F604-2311CD88C3C8}"/>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45692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Placeholder 1">
            <a:extLst>
              <a:ext uri="{FF2B5EF4-FFF2-40B4-BE49-F238E27FC236}">
                <a16:creationId xmlns:a16="http://schemas.microsoft.com/office/drawing/2014/main" id="{133D32C3-75B0-EAC7-B4E8-1D21CAB34C54}"/>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Text Placeholder 9">
            <a:extLst>
              <a:ext uri="{FF2B5EF4-FFF2-40B4-BE49-F238E27FC236}">
                <a16:creationId xmlns:a16="http://schemas.microsoft.com/office/drawing/2014/main" id="{86FAA644-0730-3BBA-485C-28C2E566CF38}"/>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2" name="Content Placeholder 11">
            <a:extLst>
              <a:ext uri="{FF2B5EF4-FFF2-40B4-BE49-F238E27FC236}">
                <a16:creationId xmlns:a16="http://schemas.microsoft.com/office/drawing/2014/main" id="{D5320AC5-ED35-2EEB-F3D9-504502AAA16C}"/>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021946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8410898" cy="492944"/>
          </a:xfrm>
          <a:prstGeom prst="rect">
            <a:avLst/>
          </a:prstGeo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2000319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5909529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3090390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82911704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46141938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398553990"/>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208022567"/>
      </p:ext>
    </p:extLst>
  </p:cSld>
  <p:clrMapOvr>
    <a:overrideClrMapping bg1="dk1" tx1="lt1" bg2="dk2" tx2="lt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3797754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80088D5A-F54E-806D-5262-4367B0EB894C}"/>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33403830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EE34E4D1-E9AE-709E-9D64-2CEC92BFF630}"/>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7819797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6741096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1114220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084874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75228409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387011880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8028346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6573432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3457042493"/>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2924227916"/>
      </p:ext>
    </p:extLst>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5498237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78743042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473746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32275349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69556447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71995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6706416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102432855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210395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3064347612"/>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569813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75069238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135467579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88038939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400216105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2418926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3113638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7958583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3684705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1080651454"/>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80267042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68957226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88141571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29539443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Placeholder 1">
            <a:extLst>
              <a:ext uri="{FF2B5EF4-FFF2-40B4-BE49-F238E27FC236}">
                <a16:creationId xmlns:a16="http://schemas.microsoft.com/office/drawing/2014/main" id="{4C5D43BA-AF1C-5B4B-6951-06CDCA9DD6D5}"/>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Content Placeholder 8">
            <a:extLst>
              <a:ext uri="{FF2B5EF4-FFF2-40B4-BE49-F238E27FC236}">
                <a16:creationId xmlns:a16="http://schemas.microsoft.com/office/drawing/2014/main" id="{13491C99-DEC7-7876-F604-2311CD88C3C8}"/>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35372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Placeholder 1">
            <a:extLst>
              <a:ext uri="{FF2B5EF4-FFF2-40B4-BE49-F238E27FC236}">
                <a16:creationId xmlns:a16="http://schemas.microsoft.com/office/drawing/2014/main" id="{133D32C3-75B0-EAC7-B4E8-1D21CAB34C54}"/>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Text Placeholder 9">
            <a:extLst>
              <a:ext uri="{FF2B5EF4-FFF2-40B4-BE49-F238E27FC236}">
                <a16:creationId xmlns:a16="http://schemas.microsoft.com/office/drawing/2014/main" id="{86FAA644-0730-3BBA-485C-28C2E566CF38}"/>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2" name="Content Placeholder 11">
            <a:extLst>
              <a:ext uri="{FF2B5EF4-FFF2-40B4-BE49-F238E27FC236}">
                <a16:creationId xmlns:a16="http://schemas.microsoft.com/office/drawing/2014/main" id="{D5320AC5-ED35-2EEB-F3D9-504502AAA16C}"/>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262513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8410898" cy="492944"/>
          </a:xfrm>
          <a:prstGeom prst="rect">
            <a:avLst/>
          </a:prstGeo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77209206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82120956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80163473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27067514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EFFBD36-E433-BC73-FE77-1D5FDB746747}"/>
              </a:ext>
            </a:extLst>
          </p:cNvPr>
          <p:cNvSpPr/>
          <p:nvPr userDrawn="1"/>
        </p:nvSpPr>
        <p:spPr>
          <a:xfrm>
            <a:off x="10414341" y="175424"/>
            <a:ext cx="1662081" cy="6320017"/>
          </a:xfrm>
          <a:prstGeom prst="rect">
            <a:avLst/>
          </a:prstGeom>
          <a:solidFill>
            <a:srgbClr val="F9F3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sp>
        <p:nvSpPr>
          <p:cNvPr id="2" name="Rectangle 1">
            <a:extLst>
              <a:ext uri="{FF2B5EF4-FFF2-40B4-BE49-F238E27FC236}">
                <a16:creationId xmlns:a16="http://schemas.microsoft.com/office/drawing/2014/main" id="{92AFF89C-071C-EE8F-AADF-C0399680183E}"/>
              </a:ext>
            </a:extLst>
          </p:cNvPr>
          <p:cNvSpPr/>
          <p:nvPr userDrawn="1"/>
        </p:nvSpPr>
        <p:spPr>
          <a:xfrm>
            <a:off x="208655" y="6302190"/>
            <a:ext cx="2773885" cy="399441"/>
          </a:xfrm>
          <a:prstGeom prst="rect">
            <a:avLst/>
          </a:prstGeom>
          <a:solidFill>
            <a:srgbClr val="F9F3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6E9DB317-0138-5B6A-000B-69F10D5B566F}"/>
              </a:ext>
            </a:extLst>
          </p:cNvPr>
          <p:cNvSpPr/>
          <p:nvPr userDrawn="1"/>
        </p:nvSpPr>
        <p:spPr>
          <a:xfrm>
            <a:off x="10015442" y="6376253"/>
            <a:ext cx="1609812" cy="399441"/>
          </a:xfrm>
          <a:prstGeom prst="rect">
            <a:avLst/>
          </a:prstGeom>
          <a:solidFill>
            <a:srgbClr val="F9F3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a:solidFill>
            <a:srgbClr val="EEE8CC"/>
          </a:solidFill>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22164247"/>
      </p:ext>
    </p:extLst>
  </p:cSld>
  <p:clrMapOvr>
    <a:masterClrMapping/>
  </p:clrMapOvr>
  <p:extLst>
    <p:ext uri="{DCECCB84-F9BA-43D5-87BE-67443E8EF086}">
      <p15:sldGuideLst xmlns:p15="http://schemas.microsoft.com/office/powerpoint/2012/main"/>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3768549667"/>
      </p:ext>
    </p:extLst>
  </p:cSld>
  <p:clrMapOvr>
    <a:masterClrMapping/>
  </p:clrMapOvr>
  <p:extLst>
    <p:ext uri="{DCECCB84-F9BA-43D5-87BE-67443E8EF086}">
      <p15:sldGuideLst xmlns:p15="http://schemas.microsoft.com/office/powerpoint/2012/main"/>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dirty="0"/>
              <a:t>Capsule Summaries of all the key data</a:t>
            </a:r>
          </a:p>
          <a:p>
            <a:pPr algn="l"/>
            <a:r>
              <a:rPr lang="en-US" sz="1800" dirty="0"/>
              <a:t>Additional CME/CE-certified </a:t>
            </a:r>
            <a:r>
              <a:rPr lang="en-US" sz="1800" dirty="0" err="1"/>
              <a:t>slideset</a:t>
            </a:r>
            <a:r>
              <a:rPr lang="en-US" sz="1800" dirty="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dirty="0"/>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dirty="0">
                <a:hlinkClick r:id="rId6"/>
              </a:rPr>
              <a:t>deceraclinical.com/education</a:t>
            </a:r>
            <a:endParaRPr lang="en-US" dirty="0"/>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spTree>
    <p:extLst>
      <p:ext uri="{BB962C8B-B14F-4D97-AF65-F5344CB8AC3E}">
        <p14:creationId xmlns:p14="http://schemas.microsoft.com/office/powerpoint/2010/main" val="312389031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sv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image" Target="../media/image2.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theme" Target="../theme/theme2.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hyperlink" Target="http://www.clinicaloptions.com/" TargetMode="Externa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6.xml"/><Relationship Id="rId7" Type="http://schemas.openxmlformats.org/officeDocument/2006/relationships/theme" Target="../theme/theme3.xml"/><Relationship Id="rId12" Type="http://schemas.openxmlformats.org/officeDocument/2006/relationships/image" Target="../media/image7.svg"/><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image" Target="../media/image6.png"/><Relationship Id="rId5" Type="http://schemas.openxmlformats.org/officeDocument/2006/relationships/slideLayout" Target="../slideLayouts/slideLayout28.xml"/><Relationship Id="rId10" Type="http://schemas.openxmlformats.org/officeDocument/2006/relationships/hyperlink" Target="http://www.clinicaloptions.com/" TargetMode="External"/><Relationship Id="rId4" Type="http://schemas.openxmlformats.org/officeDocument/2006/relationships/slideLayout" Target="../slideLayouts/slideLayout27.xml"/><Relationship Id="rId9" Type="http://schemas.openxmlformats.org/officeDocument/2006/relationships/image" Target="../media/image3.svg"/></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image" Target="../media/image7.svg"/><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image" Target="../media/image6.png"/><Relationship Id="rId5" Type="http://schemas.openxmlformats.org/officeDocument/2006/relationships/slideLayout" Target="../slideLayouts/slideLayout34.xml"/><Relationship Id="rId10" Type="http://schemas.openxmlformats.org/officeDocument/2006/relationships/image" Target="../media/image3.svg"/><Relationship Id="rId4" Type="http://schemas.openxmlformats.org/officeDocument/2006/relationships/slideLayout" Target="../slideLayouts/slideLayout33.xml"/><Relationship Id="rId9"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5.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3.sv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image" Target="../media/image3.sv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image" Target="../media/image2.png"/><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theme" Target="../theme/theme6.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image" Target="../media/image9.svg"/><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image" Target="../media/image8.png"/><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image" Target="../media/image3.svg"/><Relationship Id="rId5" Type="http://schemas.openxmlformats.org/officeDocument/2006/relationships/slideLayout" Target="../slideLayouts/slideLayout63.xml"/><Relationship Id="rId10" Type="http://schemas.openxmlformats.org/officeDocument/2006/relationships/image" Target="../media/image2.png"/><Relationship Id="rId4" Type="http://schemas.openxmlformats.org/officeDocument/2006/relationships/slideLayout" Target="../slideLayouts/slideLayout62.xml"/><Relationship Id="rId9"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8.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hyperlink" Target="http://www.clinicaloptions.com/" TargetMode="Externa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image" Target="../media/image3.svg"/><Relationship Id="rId5" Type="http://schemas.openxmlformats.org/officeDocument/2006/relationships/slideLayout" Target="../slideLayouts/slideLayout71.xml"/><Relationship Id="rId10" Type="http://schemas.openxmlformats.org/officeDocument/2006/relationships/image" Target="../media/image2.png"/><Relationship Id="rId4" Type="http://schemas.openxmlformats.org/officeDocument/2006/relationships/slideLayout" Target="../slideLayouts/slideLayout70.xml"/><Relationship Id="rId9" Type="http://schemas.openxmlformats.org/officeDocument/2006/relationships/theme" Target="../theme/theme8.xml"/><Relationship Id="rId14" Type="http://schemas.openxmlformats.org/officeDocument/2006/relationships/image" Target="../media/image9.sv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13" Type="http://schemas.openxmlformats.org/officeDocument/2006/relationships/image" Target="../media/image7.svg"/><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image" Target="../media/image6.png"/><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hyperlink" Target="http://www.clinicaloptions.com/" TargetMode="External"/><Relationship Id="rId5" Type="http://schemas.openxmlformats.org/officeDocument/2006/relationships/slideLayout" Target="../slideLayouts/slideLayout79.xml"/><Relationship Id="rId10" Type="http://schemas.openxmlformats.org/officeDocument/2006/relationships/image" Target="../media/image3.svg"/><Relationship Id="rId4" Type="http://schemas.openxmlformats.org/officeDocument/2006/relationships/slideLayout" Target="../slideLayouts/slideLayout78.xml"/><Relationship Id="rId9" Type="http://schemas.openxmlformats.org/officeDocument/2006/relationships/image" Target="../media/image2.png"/></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83.xml"/><Relationship Id="rId1" Type="http://schemas.openxmlformats.org/officeDocument/2006/relationships/slideLayout" Target="../slideLayouts/slideLayout8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447484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4">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91700879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8">
            <a:extLst>
              <a:ext uri="{96DAC541-7B7A-43D3-8B79-37D633B846F1}">
                <asvg:svgBlip xmlns:asvg="http://schemas.microsoft.com/office/drawing/2016/SVG/main" r:embed="rId9"/>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0">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5" name="Graphic 44">
            <a:extLst>
              <a:ext uri="{FF2B5EF4-FFF2-40B4-BE49-F238E27FC236}">
                <a16:creationId xmlns:a16="http://schemas.microsoft.com/office/drawing/2014/main" id="{ADEB80E8-8AAE-CB90-2989-389F9D627B0E}"/>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0449868" y="286980"/>
            <a:ext cx="1511051" cy="6035264"/>
          </a:xfrm>
          <a:prstGeom prst="rect">
            <a:avLst/>
          </a:prstGeom>
        </p:spPr>
      </p:pic>
      <p:sp>
        <p:nvSpPr>
          <p:cNvPr id="50" name="Title Placeholder 1">
            <a:extLst>
              <a:ext uri="{FF2B5EF4-FFF2-40B4-BE49-F238E27FC236}">
                <a16:creationId xmlns:a16="http://schemas.microsoft.com/office/drawing/2014/main" id="{08F9960D-34D1-8547-2675-80B64F07EA3C}"/>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Tree>
    <p:extLst>
      <p:ext uri="{BB962C8B-B14F-4D97-AF65-F5344CB8AC3E}">
        <p14:creationId xmlns:p14="http://schemas.microsoft.com/office/powerpoint/2010/main" val="135775134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9">
            <a:extLst>
              <a:ext uri="{96DAC541-7B7A-43D3-8B79-37D633B846F1}">
                <asvg:svgBlip xmlns:asvg="http://schemas.microsoft.com/office/drawing/2016/SVG/main" r:embed="rId10"/>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pic>
        <p:nvPicPr>
          <p:cNvPr id="45" name="Graphic 44">
            <a:extLst>
              <a:ext uri="{FF2B5EF4-FFF2-40B4-BE49-F238E27FC236}">
                <a16:creationId xmlns:a16="http://schemas.microsoft.com/office/drawing/2014/main" id="{ADEB80E8-8AAE-CB90-2989-389F9D627B0E}"/>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0449868" y="286980"/>
            <a:ext cx="1511051" cy="6035264"/>
          </a:xfrm>
          <a:prstGeom prst="rect">
            <a:avLst/>
          </a:prstGeom>
        </p:spPr>
      </p:pic>
      <p:sp>
        <p:nvSpPr>
          <p:cNvPr id="50" name="Title Placeholder 1">
            <a:extLst>
              <a:ext uri="{FF2B5EF4-FFF2-40B4-BE49-F238E27FC236}">
                <a16:creationId xmlns:a16="http://schemas.microsoft.com/office/drawing/2014/main" id="{08F9960D-34D1-8547-2675-80B64F07EA3C}"/>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Tree>
    <p:extLst>
      <p:ext uri="{BB962C8B-B14F-4D97-AF65-F5344CB8AC3E}">
        <p14:creationId xmlns:p14="http://schemas.microsoft.com/office/powerpoint/2010/main" val="1024053751"/>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11165966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88445432"/>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11909748"/>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1617713542"/>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9">
            <a:extLst>
              <a:ext uri="{96DAC541-7B7A-43D3-8B79-37D633B846F1}">
                <asvg:svgBlip xmlns:asvg="http://schemas.microsoft.com/office/drawing/2016/SVG/main" r:embed="rId10"/>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1">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5" name="Graphic 44">
            <a:extLst>
              <a:ext uri="{FF2B5EF4-FFF2-40B4-BE49-F238E27FC236}">
                <a16:creationId xmlns:a16="http://schemas.microsoft.com/office/drawing/2014/main" id="{ADEB80E8-8AAE-CB90-2989-389F9D627B0E}"/>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0449868" y="286980"/>
            <a:ext cx="1511051" cy="6035264"/>
          </a:xfrm>
          <a:prstGeom prst="rect">
            <a:avLst/>
          </a:prstGeom>
        </p:spPr>
      </p:pic>
      <p:sp>
        <p:nvSpPr>
          <p:cNvPr id="50" name="Title Placeholder 1">
            <a:extLst>
              <a:ext uri="{FF2B5EF4-FFF2-40B4-BE49-F238E27FC236}">
                <a16:creationId xmlns:a16="http://schemas.microsoft.com/office/drawing/2014/main" id="{08F9960D-34D1-8547-2675-80B64F07EA3C}"/>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Tree>
    <p:extLst>
      <p:ext uri="{BB962C8B-B14F-4D97-AF65-F5344CB8AC3E}">
        <p14:creationId xmlns:p14="http://schemas.microsoft.com/office/powerpoint/2010/main" val="2462381540"/>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48473524"/>
      </p:ext>
    </p:extLst>
  </p:cSld>
  <p:clrMap bg1="lt1" tx1="dk1" bg2="lt2" tx2="dk2" accent1="accent1" accent2="accent2" accent3="accent3" accent4="accent4" accent5="accent5" accent6="accent6" hlink="hlink" folHlink="folHlink"/>
  <p:sldLayoutIdLst>
    <p:sldLayoutId id="2147483752" r:id="rId1"/>
    <p:sldLayoutId id="2147483753" r:id="rId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6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hyperlink" Target="https://creativecommons.org/licenses/by/4.0/" TargetMode="External"/><Relationship Id="rId2" Type="http://schemas.openxmlformats.org/officeDocument/2006/relationships/notesSlide" Target="../notesSlides/notesSlide6.xml"/><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39.xml"/><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1.xml"/></Relationships>
</file>

<file path=ppt/slides/_rels/slide26.xml.rels><?xml version="1.0" encoding="UTF-8" standalone="yes"?>
<Relationships xmlns="http://schemas.openxmlformats.org/package/2006/relationships"><Relationship Id="rId3" Type="http://schemas.openxmlformats.org/officeDocument/2006/relationships/hyperlink" Target="https://clinicaloptions.com/program/oncology/her2-directed-adcs-in-lung-cancer/52265" TargetMode="External"/><Relationship Id="rId2" Type="http://schemas.openxmlformats.org/officeDocument/2006/relationships/notesSlide" Target="../notesSlides/notesSlide26.xml"/><Relationship Id="rId1" Type="http://schemas.openxmlformats.org/officeDocument/2006/relationships/slideLayout" Target="../slideLayouts/slideLayout8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5">
            <a:extLst>
              <a:ext uri="{FF2B5EF4-FFF2-40B4-BE49-F238E27FC236}">
                <a16:creationId xmlns:a16="http://schemas.microsoft.com/office/drawing/2014/main" id="{D9B095AA-CD56-4ABE-A55D-E92E659F90B1}"/>
              </a:ext>
            </a:extLst>
          </p:cNvPr>
          <p:cNvSpPr>
            <a:spLocks noGrp="1" noChangeArrowheads="1"/>
          </p:cNvSpPr>
          <p:nvPr>
            <p:ph type="ctrTitle"/>
          </p:nvPr>
        </p:nvSpPr>
        <p:spPr>
          <a:xfrm>
            <a:off x="228600" y="1408551"/>
            <a:ext cx="11667836" cy="2387600"/>
          </a:xfrm>
          <a:solidFill>
            <a:schemeClr val="accent2"/>
          </a:solidFill>
        </p:spPr>
        <p:txBody>
          <a:bodyPr>
            <a:noAutofit/>
          </a:bodyPr>
          <a:lstStyle/>
          <a:p>
            <a:r>
              <a:rPr lang="en-US" altLang="en-US" sz="4000" dirty="0"/>
              <a:t>HER2 in Context in NSCLC, Testing Strategies and Advances in Methodologies, and a Brief Review of ADCs in NSCLC</a:t>
            </a:r>
          </a:p>
        </p:txBody>
      </p:sp>
      <p:sp>
        <p:nvSpPr>
          <p:cNvPr id="4" name="Text Placeholder 3">
            <a:extLst>
              <a:ext uri="{FF2B5EF4-FFF2-40B4-BE49-F238E27FC236}">
                <a16:creationId xmlns:a16="http://schemas.microsoft.com/office/drawing/2014/main" id="{89326254-8A59-3123-3D43-AB908090C5F0}"/>
              </a:ext>
            </a:extLst>
          </p:cNvPr>
          <p:cNvSpPr>
            <a:spLocks noGrp="1"/>
          </p:cNvSpPr>
          <p:nvPr>
            <p:ph type="body" sz="quarter" idx="10"/>
          </p:nvPr>
        </p:nvSpPr>
        <p:spPr>
          <a:xfrm>
            <a:off x="228600" y="6053206"/>
            <a:ext cx="6144768" cy="423463"/>
          </a:xfrm>
        </p:spPr>
        <p:txBody>
          <a:bodyPr lIns="91440" tIns="45720" rIns="91440" bIns="45720" anchor="b" anchorCtr="0">
            <a:noAutofit/>
          </a:bodyPr>
          <a:lstStyle/>
          <a:p>
            <a:r>
              <a:rPr lang="en-US" altLang="en-US" dirty="0">
                <a:solidFill>
                  <a:srgbClr val="E5DEC1"/>
                </a:solidFill>
                <a:latin typeface="Poppins"/>
                <a:cs typeface="Poppins"/>
              </a:rPr>
              <a:t>Provided by Clinical Care Options, LLC dba Decera Clinical Education.</a:t>
            </a:r>
            <a:br>
              <a:rPr lang="en-US" altLang="en-US" dirty="0"/>
            </a:br>
            <a:r>
              <a:rPr lang="en-US" altLang="en-US" dirty="0">
                <a:solidFill>
                  <a:srgbClr val="E5DEC1"/>
                </a:solidFill>
                <a:latin typeface="Poppins"/>
                <a:cs typeface="Poppins"/>
              </a:rPr>
              <a:t>Supported by educational grants from AstraZeneca and Daiichi Sankyo, Inc.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Arial" panose="020B0604020202020204" pitchFamily="34" charset="0"/>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62EA5E7-C20D-7F64-6C9A-E79273400A1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4" name="Title 3">
            <a:extLst>
              <a:ext uri="{FF2B5EF4-FFF2-40B4-BE49-F238E27FC236}">
                <a16:creationId xmlns:a16="http://schemas.microsoft.com/office/drawing/2014/main" id="{03EEFA98-8F3E-5FE9-5FEE-C887754775CC}"/>
              </a:ext>
            </a:extLst>
          </p:cNvPr>
          <p:cNvSpPr>
            <a:spLocks noGrp="1"/>
          </p:cNvSpPr>
          <p:nvPr>
            <p:ph type="title"/>
          </p:nvPr>
        </p:nvSpPr>
        <p:spPr/>
        <p:txBody>
          <a:bodyPr/>
          <a:lstStyle/>
          <a:p>
            <a:r>
              <a:rPr lang="en-US" dirty="0"/>
              <a:t>Faculty</a:t>
            </a:r>
          </a:p>
        </p:txBody>
      </p:sp>
      <p:sp>
        <p:nvSpPr>
          <p:cNvPr id="2" name="Content Placeholder 1">
            <a:extLst>
              <a:ext uri="{FF2B5EF4-FFF2-40B4-BE49-F238E27FC236}">
                <a16:creationId xmlns:a16="http://schemas.microsoft.com/office/drawing/2014/main" id="{768FA8E8-DAC7-FD56-4389-869EC6A31779}"/>
              </a:ext>
            </a:extLst>
          </p:cNvPr>
          <p:cNvSpPr>
            <a:spLocks noGrp="1"/>
          </p:cNvSpPr>
          <p:nvPr>
            <p:ph sz="quarter" idx="13"/>
          </p:nvPr>
        </p:nvSpPr>
        <p:spPr>
          <a:xfrm>
            <a:off x="231775" y="1333500"/>
            <a:ext cx="10113963" cy="1676986"/>
          </a:xfrm>
          <a:prstGeom prst="rect">
            <a:avLst/>
          </a:prstGeom>
        </p:spPr>
        <p:txBody>
          <a:bodyPr lIns="0" tIns="0" rIns="0" bIns="0"/>
          <a:lstStyle/>
          <a:p>
            <a:pPr>
              <a:spcBef>
                <a:spcPts val="0"/>
              </a:spcBef>
            </a:pPr>
            <a:r>
              <a:rPr lang="sv-SE" altLang="en-US" b="1" dirty="0">
                <a:solidFill>
                  <a:schemeClr val="accent1"/>
                </a:solidFill>
              </a:rPr>
              <a:t>Matthew Gubens, MD, MS, FASCO</a:t>
            </a:r>
            <a:br>
              <a:rPr lang="en-US" altLang="en-US" dirty="0"/>
            </a:br>
            <a:r>
              <a:rPr lang="en-US" altLang="en-US" sz="2000" dirty="0"/>
              <a:t>Professor of Medicine</a:t>
            </a:r>
          </a:p>
          <a:p>
            <a:pPr>
              <a:spcBef>
                <a:spcPts val="0"/>
              </a:spcBef>
            </a:pPr>
            <a:r>
              <a:rPr lang="en-US" altLang="en-US" sz="2000" dirty="0"/>
              <a:t>Medical Director, Thoracic Medical Oncology</a:t>
            </a:r>
          </a:p>
          <a:p>
            <a:pPr>
              <a:spcBef>
                <a:spcPts val="0"/>
              </a:spcBef>
            </a:pPr>
            <a:r>
              <a:rPr lang="en-US" altLang="en-US" sz="2000" dirty="0"/>
              <a:t>University of California, San Francisco</a:t>
            </a:r>
          </a:p>
          <a:p>
            <a:pPr>
              <a:spcBef>
                <a:spcPts val="0"/>
              </a:spcBef>
            </a:pPr>
            <a:r>
              <a:rPr lang="en-US" altLang="en-US" sz="2000" dirty="0"/>
              <a:t>San Francisco, California</a:t>
            </a:r>
          </a:p>
          <a:p>
            <a:pPr>
              <a:spcBef>
                <a:spcPts val="0"/>
              </a:spcBef>
            </a:pPr>
            <a:endParaRPr lang="en-US" altLang="en-US" sz="2000" dirty="0"/>
          </a:p>
        </p:txBody>
      </p:sp>
      <p:sp>
        <p:nvSpPr>
          <p:cNvPr id="5" name="Rectangle 3">
            <a:extLst>
              <a:ext uri="{FF2B5EF4-FFF2-40B4-BE49-F238E27FC236}">
                <a16:creationId xmlns:a16="http://schemas.microsoft.com/office/drawing/2014/main" id="{CEE430C1-B20C-106A-8288-95D2D815FF99}"/>
              </a:ext>
            </a:extLst>
          </p:cNvPr>
          <p:cNvSpPr txBox="1">
            <a:spLocks noChangeArrowheads="1"/>
          </p:cNvSpPr>
          <p:nvPr/>
        </p:nvSpPr>
        <p:spPr>
          <a:xfrm>
            <a:off x="231775" y="3246705"/>
            <a:ext cx="10113963" cy="2450710"/>
          </a:xfrm>
          <a:prstGeom prst="rect">
            <a:avLst/>
          </a:prstGeom>
        </p:spPr>
        <p:txBody>
          <a:bodyPr lIns="0" tIns="0" rIns="0" bIns="0" anchor="t"/>
          <a:lst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600"/>
              </a:spcBef>
              <a:spcAft>
                <a:spcPts val="0"/>
              </a:spcAft>
              <a:buClr>
                <a:srgbClr val="2201B2"/>
              </a:buClr>
              <a:buSzTx/>
              <a:buFont typeface="Arial" panose="020B0604020202020204" pitchFamily="34" charset="0"/>
              <a:buNone/>
              <a:tabLst/>
              <a:defRPr/>
            </a:pPr>
            <a:r>
              <a:rPr kumimoji="0" lang="en-US" sz="2000" b="1" i="0" u="none" strike="noStrike" kern="1200" cap="none" spc="0" normalizeH="0" baseline="0" noProof="0" dirty="0">
                <a:ln>
                  <a:noFill/>
                </a:ln>
                <a:solidFill>
                  <a:srgbClr val="E1471D"/>
                </a:solidFill>
                <a:effectLst/>
                <a:uLnTx/>
                <a:uFillTx/>
                <a:latin typeface="Poppins" pitchFamily="2" charset="77"/>
                <a:ea typeface="+mn-ea"/>
                <a:cs typeface="Poppins" pitchFamily="2" charset="77"/>
              </a:rPr>
              <a:t>Matthew Gubens, MD, MS, FASCO: </a:t>
            </a:r>
            <a:r>
              <a:rPr kumimoji="0" lang="en-US" sz="20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consultant/advisor/speaker: </a:t>
            </a:r>
            <a:r>
              <a:rPr kumimoji="0" 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AstraZeneca, Bicycle, Bristol Myers Squibb, Cardinal Health, Catalyst, Foresight, Genentech, Johnson &amp; Johnson, Natera, Nuvalent, OncoHost, Regeneron; </a:t>
            </a:r>
            <a:r>
              <a:rPr kumimoji="0" lang="en-US" sz="20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researcher (paid to institution): </a:t>
            </a:r>
            <a:r>
              <a:rPr kumimoji="0" 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Amgen, Johnson &amp; Johnson, Merck, Trizell; </a:t>
            </a:r>
            <a:r>
              <a:rPr kumimoji="0" lang="en-US" sz="20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data and safety monitoring committee: </a:t>
            </a:r>
            <a:r>
              <a:rPr kumimoji="0" 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Samsung Bioepis.</a:t>
            </a:r>
          </a:p>
        </p:txBody>
      </p:sp>
    </p:spTree>
    <p:extLst>
      <p:ext uri="{BB962C8B-B14F-4D97-AF65-F5344CB8AC3E}">
        <p14:creationId xmlns:p14="http://schemas.microsoft.com/office/powerpoint/2010/main" val="1267142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F395D94-A759-86D8-AA50-E3FBD0F62C8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2" name="Title 1">
            <a:extLst>
              <a:ext uri="{FF2B5EF4-FFF2-40B4-BE49-F238E27FC236}">
                <a16:creationId xmlns:a16="http://schemas.microsoft.com/office/drawing/2014/main" id="{9DD89F3A-0F00-C98F-F48B-F626CD6372D2}"/>
              </a:ext>
            </a:extLst>
          </p:cNvPr>
          <p:cNvSpPr>
            <a:spLocks noGrp="1"/>
          </p:cNvSpPr>
          <p:nvPr>
            <p:ph type="title"/>
          </p:nvPr>
        </p:nvSpPr>
        <p:spPr/>
        <p:txBody>
          <a:bodyPr/>
          <a:lstStyle/>
          <a:p>
            <a:r>
              <a:rPr lang="en-US" dirty="0"/>
              <a:t>Learning Objectives</a:t>
            </a:r>
          </a:p>
        </p:txBody>
      </p:sp>
      <p:sp>
        <p:nvSpPr>
          <p:cNvPr id="6" name="Content Placeholder 5">
            <a:extLst>
              <a:ext uri="{FF2B5EF4-FFF2-40B4-BE49-F238E27FC236}">
                <a16:creationId xmlns:a16="http://schemas.microsoft.com/office/drawing/2014/main" id="{70416D63-5084-4B14-B8F9-5C33522B4BCE}"/>
              </a:ext>
            </a:extLst>
          </p:cNvPr>
          <p:cNvSpPr>
            <a:spLocks noGrp="1"/>
          </p:cNvSpPr>
          <p:nvPr>
            <p:ph sz="quarter" idx="13"/>
          </p:nvPr>
        </p:nvSpPr>
        <p:spPr/>
        <p:txBody>
          <a:bodyPr lIns="0" tIns="0" rIns="0" bIns="0"/>
          <a:lstStyle/>
          <a:p>
            <a:r>
              <a:rPr lang="en-US" dirty="0"/>
              <a:t>Upon completion of this activity, learners should be able to:</a:t>
            </a:r>
          </a:p>
          <a:p>
            <a:pPr lvl="1"/>
            <a:r>
              <a:rPr lang="en-US" sz="2200" dirty="0"/>
              <a:t>Apply guideline-recommended testing and assessment for patients with NSCLC to identify patients with HER2 alterations who may benefit from HER2-directed ADC therapy</a:t>
            </a:r>
          </a:p>
          <a:p>
            <a:pPr lvl="1"/>
            <a:r>
              <a:rPr lang="en-US" sz="2200" dirty="0"/>
              <a:t>Integrate the latest clinical data and guidelines for treating HER2-mutant and overexpressing NSCLC, including emerging data for the use of HER2-directed ADCs in earlier lines of therapy</a:t>
            </a:r>
          </a:p>
          <a:p>
            <a:pPr lvl="1"/>
            <a:r>
              <a:rPr lang="en-US" sz="2200" dirty="0"/>
              <a:t>Implement personalized care plans for patients with NSCLC, including the use of reduced dosing regimens to mitigate and manage treatment-related adverse events in patients receiving HER2-directed ADC therapy</a:t>
            </a:r>
          </a:p>
        </p:txBody>
      </p:sp>
    </p:spTree>
    <p:extLst>
      <p:ext uri="{BB962C8B-B14F-4D97-AF65-F5344CB8AC3E}">
        <p14:creationId xmlns:p14="http://schemas.microsoft.com/office/powerpoint/2010/main" val="117827290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67970A3E-CAAC-4220-8DA6-611A0CD201C9}"/>
              </a:ext>
            </a:extLst>
          </p:cNvPr>
          <p:cNvSpPr>
            <a:spLocks noGrp="1"/>
          </p:cNvSpPr>
          <p:nvPr>
            <p:ph type="title"/>
          </p:nvPr>
        </p:nvSpPr>
        <p:spPr>
          <a:xfrm>
            <a:off x="228600" y="1601674"/>
            <a:ext cx="11118850" cy="559127"/>
          </a:xfrm>
        </p:spPr>
        <p:txBody>
          <a:bodyPr>
            <a:spAutoFit/>
          </a:bodyPr>
          <a:lstStyle/>
          <a:p>
            <a:r>
              <a:rPr lang="en-US" altLang="en-US" sz="4000" dirty="0"/>
              <a:t>HER2 in Context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4" name="Content Placeholder 963">
            <a:extLst>
              <a:ext uri="{FF2B5EF4-FFF2-40B4-BE49-F238E27FC236}">
                <a16:creationId xmlns:a16="http://schemas.microsoft.com/office/drawing/2014/main" id="{81CC9D60-4668-CE92-EEBE-16C8D41DF7AA}"/>
              </a:ext>
            </a:extLst>
          </p:cNvPr>
          <p:cNvSpPr>
            <a:spLocks noGrp="1"/>
          </p:cNvSpPr>
          <p:nvPr>
            <p:ph idx="13"/>
          </p:nvPr>
        </p:nvSpPr>
        <p:spPr>
          <a:xfrm>
            <a:off x="6327216" y="1335810"/>
            <a:ext cx="5644122" cy="4754880"/>
          </a:xfrm>
        </p:spPr>
        <p:txBody>
          <a:bodyPr/>
          <a:lstStyle/>
          <a:p>
            <a:pPr lvl="1">
              <a:spcBef>
                <a:spcPts val="700"/>
              </a:spcBef>
            </a:pPr>
            <a:r>
              <a:rPr lang="en-US" sz="1600" dirty="0"/>
              <a:t>4 members:</a:t>
            </a:r>
          </a:p>
          <a:p>
            <a:pPr lvl="2">
              <a:spcBef>
                <a:spcPts val="700"/>
              </a:spcBef>
            </a:pPr>
            <a:r>
              <a:rPr lang="en-US" sz="1400" dirty="0"/>
              <a:t>Epidermal growth factor receptor (EGFR)</a:t>
            </a:r>
          </a:p>
          <a:p>
            <a:pPr lvl="2">
              <a:spcBef>
                <a:spcPts val="700"/>
              </a:spcBef>
            </a:pPr>
            <a:r>
              <a:rPr lang="en-US" sz="1400" dirty="0"/>
              <a:t>ErbB2 (HER2)</a:t>
            </a:r>
          </a:p>
          <a:p>
            <a:pPr lvl="2">
              <a:spcBef>
                <a:spcPts val="700"/>
              </a:spcBef>
            </a:pPr>
            <a:r>
              <a:rPr lang="en-US" sz="1400" dirty="0"/>
              <a:t>ErbB3</a:t>
            </a:r>
          </a:p>
          <a:p>
            <a:pPr lvl="2">
              <a:spcBef>
                <a:spcPts val="700"/>
              </a:spcBef>
            </a:pPr>
            <a:r>
              <a:rPr lang="en-US" sz="1400" dirty="0"/>
              <a:t>ErbB4</a:t>
            </a:r>
          </a:p>
          <a:p>
            <a:pPr lvl="1">
              <a:spcBef>
                <a:spcPts val="700"/>
              </a:spcBef>
            </a:pPr>
            <a:r>
              <a:rPr lang="en-US" sz="1600" dirty="0"/>
              <a:t>Typical RTKs: extracellular ligand-binding region, single membrane-spanning region, cytoplasmic tyrosine kinase–containing domain</a:t>
            </a:r>
          </a:p>
          <a:p>
            <a:pPr lvl="1">
              <a:spcBef>
                <a:spcPts val="700"/>
              </a:spcBef>
            </a:pPr>
            <a:r>
              <a:rPr lang="en-US" sz="1600" dirty="0"/>
              <a:t>Ligand binding initiates homo/heterodimerization and activation of the cytoplasmic kinase domain → phosphorylates tyrosines in the tail of each receptor</a:t>
            </a:r>
          </a:p>
          <a:p>
            <a:pPr lvl="1">
              <a:spcBef>
                <a:spcPts val="700"/>
              </a:spcBef>
            </a:pPr>
            <a:r>
              <a:rPr lang="en-US" sz="1600" dirty="0"/>
              <a:t>Specific signaling differs:</a:t>
            </a:r>
          </a:p>
          <a:p>
            <a:pPr lvl="2">
              <a:spcBef>
                <a:spcPts val="700"/>
              </a:spcBef>
            </a:pPr>
            <a:r>
              <a:rPr lang="en-US" sz="1400" dirty="0"/>
              <a:t>ErbB3 has impaired kinase activity and is activated only upon dimerization with another receptor</a:t>
            </a:r>
          </a:p>
          <a:p>
            <a:pPr lvl="2">
              <a:spcBef>
                <a:spcPts val="700"/>
              </a:spcBef>
            </a:pPr>
            <a:r>
              <a:rPr lang="en-US" sz="1400" dirty="0"/>
              <a:t>ErbB2 binds any of the ErbB ligands and is activated via heterodimerization with other ligand-bound receptors</a:t>
            </a:r>
          </a:p>
        </p:txBody>
      </p:sp>
      <p:sp>
        <p:nvSpPr>
          <p:cNvPr id="5" name="Title 1">
            <a:extLst>
              <a:ext uri="{FF2B5EF4-FFF2-40B4-BE49-F238E27FC236}">
                <a16:creationId xmlns:a16="http://schemas.microsoft.com/office/drawing/2014/main" id="{3948A58B-A1D9-45B1-9EEA-7EB50A709F84}"/>
              </a:ext>
            </a:extLst>
          </p:cNvPr>
          <p:cNvSpPr>
            <a:spLocks noGrp="1"/>
          </p:cNvSpPr>
          <p:nvPr>
            <p:ph type="title"/>
          </p:nvPr>
        </p:nvSpPr>
        <p:spPr>
          <a:xfrm>
            <a:off x="231078" y="535756"/>
            <a:ext cx="11740260" cy="492944"/>
          </a:xfrm>
        </p:spPr>
        <p:txBody>
          <a:bodyPr>
            <a:normAutofit/>
          </a:bodyPr>
          <a:lstStyle/>
          <a:p>
            <a:r>
              <a:rPr lang="en-US" noProof="0" dirty="0"/>
              <a:t>ErbB Family of Receptor Tyrosine Kinases</a:t>
            </a:r>
          </a:p>
        </p:txBody>
      </p:sp>
      <p:sp>
        <p:nvSpPr>
          <p:cNvPr id="977" name="Content Placeholder 976">
            <a:extLst>
              <a:ext uri="{FF2B5EF4-FFF2-40B4-BE49-F238E27FC236}">
                <a16:creationId xmlns:a16="http://schemas.microsoft.com/office/drawing/2014/main" id="{8A3CF50B-3B04-7B53-9D22-9135292BBC0E}"/>
              </a:ext>
            </a:extLst>
          </p:cNvPr>
          <p:cNvSpPr>
            <a:spLocks noGrp="1"/>
          </p:cNvSpPr>
          <p:nvPr>
            <p:ph sz="quarter" idx="10"/>
          </p:nvPr>
        </p:nvSpPr>
        <p:spPr>
          <a:xfrm>
            <a:off x="3559175" y="6302375"/>
            <a:ext cx="5732463" cy="327025"/>
          </a:xfrm>
        </p:spPr>
        <p:txBody>
          <a:bodyPr/>
          <a:lstStyle/>
          <a:p>
            <a:r>
              <a:rPr lang="en-US" dirty="0"/>
              <a:t>Boch. Cancer Biology &amp; Medicine. 2022;19:1543. </a:t>
            </a:r>
            <a:r>
              <a:rPr lang="en-US" dirty="0">
                <a:hlinkClick r:id="rId3"/>
              </a:rPr>
              <a:t>CC BY 4.0</a:t>
            </a:r>
            <a:r>
              <a:rPr lang="en-US" dirty="0"/>
              <a:t>. Changes made. </a:t>
            </a:r>
            <a:br>
              <a:rPr lang="en-US" dirty="0"/>
            </a:br>
            <a:r>
              <a:rPr lang="en-US" dirty="0"/>
              <a:t>Zhao. JCO Precis Oncol. 2020;4:411. Hynes. Curr Opin Cell Biol. 2009;21:177.</a:t>
            </a:r>
          </a:p>
        </p:txBody>
      </p:sp>
      <p:grpSp>
        <p:nvGrpSpPr>
          <p:cNvPr id="957" name="Group 956">
            <a:extLst>
              <a:ext uri="{FF2B5EF4-FFF2-40B4-BE49-F238E27FC236}">
                <a16:creationId xmlns:a16="http://schemas.microsoft.com/office/drawing/2014/main" id="{D59E0A7A-E6CF-831C-DC8C-018C14E42C7A}"/>
              </a:ext>
            </a:extLst>
          </p:cNvPr>
          <p:cNvGrpSpPr/>
          <p:nvPr/>
        </p:nvGrpSpPr>
        <p:grpSpPr>
          <a:xfrm>
            <a:off x="376728" y="4409043"/>
            <a:ext cx="5512305" cy="723868"/>
            <a:chOff x="840651" y="4530067"/>
            <a:chExt cx="5512305" cy="723868"/>
          </a:xfrm>
          <a:solidFill>
            <a:schemeClr val="tx1">
              <a:lumMod val="10000"/>
              <a:lumOff val="90000"/>
            </a:schemeClr>
          </a:solidFill>
        </p:grpSpPr>
        <p:grpSp>
          <p:nvGrpSpPr>
            <p:cNvPr id="636" name="Group 635">
              <a:extLst>
                <a:ext uri="{FF2B5EF4-FFF2-40B4-BE49-F238E27FC236}">
                  <a16:creationId xmlns:a16="http://schemas.microsoft.com/office/drawing/2014/main" id="{32D5D711-EB5D-BF25-04A2-461576DC82A1}"/>
                </a:ext>
              </a:extLst>
            </p:cNvPr>
            <p:cNvGrpSpPr/>
            <p:nvPr/>
          </p:nvGrpSpPr>
          <p:grpSpPr>
            <a:xfrm>
              <a:off x="840651" y="4530067"/>
              <a:ext cx="2756153" cy="723868"/>
              <a:chOff x="840651" y="4530067"/>
              <a:chExt cx="2756153" cy="723868"/>
            </a:xfrm>
            <a:grpFill/>
          </p:grpSpPr>
          <p:grpSp>
            <p:nvGrpSpPr>
              <p:cNvPr id="39" name="Group 38">
                <a:extLst>
                  <a:ext uri="{FF2B5EF4-FFF2-40B4-BE49-F238E27FC236}">
                    <a16:creationId xmlns:a16="http://schemas.microsoft.com/office/drawing/2014/main" id="{67CEEDAC-625B-352B-C1A3-A41145431C09}"/>
                  </a:ext>
                </a:extLst>
              </p:cNvPr>
              <p:cNvGrpSpPr/>
              <p:nvPr/>
            </p:nvGrpSpPr>
            <p:grpSpPr>
              <a:xfrm>
                <a:off x="840651" y="4839759"/>
                <a:ext cx="101601" cy="414176"/>
                <a:chOff x="840651" y="4839759"/>
                <a:chExt cx="101601" cy="414176"/>
              </a:xfrm>
              <a:grpFill/>
            </p:grpSpPr>
            <p:grpSp>
              <p:nvGrpSpPr>
                <p:cNvPr id="28" name="Group 27">
                  <a:extLst>
                    <a:ext uri="{FF2B5EF4-FFF2-40B4-BE49-F238E27FC236}">
                      <a16:creationId xmlns:a16="http://schemas.microsoft.com/office/drawing/2014/main" id="{494CC4C6-644A-A9AD-FBA1-B96A16A9F412}"/>
                    </a:ext>
                  </a:extLst>
                </p:cNvPr>
                <p:cNvGrpSpPr/>
                <p:nvPr/>
              </p:nvGrpSpPr>
              <p:grpSpPr>
                <a:xfrm>
                  <a:off x="840651" y="4839759"/>
                  <a:ext cx="101600" cy="185208"/>
                  <a:chOff x="1066802" y="4225925"/>
                  <a:chExt cx="101600" cy="185208"/>
                </a:xfrm>
                <a:grpFill/>
              </p:grpSpPr>
              <p:grpSp>
                <p:nvGrpSpPr>
                  <p:cNvPr id="27" name="Group 26">
                    <a:extLst>
                      <a:ext uri="{FF2B5EF4-FFF2-40B4-BE49-F238E27FC236}">
                        <a16:creationId xmlns:a16="http://schemas.microsoft.com/office/drawing/2014/main" id="{D241FFB9-52A8-528D-8656-7B0695AEC8C6}"/>
                      </a:ext>
                    </a:extLst>
                  </p:cNvPr>
                  <p:cNvGrpSpPr/>
                  <p:nvPr/>
                </p:nvGrpSpPr>
                <p:grpSpPr>
                  <a:xfrm>
                    <a:off x="1092202" y="4279900"/>
                    <a:ext cx="50800" cy="131233"/>
                    <a:chOff x="1092200" y="4279900"/>
                    <a:chExt cx="50800" cy="131233"/>
                  </a:xfrm>
                  <a:grpFill/>
                </p:grpSpPr>
                <p:cxnSp>
                  <p:nvCxnSpPr>
                    <p:cNvPr id="24" name="Straight Connector 23">
                      <a:extLst>
                        <a:ext uri="{FF2B5EF4-FFF2-40B4-BE49-F238E27FC236}">
                          <a16:creationId xmlns:a16="http://schemas.microsoft.com/office/drawing/2014/main" id="{CF69ACD7-5EFD-5754-FD35-59F1AB53B60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5F4412F4-137A-B6EA-6528-2CB9F65E20E5}"/>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2" name="Oval 21">
                    <a:extLst>
                      <a:ext uri="{FF2B5EF4-FFF2-40B4-BE49-F238E27FC236}">
                        <a16:creationId xmlns:a16="http://schemas.microsoft.com/office/drawing/2014/main" id="{713A8C8A-4050-5D21-68EC-FF1281B50135}"/>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34" name="Group 33">
                  <a:extLst>
                    <a:ext uri="{FF2B5EF4-FFF2-40B4-BE49-F238E27FC236}">
                      <a16:creationId xmlns:a16="http://schemas.microsoft.com/office/drawing/2014/main" id="{23EC8F10-F3BB-820C-167F-5D5D67969EA4}"/>
                    </a:ext>
                  </a:extLst>
                </p:cNvPr>
                <p:cNvGrpSpPr/>
                <p:nvPr/>
              </p:nvGrpSpPr>
              <p:grpSpPr>
                <a:xfrm rot="10800000">
                  <a:off x="840652" y="5068727"/>
                  <a:ext cx="101600" cy="185208"/>
                  <a:chOff x="1066802" y="4225925"/>
                  <a:chExt cx="101600" cy="185208"/>
                </a:xfrm>
                <a:grpFill/>
              </p:grpSpPr>
              <p:grpSp>
                <p:nvGrpSpPr>
                  <p:cNvPr id="35" name="Group 34">
                    <a:extLst>
                      <a:ext uri="{FF2B5EF4-FFF2-40B4-BE49-F238E27FC236}">
                        <a16:creationId xmlns:a16="http://schemas.microsoft.com/office/drawing/2014/main" id="{684DEE25-BF37-B9B7-17C7-E1F27A6BF5AB}"/>
                      </a:ext>
                    </a:extLst>
                  </p:cNvPr>
                  <p:cNvGrpSpPr/>
                  <p:nvPr/>
                </p:nvGrpSpPr>
                <p:grpSpPr>
                  <a:xfrm>
                    <a:off x="1092202" y="4279900"/>
                    <a:ext cx="50800" cy="131233"/>
                    <a:chOff x="1092200" y="4279900"/>
                    <a:chExt cx="50800" cy="131233"/>
                  </a:xfrm>
                  <a:grpFill/>
                </p:grpSpPr>
                <p:cxnSp>
                  <p:nvCxnSpPr>
                    <p:cNvPr id="37" name="Straight Connector 36">
                      <a:extLst>
                        <a:ext uri="{FF2B5EF4-FFF2-40B4-BE49-F238E27FC236}">
                          <a16:creationId xmlns:a16="http://schemas.microsoft.com/office/drawing/2014/main" id="{E9FD8728-58E9-C9AD-6E0F-8353E5A9CC60}"/>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8A736F02-DAF6-E68A-1281-907CFE7A5C3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36" name="Oval 35">
                    <a:extLst>
                      <a:ext uri="{FF2B5EF4-FFF2-40B4-BE49-F238E27FC236}">
                        <a16:creationId xmlns:a16="http://schemas.microsoft.com/office/drawing/2014/main" id="{5E0DB7FA-CCE0-F10A-CFF8-8D1F06885B6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40" name="Group 39">
                <a:extLst>
                  <a:ext uri="{FF2B5EF4-FFF2-40B4-BE49-F238E27FC236}">
                    <a16:creationId xmlns:a16="http://schemas.microsoft.com/office/drawing/2014/main" id="{BF2C1776-C4FE-4F36-6785-8768B90C014C}"/>
                  </a:ext>
                </a:extLst>
              </p:cNvPr>
              <p:cNvGrpSpPr/>
              <p:nvPr/>
            </p:nvGrpSpPr>
            <p:grpSpPr>
              <a:xfrm>
                <a:off x="932431" y="4810760"/>
                <a:ext cx="101601" cy="414176"/>
                <a:chOff x="840651" y="4839759"/>
                <a:chExt cx="101601" cy="414176"/>
              </a:xfrm>
              <a:grpFill/>
            </p:grpSpPr>
            <p:grpSp>
              <p:nvGrpSpPr>
                <p:cNvPr id="41" name="Group 40">
                  <a:extLst>
                    <a:ext uri="{FF2B5EF4-FFF2-40B4-BE49-F238E27FC236}">
                      <a16:creationId xmlns:a16="http://schemas.microsoft.com/office/drawing/2014/main" id="{9DC4FB4B-382E-8F15-726E-E9DFF36AC794}"/>
                    </a:ext>
                  </a:extLst>
                </p:cNvPr>
                <p:cNvGrpSpPr/>
                <p:nvPr/>
              </p:nvGrpSpPr>
              <p:grpSpPr>
                <a:xfrm>
                  <a:off x="840651" y="4839759"/>
                  <a:ext cx="101600" cy="185208"/>
                  <a:chOff x="1066802" y="4225925"/>
                  <a:chExt cx="101600" cy="185208"/>
                </a:xfrm>
                <a:grpFill/>
              </p:grpSpPr>
              <p:grpSp>
                <p:nvGrpSpPr>
                  <p:cNvPr id="47" name="Group 46">
                    <a:extLst>
                      <a:ext uri="{FF2B5EF4-FFF2-40B4-BE49-F238E27FC236}">
                        <a16:creationId xmlns:a16="http://schemas.microsoft.com/office/drawing/2014/main" id="{4B19C6C1-0345-3DF3-1F74-95E6B3CFD3D9}"/>
                      </a:ext>
                    </a:extLst>
                  </p:cNvPr>
                  <p:cNvGrpSpPr/>
                  <p:nvPr/>
                </p:nvGrpSpPr>
                <p:grpSpPr>
                  <a:xfrm>
                    <a:off x="1092202" y="4279900"/>
                    <a:ext cx="50800" cy="131233"/>
                    <a:chOff x="1092200" y="4279900"/>
                    <a:chExt cx="50800" cy="131233"/>
                  </a:xfrm>
                  <a:grpFill/>
                </p:grpSpPr>
                <p:cxnSp>
                  <p:nvCxnSpPr>
                    <p:cNvPr id="49" name="Straight Connector 48">
                      <a:extLst>
                        <a:ext uri="{FF2B5EF4-FFF2-40B4-BE49-F238E27FC236}">
                          <a16:creationId xmlns:a16="http://schemas.microsoft.com/office/drawing/2014/main" id="{C85C92FB-27A6-B733-F393-5FE102BC434F}"/>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61D69669-AAF8-3FDA-EBB7-CD8A9A983D3C}"/>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48" name="Oval 47">
                    <a:extLst>
                      <a:ext uri="{FF2B5EF4-FFF2-40B4-BE49-F238E27FC236}">
                        <a16:creationId xmlns:a16="http://schemas.microsoft.com/office/drawing/2014/main" id="{F13A3615-525A-8B50-B82C-A03CC2DC7A43}"/>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42" name="Group 41">
                  <a:extLst>
                    <a:ext uri="{FF2B5EF4-FFF2-40B4-BE49-F238E27FC236}">
                      <a16:creationId xmlns:a16="http://schemas.microsoft.com/office/drawing/2014/main" id="{27B68A8A-9577-CF08-1872-5A5AFD3E9B9D}"/>
                    </a:ext>
                  </a:extLst>
                </p:cNvPr>
                <p:cNvGrpSpPr/>
                <p:nvPr/>
              </p:nvGrpSpPr>
              <p:grpSpPr>
                <a:xfrm rot="10800000">
                  <a:off x="840652" y="5068727"/>
                  <a:ext cx="101600" cy="185208"/>
                  <a:chOff x="1066802" y="4225925"/>
                  <a:chExt cx="101600" cy="185208"/>
                </a:xfrm>
                <a:grpFill/>
              </p:grpSpPr>
              <p:grpSp>
                <p:nvGrpSpPr>
                  <p:cNvPr id="43" name="Group 42">
                    <a:extLst>
                      <a:ext uri="{FF2B5EF4-FFF2-40B4-BE49-F238E27FC236}">
                        <a16:creationId xmlns:a16="http://schemas.microsoft.com/office/drawing/2014/main" id="{EE61B592-EB54-B69C-5FC4-21778933C939}"/>
                      </a:ext>
                    </a:extLst>
                  </p:cNvPr>
                  <p:cNvGrpSpPr/>
                  <p:nvPr/>
                </p:nvGrpSpPr>
                <p:grpSpPr>
                  <a:xfrm>
                    <a:off x="1092202" y="4279900"/>
                    <a:ext cx="50800" cy="131233"/>
                    <a:chOff x="1092200" y="4279900"/>
                    <a:chExt cx="50800" cy="131233"/>
                  </a:xfrm>
                  <a:grpFill/>
                </p:grpSpPr>
                <p:cxnSp>
                  <p:nvCxnSpPr>
                    <p:cNvPr id="45" name="Straight Connector 44">
                      <a:extLst>
                        <a:ext uri="{FF2B5EF4-FFF2-40B4-BE49-F238E27FC236}">
                          <a16:creationId xmlns:a16="http://schemas.microsoft.com/office/drawing/2014/main" id="{7C2D2D0F-5C94-7846-E56F-63A7E046A7A0}"/>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1D73C53-3386-6C39-CABF-1A9AF5FAABA1}"/>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44" name="Oval 43">
                    <a:extLst>
                      <a:ext uri="{FF2B5EF4-FFF2-40B4-BE49-F238E27FC236}">
                        <a16:creationId xmlns:a16="http://schemas.microsoft.com/office/drawing/2014/main" id="{99CCF67C-C71B-FD63-18ED-CF71185F64A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51" name="Group 50">
                <a:extLst>
                  <a:ext uri="{FF2B5EF4-FFF2-40B4-BE49-F238E27FC236}">
                    <a16:creationId xmlns:a16="http://schemas.microsoft.com/office/drawing/2014/main" id="{1ED4E318-F76E-8A48-0C5A-2E9FC03440BE}"/>
                  </a:ext>
                </a:extLst>
              </p:cNvPr>
              <p:cNvGrpSpPr/>
              <p:nvPr/>
            </p:nvGrpSpPr>
            <p:grpSpPr>
              <a:xfrm>
                <a:off x="1025374" y="4784936"/>
                <a:ext cx="101601" cy="414176"/>
                <a:chOff x="840651" y="4839759"/>
                <a:chExt cx="101601" cy="414176"/>
              </a:xfrm>
              <a:grpFill/>
            </p:grpSpPr>
            <p:grpSp>
              <p:nvGrpSpPr>
                <p:cNvPr id="52" name="Group 51">
                  <a:extLst>
                    <a:ext uri="{FF2B5EF4-FFF2-40B4-BE49-F238E27FC236}">
                      <a16:creationId xmlns:a16="http://schemas.microsoft.com/office/drawing/2014/main" id="{DE13EC7B-631F-D0C1-B699-B000963A4762}"/>
                    </a:ext>
                  </a:extLst>
                </p:cNvPr>
                <p:cNvGrpSpPr/>
                <p:nvPr/>
              </p:nvGrpSpPr>
              <p:grpSpPr>
                <a:xfrm>
                  <a:off x="840651" y="4839759"/>
                  <a:ext cx="101600" cy="185208"/>
                  <a:chOff x="1066802" y="4225925"/>
                  <a:chExt cx="101600" cy="185208"/>
                </a:xfrm>
                <a:grpFill/>
              </p:grpSpPr>
              <p:grpSp>
                <p:nvGrpSpPr>
                  <p:cNvPr id="58" name="Group 57">
                    <a:extLst>
                      <a:ext uri="{FF2B5EF4-FFF2-40B4-BE49-F238E27FC236}">
                        <a16:creationId xmlns:a16="http://schemas.microsoft.com/office/drawing/2014/main" id="{B508FFE9-8EA8-C043-E267-16DD6B7E1596}"/>
                      </a:ext>
                    </a:extLst>
                  </p:cNvPr>
                  <p:cNvGrpSpPr/>
                  <p:nvPr/>
                </p:nvGrpSpPr>
                <p:grpSpPr>
                  <a:xfrm>
                    <a:off x="1092202" y="4279900"/>
                    <a:ext cx="50800" cy="131233"/>
                    <a:chOff x="1092200" y="4279900"/>
                    <a:chExt cx="50800" cy="131233"/>
                  </a:xfrm>
                  <a:grpFill/>
                </p:grpSpPr>
                <p:cxnSp>
                  <p:nvCxnSpPr>
                    <p:cNvPr id="60" name="Straight Connector 59">
                      <a:extLst>
                        <a:ext uri="{FF2B5EF4-FFF2-40B4-BE49-F238E27FC236}">
                          <a16:creationId xmlns:a16="http://schemas.microsoft.com/office/drawing/2014/main" id="{B5771A19-0C7B-5E2B-8747-D76201D9E140}"/>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7006DC5F-8434-1517-4F0D-65F3EF5D53AA}"/>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59" name="Oval 58">
                    <a:extLst>
                      <a:ext uri="{FF2B5EF4-FFF2-40B4-BE49-F238E27FC236}">
                        <a16:creationId xmlns:a16="http://schemas.microsoft.com/office/drawing/2014/main" id="{2B056E49-3E41-FCF2-DFE6-CA0BB34E04D0}"/>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53" name="Group 52">
                  <a:extLst>
                    <a:ext uri="{FF2B5EF4-FFF2-40B4-BE49-F238E27FC236}">
                      <a16:creationId xmlns:a16="http://schemas.microsoft.com/office/drawing/2014/main" id="{654F9C66-EB8B-851E-E8F7-DCCAFE308471}"/>
                    </a:ext>
                  </a:extLst>
                </p:cNvPr>
                <p:cNvGrpSpPr/>
                <p:nvPr/>
              </p:nvGrpSpPr>
              <p:grpSpPr>
                <a:xfrm rot="10800000">
                  <a:off x="840652" y="5068727"/>
                  <a:ext cx="101600" cy="185208"/>
                  <a:chOff x="1066802" y="4225925"/>
                  <a:chExt cx="101600" cy="185208"/>
                </a:xfrm>
                <a:grpFill/>
              </p:grpSpPr>
              <p:grpSp>
                <p:nvGrpSpPr>
                  <p:cNvPr id="54" name="Group 53">
                    <a:extLst>
                      <a:ext uri="{FF2B5EF4-FFF2-40B4-BE49-F238E27FC236}">
                        <a16:creationId xmlns:a16="http://schemas.microsoft.com/office/drawing/2014/main" id="{0CCBD029-B34C-A41E-1DD1-11A85C2FD363}"/>
                      </a:ext>
                    </a:extLst>
                  </p:cNvPr>
                  <p:cNvGrpSpPr/>
                  <p:nvPr/>
                </p:nvGrpSpPr>
                <p:grpSpPr>
                  <a:xfrm>
                    <a:off x="1092202" y="4279900"/>
                    <a:ext cx="50800" cy="131233"/>
                    <a:chOff x="1092200" y="4279900"/>
                    <a:chExt cx="50800" cy="131233"/>
                  </a:xfrm>
                  <a:grpFill/>
                </p:grpSpPr>
                <p:cxnSp>
                  <p:nvCxnSpPr>
                    <p:cNvPr id="56" name="Straight Connector 55">
                      <a:extLst>
                        <a:ext uri="{FF2B5EF4-FFF2-40B4-BE49-F238E27FC236}">
                          <a16:creationId xmlns:a16="http://schemas.microsoft.com/office/drawing/2014/main" id="{43778E77-6D56-93D8-A1A1-992987748AF4}"/>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F7FDCC43-72BB-C0D4-0AE2-89D145197A8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55" name="Oval 54">
                    <a:extLst>
                      <a:ext uri="{FF2B5EF4-FFF2-40B4-BE49-F238E27FC236}">
                        <a16:creationId xmlns:a16="http://schemas.microsoft.com/office/drawing/2014/main" id="{49592627-CDC2-B3EF-A28F-AC39035EA05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2" name="Group 61">
                <a:extLst>
                  <a:ext uri="{FF2B5EF4-FFF2-40B4-BE49-F238E27FC236}">
                    <a16:creationId xmlns:a16="http://schemas.microsoft.com/office/drawing/2014/main" id="{EE398200-BFD3-2580-4BC9-41BF729D3978}"/>
                  </a:ext>
                </a:extLst>
              </p:cNvPr>
              <p:cNvGrpSpPr/>
              <p:nvPr/>
            </p:nvGrpSpPr>
            <p:grpSpPr>
              <a:xfrm>
                <a:off x="1106333" y="4756785"/>
                <a:ext cx="101601" cy="414176"/>
                <a:chOff x="840651" y="4839759"/>
                <a:chExt cx="101601" cy="414176"/>
              </a:xfrm>
              <a:grpFill/>
            </p:grpSpPr>
            <p:grpSp>
              <p:nvGrpSpPr>
                <p:cNvPr id="63" name="Group 62">
                  <a:extLst>
                    <a:ext uri="{FF2B5EF4-FFF2-40B4-BE49-F238E27FC236}">
                      <a16:creationId xmlns:a16="http://schemas.microsoft.com/office/drawing/2014/main" id="{0009362D-8EFF-C66A-8BB6-1D69AE8008AE}"/>
                    </a:ext>
                  </a:extLst>
                </p:cNvPr>
                <p:cNvGrpSpPr/>
                <p:nvPr/>
              </p:nvGrpSpPr>
              <p:grpSpPr>
                <a:xfrm>
                  <a:off x="840651" y="4839759"/>
                  <a:ext cx="101600" cy="185208"/>
                  <a:chOff x="1066802" y="4225925"/>
                  <a:chExt cx="101600" cy="185208"/>
                </a:xfrm>
                <a:grpFill/>
              </p:grpSpPr>
              <p:grpSp>
                <p:nvGrpSpPr>
                  <p:cNvPr id="69" name="Group 68">
                    <a:extLst>
                      <a:ext uri="{FF2B5EF4-FFF2-40B4-BE49-F238E27FC236}">
                        <a16:creationId xmlns:a16="http://schemas.microsoft.com/office/drawing/2014/main" id="{889A23C0-5EA8-9F8A-00EB-8811AA8E84E4}"/>
                      </a:ext>
                    </a:extLst>
                  </p:cNvPr>
                  <p:cNvGrpSpPr/>
                  <p:nvPr/>
                </p:nvGrpSpPr>
                <p:grpSpPr>
                  <a:xfrm>
                    <a:off x="1092202" y="4279900"/>
                    <a:ext cx="50800" cy="131233"/>
                    <a:chOff x="1092200" y="4279900"/>
                    <a:chExt cx="50800" cy="131233"/>
                  </a:xfrm>
                  <a:grpFill/>
                </p:grpSpPr>
                <p:cxnSp>
                  <p:nvCxnSpPr>
                    <p:cNvPr id="71" name="Straight Connector 70">
                      <a:extLst>
                        <a:ext uri="{FF2B5EF4-FFF2-40B4-BE49-F238E27FC236}">
                          <a16:creationId xmlns:a16="http://schemas.microsoft.com/office/drawing/2014/main" id="{1F231058-A5FA-C36E-1A5B-DEDD88D8DAF1}"/>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B2076C7E-F7FC-7CDA-F4E1-B687F71BB63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0" name="Oval 69">
                    <a:extLst>
                      <a:ext uri="{FF2B5EF4-FFF2-40B4-BE49-F238E27FC236}">
                        <a16:creationId xmlns:a16="http://schemas.microsoft.com/office/drawing/2014/main" id="{A91C33D9-B849-52F8-2C57-A63BD27E088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64" name="Group 63">
                  <a:extLst>
                    <a:ext uri="{FF2B5EF4-FFF2-40B4-BE49-F238E27FC236}">
                      <a16:creationId xmlns:a16="http://schemas.microsoft.com/office/drawing/2014/main" id="{C09607DC-03C4-F79F-2E91-E3792FF76EA7}"/>
                    </a:ext>
                  </a:extLst>
                </p:cNvPr>
                <p:cNvGrpSpPr/>
                <p:nvPr/>
              </p:nvGrpSpPr>
              <p:grpSpPr>
                <a:xfrm rot="10800000">
                  <a:off x="840652" y="5068727"/>
                  <a:ext cx="101600" cy="185208"/>
                  <a:chOff x="1066802" y="4225925"/>
                  <a:chExt cx="101600" cy="185208"/>
                </a:xfrm>
                <a:grpFill/>
              </p:grpSpPr>
              <p:grpSp>
                <p:nvGrpSpPr>
                  <p:cNvPr id="65" name="Group 64">
                    <a:extLst>
                      <a:ext uri="{FF2B5EF4-FFF2-40B4-BE49-F238E27FC236}">
                        <a16:creationId xmlns:a16="http://schemas.microsoft.com/office/drawing/2014/main" id="{5E2749C4-5079-485F-8E95-8A5079DE6350}"/>
                      </a:ext>
                    </a:extLst>
                  </p:cNvPr>
                  <p:cNvGrpSpPr/>
                  <p:nvPr/>
                </p:nvGrpSpPr>
                <p:grpSpPr>
                  <a:xfrm>
                    <a:off x="1092202" y="4279900"/>
                    <a:ext cx="50800" cy="131233"/>
                    <a:chOff x="1092200" y="4279900"/>
                    <a:chExt cx="50800" cy="131233"/>
                  </a:xfrm>
                  <a:grpFill/>
                </p:grpSpPr>
                <p:cxnSp>
                  <p:nvCxnSpPr>
                    <p:cNvPr id="67" name="Straight Connector 66">
                      <a:extLst>
                        <a:ext uri="{FF2B5EF4-FFF2-40B4-BE49-F238E27FC236}">
                          <a16:creationId xmlns:a16="http://schemas.microsoft.com/office/drawing/2014/main" id="{087A5F22-8E79-BB42-123D-89B9517EF850}"/>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0D5F7817-4A1A-0A2B-6F72-F2DC50C84241}"/>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6" name="Oval 65">
                    <a:extLst>
                      <a:ext uri="{FF2B5EF4-FFF2-40B4-BE49-F238E27FC236}">
                        <a16:creationId xmlns:a16="http://schemas.microsoft.com/office/drawing/2014/main" id="{F3B2A977-9410-0A5D-806A-4B26689B771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73" name="Group 72">
                <a:extLst>
                  <a:ext uri="{FF2B5EF4-FFF2-40B4-BE49-F238E27FC236}">
                    <a16:creationId xmlns:a16="http://schemas.microsoft.com/office/drawing/2014/main" id="{226B0D2A-2970-25DE-2AD1-049E989001D1}"/>
                  </a:ext>
                </a:extLst>
              </p:cNvPr>
              <p:cNvGrpSpPr/>
              <p:nvPr/>
            </p:nvGrpSpPr>
            <p:grpSpPr>
              <a:xfrm>
                <a:off x="1197157" y="4739004"/>
                <a:ext cx="101601" cy="414176"/>
                <a:chOff x="840651" y="4839759"/>
                <a:chExt cx="101601" cy="414176"/>
              </a:xfrm>
              <a:grpFill/>
            </p:grpSpPr>
            <p:grpSp>
              <p:nvGrpSpPr>
                <p:cNvPr id="74" name="Group 73">
                  <a:extLst>
                    <a:ext uri="{FF2B5EF4-FFF2-40B4-BE49-F238E27FC236}">
                      <a16:creationId xmlns:a16="http://schemas.microsoft.com/office/drawing/2014/main" id="{C8244FC5-266F-362B-2C49-82EA0E1F97F3}"/>
                    </a:ext>
                  </a:extLst>
                </p:cNvPr>
                <p:cNvGrpSpPr/>
                <p:nvPr/>
              </p:nvGrpSpPr>
              <p:grpSpPr>
                <a:xfrm>
                  <a:off x="840651" y="4839759"/>
                  <a:ext cx="101600" cy="185208"/>
                  <a:chOff x="1066802" y="4225925"/>
                  <a:chExt cx="101600" cy="185208"/>
                </a:xfrm>
                <a:grpFill/>
              </p:grpSpPr>
              <p:grpSp>
                <p:nvGrpSpPr>
                  <p:cNvPr id="80" name="Group 79">
                    <a:extLst>
                      <a:ext uri="{FF2B5EF4-FFF2-40B4-BE49-F238E27FC236}">
                        <a16:creationId xmlns:a16="http://schemas.microsoft.com/office/drawing/2014/main" id="{C243F472-5807-7991-6B79-481010D8A106}"/>
                      </a:ext>
                    </a:extLst>
                  </p:cNvPr>
                  <p:cNvGrpSpPr/>
                  <p:nvPr/>
                </p:nvGrpSpPr>
                <p:grpSpPr>
                  <a:xfrm>
                    <a:off x="1092202" y="4279900"/>
                    <a:ext cx="50800" cy="131233"/>
                    <a:chOff x="1092200" y="4279900"/>
                    <a:chExt cx="50800" cy="131233"/>
                  </a:xfrm>
                  <a:grpFill/>
                </p:grpSpPr>
                <p:cxnSp>
                  <p:nvCxnSpPr>
                    <p:cNvPr id="82" name="Straight Connector 81">
                      <a:extLst>
                        <a:ext uri="{FF2B5EF4-FFF2-40B4-BE49-F238E27FC236}">
                          <a16:creationId xmlns:a16="http://schemas.microsoft.com/office/drawing/2014/main" id="{8F2B7E89-0F17-1E3F-45F5-1DEF264C64B7}"/>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7F2663E2-43E9-8B3B-2788-4BD060CFB03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1" name="Oval 80">
                    <a:extLst>
                      <a:ext uri="{FF2B5EF4-FFF2-40B4-BE49-F238E27FC236}">
                        <a16:creationId xmlns:a16="http://schemas.microsoft.com/office/drawing/2014/main" id="{BFA79B0B-2902-8433-4A8C-37FC7766DC20}"/>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5" name="Group 74">
                  <a:extLst>
                    <a:ext uri="{FF2B5EF4-FFF2-40B4-BE49-F238E27FC236}">
                      <a16:creationId xmlns:a16="http://schemas.microsoft.com/office/drawing/2014/main" id="{74FC4742-64ED-EBD4-BBCB-1A8947E9EC47}"/>
                    </a:ext>
                  </a:extLst>
                </p:cNvPr>
                <p:cNvGrpSpPr/>
                <p:nvPr/>
              </p:nvGrpSpPr>
              <p:grpSpPr>
                <a:xfrm rot="10800000">
                  <a:off x="840652" y="5068727"/>
                  <a:ext cx="101600" cy="185208"/>
                  <a:chOff x="1066802" y="4225925"/>
                  <a:chExt cx="101600" cy="185208"/>
                </a:xfrm>
                <a:grpFill/>
              </p:grpSpPr>
              <p:grpSp>
                <p:nvGrpSpPr>
                  <p:cNvPr id="76" name="Group 75">
                    <a:extLst>
                      <a:ext uri="{FF2B5EF4-FFF2-40B4-BE49-F238E27FC236}">
                        <a16:creationId xmlns:a16="http://schemas.microsoft.com/office/drawing/2014/main" id="{20CE432C-738A-B750-80D1-AAA05E2EC978}"/>
                      </a:ext>
                    </a:extLst>
                  </p:cNvPr>
                  <p:cNvGrpSpPr/>
                  <p:nvPr/>
                </p:nvGrpSpPr>
                <p:grpSpPr>
                  <a:xfrm>
                    <a:off x="1092202" y="4279900"/>
                    <a:ext cx="50800" cy="131233"/>
                    <a:chOff x="1092200" y="4279900"/>
                    <a:chExt cx="50800" cy="131233"/>
                  </a:xfrm>
                  <a:grpFill/>
                </p:grpSpPr>
                <p:cxnSp>
                  <p:nvCxnSpPr>
                    <p:cNvPr id="78" name="Straight Connector 77">
                      <a:extLst>
                        <a:ext uri="{FF2B5EF4-FFF2-40B4-BE49-F238E27FC236}">
                          <a16:creationId xmlns:a16="http://schemas.microsoft.com/office/drawing/2014/main" id="{B9F31C12-7F50-992D-B56F-90869D07776B}"/>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C89BC3B3-7733-E735-39AC-17A005C2648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7" name="Oval 76">
                    <a:extLst>
                      <a:ext uri="{FF2B5EF4-FFF2-40B4-BE49-F238E27FC236}">
                        <a16:creationId xmlns:a16="http://schemas.microsoft.com/office/drawing/2014/main" id="{82F29D98-921A-2F25-3EDA-C0F3DB68871F}"/>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84" name="Group 83">
                <a:extLst>
                  <a:ext uri="{FF2B5EF4-FFF2-40B4-BE49-F238E27FC236}">
                    <a16:creationId xmlns:a16="http://schemas.microsoft.com/office/drawing/2014/main" id="{1BF6632A-4BA9-7AB1-2928-A9E24E227761}"/>
                  </a:ext>
                </a:extLst>
              </p:cNvPr>
              <p:cNvGrpSpPr/>
              <p:nvPr/>
            </p:nvGrpSpPr>
            <p:grpSpPr>
              <a:xfrm>
                <a:off x="1288507" y="4713180"/>
                <a:ext cx="101601" cy="414176"/>
                <a:chOff x="840651" y="4839759"/>
                <a:chExt cx="101601" cy="414176"/>
              </a:xfrm>
              <a:grpFill/>
            </p:grpSpPr>
            <p:grpSp>
              <p:nvGrpSpPr>
                <p:cNvPr id="85" name="Group 84">
                  <a:extLst>
                    <a:ext uri="{FF2B5EF4-FFF2-40B4-BE49-F238E27FC236}">
                      <a16:creationId xmlns:a16="http://schemas.microsoft.com/office/drawing/2014/main" id="{E3A8739A-5046-0944-2162-CDAD81083788}"/>
                    </a:ext>
                  </a:extLst>
                </p:cNvPr>
                <p:cNvGrpSpPr/>
                <p:nvPr/>
              </p:nvGrpSpPr>
              <p:grpSpPr>
                <a:xfrm>
                  <a:off x="840651" y="4839759"/>
                  <a:ext cx="101600" cy="185208"/>
                  <a:chOff x="1066802" y="4225925"/>
                  <a:chExt cx="101600" cy="185208"/>
                </a:xfrm>
                <a:grpFill/>
              </p:grpSpPr>
              <p:grpSp>
                <p:nvGrpSpPr>
                  <p:cNvPr id="91" name="Group 90">
                    <a:extLst>
                      <a:ext uri="{FF2B5EF4-FFF2-40B4-BE49-F238E27FC236}">
                        <a16:creationId xmlns:a16="http://schemas.microsoft.com/office/drawing/2014/main" id="{BC92D1A4-C2AE-CB9D-7451-DF529FF452A8}"/>
                      </a:ext>
                    </a:extLst>
                  </p:cNvPr>
                  <p:cNvGrpSpPr/>
                  <p:nvPr/>
                </p:nvGrpSpPr>
                <p:grpSpPr>
                  <a:xfrm>
                    <a:off x="1092202" y="4279900"/>
                    <a:ext cx="50800" cy="131233"/>
                    <a:chOff x="1092200" y="4279900"/>
                    <a:chExt cx="50800" cy="131233"/>
                  </a:xfrm>
                  <a:grpFill/>
                </p:grpSpPr>
                <p:cxnSp>
                  <p:nvCxnSpPr>
                    <p:cNvPr id="93" name="Straight Connector 92">
                      <a:extLst>
                        <a:ext uri="{FF2B5EF4-FFF2-40B4-BE49-F238E27FC236}">
                          <a16:creationId xmlns:a16="http://schemas.microsoft.com/office/drawing/2014/main" id="{D95DEA40-C243-6F9D-558B-A441331E634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F1E2A39D-824D-C559-A50A-791A209F04A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2" name="Oval 91">
                    <a:extLst>
                      <a:ext uri="{FF2B5EF4-FFF2-40B4-BE49-F238E27FC236}">
                        <a16:creationId xmlns:a16="http://schemas.microsoft.com/office/drawing/2014/main" id="{4C6D14CF-411E-ED3D-DD63-B1CC9679DBE7}"/>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6" name="Group 85">
                  <a:extLst>
                    <a:ext uri="{FF2B5EF4-FFF2-40B4-BE49-F238E27FC236}">
                      <a16:creationId xmlns:a16="http://schemas.microsoft.com/office/drawing/2014/main" id="{870243D0-4539-4FB9-B703-09BE114109A6}"/>
                    </a:ext>
                  </a:extLst>
                </p:cNvPr>
                <p:cNvGrpSpPr/>
                <p:nvPr/>
              </p:nvGrpSpPr>
              <p:grpSpPr>
                <a:xfrm rot="10800000">
                  <a:off x="840652" y="5068727"/>
                  <a:ext cx="101600" cy="185208"/>
                  <a:chOff x="1066802" y="4225925"/>
                  <a:chExt cx="101600" cy="185208"/>
                </a:xfrm>
                <a:grpFill/>
              </p:grpSpPr>
              <p:grpSp>
                <p:nvGrpSpPr>
                  <p:cNvPr id="87" name="Group 86">
                    <a:extLst>
                      <a:ext uri="{FF2B5EF4-FFF2-40B4-BE49-F238E27FC236}">
                        <a16:creationId xmlns:a16="http://schemas.microsoft.com/office/drawing/2014/main" id="{D96ECA89-CDC8-812B-3402-1D7407AA97EB}"/>
                      </a:ext>
                    </a:extLst>
                  </p:cNvPr>
                  <p:cNvGrpSpPr/>
                  <p:nvPr/>
                </p:nvGrpSpPr>
                <p:grpSpPr>
                  <a:xfrm>
                    <a:off x="1092202" y="4279900"/>
                    <a:ext cx="50800" cy="131233"/>
                    <a:chOff x="1092200" y="4279900"/>
                    <a:chExt cx="50800" cy="131233"/>
                  </a:xfrm>
                  <a:grpFill/>
                </p:grpSpPr>
                <p:cxnSp>
                  <p:nvCxnSpPr>
                    <p:cNvPr id="89" name="Straight Connector 88">
                      <a:extLst>
                        <a:ext uri="{FF2B5EF4-FFF2-40B4-BE49-F238E27FC236}">
                          <a16:creationId xmlns:a16="http://schemas.microsoft.com/office/drawing/2014/main" id="{2D2F25FD-76DB-9624-7252-97F6C8A5ADB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2AFC7AC6-947C-89C3-1958-BD487D79E580}"/>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8" name="Oval 87">
                    <a:extLst>
                      <a:ext uri="{FF2B5EF4-FFF2-40B4-BE49-F238E27FC236}">
                        <a16:creationId xmlns:a16="http://schemas.microsoft.com/office/drawing/2014/main" id="{171EB200-14B9-750F-93E2-901208A33609}"/>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95" name="Group 94">
                <a:extLst>
                  <a:ext uri="{FF2B5EF4-FFF2-40B4-BE49-F238E27FC236}">
                    <a16:creationId xmlns:a16="http://schemas.microsoft.com/office/drawing/2014/main" id="{AA524708-9FD5-6448-0F64-E43E03527599}"/>
                  </a:ext>
                </a:extLst>
              </p:cNvPr>
              <p:cNvGrpSpPr/>
              <p:nvPr/>
            </p:nvGrpSpPr>
            <p:grpSpPr>
              <a:xfrm>
                <a:off x="1383564" y="4696037"/>
                <a:ext cx="101601" cy="414176"/>
                <a:chOff x="840651" y="4839759"/>
                <a:chExt cx="101601" cy="414176"/>
              </a:xfrm>
              <a:grpFill/>
            </p:grpSpPr>
            <p:grpSp>
              <p:nvGrpSpPr>
                <p:cNvPr id="96" name="Group 95">
                  <a:extLst>
                    <a:ext uri="{FF2B5EF4-FFF2-40B4-BE49-F238E27FC236}">
                      <a16:creationId xmlns:a16="http://schemas.microsoft.com/office/drawing/2014/main" id="{87C34E55-F395-3347-2456-04629DDB9F0A}"/>
                    </a:ext>
                  </a:extLst>
                </p:cNvPr>
                <p:cNvGrpSpPr/>
                <p:nvPr/>
              </p:nvGrpSpPr>
              <p:grpSpPr>
                <a:xfrm>
                  <a:off x="840651" y="4839759"/>
                  <a:ext cx="101600" cy="185208"/>
                  <a:chOff x="1066802" y="4225925"/>
                  <a:chExt cx="101600" cy="185208"/>
                </a:xfrm>
                <a:grpFill/>
              </p:grpSpPr>
              <p:grpSp>
                <p:nvGrpSpPr>
                  <p:cNvPr id="102" name="Group 101">
                    <a:extLst>
                      <a:ext uri="{FF2B5EF4-FFF2-40B4-BE49-F238E27FC236}">
                        <a16:creationId xmlns:a16="http://schemas.microsoft.com/office/drawing/2014/main" id="{12F660AA-FD0C-B791-30E6-035BA643B541}"/>
                      </a:ext>
                    </a:extLst>
                  </p:cNvPr>
                  <p:cNvGrpSpPr/>
                  <p:nvPr/>
                </p:nvGrpSpPr>
                <p:grpSpPr>
                  <a:xfrm>
                    <a:off x="1092202" y="4279900"/>
                    <a:ext cx="50800" cy="131233"/>
                    <a:chOff x="1092200" y="4279900"/>
                    <a:chExt cx="50800" cy="131233"/>
                  </a:xfrm>
                  <a:grpFill/>
                </p:grpSpPr>
                <p:cxnSp>
                  <p:nvCxnSpPr>
                    <p:cNvPr id="104" name="Straight Connector 103">
                      <a:extLst>
                        <a:ext uri="{FF2B5EF4-FFF2-40B4-BE49-F238E27FC236}">
                          <a16:creationId xmlns:a16="http://schemas.microsoft.com/office/drawing/2014/main" id="{6F099385-A425-F90E-BBAB-B1B84B9D275B}"/>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CA855A32-0045-DABD-99BE-DCF5F406F217}"/>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03" name="Oval 102">
                    <a:extLst>
                      <a:ext uri="{FF2B5EF4-FFF2-40B4-BE49-F238E27FC236}">
                        <a16:creationId xmlns:a16="http://schemas.microsoft.com/office/drawing/2014/main" id="{4EAB3CA9-D87C-B221-D909-FDDE89CEC6A5}"/>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97" name="Group 96">
                  <a:extLst>
                    <a:ext uri="{FF2B5EF4-FFF2-40B4-BE49-F238E27FC236}">
                      <a16:creationId xmlns:a16="http://schemas.microsoft.com/office/drawing/2014/main" id="{6CCB3573-F7CC-DB49-AD49-7BB288142B9C}"/>
                    </a:ext>
                  </a:extLst>
                </p:cNvPr>
                <p:cNvGrpSpPr/>
                <p:nvPr/>
              </p:nvGrpSpPr>
              <p:grpSpPr>
                <a:xfrm rot="10800000">
                  <a:off x="840652" y="5068727"/>
                  <a:ext cx="101600" cy="185208"/>
                  <a:chOff x="1066802" y="4225925"/>
                  <a:chExt cx="101600" cy="185208"/>
                </a:xfrm>
                <a:grpFill/>
              </p:grpSpPr>
              <p:grpSp>
                <p:nvGrpSpPr>
                  <p:cNvPr id="98" name="Group 97">
                    <a:extLst>
                      <a:ext uri="{FF2B5EF4-FFF2-40B4-BE49-F238E27FC236}">
                        <a16:creationId xmlns:a16="http://schemas.microsoft.com/office/drawing/2014/main" id="{9FCE5989-DC81-9652-3DED-328C916FEC9E}"/>
                      </a:ext>
                    </a:extLst>
                  </p:cNvPr>
                  <p:cNvGrpSpPr/>
                  <p:nvPr/>
                </p:nvGrpSpPr>
                <p:grpSpPr>
                  <a:xfrm>
                    <a:off x="1092202" y="4279900"/>
                    <a:ext cx="50800" cy="131233"/>
                    <a:chOff x="1092200" y="4279900"/>
                    <a:chExt cx="50800" cy="131233"/>
                  </a:xfrm>
                  <a:grpFill/>
                </p:grpSpPr>
                <p:cxnSp>
                  <p:nvCxnSpPr>
                    <p:cNvPr id="100" name="Straight Connector 99">
                      <a:extLst>
                        <a:ext uri="{FF2B5EF4-FFF2-40B4-BE49-F238E27FC236}">
                          <a16:creationId xmlns:a16="http://schemas.microsoft.com/office/drawing/2014/main" id="{6EC68D45-4FC5-00FA-B039-35BCC045BEB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9B9CE845-2618-5D83-5E83-D8D2C0EAAE0F}"/>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9" name="Oval 98">
                    <a:extLst>
                      <a:ext uri="{FF2B5EF4-FFF2-40B4-BE49-F238E27FC236}">
                        <a16:creationId xmlns:a16="http://schemas.microsoft.com/office/drawing/2014/main" id="{F28D4227-861A-6870-1C68-FABE039F7165}"/>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106" name="Group 105">
                <a:extLst>
                  <a:ext uri="{FF2B5EF4-FFF2-40B4-BE49-F238E27FC236}">
                    <a16:creationId xmlns:a16="http://schemas.microsoft.com/office/drawing/2014/main" id="{A68BD744-88EE-0F64-5531-67EEA55C378C}"/>
                  </a:ext>
                </a:extLst>
              </p:cNvPr>
              <p:cNvGrpSpPr/>
              <p:nvPr/>
            </p:nvGrpSpPr>
            <p:grpSpPr>
              <a:xfrm>
                <a:off x="1480105" y="4679448"/>
                <a:ext cx="101601" cy="414176"/>
                <a:chOff x="840651" y="4839759"/>
                <a:chExt cx="101601" cy="414176"/>
              </a:xfrm>
              <a:grpFill/>
            </p:grpSpPr>
            <p:grpSp>
              <p:nvGrpSpPr>
                <p:cNvPr id="107" name="Group 106">
                  <a:extLst>
                    <a:ext uri="{FF2B5EF4-FFF2-40B4-BE49-F238E27FC236}">
                      <a16:creationId xmlns:a16="http://schemas.microsoft.com/office/drawing/2014/main" id="{451B5941-E7FE-4FE3-C6E3-5CA2A25D4469}"/>
                    </a:ext>
                  </a:extLst>
                </p:cNvPr>
                <p:cNvGrpSpPr/>
                <p:nvPr/>
              </p:nvGrpSpPr>
              <p:grpSpPr>
                <a:xfrm>
                  <a:off x="840651" y="4839759"/>
                  <a:ext cx="101600" cy="185208"/>
                  <a:chOff x="1066802" y="4225925"/>
                  <a:chExt cx="101600" cy="185208"/>
                </a:xfrm>
                <a:grpFill/>
              </p:grpSpPr>
              <p:grpSp>
                <p:nvGrpSpPr>
                  <p:cNvPr id="113" name="Group 112">
                    <a:extLst>
                      <a:ext uri="{FF2B5EF4-FFF2-40B4-BE49-F238E27FC236}">
                        <a16:creationId xmlns:a16="http://schemas.microsoft.com/office/drawing/2014/main" id="{9C2806DC-5BF8-25FA-2308-4D2B69EBCF78}"/>
                      </a:ext>
                    </a:extLst>
                  </p:cNvPr>
                  <p:cNvGrpSpPr/>
                  <p:nvPr/>
                </p:nvGrpSpPr>
                <p:grpSpPr>
                  <a:xfrm>
                    <a:off x="1092202" y="4279900"/>
                    <a:ext cx="50800" cy="131233"/>
                    <a:chOff x="1092200" y="4279900"/>
                    <a:chExt cx="50800" cy="131233"/>
                  </a:xfrm>
                  <a:grpFill/>
                </p:grpSpPr>
                <p:cxnSp>
                  <p:nvCxnSpPr>
                    <p:cNvPr id="115" name="Straight Connector 114">
                      <a:extLst>
                        <a:ext uri="{FF2B5EF4-FFF2-40B4-BE49-F238E27FC236}">
                          <a16:creationId xmlns:a16="http://schemas.microsoft.com/office/drawing/2014/main" id="{E311BD96-D273-2DB0-931E-464C1825C8FE}"/>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95D0C28D-DC55-366A-814E-6DA7841B36A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14" name="Oval 113">
                    <a:extLst>
                      <a:ext uri="{FF2B5EF4-FFF2-40B4-BE49-F238E27FC236}">
                        <a16:creationId xmlns:a16="http://schemas.microsoft.com/office/drawing/2014/main" id="{A22561BC-BC81-350E-F86C-ED587AC97AAE}"/>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108" name="Group 107">
                  <a:extLst>
                    <a:ext uri="{FF2B5EF4-FFF2-40B4-BE49-F238E27FC236}">
                      <a16:creationId xmlns:a16="http://schemas.microsoft.com/office/drawing/2014/main" id="{57EC0BD2-0F21-CC10-2FBE-8D9F716E8EF6}"/>
                    </a:ext>
                  </a:extLst>
                </p:cNvPr>
                <p:cNvGrpSpPr/>
                <p:nvPr/>
              </p:nvGrpSpPr>
              <p:grpSpPr>
                <a:xfrm rot="10800000">
                  <a:off x="840652" y="5068727"/>
                  <a:ext cx="101600" cy="185208"/>
                  <a:chOff x="1066802" y="4225925"/>
                  <a:chExt cx="101600" cy="185208"/>
                </a:xfrm>
                <a:grpFill/>
              </p:grpSpPr>
              <p:grpSp>
                <p:nvGrpSpPr>
                  <p:cNvPr id="109" name="Group 108">
                    <a:extLst>
                      <a:ext uri="{FF2B5EF4-FFF2-40B4-BE49-F238E27FC236}">
                        <a16:creationId xmlns:a16="http://schemas.microsoft.com/office/drawing/2014/main" id="{67A00AAF-1522-984D-4715-6A6C93696B88}"/>
                      </a:ext>
                    </a:extLst>
                  </p:cNvPr>
                  <p:cNvGrpSpPr/>
                  <p:nvPr/>
                </p:nvGrpSpPr>
                <p:grpSpPr>
                  <a:xfrm>
                    <a:off x="1092202" y="4279900"/>
                    <a:ext cx="50800" cy="131233"/>
                    <a:chOff x="1092200" y="4279900"/>
                    <a:chExt cx="50800" cy="131233"/>
                  </a:xfrm>
                  <a:grpFill/>
                </p:grpSpPr>
                <p:cxnSp>
                  <p:nvCxnSpPr>
                    <p:cNvPr id="111" name="Straight Connector 110">
                      <a:extLst>
                        <a:ext uri="{FF2B5EF4-FFF2-40B4-BE49-F238E27FC236}">
                          <a16:creationId xmlns:a16="http://schemas.microsoft.com/office/drawing/2014/main" id="{8E5FAC23-7C1E-E633-0517-193FBB28961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9758F5BA-984E-79BA-65AC-413F1FBA91EB}"/>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10" name="Oval 109">
                    <a:extLst>
                      <a:ext uri="{FF2B5EF4-FFF2-40B4-BE49-F238E27FC236}">
                        <a16:creationId xmlns:a16="http://schemas.microsoft.com/office/drawing/2014/main" id="{7F1ED7CB-98D1-22BB-0BB9-D99420554A9C}"/>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117" name="Group 116">
                <a:extLst>
                  <a:ext uri="{FF2B5EF4-FFF2-40B4-BE49-F238E27FC236}">
                    <a16:creationId xmlns:a16="http://schemas.microsoft.com/office/drawing/2014/main" id="{6569D3ED-6395-9509-B7E2-1C73E9A23EC9}"/>
                  </a:ext>
                </a:extLst>
              </p:cNvPr>
              <p:cNvGrpSpPr/>
              <p:nvPr/>
            </p:nvGrpSpPr>
            <p:grpSpPr>
              <a:xfrm>
                <a:off x="1574397" y="4661881"/>
                <a:ext cx="101601" cy="414176"/>
                <a:chOff x="840651" y="4839759"/>
                <a:chExt cx="101601" cy="414176"/>
              </a:xfrm>
              <a:grpFill/>
            </p:grpSpPr>
            <p:grpSp>
              <p:nvGrpSpPr>
                <p:cNvPr id="118" name="Group 117">
                  <a:extLst>
                    <a:ext uri="{FF2B5EF4-FFF2-40B4-BE49-F238E27FC236}">
                      <a16:creationId xmlns:a16="http://schemas.microsoft.com/office/drawing/2014/main" id="{702943EE-8249-2BE4-2BBB-1D2B39A9E2A9}"/>
                    </a:ext>
                  </a:extLst>
                </p:cNvPr>
                <p:cNvGrpSpPr/>
                <p:nvPr/>
              </p:nvGrpSpPr>
              <p:grpSpPr>
                <a:xfrm>
                  <a:off x="840651" y="4839759"/>
                  <a:ext cx="101600" cy="185208"/>
                  <a:chOff x="1066802" y="4225925"/>
                  <a:chExt cx="101600" cy="185208"/>
                </a:xfrm>
                <a:grpFill/>
              </p:grpSpPr>
              <p:grpSp>
                <p:nvGrpSpPr>
                  <p:cNvPr id="124" name="Group 123">
                    <a:extLst>
                      <a:ext uri="{FF2B5EF4-FFF2-40B4-BE49-F238E27FC236}">
                        <a16:creationId xmlns:a16="http://schemas.microsoft.com/office/drawing/2014/main" id="{69937E35-7ED2-C31A-EAC4-673ADDEAD293}"/>
                      </a:ext>
                    </a:extLst>
                  </p:cNvPr>
                  <p:cNvGrpSpPr/>
                  <p:nvPr/>
                </p:nvGrpSpPr>
                <p:grpSpPr>
                  <a:xfrm>
                    <a:off x="1092202" y="4279900"/>
                    <a:ext cx="50800" cy="131233"/>
                    <a:chOff x="1092200" y="4279900"/>
                    <a:chExt cx="50800" cy="131233"/>
                  </a:xfrm>
                  <a:grpFill/>
                </p:grpSpPr>
                <p:cxnSp>
                  <p:nvCxnSpPr>
                    <p:cNvPr id="126" name="Straight Connector 125">
                      <a:extLst>
                        <a:ext uri="{FF2B5EF4-FFF2-40B4-BE49-F238E27FC236}">
                          <a16:creationId xmlns:a16="http://schemas.microsoft.com/office/drawing/2014/main" id="{DEB80C94-BD17-A2EA-F54C-2DEE447329A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CB3D1135-706F-E9A3-C7FF-6BE71479A485}"/>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25" name="Oval 124">
                    <a:extLst>
                      <a:ext uri="{FF2B5EF4-FFF2-40B4-BE49-F238E27FC236}">
                        <a16:creationId xmlns:a16="http://schemas.microsoft.com/office/drawing/2014/main" id="{36D1DC81-1C2E-7361-8468-5E63B5D05FB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119" name="Group 118">
                  <a:extLst>
                    <a:ext uri="{FF2B5EF4-FFF2-40B4-BE49-F238E27FC236}">
                      <a16:creationId xmlns:a16="http://schemas.microsoft.com/office/drawing/2014/main" id="{51ECD465-5008-0E39-FCC8-B241C764CFF3}"/>
                    </a:ext>
                  </a:extLst>
                </p:cNvPr>
                <p:cNvGrpSpPr/>
                <p:nvPr/>
              </p:nvGrpSpPr>
              <p:grpSpPr>
                <a:xfrm rot="10800000">
                  <a:off x="840652" y="5068727"/>
                  <a:ext cx="101600" cy="185208"/>
                  <a:chOff x="1066802" y="4225925"/>
                  <a:chExt cx="101600" cy="185208"/>
                </a:xfrm>
                <a:grpFill/>
              </p:grpSpPr>
              <p:grpSp>
                <p:nvGrpSpPr>
                  <p:cNvPr id="120" name="Group 119">
                    <a:extLst>
                      <a:ext uri="{FF2B5EF4-FFF2-40B4-BE49-F238E27FC236}">
                        <a16:creationId xmlns:a16="http://schemas.microsoft.com/office/drawing/2014/main" id="{2D41998C-85B4-D62D-DE00-8DA1D4666532}"/>
                      </a:ext>
                    </a:extLst>
                  </p:cNvPr>
                  <p:cNvGrpSpPr/>
                  <p:nvPr/>
                </p:nvGrpSpPr>
                <p:grpSpPr>
                  <a:xfrm>
                    <a:off x="1092202" y="4279900"/>
                    <a:ext cx="50800" cy="131233"/>
                    <a:chOff x="1092200" y="4279900"/>
                    <a:chExt cx="50800" cy="131233"/>
                  </a:xfrm>
                  <a:grpFill/>
                </p:grpSpPr>
                <p:cxnSp>
                  <p:nvCxnSpPr>
                    <p:cNvPr id="122" name="Straight Connector 121">
                      <a:extLst>
                        <a:ext uri="{FF2B5EF4-FFF2-40B4-BE49-F238E27FC236}">
                          <a16:creationId xmlns:a16="http://schemas.microsoft.com/office/drawing/2014/main" id="{3668DDD1-762E-BB91-A63F-09C3FFC5D679}"/>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4EA9475B-50A0-B1B9-3539-AB61D9269925}"/>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21" name="Oval 120">
                    <a:extLst>
                      <a:ext uri="{FF2B5EF4-FFF2-40B4-BE49-F238E27FC236}">
                        <a16:creationId xmlns:a16="http://schemas.microsoft.com/office/drawing/2014/main" id="{C18B5498-B0FD-DB28-9790-1C9E7C5A7925}"/>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128" name="Group 127">
                <a:extLst>
                  <a:ext uri="{FF2B5EF4-FFF2-40B4-BE49-F238E27FC236}">
                    <a16:creationId xmlns:a16="http://schemas.microsoft.com/office/drawing/2014/main" id="{2DED6CE8-1310-EEDA-E8AB-F22FC533E1A1}"/>
                  </a:ext>
                </a:extLst>
              </p:cNvPr>
              <p:cNvGrpSpPr/>
              <p:nvPr/>
            </p:nvGrpSpPr>
            <p:grpSpPr>
              <a:xfrm>
                <a:off x="1672805" y="4648624"/>
                <a:ext cx="101601" cy="414176"/>
                <a:chOff x="840651" y="4839759"/>
                <a:chExt cx="101601" cy="414176"/>
              </a:xfrm>
              <a:grpFill/>
            </p:grpSpPr>
            <p:grpSp>
              <p:nvGrpSpPr>
                <p:cNvPr id="129" name="Group 128">
                  <a:extLst>
                    <a:ext uri="{FF2B5EF4-FFF2-40B4-BE49-F238E27FC236}">
                      <a16:creationId xmlns:a16="http://schemas.microsoft.com/office/drawing/2014/main" id="{98CC03B3-C46F-2F4A-DFEA-F4866699B5A1}"/>
                    </a:ext>
                  </a:extLst>
                </p:cNvPr>
                <p:cNvGrpSpPr/>
                <p:nvPr/>
              </p:nvGrpSpPr>
              <p:grpSpPr>
                <a:xfrm>
                  <a:off x="840651" y="4839759"/>
                  <a:ext cx="101600" cy="185208"/>
                  <a:chOff x="1066802" y="4225925"/>
                  <a:chExt cx="101600" cy="185208"/>
                </a:xfrm>
                <a:grpFill/>
              </p:grpSpPr>
              <p:grpSp>
                <p:nvGrpSpPr>
                  <p:cNvPr id="135" name="Group 134">
                    <a:extLst>
                      <a:ext uri="{FF2B5EF4-FFF2-40B4-BE49-F238E27FC236}">
                        <a16:creationId xmlns:a16="http://schemas.microsoft.com/office/drawing/2014/main" id="{CAACDAC2-55A2-3102-9109-DF7DE9A3C94B}"/>
                      </a:ext>
                    </a:extLst>
                  </p:cNvPr>
                  <p:cNvGrpSpPr/>
                  <p:nvPr/>
                </p:nvGrpSpPr>
                <p:grpSpPr>
                  <a:xfrm>
                    <a:off x="1092202" y="4279900"/>
                    <a:ext cx="50800" cy="131233"/>
                    <a:chOff x="1092200" y="4279900"/>
                    <a:chExt cx="50800" cy="131233"/>
                  </a:xfrm>
                  <a:grpFill/>
                </p:grpSpPr>
                <p:cxnSp>
                  <p:nvCxnSpPr>
                    <p:cNvPr id="137" name="Straight Connector 136">
                      <a:extLst>
                        <a:ext uri="{FF2B5EF4-FFF2-40B4-BE49-F238E27FC236}">
                          <a16:creationId xmlns:a16="http://schemas.microsoft.com/office/drawing/2014/main" id="{42F9F707-D4B5-C567-C27B-21D9020A213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3F3D6E13-F995-6B9A-5BF0-09AB99A9A963}"/>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36" name="Oval 135">
                    <a:extLst>
                      <a:ext uri="{FF2B5EF4-FFF2-40B4-BE49-F238E27FC236}">
                        <a16:creationId xmlns:a16="http://schemas.microsoft.com/office/drawing/2014/main" id="{4D2C1D8C-8DE0-C32C-1F90-89695951B82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130" name="Group 129">
                  <a:extLst>
                    <a:ext uri="{FF2B5EF4-FFF2-40B4-BE49-F238E27FC236}">
                      <a16:creationId xmlns:a16="http://schemas.microsoft.com/office/drawing/2014/main" id="{8FC90080-C04F-BA55-2FA6-59B9F6FDD93A}"/>
                    </a:ext>
                  </a:extLst>
                </p:cNvPr>
                <p:cNvGrpSpPr/>
                <p:nvPr/>
              </p:nvGrpSpPr>
              <p:grpSpPr>
                <a:xfrm rot="10800000">
                  <a:off x="840652" y="5068727"/>
                  <a:ext cx="101600" cy="185208"/>
                  <a:chOff x="1066802" y="4225925"/>
                  <a:chExt cx="101600" cy="185208"/>
                </a:xfrm>
                <a:grpFill/>
              </p:grpSpPr>
              <p:grpSp>
                <p:nvGrpSpPr>
                  <p:cNvPr id="131" name="Group 130">
                    <a:extLst>
                      <a:ext uri="{FF2B5EF4-FFF2-40B4-BE49-F238E27FC236}">
                        <a16:creationId xmlns:a16="http://schemas.microsoft.com/office/drawing/2014/main" id="{801778A8-A494-8FE7-49F6-76EC6405AADB}"/>
                      </a:ext>
                    </a:extLst>
                  </p:cNvPr>
                  <p:cNvGrpSpPr/>
                  <p:nvPr/>
                </p:nvGrpSpPr>
                <p:grpSpPr>
                  <a:xfrm>
                    <a:off x="1092202" y="4279900"/>
                    <a:ext cx="50800" cy="131233"/>
                    <a:chOff x="1092200" y="4279900"/>
                    <a:chExt cx="50800" cy="131233"/>
                  </a:xfrm>
                  <a:grpFill/>
                </p:grpSpPr>
                <p:cxnSp>
                  <p:nvCxnSpPr>
                    <p:cNvPr id="133" name="Straight Connector 132">
                      <a:extLst>
                        <a:ext uri="{FF2B5EF4-FFF2-40B4-BE49-F238E27FC236}">
                          <a16:creationId xmlns:a16="http://schemas.microsoft.com/office/drawing/2014/main" id="{A1EFA732-B3B8-49B2-0DD2-78792A06494A}"/>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AEB666D8-B4BD-6A0C-BA33-18E39C0CA6F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32" name="Oval 131">
                    <a:extLst>
                      <a:ext uri="{FF2B5EF4-FFF2-40B4-BE49-F238E27FC236}">
                        <a16:creationId xmlns:a16="http://schemas.microsoft.com/office/drawing/2014/main" id="{8CAEEBFB-32E1-7283-DE1D-D93C5403EAAD}"/>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139" name="Group 138">
                <a:extLst>
                  <a:ext uri="{FF2B5EF4-FFF2-40B4-BE49-F238E27FC236}">
                    <a16:creationId xmlns:a16="http://schemas.microsoft.com/office/drawing/2014/main" id="{C60734B5-B056-5F68-3C63-D16F4399A3F4}"/>
                  </a:ext>
                </a:extLst>
              </p:cNvPr>
              <p:cNvGrpSpPr/>
              <p:nvPr/>
            </p:nvGrpSpPr>
            <p:grpSpPr>
              <a:xfrm>
                <a:off x="1770288" y="4636691"/>
                <a:ext cx="101601" cy="414176"/>
                <a:chOff x="840651" y="4839759"/>
                <a:chExt cx="101601" cy="414176"/>
              </a:xfrm>
              <a:grpFill/>
            </p:grpSpPr>
            <p:grpSp>
              <p:nvGrpSpPr>
                <p:cNvPr id="140" name="Group 139">
                  <a:extLst>
                    <a:ext uri="{FF2B5EF4-FFF2-40B4-BE49-F238E27FC236}">
                      <a16:creationId xmlns:a16="http://schemas.microsoft.com/office/drawing/2014/main" id="{5F721041-1BB2-9A46-E0D5-1DFA39B34F3B}"/>
                    </a:ext>
                  </a:extLst>
                </p:cNvPr>
                <p:cNvGrpSpPr/>
                <p:nvPr/>
              </p:nvGrpSpPr>
              <p:grpSpPr>
                <a:xfrm>
                  <a:off x="840651" y="4839759"/>
                  <a:ext cx="101600" cy="185208"/>
                  <a:chOff x="1066802" y="4225925"/>
                  <a:chExt cx="101600" cy="185208"/>
                </a:xfrm>
                <a:grpFill/>
              </p:grpSpPr>
              <p:grpSp>
                <p:nvGrpSpPr>
                  <p:cNvPr id="146" name="Group 145">
                    <a:extLst>
                      <a:ext uri="{FF2B5EF4-FFF2-40B4-BE49-F238E27FC236}">
                        <a16:creationId xmlns:a16="http://schemas.microsoft.com/office/drawing/2014/main" id="{3C3F239D-BC16-C1B2-EA0C-3D50044EAAE0}"/>
                      </a:ext>
                    </a:extLst>
                  </p:cNvPr>
                  <p:cNvGrpSpPr/>
                  <p:nvPr/>
                </p:nvGrpSpPr>
                <p:grpSpPr>
                  <a:xfrm>
                    <a:off x="1092202" y="4279900"/>
                    <a:ext cx="50800" cy="131233"/>
                    <a:chOff x="1092200" y="4279900"/>
                    <a:chExt cx="50800" cy="131233"/>
                  </a:xfrm>
                  <a:grpFill/>
                </p:grpSpPr>
                <p:cxnSp>
                  <p:nvCxnSpPr>
                    <p:cNvPr id="148" name="Straight Connector 147">
                      <a:extLst>
                        <a:ext uri="{FF2B5EF4-FFF2-40B4-BE49-F238E27FC236}">
                          <a16:creationId xmlns:a16="http://schemas.microsoft.com/office/drawing/2014/main" id="{0594E4B9-6954-A56E-403C-6660B5058860}"/>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B9E019C7-69FC-B2CE-5EBA-DBF364A3A7D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47" name="Oval 146">
                    <a:extLst>
                      <a:ext uri="{FF2B5EF4-FFF2-40B4-BE49-F238E27FC236}">
                        <a16:creationId xmlns:a16="http://schemas.microsoft.com/office/drawing/2014/main" id="{232DA8CA-1E86-17E4-6A10-2EDD5858AEAC}"/>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141" name="Group 140">
                  <a:extLst>
                    <a:ext uri="{FF2B5EF4-FFF2-40B4-BE49-F238E27FC236}">
                      <a16:creationId xmlns:a16="http://schemas.microsoft.com/office/drawing/2014/main" id="{05C94BCB-9C14-5B28-35EC-95E6AED15A6E}"/>
                    </a:ext>
                  </a:extLst>
                </p:cNvPr>
                <p:cNvGrpSpPr/>
                <p:nvPr/>
              </p:nvGrpSpPr>
              <p:grpSpPr>
                <a:xfrm rot="10800000">
                  <a:off x="840652" y="5068727"/>
                  <a:ext cx="101600" cy="185208"/>
                  <a:chOff x="1066802" y="4225925"/>
                  <a:chExt cx="101600" cy="185208"/>
                </a:xfrm>
                <a:grpFill/>
              </p:grpSpPr>
              <p:grpSp>
                <p:nvGrpSpPr>
                  <p:cNvPr id="142" name="Group 141">
                    <a:extLst>
                      <a:ext uri="{FF2B5EF4-FFF2-40B4-BE49-F238E27FC236}">
                        <a16:creationId xmlns:a16="http://schemas.microsoft.com/office/drawing/2014/main" id="{595BB1C8-B8F2-1D35-96D6-2CA93AF0059A}"/>
                      </a:ext>
                    </a:extLst>
                  </p:cNvPr>
                  <p:cNvGrpSpPr/>
                  <p:nvPr/>
                </p:nvGrpSpPr>
                <p:grpSpPr>
                  <a:xfrm>
                    <a:off x="1092202" y="4279900"/>
                    <a:ext cx="50800" cy="131233"/>
                    <a:chOff x="1092200" y="4279900"/>
                    <a:chExt cx="50800" cy="131233"/>
                  </a:xfrm>
                  <a:grpFill/>
                </p:grpSpPr>
                <p:cxnSp>
                  <p:nvCxnSpPr>
                    <p:cNvPr id="144" name="Straight Connector 143">
                      <a:extLst>
                        <a:ext uri="{FF2B5EF4-FFF2-40B4-BE49-F238E27FC236}">
                          <a16:creationId xmlns:a16="http://schemas.microsoft.com/office/drawing/2014/main" id="{B94C4F13-1059-88E2-8022-2706E382E99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D423E3C0-3811-2E42-2CC3-5214D901821B}"/>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43" name="Oval 142">
                    <a:extLst>
                      <a:ext uri="{FF2B5EF4-FFF2-40B4-BE49-F238E27FC236}">
                        <a16:creationId xmlns:a16="http://schemas.microsoft.com/office/drawing/2014/main" id="{37D9E895-C76C-BC4C-EC69-41D42D5EC91D}"/>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150" name="Group 149">
                <a:extLst>
                  <a:ext uri="{FF2B5EF4-FFF2-40B4-BE49-F238E27FC236}">
                    <a16:creationId xmlns:a16="http://schemas.microsoft.com/office/drawing/2014/main" id="{B70AB6A8-F945-746A-F882-56FC2D0CB578}"/>
                  </a:ext>
                </a:extLst>
              </p:cNvPr>
              <p:cNvGrpSpPr/>
              <p:nvPr/>
            </p:nvGrpSpPr>
            <p:grpSpPr>
              <a:xfrm>
                <a:off x="1866712" y="4628437"/>
                <a:ext cx="101601" cy="414176"/>
                <a:chOff x="840651" y="4839759"/>
                <a:chExt cx="101601" cy="414176"/>
              </a:xfrm>
              <a:grpFill/>
            </p:grpSpPr>
            <p:grpSp>
              <p:nvGrpSpPr>
                <p:cNvPr id="151" name="Group 150">
                  <a:extLst>
                    <a:ext uri="{FF2B5EF4-FFF2-40B4-BE49-F238E27FC236}">
                      <a16:creationId xmlns:a16="http://schemas.microsoft.com/office/drawing/2014/main" id="{F4EDB8E4-BEE3-4E80-4190-8C60C857A102}"/>
                    </a:ext>
                  </a:extLst>
                </p:cNvPr>
                <p:cNvGrpSpPr/>
                <p:nvPr/>
              </p:nvGrpSpPr>
              <p:grpSpPr>
                <a:xfrm>
                  <a:off x="840651" y="4839759"/>
                  <a:ext cx="101600" cy="185208"/>
                  <a:chOff x="1066802" y="4225925"/>
                  <a:chExt cx="101600" cy="185208"/>
                </a:xfrm>
                <a:grpFill/>
              </p:grpSpPr>
              <p:grpSp>
                <p:nvGrpSpPr>
                  <p:cNvPr id="157" name="Group 156">
                    <a:extLst>
                      <a:ext uri="{FF2B5EF4-FFF2-40B4-BE49-F238E27FC236}">
                        <a16:creationId xmlns:a16="http://schemas.microsoft.com/office/drawing/2014/main" id="{5AD51278-487C-D99B-DAAB-7EF35F5F8EDC}"/>
                      </a:ext>
                    </a:extLst>
                  </p:cNvPr>
                  <p:cNvGrpSpPr/>
                  <p:nvPr/>
                </p:nvGrpSpPr>
                <p:grpSpPr>
                  <a:xfrm>
                    <a:off x="1092202" y="4279900"/>
                    <a:ext cx="50800" cy="131233"/>
                    <a:chOff x="1092200" y="4279900"/>
                    <a:chExt cx="50800" cy="131233"/>
                  </a:xfrm>
                  <a:grpFill/>
                </p:grpSpPr>
                <p:cxnSp>
                  <p:nvCxnSpPr>
                    <p:cNvPr id="159" name="Straight Connector 158">
                      <a:extLst>
                        <a:ext uri="{FF2B5EF4-FFF2-40B4-BE49-F238E27FC236}">
                          <a16:creationId xmlns:a16="http://schemas.microsoft.com/office/drawing/2014/main" id="{BA51C92A-12BA-E82D-EE72-76E01DB9DF0F}"/>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CC8505DF-FF8D-A7E5-DA19-8B0D6AFEC2EB}"/>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58" name="Oval 157">
                    <a:extLst>
                      <a:ext uri="{FF2B5EF4-FFF2-40B4-BE49-F238E27FC236}">
                        <a16:creationId xmlns:a16="http://schemas.microsoft.com/office/drawing/2014/main" id="{5320CFAE-5F7F-A3FA-C0A2-26F40D33B6B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152" name="Group 151">
                  <a:extLst>
                    <a:ext uri="{FF2B5EF4-FFF2-40B4-BE49-F238E27FC236}">
                      <a16:creationId xmlns:a16="http://schemas.microsoft.com/office/drawing/2014/main" id="{03F1C9A3-A15B-4B93-FCBE-4E478F0FA3B2}"/>
                    </a:ext>
                  </a:extLst>
                </p:cNvPr>
                <p:cNvGrpSpPr/>
                <p:nvPr/>
              </p:nvGrpSpPr>
              <p:grpSpPr>
                <a:xfrm rot="10800000">
                  <a:off x="840652" y="5068727"/>
                  <a:ext cx="101600" cy="185208"/>
                  <a:chOff x="1066802" y="4225925"/>
                  <a:chExt cx="101600" cy="185208"/>
                </a:xfrm>
                <a:grpFill/>
              </p:grpSpPr>
              <p:grpSp>
                <p:nvGrpSpPr>
                  <p:cNvPr id="153" name="Group 152">
                    <a:extLst>
                      <a:ext uri="{FF2B5EF4-FFF2-40B4-BE49-F238E27FC236}">
                        <a16:creationId xmlns:a16="http://schemas.microsoft.com/office/drawing/2014/main" id="{C2B26A68-A834-F04E-BFDD-ADD4B4DCF876}"/>
                      </a:ext>
                    </a:extLst>
                  </p:cNvPr>
                  <p:cNvGrpSpPr/>
                  <p:nvPr/>
                </p:nvGrpSpPr>
                <p:grpSpPr>
                  <a:xfrm>
                    <a:off x="1092202" y="4279900"/>
                    <a:ext cx="50800" cy="131233"/>
                    <a:chOff x="1092200" y="4279900"/>
                    <a:chExt cx="50800" cy="131233"/>
                  </a:xfrm>
                  <a:grpFill/>
                </p:grpSpPr>
                <p:cxnSp>
                  <p:nvCxnSpPr>
                    <p:cNvPr id="155" name="Straight Connector 154">
                      <a:extLst>
                        <a:ext uri="{FF2B5EF4-FFF2-40B4-BE49-F238E27FC236}">
                          <a16:creationId xmlns:a16="http://schemas.microsoft.com/office/drawing/2014/main" id="{9C993A85-F0CE-93C6-F1D8-934D2A99042E}"/>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A1936BF8-2DED-0A5A-AB80-9404EE6EADCA}"/>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54" name="Oval 153">
                    <a:extLst>
                      <a:ext uri="{FF2B5EF4-FFF2-40B4-BE49-F238E27FC236}">
                        <a16:creationId xmlns:a16="http://schemas.microsoft.com/office/drawing/2014/main" id="{EA03750E-8AF7-49DD-974C-11088A5AF02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161" name="Group 160">
                <a:extLst>
                  <a:ext uri="{FF2B5EF4-FFF2-40B4-BE49-F238E27FC236}">
                    <a16:creationId xmlns:a16="http://schemas.microsoft.com/office/drawing/2014/main" id="{AD0B319C-B37C-4408-DF74-8E8553275A2E}"/>
                  </a:ext>
                </a:extLst>
              </p:cNvPr>
              <p:cNvGrpSpPr/>
              <p:nvPr/>
            </p:nvGrpSpPr>
            <p:grpSpPr>
              <a:xfrm>
                <a:off x="1963613" y="4622086"/>
                <a:ext cx="101601" cy="414176"/>
                <a:chOff x="840651" y="4839759"/>
                <a:chExt cx="101601" cy="414176"/>
              </a:xfrm>
              <a:grpFill/>
            </p:grpSpPr>
            <p:grpSp>
              <p:nvGrpSpPr>
                <p:cNvPr id="162" name="Group 161">
                  <a:extLst>
                    <a:ext uri="{FF2B5EF4-FFF2-40B4-BE49-F238E27FC236}">
                      <a16:creationId xmlns:a16="http://schemas.microsoft.com/office/drawing/2014/main" id="{B042D196-018F-9172-F86B-2F697DD8408C}"/>
                    </a:ext>
                  </a:extLst>
                </p:cNvPr>
                <p:cNvGrpSpPr/>
                <p:nvPr/>
              </p:nvGrpSpPr>
              <p:grpSpPr>
                <a:xfrm>
                  <a:off x="840651" y="4839759"/>
                  <a:ext cx="101600" cy="185208"/>
                  <a:chOff x="1066802" y="4225925"/>
                  <a:chExt cx="101600" cy="185208"/>
                </a:xfrm>
                <a:grpFill/>
              </p:grpSpPr>
              <p:grpSp>
                <p:nvGrpSpPr>
                  <p:cNvPr id="168" name="Group 167">
                    <a:extLst>
                      <a:ext uri="{FF2B5EF4-FFF2-40B4-BE49-F238E27FC236}">
                        <a16:creationId xmlns:a16="http://schemas.microsoft.com/office/drawing/2014/main" id="{00A87444-5B24-E94D-721D-88C85266E982}"/>
                      </a:ext>
                    </a:extLst>
                  </p:cNvPr>
                  <p:cNvGrpSpPr/>
                  <p:nvPr/>
                </p:nvGrpSpPr>
                <p:grpSpPr>
                  <a:xfrm>
                    <a:off x="1092202" y="4279900"/>
                    <a:ext cx="50800" cy="131233"/>
                    <a:chOff x="1092200" y="4279900"/>
                    <a:chExt cx="50800" cy="131233"/>
                  </a:xfrm>
                  <a:grpFill/>
                </p:grpSpPr>
                <p:cxnSp>
                  <p:nvCxnSpPr>
                    <p:cNvPr id="170" name="Straight Connector 169">
                      <a:extLst>
                        <a:ext uri="{FF2B5EF4-FFF2-40B4-BE49-F238E27FC236}">
                          <a16:creationId xmlns:a16="http://schemas.microsoft.com/office/drawing/2014/main" id="{7CAC538F-45F6-31D1-FED5-3995B3A9F2F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168D47D8-ABAD-FC3A-B07C-D2C3F8F92788}"/>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69" name="Oval 168">
                    <a:extLst>
                      <a:ext uri="{FF2B5EF4-FFF2-40B4-BE49-F238E27FC236}">
                        <a16:creationId xmlns:a16="http://schemas.microsoft.com/office/drawing/2014/main" id="{DD868806-F3E6-9CAF-25F2-9FE230AA5AA3}"/>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163" name="Group 162">
                  <a:extLst>
                    <a:ext uri="{FF2B5EF4-FFF2-40B4-BE49-F238E27FC236}">
                      <a16:creationId xmlns:a16="http://schemas.microsoft.com/office/drawing/2014/main" id="{6D6D7798-910D-6FEB-0497-DA4183367B31}"/>
                    </a:ext>
                  </a:extLst>
                </p:cNvPr>
                <p:cNvGrpSpPr/>
                <p:nvPr/>
              </p:nvGrpSpPr>
              <p:grpSpPr>
                <a:xfrm rot="10800000">
                  <a:off x="840652" y="5068727"/>
                  <a:ext cx="101600" cy="185208"/>
                  <a:chOff x="1066802" y="4225925"/>
                  <a:chExt cx="101600" cy="185208"/>
                </a:xfrm>
                <a:grpFill/>
              </p:grpSpPr>
              <p:grpSp>
                <p:nvGrpSpPr>
                  <p:cNvPr id="164" name="Group 163">
                    <a:extLst>
                      <a:ext uri="{FF2B5EF4-FFF2-40B4-BE49-F238E27FC236}">
                        <a16:creationId xmlns:a16="http://schemas.microsoft.com/office/drawing/2014/main" id="{FF248652-D5F8-453A-A366-A109C260A364}"/>
                      </a:ext>
                    </a:extLst>
                  </p:cNvPr>
                  <p:cNvGrpSpPr/>
                  <p:nvPr/>
                </p:nvGrpSpPr>
                <p:grpSpPr>
                  <a:xfrm>
                    <a:off x="1092202" y="4279900"/>
                    <a:ext cx="50800" cy="131233"/>
                    <a:chOff x="1092200" y="4279900"/>
                    <a:chExt cx="50800" cy="131233"/>
                  </a:xfrm>
                  <a:grpFill/>
                </p:grpSpPr>
                <p:cxnSp>
                  <p:nvCxnSpPr>
                    <p:cNvPr id="166" name="Straight Connector 165">
                      <a:extLst>
                        <a:ext uri="{FF2B5EF4-FFF2-40B4-BE49-F238E27FC236}">
                          <a16:creationId xmlns:a16="http://schemas.microsoft.com/office/drawing/2014/main" id="{B425A106-F730-0994-5863-506504C4FBA5}"/>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3C53AE09-0543-295C-F5C0-101F07504CD3}"/>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65" name="Oval 164">
                    <a:extLst>
                      <a:ext uri="{FF2B5EF4-FFF2-40B4-BE49-F238E27FC236}">
                        <a16:creationId xmlns:a16="http://schemas.microsoft.com/office/drawing/2014/main" id="{D565CD95-17FC-85D3-829A-3F37C83E42EE}"/>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172" name="Group 171">
                <a:extLst>
                  <a:ext uri="{FF2B5EF4-FFF2-40B4-BE49-F238E27FC236}">
                    <a16:creationId xmlns:a16="http://schemas.microsoft.com/office/drawing/2014/main" id="{28410C99-9486-6565-2BFD-CDF54209354E}"/>
                  </a:ext>
                </a:extLst>
              </p:cNvPr>
              <p:cNvGrpSpPr/>
              <p:nvPr/>
            </p:nvGrpSpPr>
            <p:grpSpPr>
              <a:xfrm>
                <a:off x="2062619" y="4613618"/>
                <a:ext cx="101601" cy="414176"/>
                <a:chOff x="840651" y="4839759"/>
                <a:chExt cx="101601" cy="414176"/>
              </a:xfrm>
              <a:grpFill/>
            </p:grpSpPr>
            <p:grpSp>
              <p:nvGrpSpPr>
                <p:cNvPr id="173" name="Group 172">
                  <a:extLst>
                    <a:ext uri="{FF2B5EF4-FFF2-40B4-BE49-F238E27FC236}">
                      <a16:creationId xmlns:a16="http://schemas.microsoft.com/office/drawing/2014/main" id="{AE961D16-68A8-77F7-99B8-FA6842B7C856}"/>
                    </a:ext>
                  </a:extLst>
                </p:cNvPr>
                <p:cNvGrpSpPr/>
                <p:nvPr/>
              </p:nvGrpSpPr>
              <p:grpSpPr>
                <a:xfrm>
                  <a:off x="840651" y="4839759"/>
                  <a:ext cx="101600" cy="185208"/>
                  <a:chOff x="1066802" y="4225925"/>
                  <a:chExt cx="101600" cy="185208"/>
                </a:xfrm>
                <a:grpFill/>
              </p:grpSpPr>
              <p:grpSp>
                <p:nvGrpSpPr>
                  <p:cNvPr id="179" name="Group 178">
                    <a:extLst>
                      <a:ext uri="{FF2B5EF4-FFF2-40B4-BE49-F238E27FC236}">
                        <a16:creationId xmlns:a16="http://schemas.microsoft.com/office/drawing/2014/main" id="{E433418A-8211-292F-E2D2-97B26B1D7C36}"/>
                      </a:ext>
                    </a:extLst>
                  </p:cNvPr>
                  <p:cNvGrpSpPr/>
                  <p:nvPr/>
                </p:nvGrpSpPr>
                <p:grpSpPr>
                  <a:xfrm>
                    <a:off x="1092202" y="4279900"/>
                    <a:ext cx="50800" cy="131233"/>
                    <a:chOff x="1092200" y="4279900"/>
                    <a:chExt cx="50800" cy="131233"/>
                  </a:xfrm>
                  <a:grpFill/>
                </p:grpSpPr>
                <p:cxnSp>
                  <p:nvCxnSpPr>
                    <p:cNvPr id="181" name="Straight Connector 180">
                      <a:extLst>
                        <a:ext uri="{FF2B5EF4-FFF2-40B4-BE49-F238E27FC236}">
                          <a16:creationId xmlns:a16="http://schemas.microsoft.com/office/drawing/2014/main" id="{9608C39D-FF3E-059C-0710-C11C39F2FF24}"/>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9D6F7B16-B5F7-EDE0-408C-AB700E41DDB7}"/>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80" name="Oval 179">
                    <a:extLst>
                      <a:ext uri="{FF2B5EF4-FFF2-40B4-BE49-F238E27FC236}">
                        <a16:creationId xmlns:a16="http://schemas.microsoft.com/office/drawing/2014/main" id="{42BA30D0-909C-2C9F-0337-4C10397B0068}"/>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174" name="Group 173">
                  <a:extLst>
                    <a:ext uri="{FF2B5EF4-FFF2-40B4-BE49-F238E27FC236}">
                      <a16:creationId xmlns:a16="http://schemas.microsoft.com/office/drawing/2014/main" id="{D835B05D-CC38-5A25-4BDA-849FD014F707}"/>
                    </a:ext>
                  </a:extLst>
                </p:cNvPr>
                <p:cNvGrpSpPr/>
                <p:nvPr/>
              </p:nvGrpSpPr>
              <p:grpSpPr>
                <a:xfrm rot="10800000">
                  <a:off x="840652" y="5068727"/>
                  <a:ext cx="101600" cy="185208"/>
                  <a:chOff x="1066802" y="4225925"/>
                  <a:chExt cx="101600" cy="185208"/>
                </a:xfrm>
                <a:grpFill/>
              </p:grpSpPr>
              <p:grpSp>
                <p:nvGrpSpPr>
                  <p:cNvPr id="175" name="Group 174">
                    <a:extLst>
                      <a:ext uri="{FF2B5EF4-FFF2-40B4-BE49-F238E27FC236}">
                        <a16:creationId xmlns:a16="http://schemas.microsoft.com/office/drawing/2014/main" id="{5D0CCFF0-AB12-0027-300A-84DD0BF3DE0F}"/>
                      </a:ext>
                    </a:extLst>
                  </p:cNvPr>
                  <p:cNvGrpSpPr/>
                  <p:nvPr/>
                </p:nvGrpSpPr>
                <p:grpSpPr>
                  <a:xfrm>
                    <a:off x="1092202" y="4279900"/>
                    <a:ext cx="50800" cy="131233"/>
                    <a:chOff x="1092200" y="4279900"/>
                    <a:chExt cx="50800" cy="131233"/>
                  </a:xfrm>
                  <a:grpFill/>
                </p:grpSpPr>
                <p:cxnSp>
                  <p:nvCxnSpPr>
                    <p:cNvPr id="177" name="Straight Connector 176">
                      <a:extLst>
                        <a:ext uri="{FF2B5EF4-FFF2-40B4-BE49-F238E27FC236}">
                          <a16:creationId xmlns:a16="http://schemas.microsoft.com/office/drawing/2014/main" id="{1533126C-68B9-E892-4CC8-DC070298653C}"/>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562D689A-DE03-2029-815A-91501BD6524C}"/>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76" name="Oval 175">
                    <a:extLst>
                      <a:ext uri="{FF2B5EF4-FFF2-40B4-BE49-F238E27FC236}">
                        <a16:creationId xmlns:a16="http://schemas.microsoft.com/office/drawing/2014/main" id="{85959E81-5571-4010-A2E8-BAED03B6C0F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183" name="Group 182">
                <a:extLst>
                  <a:ext uri="{FF2B5EF4-FFF2-40B4-BE49-F238E27FC236}">
                    <a16:creationId xmlns:a16="http://schemas.microsoft.com/office/drawing/2014/main" id="{4833FE18-0BF9-6753-2BA5-0EAEC45690B6}"/>
                  </a:ext>
                </a:extLst>
              </p:cNvPr>
              <p:cNvGrpSpPr/>
              <p:nvPr/>
            </p:nvGrpSpPr>
            <p:grpSpPr>
              <a:xfrm>
                <a:off x="2154796" y="4600497"/>
                <a:ext cx="101601" cy="414176"/>
                <a:chOff x="840651" y="4839759"/>
                <a:chExt cx="101601" cy="414176"/>
              </a:xfrm>
              <a:grpFill/>
            </p:grpSpPr>
            <p:grpSp>
              <p:nvGrpSpPr>
                <p:cNvPr id="184" name="Group 183">
                  <a:extLst>
                    <a:ext uri="{FF2B5EF4-FFF2-40B4-BE49-F238E27FC236}">
                      <a16:creationId xmlns:a16="http://schemas.microsoft.com/office/drawing/2014/main" id="{DECF4981-F798-A949-1020-D67E1649ABF0}"/>
                    </a:ext>
                  </a:extLst>
                </p:cNvPr>
                <p:cNvGrpSpPr/>
                <p:nvPr/>
              </p:nvGrpSpPr>
              <p:grpSpPr>
                <a:xfrm>
                  <a:off x="840651" y="4839759"/>
                  <a:ext cx="101600" cy="185208"/>
                  <a:chOff x="1066802" y="4225925"/>
                  <a:chExt cx="101600" cy="185208"/>
                </a:xfrm>
                <a:grpFill/>
              </p:grpSpPr>
              <p:grpSp>
                <p:nvGrpSpPr>
                  <p:cNvPr id="190" name="Group 189">
                    <a:extLst>
                      <a:ext uri="{FF2B5EF4-FFF2-40B4-BE49-F238E27FC236}">
                        <a16:creationId xmlns:a16="http://schemas.microsoft.com/office/drawing/2014/main" id="{4C846C73-56D3-F343-0004-83E77A2E7ACD}"/>
                      </a:ext>
                    </a:extLst>
                  </p:cNvPr>
                  <p:cNvGrpSpPr/>
                  <p:nvPr/>
                </p:nvGrpSpPr>
                <p:grpSpPr>
                  <a:xfrm>
                    <a:off x="1092202" y="4279900"/>
                    <a:ext cx="50800" cy="131233"/>
                    <a:chOff x="1092200" y="4279900"/>
                    <a:chExt cx="50800" cy="131233"/>
                  </a:xfrm>
                  <a:grpFill/>
                </p:grpSpPr>
                <p:cxnSp>
                  <p:nvCxnSpPr>
                    <p:cNvPr id="192" name="Straight Connector 191">
                      <a:extLst>
                        <a:ext uri="{FF2B5EF4-FFF2-40B4-BE49-F238E27FC236}">
                          <a16:creationId xmlns:a16="http://schemas.microsoft.com/office/drawing/2014/main" id="{5B8975D7-2F2D-8F1A-85C9-D09F3A4A4056}"/>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D283A8B3-D49E-1C7B-01EF-80240D0F821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91" name="Oval 190">
                    <a:extLst>
                      <a:ext uri="{FF2B5EF4-FFF2-40B4-BE49-F238E27FC236}">
                        <a16:creationId xmlns:a16="http://schemas.microsoft.com/office/drawing/2014/main" id="{438C5BA4-812A-A0AF-C2CB-17F321E6A2F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185" name="Group 184">
                  <a:extLst>
                    <a:ext uri="{FF2B5EF4-FFF2-40B4-BE49-F238E27FC236}">
                      <a16:creationId xmlns:a16="http://schemas.microsoft.com/office/drawing/2014/main" id="{64B49F7C-9092-67E9-8610-29D30B53B2F0}"/>
                    </a:ext>
                  </a:extLst>
                </p:cNvPr>
                <p:cNvGrpSpPr/>
                <p:nvPr/>
              </p:nvGrpSpPr>
              <p:grpSpPr>
                <a:xfrm rot="10800000">
                  <a:off x="840652" y="5068727"/>
                  <a:ext cx="101600" cy="185208"/>
                  <a:chOff x="1066802" y="4225925"/>
                  <a:chExt cx="101600" cy="185208"/>
                </a:xfrm>
                <a:grpFill/>
              </p:grpSpPr>
              <p:grpSp>
                <p:nvGrpSpPr>
                  <p:cNvPr id="186" name="Group 185">
                    <a:extLst>
                      <a:ext uri="{FF2B5EF4-FFF2-40B4-BE49-F238E27FC236}">
                        <a16:creationId xmlns:a16="http://schemas.microsoft.com/office/drawing/2014/main" id="{4977F7D0-750F-9B7A-532A-8A249B348A5A}"/>
                      </a:ext>
                    </a:extLst>
                  </p:cNvPr>
                  <p:cNvGrpSpPr/>
                  <p:nvPr/>
                </p:nvGrpSpPr>
                <p:grpSpPr>
                  <a:xfrm>
                    <a:off x="1092202" y="4279900"/>
                    <a:ext cx="50800" cy="131233"/>
                    <a:chOff x="1092200" y="4279900"/>
                    <a:chExt cx="50800" cy="131233"/>
                  </a:xfrm>
                  <a:grpFill/>
                </p:grpSpPr>
                <p:cxnSp>
                  <p:nvCxnSpPr>
                    <p:cNvPr id="188" name="Straight Connector 187">
                      <a:extLst>
                        <a:ext uri="{FF2B5EF4-FFF2-40B4-BE49-F238E27FC236}">
                          <a16:creationId xmlns:a16="http://schemas.microsoft.com/office/drawing/2014/main" id="{917DC652-6C8B-3445-131B-7656B8D828BA}"/>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ECE9A47A-6D04-686E-21B8-09ABEACAD4C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87" name="Oval 186">
                    <a:extLst>
                      <a:ext uri="{FF2B5EF4-FFF2-40B4-BE49-F238E27FC236}">
                        <a16:creationId xmlns:a16="http://schemas.microsoft.com/office/drawing/2014/main" id="{72DA382E-B7C7-E94C-5256-F5DCB9333B26}"/>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194" name="Group 193">
                <a:extLst>
                  <a:ext uri="{FF2B5EF4-FFF2-40B4-BE49-F238E27FC236}">
                    <a16:creationId xmlns:a16="http://schemas.microsoft.com/office/drawing/2014/main" id="{3037120D-7AD4-EA45-AC72-5E311AB9A4B3}"/>
                  </a:ext>
                </a:extLst>
              </p:cNvPr>
              <p:cNvGrpSpPr/>
              <p:nvPr/>
            </p:nvGrpSpPr>
            <p:grpSpPr>
              <a:xfrm>
                <a:off x="2249894" y="4585891"/>
                <a:ext cx="101601" cy="414176"/>
                <a:chOff x="840651" y="4839759"/>
                <a:chExt cx="101601" cy="414176"/>
              </a:xfrm>
              <a:grpFill/>
            </p:grpSpPr>
            <p:grpSp>
              <p:nvGrpSpPr>
                <p:cNvPr id="195" name="Group 194">
                  <a:extLst>
                    <a:ext uri="{FF2B5EF4-FFF2-40B4-BE49-F238E27FC236}">
                      <a16:creationId xmlns:a16="http://schemas.microsoft.com/office/drawing/2014/main" id="{978A40CD-974E-0227-1BB9-F80F120A3F47}"/>
                    </a:ext>
                  </a:extLst>
                </p:cNvPr>
                <p:cNvGrpSpPr/>
                <p:nvPr/>
              </p:nvGrpSpPr>
              <p:grpSpPr>
                <a:xfrm>
                  <a:off x="840651" y="4839759"/>
                  <a:ext cx="101600" cy="185208"/>
                  <a:chOff x="1066802" y="4225925"/>
                  <a:chExt cx="101600" cy="185208"/>
                </a:xfrm>
                <a:grpFill/>
              </p:grpSpPr>
              <p:grpSp>
                <p:nvGrpSpPr>
                  <p:cNvPr id="201" name="Group 200">
                    <a:extLst>
                      <a:ext uri="{FF2B5EF4-FFF2-40B4-BE49-F238E27FC236}">
                        <a16:creationId xmlns:a16="http://schemas.microsoft.com/office/drawing/2014/main" id="{9C2E02D8-873E-47E2-B626-47AA13A3F426}"/>
                      </a:ext>
                    </a:extLst>
                  </p:cNvPr>
                  <p:cNvGrpSpPr/>
                  <p:nvPr/>
                </p:nvGrpSpPr>
                <p:grpSpPr>
                  <a:xfrm>
                    <a:off x="1092202" y="4279900"/>
                    <a:ext cx="50800" cy="131233"/>
                    <a:chOff x="1092200" y="4279900"/>
                    <a:chExt cx="50800" cy="131233"/>
                  </a:xfrm>
                  <a:grpFill/>
                </p:grpSpPr>
                <p:cxnSp>
                  <p:nvCxnSpPr>
                    <p:cNvPr id="203" name="Straight Connector 202">
                      <a:extLst>
                        <a:ext uri="{FF2B5EF4-FFF2-40B4-BE49-F238E27FC236}">
                          <a16:creationId xmlns:a16="http://schemas.microsoft.com/office/drawing/2014/main" id="{F570C2EB-8592-F97A-9074-43A493C1ECD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A49E445D-D77D-EFA8-95BC-72048C531B0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02" name="Oval 201">
                    <a:extLst>
                      <a:ext uri="{FF2B5EF4-FFF2-40B4-BE49-F238E27FC236}">
                        <a16:creationId xmlns:a16="http://schemas.microsoft.com/office/drawing/2014/main" id="{F20256DA-98BD-9F20-2FC5-71F8EA3D8750}"/>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196" name="Group 195">
                  <a:extLst>
                    <a:ext uri="{FF2B5EF4-FFF2-40B4-BE49-F238E27FC236}">
                      <a16:creationId xmlns:a16="http://schemas.microsoft.com/office/drawing/2014/main" id="{86B27F32-6885-70A4-AB18-3267B703EF0F}"/>
                    </a:ext>
                  </a:extLst>
                </p:cNvPr>
                <p:cNvGrpSpPr/>
                <p:nvPr/>
              </p:nvGrpSpPr>
              <p:grpSpPr>
                <a:xfrm rot="10800000">
                  <a:off x="840652" y="5068727"/>
                  <a:ext cx="101600" cy="185208"/>
                  <a:chOff x="1066802" y="4225925"/>
                  <a:chExt cx="101600" cy="185208"/>
                </a:xfrm>
                <a:grpFill/>
              </p:grpSpPr>
              <p:grpSp>
                <p:nvGrpSpPr>
                  <p:cNvPr id="197" name="Group 196">
                    <a:extLst>
                      <a:ext uri="{FF2B5EF4-FFF2-40B4-BE49-F238E27FC236}">
                        <a16:creationId xmlns:a16="http://schemas.microsoft.com/office/drawing/2014/main" id="{19A19DB9-DF66-8F82-0714-4D5F557AEDCB}"/>
                      </a:ext>
                    </a:extLst>
                  </p:cNvPr>
                  <p:cNvGrpSpPr/>
                  <p:nvPr/>
                </p:nvGrpSpPr>
                <p:grpSpPr>
                  <a:xfrm>
                    <a:off x="1092202" y="4279900"/>
                    <a:ext cx="50800" cy="131233"/>
                    <a:chOff x="1092200" y="4279900"/>
                    <a:chExt cx="50800" cy="131233"/>
                  </a:xfrm>
                  <a:grpFill/>
                </p:grpSpPr>
                <p:cxnSp>
                  <p:nvCxnSpPr>
                    <p:cNvPr id="199" name="Straight Connector 198">
                      <a:extLst>
                        <a:ext uri="{FF2B5EF4-FFF2-40B4-BE49-F238E27FC236}">
                          <a16:creationId xmlns:a16="http://schemas.microsoft.com/office/drawing/2014/main" id="{E91A7659-640D-4DE2-7DAB-2C65B05765C3}"/>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D2133123-EE00-3E70-0F73-5A303020FBB7}"/>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198" name="Oval 197">
                    <a:extLst>
                      <a:ext uri="{FF2B5EF4-FFF2-40B4-BE49-F238E27FC236}">
                        <a16:creationId xmlns:a16="http://schemas.microsoft.com/office/drawing/2014/main" id="{8519E9F5-F97A-45B8-C752-0F698D8A66D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205" name="Group 204">
                <a:extLst>
                  <a:ext uri="{FF2B5EF4-FFF2-40B4-BE49-F238E27FC236}">
                    <a16:creationId xmlns:a16="http://schemas.microsoft.com/office/drawing/2014/main" id="{6B74BF56-99F9-6792-5025-10F3D6CF8393}"/>
                  </a:ext>
                </a:extLst>
              </p:cNvPr>
              <p:cNvGrpSpPr/>
              <p:nvPr/>
            </p:nvGrpSpPr>
            <p:grpSpPr>
              <a:xfrm>
                <a:off x="2346318" y="4580178"/>
                <a:ext cx="101601" cy="414176"/>
                <a:chOff x="840651" y="4839759"/>
                <a:chExt cx="101601" cy="414176"/>
              </a:xfrm>
              <a:grpFill/>
            </p:grpSpPr>
            <p:grpSp>
              <p:nvGrpSpPr>
                <p:cNvPr id="206" name="Group 205">
                  <a:extLst>
                    <a:ext uri="{FF2B5EF4-FFF2-40B4-BE49-F238E27FC236}">
                      <a16:creationId xmlns:a16="http://schemas.microsoft.com/office/drawing/2014/main" id="{B4221005-DC59-91C5-D7D0-461A06FB7C35}"/>
                    </a:ext>
                  </a:extLst>
                </p:cNvPr>
                <p:cNvGrpSpPr/>
                <p:nvPr/>
              </p:nvGrpSpPr>
              <p:grpSpPr>
                <a:xfrm>
                  <a:off x="840651" y="4839759"/>
                  <a:ext cx="101600" cy="185208"/>
                  <a:chOff x="1066802" y="4225925"/>
                  <a:chExt cx="101600" cy="185208"/>
                </a:xfrm>
                <a:grpFill/>
              </p:grpSpPr>
              <p:grpSp>
                <p:nvGrpSpPr>
                  <p:cNvPr id="212" name="Group 211">
                    <a:extLst>
                      <a:ext uri="{FF2B5EF4-FFF2-40B4-BE49-F238E27FC236}">
                        <a16:creationId xmlns:a16="http://schemas.microsoft.com/office/drawing/2014/main" id="{120B757E-E408-6B81-6E09-6DCFF1D5C723}"/>
                      </a:ext>
                    </a:extLst>
                  </p:cNvPr>
                  <p:cNvGrpSpPr/>
                  <p:nvPr/>
                </p:nvGrpSpPr>
                <p:grpSpPr>
                  <a:xfrm>
                    <a:off x="1092202" y="4279900"/>
                    <a:ext cx="50800" cy="131233"/>
                    <a:chOff x="1092200" y="4279900"/>
                    <a:chExt cx="50800" cy="131233"/>
                  </a:xfrm>
                  <a:grpFill/>
                </p:grpSpPr>
                <p:cxnSp>
                  <p:nvCxnSpPr>
                    <p:cNvPr id="214" name="Straight Connector 213">
                      <a:extLst>
                        <a:ext uri="{FF2B5EF4-FFF2-40B4-BE49-F238E27FC236}">
                          <a16:creationId xmlns:a16="http://schemas.microsoft.com/office/drawing/2014/main" id="{29ECE4B8-DB96-99A9-559F-68CD52970996}"/>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62561FB5-723E-A641-876F-7E95ADFA055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13" name="Oval 212">
                    <a:extLst>
                      <a:ext uri="{FF2B5EF4-FFF2-40B4-BE49-F238E27FC236}">
                        <a16:creationId xmlns:a16="http://schemas.microsoft.com/office/drawing/2014/main" id="{79595000-6D33-D29B-E4FC-26F3932F8F48}"/>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207" name="Group 206">
                  <a:extLst>
                    <a:ext uri="{FF2B5EF4-FFF2-40B4-BE49-F238E27FC236}">
                      <a16:creationId xmlns:a16="http://schemas.microsoft.com/office/drawing/2014/main" id="{B03B08FB-121F-4A75-0677-BE1D9A75B1F0}"/>
                    </a:ext>
                  </a:extLst>
                </p:cNvPr>
                <p:cNvGrpSpPr/>
                <p:nvPr/>
              </p:nvGrpSpPr>
              <p:grpSpPr>
                <a:xfrm rot="10800000">
                  <a:off x="840652" y="5068727"/>
                  <a:ext cx="101600" cy="185208"/>
                  <a:chOff x="1066802" y="4225925"/>
                  <a:chExt cx="101600" cy="185208"/>
                </a:xfrm>
                <a:grpFill/>
              </p:grpSpPr>
              <p:grpSp>
                <p:nvGrpSpPr>
                  <p:cNvPr id="208" name="Group 207">
                    <a:extLst>
                      <a:ext uri="{FF2B5EF4-FFF2-40B4-BE49-F238E27FC236}">
                        <a16:creationId xmlns:a16="http://schemas.microsoft.com/office/drawing/2014/main" id="{A69CE355-EBAB-844A-223F-C0983B2625BA}"/>
                      </a:ext>
                    </a:extLst>
                  </p:cNvPr>
                  <p:cNvGrpSpPr/>
                  <p:nvPr/>
                </p:nvGrpSpPr>
                <p:grpSpPr>
                  <a:xfrm>
                    <a:off x="1092202" y="4279900"/>
                    <a:ext cx="50800" cy="131233"/>
                    <a:chOff x="1092200" y="4279900"/>
                    <a:chExt cx="50800" cy="131233"/>
                  </a:xfrm>
                  <a:grpFill/>
                </p:grpSpPr>
                <p:cxnSp>
                  <p:nvCxnSpPr>
                    <p:cNvPr id="210" name="Straight Connector 209">
                      <a:extLst>
                        <a:ext uri="{FF2B5EF4-FFF2-40B4-BE49-F238E27FC236}">
                          <a16:creationId xmlns:a16="http://schemas.microsoft.com/office/drawing/2014/main" id="{2BD5ACC9-2DCA-EB5D-8E0C-EDE04830EC61}"/>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853F4908-603D-3AE1-2BED-B660C43FAD99}"/>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09" name="Oval 208">
                    <a:extLst>
                      <a:ext uri="{FF2B5EF4-FFF2-40B4-BE49-F238E27FC236}">
                        <a16:creationId xmlns:a16="http://schemas.microsoft.com/office/drawing/2014/main" id="{0D7BFDAF-41BA-F404-2E77-08D9DD47F2A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216" name="Group 215">
                <a:extLst>
                  <a:ext uri="{FF2B5EF4-FFF2-40B4-BE49-F238E27FC236}">
                    <a16:creationId xmlns:a16="http://schemas.microsoft.com/office/drawing/2014/main" id="{AC7124F5-7D62-B2F5-BA9C-00D36C0D9D50}"/>
                  </a:ext>
                </a:extLst>
              </p:cNvPr>
              <p:cNvGrpSpPr/>
              <p:nvPr/>
            </p:nvGrpSpPr>
            <p:grpSpPr>
              <a:xfrm>
                <a:off x="2437668" y="4570360"/>
                <a:ext cx="101601" cy="414176"/>
                <a:chOff x="840651" y="4839759"/>
                <a:chExt cx="101601" cy="414176"/>
              </a:xfrm>
              <a:grpFill/>
            </p:grpSpPr>
            <p:grpSp>
              <p:nvGrpSpPr>
                <p:cNvPr id="217" name="Group 216">
                  <a:extLst>
                    <a:ext uri="{FF2B5EF4-FFF2-40B4-BE49-F238E27FC236}">
                      <a16:creationId xmlns:a16="http://schemas.microsoft.com/office/drawing/2014/main" id="{F3BE0BEF-0E3E-3DCE-792A-4FAE76B1FA52}"/>
                    </a:ext>
                  </a:extLst>
                </p:cNvPr>
                <p:cNvGrpSpPr/>
                <p:nvPr/>
              </p:nvGrpSpPr>
              <p:grpSpPr>
                <a:xfrm>
                  <a:off x="840651" y="4839759"/>
                  <a:ext cx="101600" cy="185208"/>
                  <a:chOff x="1066802" y="4225925"/>
                  <a:chExt cx="101600" cy="185208"/>
                </a:xfrm>
                <a:grpFill/>
              </p:grpSpPr>
              <p:grpSp>
                <p:nvGrpSpPr>
                  <p:cNvPr id="223" name="Group 222">
                    <a:extLst>
                      <a:ext uri="{FF2B5EF4-FFF2-40B4-BE49-F238E27FC236}">
                        <a16:creationId xmlns:a16="http://schemas.microsoft.com/office/drawing/2014/main" id="{896E034A-32BE-B699-59F7-6F60B2F8EB3B}"/>
                      </a:ext>
                    </a:extLst>
                  </p:cNvPr>
                  <p:cNvGrpSpPr/>
                  <p:nvPr/>
                </p:nvGrpSpPr>
                <p:grpSpPr>
                  <a:xfrm>
                    <a:off x="1092202" y="4279900"/>
                    <a:ext cx="50800" cy="131233"/>
                    <a:chOff x="1092200" y="4279900"/>
                    <a:chExt cx="50800" cy="131233"/>
                  </a:xfrm>
                  <a:grpFill/>
                </p:grpSpPr>
                <p:cxnSp>
                  <p:nvCxnSpPr>
                    <p:cNvPr id="225" name="Straight Connector 224">
                      <a:extLst>
                        <a:ext uri="{FF2B5EF4-FFF2-40B4-BE49-F238E27FC236}">
                          <a16:creationId xmlns:a16="http://schemas.microsoft.com/office/drawing/2014/main" id="{7217FED3-0FCE-EAF2-8A43-8A4D39FBCBF7}"/>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9C60A464-F516-2B87-9DAB-349CE1C292B6}"/>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24" name="Oval 223">
                    <a:extLst>
                      <a:ext uri="{FF2B5EF4-FFF2-40B4-BE49-F238E27FC236}">
                        <a16:creationId xmlns:a16="http://schemas.microsoft.com/office/drawing/2014/main" id="{F961E2B3-44F4-B591-BF0B-AAA1A12D435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218" name="Group 217">
                  <a:extLst>
                    <a:ext uri="{FF2B5EF4-FFF2-40B4-BE49-F238E27FC236}">
                      <a16:creationId xmlns:a16="http://schemas.microsoft.com/office/drawing/2014/main" id="{72D84486-38FA-CE41-C5FC-EB738E0746B7}"/>
                    </a:ext>
                  </a:extLst>
                </p:cNvPr>
                <p:cNvGrpSpPr/>
                <p:nvPr/>
              </p:nvGrpSpPr>
              <p:grpSpPr>
                <a:xfrm rot="10800000">
                  <a:off x="840652" y="5068727"/>
                  <a:ext cx="101600" cy="185208"/>
                  <a:chOff x="1066802" y="4225925"/>
                  <a:chExt cx="101600" cy="185208"/>
                </a:xfrm>
                <a:grpFill/>
              </p:grpSpPr>
              <p:grpSp>
                <p:nvGrpSpPr>
                  <p:cNvPr id="219" name="Group 218">
                    <a:extLst>
                      <a:ext uri="{FF2B5EF4-FFF2-40B4-BE49-F238E27FC236}">
                        <a16:creationId xmlns:a16="http://schemas.microsoft.com/office/drawing/2014/main" id="{F9220DCD-0E8E-4307-9F0D-D0CC010DDF60}"/>
                      </a:ext>
                    </a:extLst>
                  </p:cNvPr>
                  <p:cNvGrpSpPr/>
                  <p:nvPr/>
                </p:nvGrpSpPr>
                <p:grpSpPr>
                  <a:xfrm>
                    <a:off x="1092202" y="4279900"/>
                    <a:ext cx="50800" cy="131233"/>
                    <a:chOff x="1092200" y="4279900"/>
                    <a:chExt cx="50800" cy="131233"/>
                  </a:xfrm>
                  <a:grpFill/>
                </p:grpSpPr>
                <p:cxnSp>
                  <p:nvCxnSpPr>
                    <p:cNvPr id="221" name="Straight Connector 220">
                      <a:extLst>
                        <a:ext uri="{FF2B5EF4-FFF2-40B4-BE49-F238E27FC236}">
                          <a16:creationId xmlns:a16="http://schemas.microsoft.com/office/drawing/2014/main" id="{35C4D7EC-CF40-D9CB-09F4-35B6542C7F65}"/>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90F30403-3E9A-0564-6658-96D40D944A8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20" name="Oval 219">
                    <a:extLst>
                      <a:ext uri="{FF2B5EF4-FFF2-40B4-BE49-F238E27FC236}">
                        <a16:creationId xmlns:a16="http://schemas.microsoft.com/office/drawing/2014/main" id="{DD2EEA51-1AAF-8861-5845-BA4D98DEB4DE}"/>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227" name="Group 226">
                <a:extLst>
                  <a:ext uri="{FF2B5EF4-FFF2-40B4-BE49-F238E27FC236}">
                    <a16:creationId xmlns:a16="http://schemas.microsoft.com/office/drawing/2014/main" id="{8C9BB2FB-E040-FAA6-6D55-753D040FF5DE}"/>
                  </a:ext>
                </a:extLst>
              </p:cNvPr>
              <p:cNvGrpSpPr/>
              <p:nvPr/>
            </p:nvGrpSpPr>
            <p:grpSpPr>
              <a:xfrm>
                <a:off x="2532844" y="4560281"/>
                <a:ext cx="101601" cy="414176"/>
                <a:chOff x="840651" y="4839759"/>
                <a:chExt cx="101601" cy="414176"/>
              </a:xfrm>
              <a:grpFill/>
            </p:grpSpPr>
            <p:grpSp>
              <p:nvGrpSpPr>
                <p:cNvPr id="228" name="Group 227">
                  <a:extLst>
                    <a:ext uri="{FF2B5EF4-FFF2-40B4-BE49-F238E27FC236}">
                      <a16:creationId xmlns:a16="http://schemas.microsoft.com/office/drawing/2014/main" id="{B6959670-C616-C944-8CA5-85927F2A8175}"/>
                    </a:ext>
                  </a:extLst>
                </p:cNvPr>
                <p:cNvGrpSpPr/>
                <p:nvPr/>
              </p:nvGrpSpPr>
              <p:grpSpPr>
                <a:xfrm>
                  <a:off x="840651" y="4839759"/>
                  <a:ext cx="101600" cy="185208"/>
                  <a:chOff x="1066802" y="4225925"/>
                  <a:chExt cx="101600" cy="185208"/>
                </a:xfrm>
                <a:grpFill/>
              </p:grpSpPr>
              <p:grpSp>
                <p:nvGrpSpPr>
                  <p:cNvPr id="234" name="Group 233">
                    <a:extLst>
                      <a:ext uri="{FF2B5EF4-FFF2-40B4-BE49-F238E27FC236}">
                        <a16:creationId xmlns:a16="http://schemas.microsoft.com/office/drawing/2014/main" id="{14089723-5BA8-F070-73AA-BA87167ED92D}"/>
                      </a:ext>
                    </a:extLst>
                  </p:cNvPr>
                  <p:cNvGrpSpPr/>
                  <p:nvPr/>
                </p:nvGrpSpPr>
                <p:grpSpPr>
                  <a:xfrm>
                    <a:off x="1092202" y="4279900"/>
                    <a:ext cx="50800" cy="131233"/>
                    <a:chOff x="1092200" y="4279900"/>
                    <a:chExt cx="50800" cy="131233"/>
                  </a:xfrm>
                  <a:grpFill/>
                </p:grpSpPr>
                <p:cxnSp>
                  <p:nvCxnSpPr>
                    <p:cNvPr id="236" name="Straight Connector 235">
                      <a:extLst>
                        <a:ext uri="{FF2B5EF4-FFF2-40B4-BE49-F238E27FC236}">
                          <a16:creationId xmlns:a16="http://schemas.microsoft.com/office/drawing/2014/main" id="{C1676281-BE1F-0C52-8DA0-A93BD6EC7D19}"/>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6F569C43-DEC0-1DFC-1A11-0D9C8409A953}"/>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35" name="Oval 234">
                    <a:extLst>
                      <a:ext uri="{FF2B5EF4-FFF2-40B4-BE49-F238E27FC236}">
                        <a16:creationId xmlns:a16="http://schemas.microsoft.com/office/drawing/2014/main" id="{4BC9C8DA-41D2-F29F-94C6-DB5FB3076BF9}"/>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229" name="Group 228">
                  <a:extLst>
                    <a:ext uri="{FF2B5EF4-FFF2-40B4-BE49-F238E27FC236}">
                      <a16:creationId xmlns:a16="http://schemas.microsoft.com/office/drawing/2014/main" id="{8291EBF4-DE73-DB28-FCBF-8330A462F5DB}"/>
                    </a:ext>
                  </a:extLst>
                </p:cNvPr>
                <p:cNvGrpSpPr/>
                <p:nvPr/>
              </p:nvGrpSpPr>
              <p:grpSpPr>
                <a:xfrm rot="10800000">
                  <a:off x="840652" y="5068727"/>
                  <a:ext cx="101600" cy="185208"/>
                  <a:chOff x="1066802" y="4225925"/>
                  <a:chExt cx="101600" cy="185208"/>
                </a:xfrm>
                <a:grpFill/>
              </p:grpSpPr>
              <p:grpSp>
                <p:nvGrpSpPr>
                  <p:cNvPr id="230" name="Group 229">
                    <a:extLst>
                      <a:ext uri="{FF2B5EF4-FFF2-40B4-BE49-F238E27FC236}">
                        <a16:creationId xmlns:a16="http://schemas.microsoft.com/office/drawing/2014/main" id="{410980D2-EB67-F70B-3F24-EF83AC75A7F9}"/>
                      </a:ext>
                    </a:extLst>
                  </p:cNvPr>
                  <p:cNvGrpSpPr/>
                  <p:nvPr/>
                </p:nvGrpSpPr>
                <p:grpSpPr>
                  <a:xfrm>
                    <a:off x="1092202" y="4279900"/>
                    <a:ext cx="50800" cy="131233"/>
                    <a:chOff x="1092200" y="4279900"/>
                    <a:chExt cx="50800" cy="131233"/>
                  </a:xfrm>
                  <a:grpFill/>
                </p:grpSpPr>
                <p:cxnSp>
                  <p:nvCxnSpPr>
                    <p:cNvPr id="232" name="Straight Connector 231">
                      <a:extLst>
                        <a:ext uri="{FF2B5EF4-FFF2-40B4-BE49-F238E27FC236}">
                          <a16:creationId xmlns:a16="http://schemas.microsoft.com/office/drawing/2014/main" id="{7EB1D82B-ABFF-FBDF-8BE6-88AA3C6F40A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7ECAC5B0-167F-0D0B-ED27-96F06B5BB3C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31" name="Oval 230">
                    <a:extLst>
                      <a:ext uri="{FF2B5EF4-FFF2-40B4-BE49-F238E27FC236}">
                        <a16:creationId xmlns:a16="http://schemas.microsoft.com/office/drawing/2014/main" id="{5B642455-572B-DC34-57A1-63A63D5D82B9}"/>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238" name="Group 237">
                <a:extLst>
                  <a:ext uri="{FF2B5EF4-FFF2-40B4-BE49-F238E27FC236}">
                    <a16:creationId xmlns:a16="http://schemas.microsoft.com/office/drawing/2014/main" id="{E4495FD6-5204-454D-8574-E4488C495C94}"/>
                  </a:ext>
                </a:extLst>
              </p:cNvPr>
              <p:cNvGrpSpPr/>
              <p:nvPr/>
            </p:nvGrpSpPr>
            <p:grpSpPr>
              <a:xfrm>
                <a:off x="2630014" y="4549697"/>
                <a:ext cx="101601" cy="414176"/>
                <a:chOff x="840651" y="4839759"/>
                <a:chExt cx="101601" cy="414176"/>
              </a:xfrm>
              <a:grpFill/>
            </p:grpSpPr>
            <p:grpSp>
              <p:nvGrpSpPr>
                <p:cNvPr id="239" name="Group 238">
                  <a:extLst>
                    <a:ext uri="{FF2B5EF4-FFF2-40B4-BE49-F238E27FC236}">
                      <a16:creationId xmlns:a16="http://schemas.microsoft.com/office/drawing/2014/main" id="{91BC69D3-F384-C957-BFF9-EE655E6C8A2F}"/>
                    </a:ext>
                  </a:extLst>
                </p:cNvPr>
                <p:cNvGrpSpPr/>
                <p:nvPr/>
              </p:nvGrpSpPr>
              <p:grpSpPr>
                <a:xfrm>
                  <a:off x="840651" y="4839759"/>
                  <a:ext cx="101600" cy="185208"/>
                  <a:chOff x="1066802" y="4225925"/>
                  <a:chExt cx="101600" cy="185208"/>
                </a:xfrm>
                <a:grpFill/>
              </p:grpSpPr>
              <p:grpSp>
                <p:nvGrpSpPr>
                  <p:cNvPr id="245" name="Group 244">
                    <a:extLst>
                      <a:ext uri="{FF2B5EF4-FFF2-40B4-BE49-F238E27FC236}">
                        <a16:creationId xmlns:a16="http://schemas.microsoft.com/office/drawing/2014/main" id="{B91ECFD2-B96B-D7BB-CC19-7F69B0BFE1CE}"/>
                      </a:ext>
                    </a:extLst>
                  </p:cNvPr>
                  <p:cNvGrpSpPr/>
                  <p:nvPr/>
                </p:nvGrpSpPr>
                <p:grpSpPr>
                  <a:xfrm>
                    <a:off x="1092202" y="4279900"/>
                    <a:ext cx="50800" cy="131233"/>
                    <a:chOff x="1092200" y="4279900"/>
                    <a:chExt cx="50800" cy="131233"/>
                  </a:xfrm>
                  <a:grpFill/>
                </p:grpSpPr>
                <p:cxnSp>
                  <p:nvCxnSpPr>
                    <p:cNvPr id="247" name="Straight Connector 246">
                      <a:extLst>
                        <a:ext uri="{FF2B5EF4-FFF2-40B4-BE49-F238E27FC236}">
                          <a16:creationId xmlns:a16="http://schemas.microsoft.com/office/drawing/2014/main" id="{DC48AE1F-E85E-2642-F8A6-2887FA9DF173}"/>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72E8540B-60A8-A410-6ADC-CD0B6425248F}"/>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46" name="Oval 245">
                    <a:extLst>
                      <a:ext uri="{FF2B5EF4-FFF2-40B4-BE49-F238E27FC236}">
                        <a16:creationId xmlns:a16="http://schemas.microsoft.com/office/drawing/2014/main" id="{0FCAA8FC-2796-AE30-B99B-831A562AABB2}"/>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240" name="Group 239">
                  <a:extLst>
                    <a:ext uri="{FF2B5EF4-FFF2-40B4-BE49-F238E27FC236}">
                      <a16:creationId xmlns:a16="http://schemas.microsoft.com/office/drawing/2014/main" id="{32D8E6C4-1878-B6BE-0CC9-94669833C528}"/>
                    </a:ext>
                  </a:extLst>
                </p:cNvPr>
                <p:cNvGrpSpPr/>
                <p:nvPr/>
              </p:nvGrpSpPr>
              <p:grpSpPr>
                <a:xfrm rot="10800000">
                  <a:off x="840652" y="5068727"/>
                  <a:ext cx="101600" cy="185208"/>
                  <a:chOff x="1066802" y="4225925"/>
                  <a:chExt cx="101600" cy="185208"/>
                </a:xfrm>
                <a:grpFill/>
              </p:grpSpPr>
              <p:grpSp>
                <p:nvGrpSpPr>
                  <p:cNvPr id="241" name="Group 240">
                    <a:extLst>
                      <a:ext uri="{FF2B5EF4-FFF2-40B4-BE49-F238E27FC236}">
                        <a16:creationId xmlns:a16="http://schemas.microsoft.com/office/drawing/2014/main" id="{3DCD33A2-7E69-3B06-AE47-8A603B57F86E}"/>
                      </a:ext>
                    </a:extLst>
                  </p:cNvPr>
                  <p:cNvGrpSpPr/>
                  <p:nvPr/>
                </p:nvGrpSpPr>
                <p:grpSpPr>
                  <a:xfrm>
                    <a:off x="1092202" y="4279900"/>
                    <a:ext cx="50800" cy="131233"/>
                    <a:chOff x="1092200" y="4279900"/>
                    <a:chExt cx="50800" cy="131233"/>
                  </a:xfrm>
                  <a:grpFill/>
                </p:grpSpPr>
                <p:cxnSp>
                  <p:nvCxnSpPr>
                    <p:cNvPr id="243" name="Straight Connector 242">
                      <a:extLst>
                        <a:ext uri="{FF2B5EF4-FFF2-40B4-BE49-F238E27FC236}">
                          <a16:creationId xmlns:a16="http://schemas.microsoft.com/office/drawing/2014/main" id="{392F4AB4-78D8-0E32-C9E0-6610DF74818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54F3A496-F266-AEE7-9192-852978C3D907}"/>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42" name="Oval 241">
                    <a:extLst>
                      <a:ext uri="{FF2B5EF4-FFF2-40B4-BE49-F238E27FC236}">
                        <a16:creationId xmlns:a16="http://schemas.microsoft.com/office/drawing/2014/main" id="{D9EEA2C4-8965-9D1A-F533-1005ACD57B9D}"/>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249" name="Group 248">
                <a:extLst>
                  <a:ext uri="{FF2B5EF4-FFF2-40B4-BE49-F238E27FC236}">
                    <a16:creationId xmlns:a16="http://schemas.microsoft.com/office/drawing/2014/main" id="{3D91B69F-F0E3-8FA5-9DD7-3CF8A68C3B35}"/>
                  </a:ext>
                </a:extLst>
              </p:cNvPr>
              <p:cNvGrpSpPr/>
              <p:nvPr/>
            </p:nvGrpSpPr>
            <p:grpSpPr>
              <a:xfrm>
                <a:off x="2719369" y="4547024"/>
                <a:ext cx="101601" cy="414176"/>
                <a:chOff x="840651" y="4839759"/>
                <a:chExt cx="101601" cy="414176"/>
              </a:xfrm>
              <a:grpFill/>
            </p:grpSpPr>
            <p:grpSp>
              <p:nvGrpSpPr>
                <p:cNvPr id="250" name="Group 249">
                  <a:extLst>
                    <a:ext uri="{FF2B5EF4-FFF2-40B4-BE49-F238E27FC236}">
                      <a16:creationId xmlns:a16="http://schemas.microsoft.com/office/drawing/2014/main" id="{D0944155-A45B-E529-AD7C-D5D1B62B1FFB}"/>
                    </a:ext>
                  </a:extLst>
                </p:cNvPr>
                <p:cNvGrpSpPr/>
                <p:nvPr/>
              </p:nvGrpSpPr>
              <p:grpSpPr>
                <a:xfrm>
                  <a:off x="840651" y="4839759"/>
                  <a:ext cx="101600" cy="185208"/>
                  <a:chOff x="1066802" y="4225925"/>
                  <a:chExt cx="101600" cy="185208"/>
                </a:xfrm>
                <a:grpFill/>
              </p:grpSpPr>
              <p:grpSp>
                <p:nvGrpSpPr>
                  <p:cNvPr id="256" name="Group 255">
                    <a:extLst>
                      <a:ext uri="{FF2B5EF4-FFF2-40B4-BE49-F238E27FC236}">
                        <a16:creationId xmlns:a16="http://schemas.microsoft.com/office/drawing/2014/main" id="{0EE6397E-8A1C-CD2C-5A9F-36CE8A389360}"/>
                      </a:ext>
                    </a:extLst>
                  </p:cNvPr>
                  <p:cNvGrpSpPr/>
                  <p:nvPr/>
                </p:nvGrpSpPr>
                <p:grpSpPr>
                  <a:xfrm>
                    <a:off x="1092202" y="4279900"/>
                    <a:ext cx="50800" cy="131233"/>
                    <a:chOff x="1092200" y="4279900"/>
                    <a:chExt cx="50800" cy="131233"/>
                  </a:xfrm>
                  <a:grpFill/>
                </p:grpSpPr>
                <p:cxnSp>
                  <p:nvCxnSpPr>
                    <p:cNvPr id="258" name="Straight Connector 257">
                      <a:extLst>
                        <a:ext uri="{FF2B5EF4-FFF2-40B4-BE49-F238E27FC236}">
                          <a16:creationId xmlns:a16="http://schemas.microsoft.com/office/drawing/2014/main" id="{312D58BE-A18A-BF8C-B754-934BD260532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14BAF5EA-90B7-4EE0-8610-2086991811A8}"/>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57" name="Oval 256">
                    <a:extLst>
                      <a:ext uri="{FF2B5EF4-FFF2-40B4-BE49-F238E27FC236}">
                        <a16:creationId xmlns:a16="http://schemas.microsoft.com/office/drawing/2014/main" id="{8DEDE9BD-0B2B-E26A-D485-6B28BB78E7CD}"/>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251" name="Group 250">
                  <a:extLst>
                    <a:ext uri="{FF2B5EF4-FFF2-40B4-BE49-F238E27FC236}">
                      <a16:creationId xmlns:a16="http://schemas.microsoft.com/office/drawing/2014/main" id="{3D725C1B-3776-ED86-5180-EEB2113E6C86}"/>
                    </a:ext>
                  </a:extLst>
                </p:cNvPr>
                <p:cNvGrpSpPr/>
                <p:nvPr/>
              </p:nvGrpSpPr>
              <p:grpSpPr>
                <a:xfrm rot="10800000">
                  <a:off x="840652" y="5068727"/>
                  <a:ext cx="101600" cy="185208"/>
                  <a:chOff x="1066802" y="4225925"/>
                  <a:chExt cx="101600" cy="185208"/>
                </a:xfrm>
                <a:grpFill/>
              </p:grpSpPr>
              <p:grpSp>
                <p:nvGrpSpPr>
                  <p:cNvPr id="252" name="Group 251">
                    <a:extLst>
                      <a:ext uri="{FF2B5EF4-FFF2-40B4-BE49-F238E27FC236}">
                        <a16:creationId xmlns:a16="http://schemas.microsoft.com/office/drawing/2014/main" id="{6C2EA727-A322-7AF8-B13F-2413F03F3AE9}"/>
                      </a:ext>
                    </a:extLst>
                  </p:cNvPr>
                  <p:cNvGrpSpPr/>
                  <p:nvPr/>
                </p:nvGrpSpPr>
                <p:grpSpPr>
                  <a:xfrm>
                    <a:off x="1092202" y="4279900"/>
                    <a:ext cx="50800" cy="131233"/>
                    <a:chOff x="1092200" y="4279900"/>
                    <a:chExt cx="50800" cy="131233"/>
                  </a:xfrm>
                  <a:grpFill/>
                </p:grpSpPr>
                <p:cxnSp>
                  <p:nvCxnSpPr>
                    <p:cNvPr id="254" name="Straight Connector 253">
                      <a:extLst>
                        <a:ext uri="{FF2B5EF4-FFF2-40B4-BE49-F238E27FC236}">
                          <a16:creationId xmlns:a16="http://schemas.microsoft.com/office/drawing/2014/main" id="{9DA19603-E38E-0F18-3E3F-69FF6117C0A6}"/>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3629A356-6881-7779-91F4-5A84FD8A2256}"/>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53" name="Oval 252">
                    <a:extLst>
                      <a:ext uri="{FF2B5EF4-FFF2-40B4-BE49-F238E27FC236}">
                        <a16:creationId xmlns:a16="http://schemas.microsoft.com/office/drawing/2014/main" id="{7C11D124-6055-4480-7788-A2DB61DDB90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260" name="Group 259">
                <a:extLst>
                  <a:ext uri="{FF2B5EF4-FFF2-40B4-BE49-F238E27FC236}">
                    <a16:creationId xmlns:a16="http://schemas.microsoft.com/office/drawing/2014/main" id="{BA63D6F0-50E5-F205-780C-106D6416A7A1}"/>
                  </a:ext>
                </a:extLst>
              </p:cNvPr>
              <p:cNvGrpSpPr/>
              <p:nvPr/>
            </p:nvGrpSpPr>
            <p:grpSpPr>
              <a:xfrm>
                <a:off x="2816225" y="4539749"/>
                <a:ext cx="101601" cy="414176"/>
                <a:chOff x="840651" y="4839759"/>
                <a:chExt cx="101601" cy="414176"/>
              </a:xfrm>
              <a:grpFill/>
            </p:grpSpPr>
            <p:grpSp>
              <p:nvGrpSpPr>
                <p:cNvPr id="261" name="Group 260">
                  <a:extLst>
                    <a:ext uri="{FF2B5EF4-FFF2-40B4-BE49-F238E27FC236}">
                      <a16:creationId xmlns:a16="http://schemas.microsoft.com/office/drawing/2014/main" id="{5A5BADAC-A3A3-B521-67B0-0F03D6440827}"/>
                    </a:ext>
                  </a:extLst>
                </p:cNvPr>
                <p:cNvGrpSpPr/>
                <p:nvPr/>
              </p:nvGrpSpPr>
              <p:grpSpPr>
                <a:xfrm>
                  <a:off x="840651" y="4839759"/>
                  <a:ext cx="101600" cy="185208"/>
                  <a:chOff x="1066802" y="4225925"/>
                  <a:chExt cx="101600" cy="185208"/>
                </a:xfrm>
                <a:grpFill/>
              </p:grpSpPr>
              <p:grpSp>
                <p:nvGrpSpPr>
                  <p:cNvPr id="267" name="Group 266">
                    <a:extLst>
                      <a:ext uri="{FF2B5EF4-FFF2-40B4-BE49-F238E27FC236}">
                        <a16:creationId xmlns:a16="http://schemas.microsoft.com/office/drawing/2014/main" id="{3C33C9DE-B57E-E644-403B-0DFD28AF2185}"/>
                      </a:ext>
                    </a:extLst>
                  </p:cNvPr>
                  <p:cNvGrpSpPr/>
                  <p:nvPr/>
                </p:nvGrpSpPr>
                <p:grpSpPr>
                  <a:xfrm>
                    <a:off x="1092202" y="4279900"/>
                    <a:ext cx="50800" cy="131233"/>
                    <a:chOff x="1092200" y="4279900"/>
                    <a:chExt cx="50800" cy="131233"/>
                  </a:xfrm>
                  <a:grpFill/>
                </p:grpSpPr>
                <p:cxnSp>
                  <p:nvCxnSpPr>
                    <p:cNvPr id="269" name="Straight Connector 268">
                      <a:extLst>
                        <a:ext uri="{FF2B5EF4-FFF2-40B4-BE49-F238E27FC236}">
                          <a16:creationId xmlns:a16="http://schemas.microsoft.com/office/drawing/2014/main" id="{F0BB260C-F90B-5C34-5A8D-615E8A3C4D25}"/>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B1D9CE52-C449-F15E-67ED-78CCA07EDE8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68" name="Oval 267">
                    <a:extLst>
                      <a:ext uri="{FF2B5EF4-FFF2-40B4-BE49-F238E27FC236}">
                        <a16:creationId xmlns:a16="http://schemas.microsoft.com/office/drawing/2014/main" id="{1C9908B4-1199-21E3-9B5D-B2F546A40CD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262" name="Group 261">
                  <a:extLst>
                    <a:ext uri="{FF2B5EF4-FFF2-40B4-BE49-F238E27FC236}">
                      <a16:creationId xmlns:a16="http://schemas.microsoft.com/office/drawing/2014/main" id="{FB530133-2CDB-05CC-CBA8-12117D38E686}"/>
                    </a:ext>
                  </a:extLst>
                </p:cNvPr>
                <p:cNvGrpSpPr/>
                <p:nvPr/>
              </p:nvGrpSpPr>
              <p:grpSpPr>
                <a:xfrm rot="10800000">
                  <a:off x="840652" y="5068727"/>
                  <a:ext cx="101600" cy="185208"/>
                  <a:chOff x="1066802" y="4225925"/>
                  <a:chExt cx="101600" cy="185208"/>
                </a:xfrm>
                <a:grpFill/>
              </p:grpSpPr>
              <p:grpSp>
                <p:nvGrpSpPr>
                  <p:cNvPr id="263" name="Group 262">
                    <a:extLst>
                      <a:ext uri="{FF2B5EF4-FFF2-40B4-BE49-F238E27FC236}">
                        <a16:creationId xmlns:a16="http://schemas.microsoft.com/office/drawing/2014/main" id="{34815EE6-6BA0-D399-88CA-D334962F2083}"/>
                      </a:ext>
                    </a:extLst>
                  </p:cNvPr>
                  <p:cNvGrpSpPr/>
                  <p:nvPr/>
                </p:nvGrpSpPr>
                <p:grpSpPr>
                  <a:xfrm>
                    <a:off x="1092202" y="4279900"/>
                    <a:ext cx="50800" cy="131233"/>
                    <a:chOff x="1092200" y="4279900"/>
                    <a:chExt cx="50800" cy="131233"/>
                  </a:xfrm>
                  <a:grpFill/>
                </p:grpSpPr>
                <p:cxnSp>
                  <p:nvCxnSpPr>
                    <p:cNvPr id="265" name="Straight Connector 264">
                      <a:extLst>
                        <a:ext uri="{FF2B5EF4-FFF2-40B4-BE49-F238E27FC236}">
                          <a16:creationId xmlns:a16="http://schemas.microsoft.com/office/drawing/2014/main" id="{DA427D19-AE14-21AD-E49C-750A382727E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DB171438-4442-0318-259B-E30F4C07097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64" name="Oval 263">
                    <a:extLst>
                      <a:ext uri="{FF2B5EF4-FFF2-40B4-BE49-F238E27FC236}">
                        <a16:creationId xmlns:a16="http://schemas.microsoft.com/office/drawing/2014/main" id="{4435F124-121A-7EB9-27C1-AAF6513AE79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271" name="Group 270">
                <a:extLst>
                  <a:ext uri="{FF2B5EF4-FFF2-40B4-BE49-F238E27FC236}">
                    <a16:creationId xmlns:a16="http://schemas.microsoft.com/office/drawing/2014/main" id="{959E0E43-276C-B6F0-BBAC-50203C2B52A4}"/>
                  </a:ext>
                </a:extLst>
              </p:cNvPr>
              <p:cNvGrpSpPr/>
              <p:nvPr/>
            </p:nvGrpSpPr>
            <p:grpSpPr>
              <a:xfrm>
                <a:off x="2911715" y="4531203"/>
                <a:ext cx="101601" cy="414176"/>
                <a:chOff x="840651" y="4839759"/>
                <a:chExt cx="101601" cy="414176"/>
              </a:xfrm>
              <a:grpFill/>
            </p:grpSpPr>
            <p:grpSp>
              <p:nvGrpSpPr>
                <p:cNvPr id="272" name="Group 271">
                  <a:extLst>
                    <a:ext uri="{FF2B5EF4-FFF2-40B4-BE49-F238E27FC236}">
                      <a16:creationId xmlns:a16="http://schemas.microsoft.com/office/drawing/2014/main" id="{76E48374-1940-7576-20B8-84ADB04A2441}"/>
                    </a:ext>
                  </a:extLst>
                </p:cNvPr>
                <p:cNvGrpSpPr/>
                <p:nvPr/>
              </p:nvGrpSpPr>
              <p:grpSpPr>
                <a:xfrm>
                  <a:off x="840651" y="4839759"/>
                  <a:ext cx="101600" cy="185208"/>
                  <a:chOff x="1066802" y="4225925"/>
                  <a:chExt cx="101600" cy="185208"/>
                </a:xfrm>
                <a:grpFill/>
              </p:grpSpPr>
              <p:grpSp>
                <p:nvGrpSpPr>
                  <p:cNvPr id="278" name="Group 277">
                    <a:extLst>
                      <a:ext uri="{FF2B5EF4-FFF2-40B4-BE49-F238E27FC236}">
                        <a16:creationId xmlns:a16="http://schemas.microsoft.com/office/drawing/2014/main" id="{A1615021-5D50-A811-43F1-B9A7C84A7E0F}"/>
                      </a:ext>
                    </a:extLst>
                  </p:cNvPr>
                  <p:cNvGrpSpPr/>
                  <p:nvPr/>
                </p:nvGrpSpPr>
                <p:grpSpPr>
                  <a:xfrm>
                    <a:off x="1092202" y="4279900"/>
                    <a:ext cx="50800" cy="131233"/>
                    <a:chOff x="1092200" y="4279900"/>
                    <a:chExt cx="50800" cy="131233"/>
                  </a:xfrm>
                  <a:grpFill/>
                </p:grpSpPr>
                <p:cxnSp>
                  <p:nvCxnSpPr>
                    <p:cNvPr id="280" name="Straight Connector 279">
                      <a:extLst>
                        <a:ext uri="{FF2B5EF4-FFF2-40B4-BE49-F238E27FC236}">
                          <a16:creationId xmlns:a16="http://schemas.microsoft.com/office/drawing/2014/main" id="{9CA87B40-19FE-BF43-5F6F-761E5BB0F9BB}"/>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0B788172-9408-1F09-B67A-8D31B64EC698}"/>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79" name="Oval 278">
                    <a:extLst>
                      <a:ext uri="{FF2B5EF4-FFF2-40B4-BE49-F238E27FC236}">
                        <a16:creationId xmlns:a16="http://schemas.microsoft.com/office/drawing/2014/main" id="{FD1FA8FD-245F-DF39-1572-7CAF773BF247}"/>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273" name="Group 272">
                  <a:extLst>
                    <a:ext uri="{FF2B5EF4-FFF2-40B4-BE49-F238E27FC236}">
                      <a16:creationId xmlns:a16="http://schemas.microsoft.com/office/drawing/2014/main" id="{2177488C-42F8-039B-0134-592E51A9B881}"/>
                    </a:ext>
                  </a:extLst>
                </p:cNvPr>
                <p:cNvGrpSpPr/>
                <p:nvPr/>
              </p:nvGrpSpPr>
              <p:grpSpPr>
                <a:xfrm rot="10800000">
                  <a:off x="840652" y="5068727"/>
                  <a:ext cx="101600" cy="185208"/>
                  <a:chOff x="1066802" y="4225925"/>
                  <a:chExt cx="101600" cy="185208"/>
                </a:xfrm>
                <a:grpFill/>
              </p:grpSpPr>
              <p:grpSp>
                <p:nvGrpSpPr>
                  <p:cNvPr id="274" name="Group 273">
                    <a:extLst>
                      <a:ext uri="{FF2B5EF4-FFF2-40B4-BE49-F238E27FC236}">
                        <a16:creationId xmlns:a16="http://schemas.microsoft.com/office/drawing/2014/main" id="{D73B48C8-1718-8DC1-CC25-86D6BCEA4F35}"/>
                      </a:ext>
                    </a:extLst>
                  </p:cNvPr>
                  <p:cNvGrpSpPr/>
                  <p:nvPr/>
                </p:nvGrpSpPr>
                <p:grpSpPr>
                  <a:xfrm>
                    <a:off x="1092202" y="4279900"/>
                    <a:ext cx="50800" cy="131233"/>
                    <a:chOff x="1092200" y="4279900"/>
                    <a:chExt cx="50800" cy="131233"/>
                  </a:xfrm>
                  <a:grpFill/>
                </p:grpSpPr>
                <p:cxnSp>
                  <p:nvCxnSpPr>
                    <p:cNvPr id="276" name="Straight Connector 275">
                      <a:extLst>
                        <a:ext uri="{FF2B5EF4-FFF2-40B4-BE49-F238E27FC236}">
                          <a16:creationId xmlns:a16="http://schemas.microsoft.com/office/drawing/2014/main" id="{315BBBF7-46C2-1577-BBCB-F8CCAA62CB7C}"/>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6F2E4AA6-433E-0382-F0F0-0B27FAC9EA89}"/>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75" name="Oval 274">
                    <a:extLst>
                      <a:ext uri="{FF2B5EF4-FFF2-40B4-BE49-F238E27FC236}">
                        <a16:creationId xmlns:a16="http://schemas.microsoft.com/office/drawing/2014/main" id="{330CDF5B-EA71-7978-AEBC-D9376EE58EF7}"/>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282" name="Group 281">
                <a:extLst>
                  <a:ext uri="{FF2B5EF4-FFF2-40B4-BE49-F238E27FC236}">
                    <a16:creationId xmlns:a16="http://schemas.microsoft.com/office/drawing/2014/main" id="{1EB7113B-CB55-26A0-3884-FBECF0904C92}"/>
                  </a:ext>
                </a:extLst>
              </p:cNvPr>
              <p:cNvGrpSpPr/>
              <p:nvPr/>
            </p:nvGrpSpPr>
            <p:grpSpPr>
              <a:xfrm>
                <a:off x="3008624" y="4532261"/>
                <a:ext cx="101601" cy="414176"/>
                <a:chOff x="840651" y="4839759"/>
                <a:chExt cx="101601" cy="414176"/>
              </a:xfrm>
              <a:grpFill/>
            </p:grpSpPr>
            <p:grpSp>
              <p:nvGrpSpPr>
                <p:cNvPr id="283" name="Group 282">
                  <a:extLst>
                    <a:ext uri="{FF2B5EF4-FFF2-40B4-BE49-F238E27FC236}">
                      <a16:creationId xmlns:a16="http://schemas.microsoft.com/office/drawing/2014/main" id="{5B27CEAD-EC86-2637-75A5-72351538C60B}"/>
                    </a:ext>
                  </a:extLst>
                </p:cNvPr>
                <p:cNvGrpSpPr/>
                <p:nvPr/>
              </p:nvGrpSpPr>
              <p:grpSpPr>
                <a:xfrm>
                  <a:off x="840651" y="4839759"/>
                  <a:ext cx="101600" cy="185208"/>
                  <a:chOff x="1066802" y="4225925"/>
                  <a:chExt cx="101600" cy="185208"/>
                </a:xfrm>
                <a:grpFill/>
              </p:grpSpPr>
              <p:grpSp>
                <p:nvGrpSpPr>
                  <p:cNvPr id="289" name="Group 288">
                    <a:extLst>
                      <a:ext uri="{FF2B5EF4-FFF2-40B4-BE49-F238E27FC236}">
                        <a16:creationId xmlns:a16="http://schemas.microsoft.com/office/drawing/2014/main" id="{385503BD-59EE-6E23-9BAC-AAAA77E92A85}"/>
                      </a:ext>
                    </a:extLst>
                  </p:cNvPr>
                  <p:cNvGrpSpPr/>
                  <p:nvPr/>
                </p:nvGrpSpPr>
                <p:grpSpPr>
                  <a:xfrm>
                    <a:off x="1092202" y="4279900"/>
                    <a:ext cx="50800" cy="131233"/>
                    <a:chOff x="1092200" y="4279900"/>
                    <a:chExt cx="50800" cy="131233"/>
                  </a:xfrm>
                  <a:grpFill/>
                </p:grpSpPr>
                <p:cxnSp>
                  <p:nvCxnSpPr>
                    <p:cNvPr id="291" name="Straight Connector 290">
                      <a:extLst>
                        <a:ext uri="{FF2B5EF4-FFF2-40B4-BE49-F238E27FC236}">
                          <a16:creationId xmlns:a16="http://schemas.microsoft.com/office/drawing/2014/main" id="{F92EB9DF-0206-5BFB-6064-0413D6B4356A}"/>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0347E651-90BD-4704-8664-BEB57A3F35D8}"/>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90" name="Oval 289">
                    <a:extLst>
                      <a:ext uri="{FF2B5EF4-FFF2-40B4-BE49-F238E27FC236}">
                        <a16:creationId xmlns:a16="http://schemas.microsoft.com/office/drawing/2014/main" id="{FE988EFF-AF3F-7C00-30D8-4F3FE934DD69}"/>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284" name="Group 283">
                  <a:extLst>
                    <a:ext uri="{FF2B5EF4-FFF2-40B4-BE49-F238E27FC236}">
                      <a16:creationId xmlns:a16="http://schemas.microsoft.com/office/drawing/2014/main" id="{C721AD1E-6DA2-7B91-4FCF-3462E99B3174}"/>
                    </a:ext>
                  </a:extLst>
                </p:cNvPr>
                <p:cNvGrpSpPr/>
                <p:nvPr/>
              </p:nvGrpSpPr>
              <p:grpSpPr>
                <a:xfrm rot="10800000">
                  <a:off x="840652" y="5068727"/>
                  <a:ext cx="101600" cy="185208"/>
                  <a:chOff x="1066802" y="4225925"/>
                  <a:chExt cx="101600" cy="185208"/>
                </a:xfrm>
                <a:grpFill/>
              </p:grpSpPr>
              <p:grpSp>
                <p:nvGrpSpPr>
                  <p:cNvPr id="285" name="Group 284">
                    <a:extLst>
                      <a:ext uri="{FF2B5EF4-FFF2-40B4-BE49-F238E27FC236}">
                        <a16:creationId xmlns:a16="http://schemas.microsoft.com/office/drawing/2014/main" id="{9675A618-AD97-C98D-DAF2-568A454E9A91}"/>
                      </a:ext>
                    </a:extLst>
                  </p:cNvPr>
                  <p:cNvGrpSpPr/>
                  <p:nvPr/>
                </p:nvGrpSpPr>
                <p:grpSpPr>
                  <a:xfrm>
                    <a:off x="1092202" y="4279900"/>
                    <a:ext cx="50800" cy="131233"/>
                    <a:chOff x="1092200" y="4279900"/>
                    <a:chExt cx="50800" cy="131233"/>
                  </a:xfrm>
                  <a:grpFill/>
                </p:grpSpPr>
                <p:cxnSp>
                  <p:nvCxnSpPr>
                    <p:cNvPr id="287" name="Straight Connector 286">
                      <a:extLst>
                        <a:ext uri="{FF2B5EF4-FFF2-40B4-BE49-F238E27FC236}">
                          <a16:creationId xmlns:a16="http://schemas.microsoft.com/office/drawing/2014/main" id="{219D7B6C-3F79-20B7-42C5-9B2CD579C8D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8C344AC0-C935-FE40-A698-95E06B11D9A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86" name="Oval 285">
                    <a:extLst>
                      <a:ext uri="{FF2B5EF4-FFF2-40B4-BE49-F238E27FC236}">
                        <a16:creationId xmlns:a16="http://schemas.microsoft.com/office/drawing/2014/main" id="{4E84917A-FB8B-B5A6-16DF-AD5B73E4196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293" name="Group 292">
                <a:extLst>
                  <a:ext uri="{FF2B5EF4-FFF2-40B4-BE49-F238E27FC236}">
                    <a16:creationId xmlns:a16="http://schemas.microsoft.com/office/drawing/2014/main" id="{11B8CF73-B246-388A-4CBC-46371F44FED9}"/>
                  </a:ext>
                </a:extLst>
              </p:cNvPr>
              <p:cNvGrpSpPr/>
              <p:nvPr/>
            </p:nvGrpSpPr>
            <p:grpSpPr>
              <a:xfrm>
                <a:off x="3104061" y="4530067"/>
                <a:ext cx="101601" cy="414176"/>
                <a:chOff x="840651" y="4839759"/>
                <a:chExt cx="101601" cy="414176"/>
              </a:xfrm>
              <a:grpFill/>
            </p:grpSpPr>
            <p:grpSp>
              <p:nvGrpSpPr>
                <p:cNvPr id="294" name="Group 293">
                  <a:extLst>
                    <a:ext uri="{FF2B5EF4-FFF2-40B4-BE49-F238E27FC236}">
                      <a16:creationId xmlns:a16="http://schemas.microsoft.com/office/drawing/2014/main" id="{4FD9E0FB-FAD7-C017-EA11-10563246D44B}"/>
                    </a:ext>
                  </a:extLst>
                </p:cNvPr>
                <p:cNvGrpSpPr/>
                <p:nvPr/>
              </p:nvGrpSpPr>
              <p:grpSpPr>
                <a:xfrm>
                  <a:off x="840651" y="4839759"/>
                  <a:ext cx="101600" cy="185208"/>
                  <a:chOff x="1066802" y="4225925"/>
                  <a:chExt cx="101600" cy="185208"/>
                </a:xfrm>
                <a:grpFill/>
              </p:grpSpPr>
              <p:grpSp>
                <p:nvGrpSpPr>
                  <p:cNvPr id="300" name="Group 299">
                    <a:extLst>
                      <a:ext uri="{FF2B5EF4-FFF2-40B4-BE49-F238E27FC236}">
                        <a16:creationId xmlns:a16="http://schemas.microsoft.com/office/drawing/2014/main" id="{50562581-93AF-51E6-22B0-3BAFE3AEC371}"/>
                      </a:ext>
                    </a:extLst>
                  </p:cNvPr>
                  <p:cNvGrpSpPr/>
                  <p:nvPr/>
                </p:nvGrpSpPr>
                <p:grpSpPr>
                  <a:xfrm>
                    <a:off x="1092202" y="4279900"/>
                    <a:ext cx="50800" cy="131233"/>
                    <a:chOff x="1092200" y="4279900"/>
                    <a:chExt cx="50800" cy="131233"/>
                  </a:xfrm>
                  <a:grpFill/>
                </p:grpSpPr>
                <p:cxnSp>
                  <p:nvCxnSpPr>
                    <p:cNvPr id="302" name="Straight Connector 301">
                      <a:extLst>
                        <a:ext uri="{FF2B5EF4-FFF2-40B4-BE49-F238E27FC236}">
                          <a16:creationId xmlns:a16="http://schemas.microsoft.com/office/drawing/2014/main" id="{0F1447E5-C5EC-CFE7-23D3-29529AB8570E}"/>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48767EE4-0205-273F-25C8-FA55F1160CC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301" name="Oval 300">
                    <a:extLst>
                      <a:ext uri="{FF2B5EF4-FFF2-40B4-BE49-F238E27FC236}">
                        <a16:creationId xmlns:a16="http://schemas.microsoft.com/office/drawing/2014/main" id="{FFCFFEF9-39CB-88CE-D170-0F5E91BFF2A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295" name="Group 294">
                  <a:extLst>
                    <a:ext uri="{FF2B5EF4-FFF2-40B4-BE49-F238E27FC236}">
                      <a16:creationId xmlns:a16="http://schemas.microsoft.com/office/drawing/2014/main" id="{6432EB17-12BE-CAA2-3B64-ADC34D180D58}"/>
                    </a:ext>
                  </a:extLst>
                </p:cNvPr>
                <p:cNvGrpSpPr/>
                <p:nvPr/>
              </p:nvGrpSpPr>
              <p:grpSpPr>
                <a:xfrm rot="10800000">
                  <a:off x="840652" y="5068727"/>
                  <a:ext cx="101600" cy="185208"/>
                  <a:chOff x="1066802" y="4225925"/>
                  <a:chExt cx="101600" cy="185208"/>
                </a:xfrm>
                <a:grpFill/>
              </p:grpSpPr>
              <p:grpSp>
                <p:nvGrpSpPr>
                  <p:cNvPr id="296" name="Group 295">
                    <a:extLst>
                      <a:ext uri="{FF2B5EF4-FFF2-40B4-BE49-F238E27FC236}">
                        <a16:creationId xmlns:a16="http://schemas.microsoft.com/office/drawing/2014/main" id="{9A696087-D4A1-5E76-8C22-526533E76EDD}"/>
                      </a:ext>
                    </a:extLst>
                  </p:cNvPr>
                  <p:cNvGrpSpPr/>
                  <p:nvPr/>
                </p:nvGrpSpPr>
                <p:grpSpPr>
                  <a:xfrm>
                    <a:off x="1092202" y="4279900"/>
                    <a:ext cx="50800" cy="131233"/>
                    <a:chOff x="1092200" y="4279900"/>
                    <a:chExt cx="50800" cy="131233"/>
                  </a:xfrm>
                  <a:grpFill/>
                </p:grpSpPr>
                <p:cxnSp>
                  <p:nvCxnSpPr>
                    <p:cNvPr id="298" name="Straight Connector 297">
                      <a:extLst>
                        <a:ext uri="{FF2B5EF4-FFF2-40B4-BE49-F238E27FC236}">
                          <a16:creationId xmlns:a16="http://schemas.microsoft.com/office/drawing/2014/main" id="{918B0207-BEE3-7032-A6E8-7743067A6C8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35532CA4-C1D0-A552-D689-A4614020A3E0}"/>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297" name="Oval 296">
                    <a:extLst>
                      <a:ext uri="{FF2B5EF4-FFF2-40B4-BE49-F238E27FC236}">
                        <a16:creationId xmlns:a16="http://schemas.microsoft.com/office/drawing/2014/main" id="{F89E8322-3F9B-59DA-1990-C6A1A67B7466}"/>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304" name="Group 303">
                <a:extLst>
                  <a:ext uri="{FF2B5EF4-FFF2-40B4-BE49-F238E27FC236}">
                    <a16:creationId xmlns:a16="http://schemas.microsoft.com/office/drawing/2014/main" id="{088FCF58-5387-1C60-2852-EB14FDCB86CD}"/>
                  </a:ext>
                </a:extLst>
              </p:cNvPr>
              <p:cNvGrpSpPr/>
              <p:nvPr/>
            </p:nvGrpSpPr>
            <p:grpSpPr>
              <a:xfrm>
                <a:off x="3201022" y="4531203"/>
                <a:ext cx="101601" cy="414176"/>
                <a:chOff x="840651" y="4839759"/>
                <a:chExt cx="101601" cy="414176"/>
              </a:xfrm>
              <a:grpFill/>
            </p:grpSpPr>
            <p:grpSp>
              <p:nvGrpSpPr>
                <p:cNvPr id="305" name="Group 304">
                  <a:extLst>
                    <a:ext uri="{FF2B5EF4-FFF2-40B4-BE49-F238E27FC236}">
                      <a16:creationId xmlns:a16="http://schemas.microsoft.com/office/drawing/2014/main" id="{C06D7862-B267-38BE-6287-676AAB295C5B}"/>
                    </a:ext>
                  </a:extLst>
                </p:cNvPr>
                <p:cNvGrpSpPr/>
                <p:nvPr/>
              </p:nvGrpSpPr>
              <p:grpSpPr>
                <a:xfrm>
                  <a:off x="840651" y="4839759"/>
                  <a:ext cx="101600" cy="185208"/>
                  <a:chOff x="1066802" y="4225925"/>
                  <a:chExt cx="101600" cy="185208"/>
                </a:xfrm>
                <a:grpFill/>
              </p:grpSpPr>
              <p:grpSp>
                <p:nvGrpSpPr>
                  <p:cNvPr id="311" name="Group 310">
                    <a:extLst>
                      <a:ext uri="{FF2B5EF4-FFF2-40B4-BE49-F238E27FC236}">
                        <a16:creationId xmlns:a16="http://schemas.microsoft.com/office/drawing/2014/main" id="{B11B2DCB-95E2-1587-6D64-23BA6ED515E1}"/>
                      </a:ext>
                    </a:extLst>
                  </p:cNvPr>
                  <p:cNvGrpSpPr/>
                  <p:nvPr/>
                </p:nvGrpSpPr>
                <p:grpSpPr>
                  <a:xfrm>
                    <a:off x="1092202" y="4279900"/>
                    <a:ext cx="50800" cy="131233"/>
                    <a:chOff x="1092200" y="4279900"/>
                    <a:chExt cx="50800" cy="131233"/>
                  </a:xfrm>
                  <a:grpFill/>
                </p:grpSpPr>
                <p:cxnSp>
                  <p:nvCxnSpPr>
                    <p:cNvPr id="313" name="Straight Connector 312">
                      <a:extLst>
                        <a:ext uri="{FF2B5EF4-FFF2-40B4-BE49-F238E27FC236}">
                          <a16:creationId xmlns:a16="http://schemas.microsoft.com/office/drawing/2014/main" id="{D13A797D-2F66-E777-1EEF-749AD2B96164}"/>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3DE5C57C-DED5-95D6-8456-4F7B99478FCF}"/>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312" name="Oval 311">
                    <a:extLst>
                      <a:ext uri="{FF2B5EF4-FFF2-40B4-BE49-F238E27FC236}">
                        <a16:creationId xmlns:a16="http://schemas.microsoft.com/office/drawing/2014/main" id="{6166B634-A9BA-437F-D068-D2FA8ADA7116}"/>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306" name="Group 305">
                  <a:extLst>
                    <a:ext uri="{FF2B5EF4-FFF2-40B4-BE49-F238E27FC236}">
                      <a16:creationId xmlns:a16="http://schemas.microsoft.com/office/drawing/2014/main" id="{8B140B0C-6836-A3B9-04D4-49ABA2C67A8F}"/>
                    </a:ext>
                  </a:extLst>
                </p:cNvPr>
                <p:cNvGrpSpPr/>
                <p:nvPr/>
              </p:nvGrpSpPr>
              <p:grpSpPr>
                <a:xfrm rot="10800000">
                  <a:off x="840652" y="5068727"/>
                  <a:ext cx="101600" cy="185208"/>
                  <a:chOff x="1066802" y="4225925"/>
                  <a:chExt cx="101600" cy="185208"/>
                </a:xfrm>
                <a:grpFill/>
              </p:grpSpPr>
              <p:grpSp>
                <p:nvGrpSpPr>
                  <p:cNvPr id="307" name="Group 306">
                    <a:extLst>
                      <a:ext uri="{FF2B5EF4-FFF2-40B4-BE49-F238E27FC236}">
                        <a16:creationId xmlns:a16="http://schemas.microsoft.com/office/drawing/2014/main" id="{C8D74FF3-4F32-7C63-250A-3D5206DC8249}"/>
                      </a:ext>
                    </a:extLst>
                  </p:cNvPr>
                  <p:cNvGrpSpPr/>
                  <p:nvPr/>
                </p:nvGrpSpPr>
                <p:grpSpPr>
                  <a:xfrm>
                    <a:off x="1092202" y="4279900"/>
                    <a:ext cx="50800" cy="131233"/>
                    <a:chOff x="1092200" y="4279900"/>
                    <a:chExt cx="50800" cy="131233"/>
                  </a:xfrm>
                  <a:grpFill/>
                </p:grpSpPr>
                <p:cxnSp>
                  <p:nvCxnSpPr>
                    <p:cNvPr id="309" name="Straight Connector 308">
                      <a:extLst>
                        <a:ext uri="{FF2B5EF4-FFF2-40B4-BE49-F238E27FC236}">
                          <a16:creationId xmlns:a16="http://schemas.microsoft.com/office/drawing/2014/main" id="{0A35D59E-D0A7-05BB-D8C5-5EE67E64660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15D1652F-5F0D-F8A8-7E78-ACD76B72FF06}"/>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308" name="Oval 307">
                    <a:extLst>
                      <a:ext uri="{FF2B5EF4-FFF2-40B4-BE49-F238E27FC236}">
                        <a16:creationId xmlns:a16="http://schemas.microsoft.com/office/drawing/2014/main" id="{99A7F2EA-7DCD-737D-431E-151FE0C3877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03" name="Group 602">
                <a:extLst>
                  <a:ext uri="{FF2B5EF4-FFF2-40B4-BE49-F238E27FC236}">
                    <a16:creationId xmlns:a16="http://schemas.microsoft.com/office/drawing/2014/main" id="{1608985F-855B-F037-9548-AB9B8D40196D}"/>
                  </a:ext>
                </a:extLst>
              </p:cNvPr>
              <p:cNvGrpSpPr/>
              <p:nvPr/>
            </p:nvGrpSpPr>
            <p:grpSpPr>
              <a:xfrm>
                <a:off x="3297253" y="4531203"/>
                <a:ext cx="101601" cy="414176"/>
                <a:chOff x="840651" y="4839759"/>
                <a:chExt cx="101601" cy="414176"/>
              </a:xfrm>
              <a:grpFill/>
            </p:grpSpPr>
            <p:grpSp>
              <p:nvGrpSpPr>
                <p:cNvPr id="604" name="Group 603">
                  <a:extLst>
                    <a:ext uri="{FF2B5EF4-FFF2-40B4-BE49-F238E27FC236}">
                      <a16:creationId xmlns:a16="http://schemas.microsoft.com/office/drawing/2014/main" id="{F82DF24F-9FE1-32F6-1E16-720A9AF8AE8B}"/>
                    </a:ext>
                  </a:extLst>
                </p:cNvPr>
                <p:cNvGrpSpPr/>
                <p:nvPr/>
              </p:nvGrpSpPr>
              <p:grpSpPr>
                <a:xfrm>
                  <a:off x="840651" y="4839759"/>
                  <a:ext cx="101600" cy="185208"/>
                  <a:chOff x="1066802" y="4225925"/>
                  <a:chExt cx="101600" cy="185208"/>
                </a:xfrm>
                <a:grpFill/>
              </p:grpSpPr>
              <p:grpSp>
                <p:nvGrpSpPr>
                  <p:cNvPr id="610" name="Group 609">
                    <a:extLst>
                      <a:ext uri="{FF2B5EF4-FFF2-40B4-BE49-F238E27FC236}">
                        <a16:creationId xmlns:a16="http://schemas.microsoft.com/office/drawing/2014/main" id="{7C585DF6-DA56-DBA8-4C46-FAFAFA64B58B}"/>
                      </a:ext>
                    </a:extLst>
                  </p:cNvPr>
                  <p:cNvGrpSpPr/>
                  <p:nvPr/>
                </p:nvGrpSpPr>
                <p:grpSpPr>
                  <a:xfrm>
                    <a:off x="1092202" y="4279900"/>
                    <a:ext cx="50800" cy="131233"/>
                    <a:chOff x="1092200" y="4279900"/>
                    <a:chExt cx="50800" cy="131233"/>
                  </a:xfrm>
                  <a:grpFill/>
                </p:grpSpPr>
                <p:cxnSp>
                  <p:nvCxnSpPr>
                    <p:cNvPr id="612" name="Straight Connector 611">
                      <a:extLst>
                        <a:ext uri="{FF2B5EF4-FFF2-40B4-BE49-F238E27FC236}">
                          <a16:creationId xmlns:a16="http://schemas.microsoft.com/office/drawing/2014/main" id="{42BD43FE-20BE-0AAC-1410-2DC6960FFFE1}"/>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13" name="Straight Connector 612">
                      <a:extLst>
                        <a:ext uri="{FF2B5EF4-FFF2-40B4-BE49-F238E27FC236}">
                          <a16:creationId xmlns:a16="http://schemas.microsoft.com/office/drawing/2014/main" id="{8C40E9B8-2EF0-02D3-EBD2-449099ECC9FF}"/>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11" name="Oval 610">
                    <a:extLst>
                      <a:ext uri="{FF2B5EF4-FFF2-40B4-BE49-F238E27FC236}">
                        <a16:creationId xmlns:a16="http://schemas.microsoft.com/office/drawing/2014/main" id="{02C01168-0964-81FB-5FA3-EBAAFD29F2B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605" name="Group 604">
                  <a:extLst>
                    <a:ext uri="{FF2B5EF4-FFF2-40B4-BE49-F238E27FC236}">
                      <a16:creationId xmlns:a16="http://schemas.microsoft.com/office/drawing/2014/main" id="{929C16F6-FBAA-0E4B-D797-EC0EE5FE1999}"/>
                    </a:ext>
                  </a:extLst>
                </p:cNvPr>
                <p:cNvGrpSpPr/>
                <p:nvPr/>
              </p:nvGrpSpPr>
              <p:grpSpPr>
                <a:xfrm rot="10800000">
                  <a:off x="840652" y="5068727"/>
                  <a:ext cx="101600" cy="185208"/>
                  <a:chOff x="1066802" y="4225925"/>
                  <a:chExt cx="101600" cy="185208"/>
                </a:xfrm>
                <a:grpFill/>
              </p:grpSpPr>
              <p:grpSp>
                <p:nvGrpSpPr>
                  <p:cNvPr id="606" name="Group 605">
                    <a:extLst>
                      <a:ext uri="{FF2B5EF4-FFF2-40B4-BE49-F238E27FC236}">
                        <a16:creationId xmlns:a16="http://schemas.microsoft.com/office/drawing/2014/main" id="{96994843-E728-F3D0-8015-5A8FE798F6AA}"/>
                      </a:ext>
                    </a:extLst>
                  </p:cNvPr>
                  <p:cNvGrpSpPr/>
                  <p:nvPr/>
                </p:nvGrpSpPr>
                <p:grpSpPr>
                  <a:xfrm>
                    <a:off x="1092202" y="4279900"/>
                    <a:ext cx="50800" cy="131233"/>
                    <a:chOff x="1092200" y="4279900"/>
                    <a:chExt cx="50800" cy="131233"/>
                  </a:xfrm>
                  <a:grpFill/>
                </p:grpSpPr>
                <p:cxnSp>
                  <p:nvCxnSpPr>
                    <p:cNvPr id="608" name="Straight Connector 607">
                      <a:extLst>
                        <a:ext uri="{FF2B5EF4-FFF2-40B4-BE49-F238E27FC236}">
                          <a16:creationId xmlns:a16="http://schemas.microsoft.com/office/drawing/2014/main" id="{5A558DE8-401E-2AE8-F6D4-5220F108EFA9}"/>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09" name="Straight Connector 608">
                      <a:extLst>
                        <a:ext uri="{FF2B5EF4-FFF2-40B4-BE49-F238E27FC236}">
                          <a16:creationId xmlns:a16="http://schemas.microsoft.com/office/drawing/2014/main" id="{F91E210F-ADD9-9061-C8A5-D62440FACB33}"/>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07" name="Oval 606">
                    <a:extLst>
                      <a:ext uri="{FF2B5EF4-FFF2-40B4-BE49-F238E27FC236}">
                        <a16:creationId xmlns:a16="http://schemas.microsoft.com/office/drawing/2014/main" id="{BBA90555-2DAE-2472-5C95-343311BDC996}"/>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14" name="Group 613">
                <a:extLst>
                  <a:ext uri="{FF2B5EF4-FFF2-40B4-BE49-F238E27FC236}">
                    <a16:creationId xmlns:a16="http://schemas.microsoft.com/office/drawing/2014/main" id="{1699E41A-5A97-9A28-7B66-36800DE5C69A}"/>
                  </a:ext>
                </a:extLst>
              </p:cNvPr>
              <p:cNvGrpSpPr/>
              <p:nvPr/>
            </p:nvGrpSpPr>
            <p:grpSpPr>
              <a:xfrm>
                <a:off x="3399055" y="4531203"/>
                <a:ext cx="101601" cy="414176"/>
                <a:chOff x="840651" y="4839759"/>
                <a:chExt cx="101601" cy="414176"/>
              </a:xfrm>
              <a:grpFill/>
            </p:grpSpPr>
            <p:grpSp>
              <p:nvGrpSpPr>
                <p:cNvPr id="615" name="Group 614">
                  <a:extLst>
                    <a:ext uri="{FF2B5EF4-FFF2-40B4-BE49-F238E27FC236}">
                      <a16:creationId xmlns:a16="http://schemas.microsoft.com/office/drawing/2014/main" id="{1547DF18-46D6-1162-5CD4-ED5427DA1DB2}"/>
                    </a:ext>
                  </a:extLst>
                </p:cNvPr>
                <p:cNvGrpSpPr/>
                <p:nvPr/>
              </p:nvGrpSpPr>
              <p:grpSpPr>
                <a:xfrm>
                  <a:off x="840651" y="4839759"/>
                  <a:ext cx="101600" cy="185208"/>
                  <a:chOff x="1066802" y="4225925"/>
                  <a:chExt cx="101600" cy="185208"/>
                </a:xfrm>
                <a:grpFill/>
              </p:grpSpPr>
              <p:grpSp>
                <p:nvGrpSpPr>
                  <p:cNvPr id="621" name="Group 620">
                    <a:extLst>
                      <a:ext uri="{FF2B5EF4-FFF2-40B4-BE49-F238E27FC236}">
                        <a16:creationId xmlns:a16="http://schemas.microsoft.com/office/drawing/2014/main" id="{E5D199AE-48A1-BC22-8416-7520E6755299}"/>
                      </a:ext>
                    </a:extLst>
                  </p:cNvPr>
                  <p:cNvGrpSpPr/>
                  <p:nvPr/>
                </p:nvGrpSpPr>
                <p:grpSpPr>
                  <a:xfrm>
                    <a:off x="1092202" y="4279900"/>
                    <a:ext cx="50800" cy="131233"/>
                    <a:chOff x="1092200" y="4279900"/>
                    <a:chExt cx="50800" cy="131233"/>
                  </a:xfrm>
                  <a:grpFill/>
                </p:grpSpPr>
                <p:cxnSp>
                  <p:nvCxnSpPr>
                    <p:cNvPr id="623" name="Straight Connector 622">
                      <a:extLst>
                        <a:ext uri="{FF2B5EF4-FFF2-40B4-BE49-F238E27FC236}">
                          <a16:creationId xmlns:a16="http://schemas.microsoft.com/office/drawing/2014/main" id="{83775655-FE74-5716-D389-4384978D6BAC}"/>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24" name="Straight Connector 623">
                      <a:extLst>
                        <a:ext uri="{FF2B5EF4-FFF2-40B4-BE49-F238E27FC236}">
                          <a16:creationId xmlns:a16="http://schemas.microsoft.com/office/drawing/2014/main" id="{8F61A65B-001F-13FC-EDEC-CC70008A0523}"/>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22" name="Oval 621">
                    <a:extLst>
                      <a:ext uri="{FF2B5EF4-FFF2-40B4-BE49-F238E27FC236}">
                        <a16:creationId xmlns:a16="http://schemas.microsoft.com/office/drawing/2014/main" id="{48BC4558-8694-C9BC-4B51-AFB36CD0FDD2}"/>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616" name="Group 615">
                  <a:extLst>
                    <a:ext uri="{FF2B5EF4-FFF2-40B4-BE49-F238E27FC236}">
                      <a16:creationId xmlns:a16="http://schemas.microsoft.com/office/drawing/2014/main" id="{73EEF6A5-868F-8463-D713-D9527926B4C7}"/>
                    </a:ext>
                  </a:extLst>
                </p:cNvPr>
                <p:cNvGrpSpPr/>
                <p:nvPr/>
              </p:nvGrpSpPr>
              <p:grpSpPr>
                <a:xfrm rot="10800000">
                  <a:off x="840652" y="5068727"/>
                  <a:ext cx="101600" cy="185208"/>
                  <a:chOff x="1066802" y="4225925"/>
                  <a:chExt cx="101600" cy="185208"/>
                </a:xfrm>
                <a:grpFill/>
              </p:grpSpPr>
              <p:grpSp>
                <p:nvGrpSpPr>
                  <p:cNvPr id="617" name="Group 616">
                    <a:extLst>
                      <a:ext uri="{FF2B5EF4-FFF2-40B4-BE49-F238E27FC236}">
                        <a16:creationId xmlns:a16="http://schemas.microsoft.com/office/drawing/2014/main" id="{7917D88B-862E-1858-3614-26497263A7C2}"/>
                      </a:ext>
                    </a:extLst>
                  </p:cNvPr>
                  <p:cNvGrpSpPr/>
                  <p:nvPr/>
                </p:nvGrpSpPr>
                <p:grpSpPr>
                  <a:xfrm>
                    <a:off x="1092202" y="4279900"/>
                    <a:ext cx="50800" cy="131233"/>
                    <a:chOff x="1092200" y="4279900"/>
                    <a:chExt cx="50800" cy="131233"/>
                  </a:xfrm>
                  <a:grpFill/>
                </p:grpSpPr>
                <p:cxnSp>
                  <p:nvCxnSpPr>
                    <p:cNvPr id="619" name="Straight Connector 618">
                      <a:extLst>
                        <a:ext uri="{FF2B5EF4-FFF2-40B4-BE49-F238E27FC236}">
                          <a16:creationId xmlns:a16="http://schemas.microsoft.com/office/drawing/2014/main" id="{B9C2A264-8B9A-89E1-B270-204F3FA053F5}"/>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20" name="Straight Connector 619">
                      <a:extLst>
                        <a:ext uri="{FF2B5EF4-FFF2-40B4-BE49-F238E27FC236}">
                          <a16:creationId xmlns:a16="http://schemas.microsoft.com/office/drawing/2014/main" id="{FE2F03AE-77D7-79A6-4A87-BFD8EF5280E8}"/>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18" name="Oval 617">
                    <a:extLst>
                      <a:ext uri="{FF2B5EF4-FFF2-40B4-BE49-F238E27FC236}">
                        <a16:creationId xmlns:a16="http://schemas.microsoft.com/office/drawing/2014/main" id="{5B0D9560-C050-D03C-EBAB-D8D0A7A30677}"/>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25" name="Group 624">
                <a:extLst>
                  <a:ext uri="{FF2B5EF4-FFF2-40B4-BE49-F238E27FC236}">
                    <a16:creationId xmlns:a16="http://schemas.microsoft.com/office/drawing/2014/main" id="{2215CD51-E782-5D2A-86A5-48BB036F3B37}"/>
                  </a:ext>
                </a:extLst>
              </p:cNvPr>
              <p:cNvGrpSpPr/>
              <p:nvPr/>
            </p:nvGrpSpPr>
            <p:grpSpPr>
              <a:xfrm>
                <a:off x="3495203" y="4531203"/>
                <a:ext cx="101601" cy="414176"/>
                <a:chOff x="840651" y="4839759"/>
                <a:chExt cx="101601" cy="414176"/>
              </a:xfrm>
              <a:grpFill/>
            </p:grpSpPr>
            <p:grpSp>
              <p:nvGrpSpPr>
                <p:cNvPr id="626" name="Group 625">
                  <a:extLst>
                    <a:ext uri="{FF2B5EF4-FFF2-40B4-BE49-F238E27FC236}">
                      <a16:creationId xmlns:a16="http://schemas.microsoft.com/office/drawing/2014/main" id="{4A36648F-0AC2-1C27-3705-75933FCAE889}"/>
                    </a:ext>
                  </a:extLst>
                </p:cNvPr>
                <p:cNvGrpSpPr/>
                <p:nvPr/>
              </p:nvGrpSpPr>
              <p:grpSpPr>
                <a:xfrm>
                  <a:off x="840651" y="4839759"/>
                  <a:ext cx="101600" cy="185208"/>
                  <a:chOff x="1066802" y="4225925"/>
                  <a:chExt cx="101600" cy="185208"/>
                </a:xfrm>
                <a:grpFill/>
              </p:grpSpPr>
              <p:grpSp>
                <p:nvGrpSpPr>
                  <p:cNvPr id="632" name="Group 631">
                    <a:extLst>
                      <a:ext uri="{FF2B5EF4-FFF2-40B4-BE49-F238E27FC236}">
                        <a16:creationId xmlns:a16="http://schemas.microsoft.com/office/drawing/2014/main" id="{0B3C1C95-F5E3-07A7-C22A-1C2CB4E79816}"/>
                      </a:ext>
                    </a:extLst>
                  </p:cNvPr>
                  <p:cNvGrpSpPr/>
                  <p:nvPr/>
                </p:nvGrpSpPr>
                <p:grpSpPr>
                  <a:xfrm>
                    <a:off x="1092202" y="4279900"/>
                    <a:ext cx="50800" cy="131233"/>
                    <a:chOff x="1092200" y="4279900"/>
                    <a:chExt cx="50800" cy="131233"/>
                  </a:xfrm>
                  <a:grpFill/>
                </p:grpSpPr>
                <p:cxnSp>
                  <p:nvCxnSpPr>
                    <p:cNvPr id="634" name="Straight Connector 633">
                      <a:extLst>
                        <a:ext uri="{FF2B5EF4-FFF2-40B4-BE49-F238E27FC236}">
                          <a16:creationId xmlns:a16="http://schemas.microsoft.com/office/drawing/2014/main" id="{B20F408B-6BF5-9173-C6D6-D432331D8C8A}"/>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35" name="Straight Connector 634">
                      <a:extLst>
                        <a:ext uri="{FF2B5EF4-FFF2-40B4-BE49-F238E27FC236}">
                          <a16:creationId xmlns:a16="http://schemas.microsoft.com/office/drawing/2014/main" id="{9EC653A5-92AF-CE0F-0F41-656E45BD3B60}"/>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33" name="Oval 632">
                    <a:extLst>
                      <a:ext uri="{FF2B5EF4-FFF2-40B4-BE49-F238E27FC236}">
                        <a16:creationId xmlns:a16="http://schemas.microsoft.com/office/drawing/2014/main" id="{2F0AAEB7-9D9F-BF72-638F-050474DCE852}"/>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627" name="Group 626">
                  <a:extLst>
                    <a:ext uri="{FF2B5EF4-FFF2-40B4-BE49-F238E27FC236}">
                      <a16:creationId xmlns:a16="http://schemas.microsoft.com/office/drawing/2014/main" id="{6A35D048-49FF-AB5C-3C0A-6F217C9A3E9E}"/>
                    </a:ext>
                  </a:extLst>
                </p:cNvPr>
                <p:cNvGrpSpPr/>
                <p:nvPr/>
              </p:nvGrpSpPr>
              <p:grpSpPr>
                <a:xfrm rot="10800000">
                  <a:off x="840652" y="5068727"/>
                  <a:ext cx="101600" cy="185208"/>
                  <a:chOff x="1066802" y="4225925"/>
                  <a:chExt cx="101600" cy="185208"/>
                </a:xfrm>
                <a:grpFill/>
              </p:grpSpPr>
              <p:grpSp>
                <p:nvGrpSpPr>
                  <p:cNvPr id="628" name="Group 627">
                    <a:extLst>
                      <a:ext uri="{FF2B5EF4-FFF2-40B4-BE49-F238E27FC236}">
                        <a16:creationId xmlns:a16="http://schemas.microsoft.com/office/drawing/2014/main" id="{5E8A8B4E-2ECF-8604-ED4E-F184F8C2401F}"/>
                      </a:ext>
                    </a:extLst>
                  </p:cNvPr>
                  <p:cNvGrpSpPr/>
                  <p:nvPr/>
                </p:nvGrpSpPr>
                <p:grpSpPr>
                  <a:xfrm>
                    <a:off x="1092202" y="4279900"/>
                    <a:ext cx="50800" cy="131233"/>
                    <a:chOff x="1092200" y="4279900"/>
                    <a:chExt cx="50800" cy="131233"/>
                  </a:xfrm>
                  <a:grpFill/>
                </p:grpSpPr>
                <p:cxnSp>
                  <p:nvCxnSpPr>
                    <p:cNvPr id="630" name="Straight Connector 629">
                      <a:extLst>
                        <a:ext uri="{FF2B5EF4-FFF2-40B4-BE49-F238E27FC236}">
                          <a16:creationId xmlns:a16="http://schemas.microsoft.com/office/drawing/2014/main" id="{76F936AE-743B-4E0F-15BB-4DE5E5934E9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31" name="Straight Connector 630">
                      <a:extLst>
                        <a:ext uri="{FF2B5EF4-FFF2-40B4-BE49-F238E27FC236}">
                          <a16:creationId xmlns:a16="http://schemas.microsoft.com/office/drawing/2014/main" id="{F28B22CE-2A39-5D82-2782-BBF8C0A48BE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29" name="Oval 628">
                    <a:extLst>
                      <a:ext uri="{FF2B5EF4-FFF2-40B4-BE49-F238E27FC236}">
                        <a16:creationId xmlns:a16="http://schemas.microsoft.com/office/drawing/2014/main" id="{DD582441-45BD-DFA4-2180-5344B79168D7}"/>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grpSp>
          <p:nvGrpSpPr>
            <p:cNvPr id="637" name="Group 636">
              <a:extLst>
                <a:ext uri="{FF2B5EF4-FFF2-40B4-BE49-F238E27FC236}">
                  <a16:creationId xmlns:a16="http://schemas.microsoft.com/office/drawing/2014/main" id="{10E16FCB-FE0C-608B-C84C-6302C4BF9966}"/>
                </a:ext>
              </a:extLst>
            </p:cNvPr>
            <p:cNvGrpSpPr/>
            <p:nvPr/>
          </p:nvGrpSpPr>
          <p:grpSpPr>
            <a:xfrm flipH="1">
              <a:off x="3596803" y="4530067"/>
              <a:ext cx="2756153" cy="723868"/>
              <a:chOff x="840651" y="4530067"/>
              <a:chExt cx="2756153" cy="723868"/>
            </a:xfrm>
            <a:grpFill/>
          </p:grpSpPr>
          <p:grpSp>
            <p:nvGrpSpPr>
              <p:cNvPr id="638" name="Group 637">
                <a:extLst>
                  <a:ext uri="{FF2B5EF4-FFF2-40B4-BE49-F238E27FC236}">
                    <a16:creationId xmlns:a16="http://schemas.microsoft.com/office/drawing/2014/main" id="{2FE68B39-64FE-8394-6363-D59CBE535EEA}"/>
                  </a:ext>
                </a:extLst>
              </p:cNvPr>
              <p:cNvGrpSpPr/>
              <p:nvPr/>
            </p:nvGrpSpPr>
            <p:grpSpPr>
              <a:xfrm>
                <a:off x="840651" y="4839759"/>
                <a:ext cx="101601" cy="414176"/>
                <a:chOff x="840651" y="4839759"/>
                <a:chExt cx="101601" cy="414176"/>
              </a:xfrm>
              <a:grpFill/>
            </p:grpSpPr>
            <p:grpSp>
              <p:nvGrpSpPr>
                <p:cNvPr id="947" name="Group 946">
                  <a:extLst>
                    <a:ext uri="{FF2B5EF4-FFF2-40B4-BE49-F238E27FC236}">
                      <a16:creationId xmlns:a16="http://schemas.microsoft.com/office/drawing/2014/main" id="{03D9B5F9-8FE3-C3F8-92B3-C1FB358BFA12}"/>
                    </a:ext>
                  </a:extLst>
                </p:cNvPr>
                <p:cNvGrpSpPr/>
                <p:nvPr/>
              </p:nvGrpSpPr>
              <p:grpSpPr>
                <a:xfrm>
                  <a:off x="840651" y="4839759"/>
                  <a:ext cx="101600" cy="185208"/>
                  <a:chOff x="1066802" y="4225925"/>
                  <a:chExt cx="101600" cy="185208"/>
                </a:xfrm>
                <a:grpFill/>
              </p:grpSpPr>
              <p:grpSp>
                <p:nvGrpSpPr>
                  <p:cNvPr id="953" name="Group 952">
                    <a:extLst>
                      <a:ext uri="{FF2B5EF4-FFF2-40B4-BE49-F238E27FC236}">
                        <a16:creationId xmlns:a16="http://schemas.microsoft.com/office/drawing/2014/main" id="{81C60759-15F4-D0C7-EA0B-19D9049AAD5E}"/>
                      </a:ext>
                    </a:extLst>
                  </p:cNvPr>
                  <p:cNvGrpSpPr/>
                  <p:nvPr/>
                </p:nvGrpSpPr>
                <p:grpSpPr>
                  <a:xfrm>
                    <a:off x="1092202" y="4279900"/>
                    <a:ext cx="50800" cy="131233"/>
                    <a:chOff x="1092200" y="4279900"/>
                    <a:chExt cx="50800" cy="131233"/>
                  </a:xfrm>
                  <a:grpFill/>
                </p:grpSpPr>
                <p:cxnSp>
                  <p:nvCxnSpPr>
                    <p:cNvPr id="955" name="Straight Connector 954">
                      <a:extLst>
                        <a:ext uri="{FF2B5EF4-FFF2-40B4-BE49-F238E27FC236}">
                          <a16:creationId xmlns:a16="http://schemas.microsoft.com/office/drawing/2014/main" id="{39409CCD-507A-E26D-8E40-B686203CB860}"/>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56" name="Straight Connector 955">
                      <a:extLst>
                        <a:ext uri="{FF2B5EF4-FFF2-40B4-BE49-F238E27FC236}">
                          <a16:creationId xmlns:a16="http://schemas.microsoft.com/office/drawing/2014/main" id="{6799654D-CE8C-F658-5BEE-D02E965A5E6C}"/>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54" name="Oval 953">
                    <a:extLst>
                      <a:ext uri="{FF2B5EF4-FFF2-40B4-BE49-F238E27FC236}">
                        <a16:creationId xmlns:a16="http://schemas.microsoft.com/office/drawing/2014/main" id="{64D6E3CF-34DB-55D6-E744-4A504DC3AA5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948" name="Group 947">
                  <a:extLst>
                    <a:ext uri="{FF2B5EF4-FFF2-40B4-BE49-F238E27FC236}">
                      <a16:creationId xmlns:a16="http://schemas.microsoft.com/office/drawing/2014/main" id="{FC449E78-700A-A75C-F022-471FCC1AF039}"/>
                    </a:ext>
                  </a:extLst>
                </p:cNvPr>
                <p:cNvGrpSpPr/>
                <p:nvPr/>
              </p:nvGrpSpPr>
              <p:grpSpPr>
                <a:xfrm rot="10800000">
                  <a:off x="840652" y="5068727"/>
                  <a:ext cx="101600" cy="185208"/>
                  <a:chOff x="1066802" y="4225925"/>
                  <a:chExt cx="101600" cy="185208"/>
                </a:xfrm>
                <a:grpFill/>
              </p:grpSpPr>
              <p:grpSp>
                <p:nvGrpSpPr>
                  <p:cNvPr id="949" name="Group 948">
                    <a:extLst>
                      <a:ext uri="{FF2B5EF4-FFF2-40B4-BE49-F238E27FC236}">
                        <a16:creationId xmlns:a16="http://schemas.microsoft.com/office/drawing/2014/main" id="{09275EB6-3B38-6BDA-0571-9724590CB668}"/>
                      </a:ext>
                    </a:extLst>
                  </p:cNvPr>
                  <p:cNvGrpSpPr/>
                  <p:nvPr/>
                </p:nvGrpSpPr>
                <p:grpSpPr>
                  <a:xfrm>
                    <a:off x="1092202" y="4279900"/>
                    <a:ext cx="50800" cy="131233"/>
                    <a:chOff x="1092200" y="4279900"/>
                    <a:chExt cx="50800" cy="131233"/>
                  </a:xfrm>
                  <a:grpFill/>
                </p:grpSpPr>
                <p:cxnSp>
                  <p:nvCxnSpPr>
                    <p:cNvPr id="951" name="Straight Connector 950">
                      <a:extLst>
                        <a:ext uri="{FF2B5EF4-FFF2-40B4-BE49-F238E27FC236}">
                          <a16:creationId xmlns:a16="http://schemas.microsoft.com/office/drawing/2014/main" id="{CEED9C97-F648-5917-F7BE-2EE58EB38A49}"/>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52" name="Straight Connector 951">
                      <a:extLst>
                        <a:ext uri="{FF2B5EF4-FFF2-40B4-BE49-F238E27FC236}">
                          <a16:creationId xmlns:a16="http://schemas.microsoft.com/office/drawing/2014/main" id="{265549B3-9F25-0374-5BD1-2B25F8E896A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50" name="Oval 949">
                    <a:extLst>
                      <a:ext uri="{FF2B5EF4-FFF2-40B4-BE49-F238E27FC236}">
                        <a16:creationId xmlns:a16="http://schemas.microsoft.com/office/drawing/2014/main" id="{89275D7F-4663-8875-727C-C28ED0F8F84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39" name="Group 638">
                <a:extLst>
                  <a:ext uri="{FF2B5EF4-FFF2-40B4-BE49-F238E27FC236}">
                    <a16:creationId xmlns:a16="http://schemas.microsoft.com/office/drawing/2014/main" id="{B22DF80E-C28E-F2E1-32A2-59325C7CCF9F}"/>
                  </a:ext>
                </a:extLst>
              </p:cNvPr>
              <p:cNvGrpSpPr/>
              <p:nvPr/>
            </p:nvGrpSpPr>
            <p:grpSpPr>
              <a:xfrm>
                <a:off x="932431" y="4810760"/>
                <a:ext cx="101601" cy="414176"/>
                <a:chOff x="840651" y="4839759"/>
                <a:chExt cx="101601" cy="414176"/>
              </a:xfrm>
              <a:grpFill/>
            </p:grpSpPr>
            <p:grpSp>
              <p:nvGrpSpPr>
                <p:cNvPr id="937" name="Group 936">
                  <a:extLst>
                    <a:ext uri="{FF2B5EF4-FFF2-40B4-BE49-F238E27FC236}">
                      <a16:creationId xmlns:a16="http://schemas.microsoft.com/office/drawing/2014/main" id="{A1154949-458C-7296-D4D4-C1D7409A1E0C}"/>
                    </a:ext>
                  </a:extLst>
                </p:cNvPr>
                <p:cNvGrpSpPr/>
                <p:nvPr/>
              </p:nvGrpSpPr>
              <p:grpSpPr>
                <a:xfrm>
                  <a:off x="840651" y="4839759"/>
                  <a:ext cx="101600" cy="185208"/>
                  <a:chOff x="1066802" y="4225925"/>
                  <a:chExt cx="101600" cy="185208"/>
                </a:xfrm>
                <a:grpFill/>
              </p:grpSpPr>
              <p:grpSp>
                <p:nvGrpSpPr>
                  <p:cNvPr id="943" name="Group 942">
                    <a:extLst>
                      <a:ext uri="{FF2B5EF4-FFF2-40B4-BE49-F238E27FC236}">
                        <a16:creationId xmlns:a16="http://schemas.microsoft.com/office/drawing/2014/main" id="{43DDA956-233B-21CB-65E1-A9681B4FE9AF}"/>
                      </a:ext>
                    </a:extLst>
                  </p:cNvPr>
                  <p:cNvGrpSpPr/>
                  <p:nvPr/>
                </p:nvGrpSpPr>
                <p:grpSpPr>
                  <a:xfrm>
                    <a:off x="1092202" y="4279900"/>
                    <a:ext cx="50800" cy="131233"/>
                    <a:chOff x="1092200" y="4279900"/>
                    <a:chExt cx="50800" cy="131233"/>
                  </a:xfrm>
                  <a:grpFill/>
                </p:grpSpPr>
                <p:cxnSp>
                  <p:nvCxnSpPr>
                    <p:cNvPr id="945" name="Straight Connector 944">
                      <a:extLst>
                        <a:ext uri="{FF2B5EF4-FFF2-40B4-BE49-F238E27FC236}">
                          <a16:creationId xmlns:a16="http://schemas.microsoft.com/office/drawing/2014/main" id="{23EA3464-40BA-4B3B-C941-E8E027E0906C}"/>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46" name="Straight Connector 945">
                      <a:extLst>
                        <a:ext uri="{FF2B5EF4-FFF2-40B4-BE49-F238E27FC236}">
                          <a16:creationId xmlns:a16="http://schemas.microsoft.com/office/drawing/2014/main" id="{4C4DDE51-2E62-8149-037F-6D1F356648B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44" name="Oval 943">
                    <a:extLst>
                      <a:ext uri="{FF2B5EF4-FFF2-40B4-BE49-F238E27FC236}">
                        <a16:creationId xmlns:a16="http://schemas.microsoft.com/office/drawing/2014/main" id="{31125FCA-F6FF-8F1C-8A3E-408AEF8D30FF}"/>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938" name="Group 937">
                  <a:extLst>
                    <a:ext uri="{FF2B5EF4-FFF2-40B4-BE49-F238E27FC236}">
                      <a16:creationId xmlns:a16="http://schemas.microsoft.com/office/drawing/2014/main" id="{8F4E58CF-FAE0-47DC-C953-F1E68E9E229E}"/>
                    </a:ext>
                  </a:extLst>
                </p:cNvPr>
                <p:cNvGrpSpPr/>
                <p:nvPr/>
              </p:nvGrpSpPr>
              <p:grpSpPr>
                <a:xfrm rot="10800000">
                  <a:off x="840652" y="5068727"/>
                  <a:ext cx="101600" cy="185208"/>
                  <a:chOff x="1066802" y="4225925"/>
                  <a:chExt cx="101600" cy="185208"/>
                </a:xfrm>
                <a:grpFill/>
              </p:grpSpPr>
              <p:grpSp>
                <p:nvGrpSpPr>
                  <p:cNvPr id="939" name="Group 938">
                    <a:extLst>
                      <a:ext uri="{FF2B5EF4-FFF2-40B4-BE49-F238E27FC236}">
                        <a16:creationId xmlns:a16="http://schemas.microsoft.com/office/drawing/2014/main" id="{80E3CB87-0E9E-0850-6790-3FB7089F2348}"/>
                      </a:ext>
                    </a:extLst>
                  </p:cNvPr>
                  <p:cNvGrpSpPr/>
                  <p:nvPr/>
                </p:nvGrpSpPr>
                <p:grpSpPr>
                  <a:xfrm>
                    <a:off x="1092202" y="4279900"/>
                    <a:ext cx="50800" cy="131233"/>
                    <a:chOff x="1092200" y="4279900"/>
                    <a:chExt cx="50800" cy="131233"/>
                  </a:xfrm>
                  <a:grpFill/>
                </p:grpSpPr>
                <p:cxnSp>
                  <p:nvCxnSpPr>
                    <p:cNvPr id="941" name="Straight Connector 940">
                      <a:extLst>
                        <a:ext uri="{FF2B5EF4-FFF2-40B4-BE49-F238E27FC236}">
                          <a16:creationId xmlns:a16="http://schemas.microsoft.com/office/drawing/2014/main" id="{97390235-82DA-7E7F-50D2-53C9DE45C39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42" name="Straight Connector 941">
                      <a:extLst>
                        <a:ext uri="{FF2B5EF4-FFF2-40B4-BE49-F238E27FC236}">
                          <a16:creationId xmlns:a16="http://schemas.microsoft.com/office/drawing/2014/main" id="{A0F6F5BC-8680-0A4D-D1F7-6374555DCAD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40" name="Oval 939">
                    <a:extLst>
                      <a:ext uri="{FF2B5EF4-FFF2-40B4-BE49-F238E27FC236}">
                        <a16:creationId xmlns:a16="http://schemas.microsoft.com/office/drawing/2014/main" id="{0AABE9E9-DEC1-4A62-EC9F-ACEA96283770}"/>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0" name="Group 639">
                <a:extLst>
                  <a:ext uri="{FF2B5EF4-FFF2-40B4-BE49-F238E27FC236}">
                    <a16:creationId xmlns:a16="http://schemas.microsoft.com/office/drawing/2014/main" id="{7FF634A7-D3B4-44D6-777C-44556F1F5AD0}"/>
                  </a:ext>
                </a:extLst>
              </p:cNvPr>
              <p:cNvGrpSpPr/>
              <p:nvPr/>
            </p:nvGrpSpPr>
            <p:grpSpPr>
              <a:xfrm>
                <a:off x="1025374" y="4784936"/>
                <a:ext cx="101601" cy="414176"/>
                <a:chOff x="840651" y="4839759"/>
                <a:chExt cx="101601" cy="414176"/>
              </a:xfrm>
              <a:grpFill/>
            </p:grpSpPr>
            <p:grpSp>
              <p:nvGrpSpPr>
                <p:cNvPr id="927" name="Group 926">
                  <a:extLst>
                    <a:ext uri="{FF2B5EF4-FFF2-40B4-BE49-F238E27FC236}">
                      <a16:creationId xmlns:a16="http://schemas.microsoft.com/office/drawing/2014/main" id="{91E11526-03A6-8532-9A8D-633E563022E1}"/>
                    </a:ext>
                  </a:extLst>
                </p:cNvPr>
                <p:cNvGrpSpPr/>
                <p:nvPr/>
              </p:nvGrpSpPr>
              <p:grpSpPr>
                <a:xfrm>
                  <a:off x="840651" y="4839759"/>
                  <a:ext cx="101600" cy="185208"/>
                  <a:chOff x="1066802" y="4225925"/>
                  <a:chExt cx="101600" cy="185208"/>
                </a:xfrm>
                <a:grpFill/>
              </p:grpSpPr>
              <p:grpSp>
                <p:nvGrpSpPr>
                  <p:cNvPr id="933" name="Group 932">
                    <a:extLst>
                      <a:ext uri="{FF2B5EF4-FFF2-40B4-BE49-F238E27FC236}">
                        <a16:creationId xmlns:a16="http://schemas.microsoft.com/office/drawing/2014/main" id="{E2A194B3-DED5-D581-6149-E1402ECDFA22}"/>
                      </a:ext>
                    </a:extLst>
                  </p:cNvPr>
                  <p:cNvGrpSpPr/>
                  <p:nvPr/>
                </p:nvGrpSpPr>
                <p:grpSpPr>
                  <a:xfrm>
                    <a:off x="1092202" y="4279900"/>
                    <a:ext cx="50800" cy="131233"/>
                    <a:chOff x="1092200" y="4279900"/>
                    <a:chExt cx="50800" cy="131233"/>
                  </a:xfrm>
                  <a:grpFill/>
                </p:grpSpPr>
                <p:cxnSp>
                  <p:nvCxnSpPr>
                    <p:cNvPr id="935" name="Straight Connector 934">
                      <a:extLst>
                        <a:ext uri="{FF2B5EF4-FFF2-40B4-BE49-F238E27FC236}">
                          <a16:creationId xmlns:a16="http://schemas.microsoft.com/office/drawing/2014/main" id="{AD779F29-7553-5ECA-CA3E-C259FD419B90}"/>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36" name="Straight Connector 935">
                      <a:extLst>
                        <a:ext uri="{FF2B5EF4-FFF2-40B4-BE49-F238E27FC236}">
                          <a16:creationId xmlns:a16="http://schemas.microsoft.com/office/drawing/2014/main" id="{EDA94E9A-D75D-1153-A3C6-F3E15349CAF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34" name="Oval 933">
                    <a:extLst>
                      <a:ext uri="{FF2B5EF4-FFF2-40B4-BE49-F238E27FC236}">
                        <a16:creationId xmlns:a16="http://schemas.microsoft.com/office/drawing/2014/main" id="{84AEC999-D8F7-ECD7-BF2F-69A1FCC1C97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928" name="Group 927">
                  <a:extLst>
                    <a:ext uri="{FF2B5EF4-FFF2-40B4-BE49-F238E27FC236}">
                      <a16:creationId xmlns:a16="http://schemas.microsoft.com/office/drawing/2014/main" id="{37243E14-60BB-B1B3-483E-F832E1F5F85E}"/>
                    </a:ext>
                  </a:extLst>
                </p:cNvPr>
                <p:cNvGrpSpPr/>
                <p:nvPr/>
              </p:nvGrpSpPr>
              <p:grpSpPr>
                <a:xfrm rot="10800000">
                  <a:off x="840652" y="5068727"/>
                  <a:ext cx="101600" cy="185208"/>
                  <a:chOff x="1066802" y="4225925"/>
                  <a:chExt cx="101600" cy="185208"/>
                </a:xfrm>
                <a:grpFill/>
              </p:grpSpPr>
              <p:grpSp>
                <p:nvGrpSpPr>
                  <p:cNvPr id="929" name="Group 928">
                    <a:extLst>
                      <a:ext uri="{FF2B5EF4-FFF2-40B4-BE49-F238E27FC236}">
                        <a16:creationId xmlns:a16="http://schemas.microsoft.com/office/drawing/2014/main" id="{9FA60AB4-A758-AC23-5EFD-F246859657EF}"/>
                      </a:ext>
                    </a:extLst>
                  </p:cNvPr>
                  <p:cNvGrpSpPr/>
                  <p:nvPr/>
                </p:nvGrpSpPr>
                <p:grpSpPr>
                  <a:xfrm>
                    <a:off x="1092202" y="4279900"/>
                    <a:ext cx="50800" cy="131233"/>
                    <a:chOff x="1092200" y="4279900"/>
                    <a:chExt cx="50800" cy="131233"/>
                  </a:xfrm>
                  <a:grpFill/>
                </p:grpSpPr>
                <p:cxnSp>
                  <p:nvCxnSpPr>
                    <p:cNvPr id="931" name="Straight Connector 930">
                      <a:extLst>
                        <a:ext uri="{FF2B5EF4-FFF2-40B4-BE49-F238E27FC236}">
                          <a16:creationId xmlns:a16="http://schemas.microsoft.com/office/drawing/2014/main" id="{C604E14C-8A5C-85AE-C50F-6751AF5F8961}"/>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32" name="Straight Connector 931">
                      <a:extLst>
                        <a:ext uri="{FF2B5EF4-FFF2-40B4-BE49-F238E27FC236}">
                          <a16:creationId xmlns:a16="http://schemas.microsoft.com/office/drawing/2014/main" id="{24F37671-176F-54BB-645A-C25575839A9C}"/>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30" name="Oval 929">
                    <a:extLst>
                      <a:ext uri="{FF2B5EF4-FFF2-40B4-BE49-F238E27FC236}">
                        <a16:creationId xmlns:a16="http://schemas.microsoft.com/office/drawing/2014/main" id="{EB8F1ED0-A23D-8B92-1D76-D06369BB05C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1" name="Group 640">
                <a:extLst>
                  <a:ext uri="{FF2B5EF4-FFF2-40B4-BE49-F238E27FC236}">
                    <a16:creationId xmlns:a16="http://schemas.microsoft.com/office/drawing/2014/main" id="{1BDF6856-D727-82E3-5094-EF3E7DF64BF6}"/>
                  </a:ext>
                </a:extLst>
              </p:cNvPr>
              <p:cNvGrpSpPr/>
              <p:nvPr/>
            </p:nvGrpSpPr>
            <p:grpSpPr>
              <a:xfrm>
                <a:off x="1106333" y="4756785"/>
                <a:ext cx="101601" cy="414176"/>
                <a:chOff x="840651" y="4839759"/>
                <a:chExt cx="101601" cy="414176"/>
              </a:xfrm>
              <a:grpFill/>
            </p:grpSpPr>
            <p:grpSp>
              <p:nvGrpSpPr>
                <p:cNvPr id="917" name="Group 916">
                  <a:extLst>
                    <a:ext uri="{FF2B5EF4-FFF2-40B4-BE49-F238E27FC236}">
                      <a16:creationId xmlns:a16="http://schemas.microsoft.com/office/drawing/2014/main" id="{BEFB4F03-7108-5468-AC97-3F7F5684D174}"/>
                    </a:ext>
                  </a:extLst>
                </p:cNvPr>
                <p:cNvGrpSpPr/>
                <p:nvPr/>
              </p:nvGrpSpPr>
              <p:grpSpPr>
                <a:xfrm>
                  <a:off x="840651" y="4839759"/>
                  <a:ext cx="101600" cy="185208"/>
                  <a:chOff x="1066802" y="4225925"/>
                  <a:chExt cx="101600" cy="185208"/>
                </a:xfrm>
                <a:grpFill/>
              </p:grpSpPr>
              <p:grpSp>
                <p:nvGrpSpPr>
                  <p:cNvPr id="923" name="Group 922">
                    <a:extLst>
                      <a:ext uri="{FF2B5EF4-FFF2-40B4-BE49-F238E27FC236}">
                        <a16:creationId xmlns:a16="http://schemas.microsoft.com/office/drawing/2014/main" id="{E1469B66-BAC0-78EF-E9E6-5E588C943511}"/>
                      </a:ext>
                    </a:extLst>
                  </p:cNvPr>
                  <p:cNvGrpSpPr/>
                  <p:nvPr/>
                </p:nvGrpSpPr>
                <p:grpSpPr>
                  <a:xfrm>
                    <a:off x="1092202" y="4279900"/>
                    <a:ext cx="50800" cy="131233"/>
                    <a:chOff x="1092200" y="4279900"/>
                    <a:chExt cx="50800" cy="131233"/>
                  </a:xfrm>
                  <a:grpFill/>
                </p:grpSpPr>
                <p:cxnSp>
                  <p:nvCxnSpPr>
                    <p:cNvPr id="925" name="Straight Connector 924">
                      <a:extLst>
                        <a:ext uri="{FF2B5EF4-FFF2-40B4-BE49-F238E27FC236}">
                          <a16:creationId xmlns:a16="http://schemas.microsoft.com/office/drawing/2014/main" id="{1EAEA38B-DA70-B3F6-A10B-B3E520851156}"/>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26" name="Straight Connector 925">
                      <a:extLst>
                        <a:ext uri="{FF2B5EF4-FFF2-40B4-BE49-F238E27FC236}">
                          <a16:creationId xmlns:a16="http://schemas.microsoft.com/office/drawing/2014/main" id="{094F1874-42A5-9C10-0DA1-BC308A35903C}"/>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24" name="Oval 923">
                    <a:extLst>
                      <a:ext uri="{FF2B5EF4-FFF2-40B4-BE49-F238E27FC236}">
                        <a16:creationId xmlns:a16="http://schemas.microsoft.com/office/drawing/2014/main" id="{1DC545B6-522E-395C-4615-9FD7EB129E6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918" name="Group 917">
                  <a:extLst>
                    <a:ext uri="{FF2B5EF4-FFF2-40B4-BE49-F238E27FC236}">
                      <a16:creationId xmlns:a16="http://schemas.microsoft.com/office/drawing/2014/main" id="{E4F65E53-6AFE-FBFC-F777-380ECD0DAA0A}"/>
                    </a:ext>
                  </a:extLst>
                </p:cNvPr>
                <p:cNvGrpSpPr/>
                <p:nvPr/>
              </p:nvGrpSpPr>
              <p:grpSpPr>
                <a:xfrm rot="10800000">
                  <a:off x="840652" y="5068727"/>
                  <a:ext cx="101600" cy="185208"/>
                  <a:chOff x="1066802" y="4225925"/>
                  <a:chExt cx="101600" cy="185208"/>
                </a:xfrm>
                <a:grpFill/>
              </p:grpSpPr>
              <p:grpSp>
                <p:nvGrpSpPr>
                  <p:cNvPr id="919" name="Group 918">
                    <a:extLst>
                      <a:ext uri="{FF2B5EF4-FFF2-40B4-BE49-F238E27FC236}">
                        <a16:creationId xmlns:a16="http://schemas.microsoft.com/office/drawing/2014/main" id="{EA21268F-CEA1-C964-94CA-8816683B3782}"/>
                      </a:ext>
                    </a:extLst>
                  </p:cNvPr>
                  <p:cNvGrpSpPr/>
                  <p:nvPr/>
                </p:nvGrpSpPr>
                <p:grpSpPr>
                  <a:xfrm>
                    <a:off x="1092202" y="4279900"/>
                    <a:ext cx="50800" cy="131233"/>
                    <a:chOff x="1092200" y="4279900"/>
                    <a:chExt cx="50800" cy="131233"/>
                  </a:xfrm>
                  <a:grpFill/>
                </p:grpSpPr>
                <p:cxnSp>
                  <p:nvCxnSpPr>
                    <p:cNvPr id="921" name="Straight Connector 920">
                      <a:extLst>
                        <a:ext uri="{FF2B5EF4-FFF2-40B4-BE49-F238E27FC236}">
                          <a16:creationId xmlns:a16="http://schemas.microsoft.com/office/drawing/2014/main" id="{92AE3868-A21B-2A33-0CB9-51AE7932A78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22" name="Straight Connector 921">
                      <a:extLst>
                        <a:ext uri="{FF2B5EF4-FFF2-40B4-BE49-F238E27FC236}">
                          <a16:creationId xmlns:a16="http://schemas.microsoft.com/office/drawing/2014/main" id="{645F3DE8-78F4-3E8E-BE12-B388A0C1D28B}"/>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20" name="Oval 919">
                    <a:extLst>
                      <a:ext uri="{FF2B5EF4-FFF2-40B4-BE49-F238E27FC236}">
                        <a16:creationId xmlns:a16="http://schemas.microsoft.com/office/drawing/2014/main" id="{3CA86784-4AFC-9962-FCE3-6ED70C76AF30}"/>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2" name="Group 641">
                <a:extLst>
                  <a:ext uri="{FF2B5EF4-FFF2-40B4-BE49-F238E27FC236}">
                    <a16:creationId xmlns:a16="http://schemas.microsoft.com/office/drawing/2014/main" id="{44701336-8A08-E537-09A7-92BEB0DA9272}"/>
                  </a:ext>
                </a:extLst>
              </p:cNvPr>
              <p:cNvGrpSpPr/>
              <p:nvPr/>
            </p:nvGrpSpPr>
            <p:grpSpPr>
              <a:xfrm>
                <a:off x="1197157" y="4739004"/>
                <a:ext cx="101601" cy="414176"/>
                <a:chOff x="840651" y="4839759"/>
                <a:chExt cx="101601" cy="414176"/>
              </a:xfrm>
              <a:grpFill/>
            </p:grpSpPr>
            <p:grpSp>
              <p:nvGrpSpPr>
                <p:cNvPr id="907" name="Group 906">
                  <a:extLst>
                    <a:ext uri="{FF2B5EF4-FFF2-40B4-BE49-F238E27FC236}">
                      <a16:creationId xmlns:a16="http://schemas.microsoft.com/office/drawing/2014/main" id="{E173CA80-C153-C77C-C9FD-99CDFA06420C}"/>
                    </a:ext>
                  </a:extLst>
                </p:cNvPr>
                <p:cNvGrpSpPr/>
                <p:nvPr/>
              </p:nvGrpSpPr>
              <p:grpSpPr>
                <a:xfrm>
                  <a:off x="840651" y="4839759"/>
                  <a:ext cx="101600" cy="185208"/>
                  <a:chOff x="1066802" y="4225925"/>
                  <a:chExt cx="101600" cy="185208"/>
                </a:xfrm>
                <a:grpFill/>
              </p:grpSpPr>
              <p:grpSp>
                <p:nvGrpSpPr>
                  <p:cNvPr id="913" name="Group 912">
                    <a:extLst>
                      <a:ext uri="{FF2B5EF4-FFF2-40B4-BE49-F238E27FC236}">
                        <a16:creationId xmlns:a16="http://schemas.microsoft.com/office/drawing/2014/main" id="{3E222DB6-DC68-A964-A390-D0FACE92331A}"/>
                      </a:ext>
                    </a:extLst>
                  </p:cNvPr>
                  <p:cNvGrpSpPr/>
                  <p:nvPr/>
                </p:nvGrpSpPr>
                <p:grpSpPr>
                  <a:xfrm>
                    <a:off x="1092202" y="4279900"/>
                    <a:ext cx="50800" cy="131233"/>
                    <a:chOff x="1092200" y="4279900"/>
                    <a:chExt cx="50800" cy="131233"/>
                  </a:xfrm>
                  <a:grpFill/>
                </p:grpSpPr>
                <p:cxnSp>
                  <p:nvCxnSpPr>
                    <p:cNvPr id="915" name="Straight Connector 914">
                      <a:extLst>
                        <a:ext uri="{FF2B5EF4-FFF2-40B4-BE49-F238E27FC236}">
                          <a16:creationId xmlns:a16="http://schemas.microsoft.com/office/drawing/2014/main" id="{10914349-8879-CBDE-D909-1B91D2B9F9B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16" name="Straight Connector 915">
                      <a:extLst>
                        <a:ext uri="{FF2B5EF4-FFF2-40B4-BE49-F238E27FC236}">
                          <a16:creationId xmlns:a16="http://schemas.microsoft.com/office/drawing/2014/main" id="{7491E50D-6543-E32D-682C-E8FCD8F065B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14" name="Oval 913">
                    <a:extLst>
                      <a:ext uri="{FF2B5EF4-FFF2-40B4-BE49-F238E27FC236}">
                        <a16:creationId xmlns:a16="http://schemas.microsoft.com/office/drawing/2014/main" id="{B7A8EC87-50B2-2660-E7D9-A4A2DC49966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908" name="Group 907">
                  <a:extLst>
                    <a:ext uri="{FF2B5EF4-FFF2-40B4-BE49-F238E27FC236}">
                      <a16:creationId xmlns:a16="http://schemas.microsoft.com/office/drawing/2014/main" id="{69B573C0-6CC0-2D47-C56B-64D11A951BD2}"/>
                    </a:ext>
                  </a:extLst>
                </p:cNvPr>
                <p:cNvGrpSpPr/>
                <p:nvPr/>
              </p:nvGrpSpPr>
              <p:grpSpPr>
                <a:xfrm rot="10800000">
                  <a:off x="840652" y="5068727"/>
                  <a:ext cx="101600" cy="185208"/>
                  <a:chOff x="1066802" y="4225925"/>
                  <a:chExt cx="101600" cy="185208"/>
                </a:xfrm>
                <a:grpFill/>
              </p:grpSpPr>
              <p:grpSp>
                <p:nvGrpSpPr>
                  <p:cNvPr id="909" name="Group 908">
                    <a:extLst>
                      <a:ext uri="{FF2B5EF4-FFF2-40B4-BE49-F238E27FC236}">
                        <a16:creationId xmlns:a16="http://schemas.microsoft.com/office/drawing/2014/main" id="{9DC39874-E8B5-E245-40EB-50862D1BC2C5}"/>
                      </a:ext>
                    </a:extLst>
                  </p:cNvPr>
                  <p:cNvGrpSpPr/>
                  <p:nvPr/>
                </p:nvGrpSpPr>
                <p:grpSpPr>
                  <a:xfrm>
                    <a:off x="1092202" y="4279900"/>
                    <a:ext cx="50800" cy="131233"/>
                    <a:chOff x="1092200" y="4279900"/>
                    <a:chExt cx="50800" cy="131233"/>
                  </a:xfrm>
                  <a:grpFill/>
                </p:grpSpPr>
                <p:cxnSp>
                  <p:nvCxnSpPr>
                    <p:cNvPr id="911" name="Straight Connector 910">
                      <a:extLst>
                        <a:ext uri="{FF2B5EF4-FFF2-40B4-BE49-F238E27FC236}">
                          <a16:creationId xmlns:a16="http://schemas.microsoft.com/office/drawing/2014/main" id="{ADE3CD27-363F-6793-6043-3A9178EBFCD6}"/>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12" name="Straight Connector 911">
                      <a:extLst>
                        <a:ext uri="{FF2B5EF4-FFF2-40B4-BE49-F238E27FC236}">
                          <a16:creationId xmlns:a16="http://schemas.microsoft.com/office/drawing/2014/main" id="{373EA894-BF6C-B56D-FA49-5620ABE001B4}"/>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10" name="Oval 909">
                    <a:extLst>
                      <a:ext uri="{FF2B5EF4-FFF2-40B4-BE49-F238E27FC236}">
                        <a16:creationId xmlns:a16="http://schemas.microsoft.com/office/drawing/2014/main" id="{CD5BECD9-D4D5-0B68-158A-FE0F627778ED}"/>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3" name="Group 642">
                <a:extLst>
                  <a:ext uri="{FF2B5EF4-FFF2-40B4-BE49-F238E27FC236}">
                    <a16:creationId xmlns:a16="http://schemas.microsoft.com/office/drawing/2014/main" id="{B7BAFB91-49F2-E010-5442-B5CEC29F8382}"/>
                  </a:ext>
                </a:extLst>
              </p:cNvPr>
              <p:cNvGrpSpPr/>
              <p:nvPr/>
            </p:nvGrpSpPr>
            <p:grpSpPr>
              <a:xfrm>
                <a:off x="1288507" y="4713180"/>
                <a:ext cx="101601" cy="414176"/>
                <a:chOff x="840651" y="4839759"/>
                <a:chExt cx="101601" cy="414176"/>
              </a:xfrm>
              <a:grpFill/>
            </p:grpSpPr>
            <p:grpSp>
              <p:nvGrpSpPr>
                <p:cNvPr id="897" name="Group 896">
                  <a:extLst>
                    <a:ext uri="{FF2B5EF4-FFF2-40B4-BE49-F238E27FC236}">
                      <a16:creationId xmlns:a16="http://schemas.microsoft.com/office/drawing/2014/main" id="{5E3DA343-8023-41DB-357A-535C2F9D2BB8}"/>
                    </a:ext>
                  </a:extLst>
                </p:cNvPr>
                <p:cNvGrpSpPr/>
                <p:nvPr/>
              </p:nvGrpSpPr>
              <p:grpSpPr>
                <a:xfrm>
                  <a:off x="840651" y="4839759"/>
                  <a:ext cx="101600" cy="185208"/>
                  <a:chOff x="1066802" y="4225925"/>
                  <a:chExt cx="101600" cy="185208"/>
                </a:xfrm>
                <a:grpFill/>
              </p:grpSpPr>
              <p:grpSp>
                <p:nvGrpSpPr>
                  <p:cNvPr id="903" name="Group 902">
                    <a:extLst>
                      <a:ext uri="{FF2B5EF4-FFF2-40B4-BE49-F238E27FC236}">
                        <a16:creationId xmlns:a16="http://schemas.microsoft.com/office/drawing/2014/main" id="{259DDA1C-D3AC-9790-9B41-4C131F085186}"/>
                      </a:ext>
                    </a:extLst>
                  </p:cNvPr>
                  <p:cNvGrpSpPr/>
                  <p:nvPr/>
                </p:nvGrpSpPr>
                <p:grpSpPr>
                  <a:xfrm>
                    <a:off x="1092202" y="4279900"/>
                    <a:ext cx="50800" cy="131233"/>
                    <a:chOff x="1092200" y="4279900"/>
                    <a:chExt cx="50800" cy="131233"/>
                  </a:xfrm>
                  <a:grpFill/>
                </p:grpSpPr>
                <p:cxnSp>
                  <p:nvCxnSpPr>
                    <p:cNvPr id="905" name="Straight Connector 904">
                      <a:extLst>
                        <a:ext uri="{FF2B5EF4-FFF2-40B4-BE49-F238E27FC236}">
                          <a16:creationId xmlns:a16="http://schemas.microsoft.com/office/drawing/2014/main" id="{D04EDD49-A4E5-FD71-636E-0F6D25B81273}"/>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06" name="Straight Connector 905">
                      <a:extLst>
                        <a:ext uri="{FF2B5EF4-FFF2-40B4-BE49-F238E27FC236}">
                          <a16:creationId xmlns:a16="http://schemas.microsoft.com/office/drawing/2014/main" id="{878E833A-F4F8-A606-0939-3EE475749A1F}"/>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04" name="Oval 903">
                    <a:extLst>
                      <a:ext uri="{FF2B5EF4-FFF2-40B4-BE49-F238E27FC236}">
                        <a16:creationId xmlns:a16="http://schemas.microsoft.com/office/drawing/2014/main" id="{D5CBE86B-2686-0A5F-6F50-28CA152DA952}"/>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98" name="Group 897">
                  <a:extLst>
                    <a:ext uri="{FF2B5EF4-FFF2-40B4-BE49-F238E27FC236}">
                      <a16:creationId xmlns:a16="http://schemas.microsoft.com/office/drawing/2014/main" id="{1F10AA58-6157-50D5-0CBE-78F45AA4CBAC}"/>
                    </a:ext>
                  </a:extLst>
                </p:cNvPr>
                <p:cNvGrpSpPr/>
                <p:nvPr/>
              </p:nvGrpSpPr>
              <p:grpSpPr>
                <a:xfrm rot="10800000">
                  <a:off x="840652" y="5068727"/>
                  <a:ext cx="101600" cy="185208"/>
                  <a:chOff x="1066802" y="4225925"/>
                  <a:chExt cx="101600" cy="185208"/>
                </a:xfrm>
                <a:grpFill/>
              </p:grpSpPr>
              <p:grpSp>
                <p:nvGrpSpPr>
                  <p:cNvPr id="899" name="Group 898">
                    <a:extLst>
                      <a:ext uri="{FF2B5EF4-FFF2-40B4-BE49-F238E27FC236}">
                        <a16:creationId xmlns:a16="http://schemas.microsoft.com/office/drawing/2014/main" id="{40826FC1-3475-B90F-5E5B-CF5461C4C8D6}"/>
                      </a:ext>
                    </a:extLst>
                  </p:cNvPr>
                  <p:cNvGrpSpPr/>
                  <p:nvPr/>
                </p:nvGrpSpPr>
                <p:grpSpPr>
                  <a:xfrm>
                    <a:off x="1092202" y="4279900"/>
                    <a:ext cx="50800" cy="131233"/>
                    <a:chOff x="1092200" y="4279900"/>
                    <a:chExt cx="50800" cy="131233"/>
                  </a:xfrm>
                  <a:grpFill/>
                </p:grpSpPr>
                <p:cxnSp>
                  <p:nvCxnSpPr>
                    <p:cNvPr id="901" name="Straight Connector 900">
                      <a:extLst>
                        <a:ext uri="{FF2B5EF4-FFF2-40B4-BE49-F238E27FC236}">
                          <a16:creationId xmlns:a16="http://schemas.microsoft.com/office/drawing/2014/main" id="{CFC0FF49-A13B-A46A-499C-BA267B5E6A95}"/>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902" name="Straight Connector 901">
                      <a:extLst>
                        <a:ext uri="{FF2B5EF4-FFF2-40B4-BE49-F238E27FC236}">
                          <a16:creationId xmlns:a16="http://schemas.microsoft.com/office/drawing/2014/main" id="{43BAE45E-7097-D1B0-F3B8-3041B4CC2825}"/>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900" name="Oval 899">
                    <a:extLst>
                      <a:ext uri="{FF2B5EF4-FFF2-40B4-BE49-F238E27FC236}">
                        <a16:creationId xmlns:a16="http://schemas.microsoft.com/office/drawing/2014/main" id="{7D026E91-8BC3-43A1-34C1-5D3A20095A56}"/>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4" name="Group 643">
                <a:extLst>
                  <a:ext uri="{FF2B5EF4-FFF2-40B4-BE49-F238E27FC236}">
                    <a16:creationId xmlns:a16="http://schemas.microsoft.com/office/drawing/2014/main" id="{FCA68D0D-5718-F445-20F9-45C4867B3BB6}"/>
                  </a:ext>
                </a:extLst>
              </p:cNvPr>
              <p:cNvGrpSpPr/>
              <p:nvPr/>
            </p:nvGrpSpPr>
            <p:grpSpPr>
              <a:xfrm>
                <a:off x="1383564" y="4696037"/>
                <a:ext cx="101601" cy="414176"/>
                <a:chOff x="840651" y="4839759"/>
                <a:chExt cx="101601" cy="414176"/>
              </a:xfrm>
              <a:grpFill/>
            </p:grpSpPr>
            <p:grpSp>
              <p:nvGrpSpPr>
                <p:cNvPr id="887" name="Group 886">
                  <a:extLst>
                    <a:ext uri="{FF2B5EF4-FFF2-40B4-BE49-F238E27FC236}">
                      <a16:creationId xmlns:a16="http://schemas.microsoft.com/office/drawing/2014/main" id="{E1489CD8-E2FD-98D3-7010-078746467932}"/>
                    </a:ext>
                  </a:extLst>
                </p:cNvPr>
                <p:cNvGrpSpPr/>
                <p:nvPr/>
              </p:nvGrpSpPr>
              <p:grpSpPr>
                <a:xfrm>
                  <a:off x="840651" y="4839759"/>
                  <a:ext cx="101600" cy="185208"/>
                  <a:chOff x="1066802" y="4225925"/>
                  <a:chExt cx="101600" cy="185208"/>
                </a:xfrm>
                <a:grpFill/>
              </p:grpSpPr>
              <p:grpSp>
                <p:nvGrpSpPr>
                  <p:cNvPr id="893" name="Group 892">
                    <a:extLst>
                      <a:ext uri="{FF2B5EF4-FFF2-40B4-BE49-F238E27FC236}">
                        <a16:creationId xmlns:a16="http://schemas.microsoft.com/office/drawing/2014/main" id="{29C56D3D-4E86-2484-7F94-B601EA4AC53A}"/>
                      </a:ext>
                    </a:extLst>
                  </p:cNvPr>
                  <p:cNvGrpSpPr/>
                  <p:nvPr/>
                </p:nvGrpSpPr>
                <p:grpSpPr>
                  <a:xfrm>
                    <a:off x="1092202" y="4279900"/>
                    <a:ext cx="50800" cy="131233"/>
                    <a:chOff x="1092200" y="4279900"/>
                    <a:chExt cx="50800" cy="131233"/>
                  </a:xfrm>
                  <a:grpFill/>
                </p:grpSpPr>
                <p:cxnSp>
                  <p:nvCxnSpPr>
                    <p:cNvPr id="895" name="Straight Connector 894">
                      <a:extLst>
                        <a:ext uri="{FF2B5EF4-FFF2-40B4-BE49-F238E27FC236}">
                          <a16:creationId xmlns:a16="http://schemas.microsoft.com/office/drawing/2014/main" id="{F165C704-89F0-0368-679B-C0E5FDA594F4}"/>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96" name="Straight Connector 895">
                      <a:extLst>
                        <a:ext uri="{FF2B5EF4-FFF2-40B4-BE49-F238E27FC236}">
                          <a16:creationId xmlns:a16="http://schemas.microsoft.com/office/drawing/2014/main" id="{309C8C2A-A982-6A20-2C2E-A161328DA5E5}"/>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94" name="Oval 893">
                    <a:extLst>
                      <a:ext uri="{FF2B5EF4-FFF2-40B4-BE49-F238E27FC236}">
                        <a16:creationId xmlns:a16="http://schemas.microsoft.com/office/drawing/2014/main" id="{DD4B5FD7-1E89-541B-368E-245A0F6EDAC6}"/>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88" name="Group 887">
                  <a:extLst>
                    <a:ext uri="{FF2B5EF4-FFF2-40B4-BE49-F238E27FC236}">
                      <a16:creationId xmlns:a16="http://schemas.microsoft.com/office/drawing/2014/main" id="{37A815B4-3B00-0599-7585-167F880AAD53}"/>
                    </a:ext>
                  </a:extLst>
                </p:cNvPr>
                <p:cNvGrpSpPr/>
                <p:nvPr/>
              </p:nvGrpSpPr>
              <p:grpSpPr>
                <a:xfrm rot="10800000">
                  <a:off x="840652" y="5068727"/>
                  <a:ext cx="101600" cy="185208"/>
                  <a:chOff x="1066802" y="4225925"/>
                  <a:chExt cx="101600" cy="185208"/>
                </a:xfrm>
                <a:grpFill/>
              </p:grpSpPr>
              <p:grpSp>
                <p:nvGrpSpPr>
                  <p:cNvPr id="889" name="Group 888">
                    <a:extLst>
                      <a:ext uri="{FF2B5EF4-FFF2-40B4-BE49-F238E27FC236}">
                        <a16:creationId xmlns:a16="http://schemas.microsoft.com/office/drawing/2014/main" id="{16255D3A-E8BD-2DBB-8226-C9DEB65B873B}"/>
                      </a:ext>
                    </a:extLst>
                  </p:cNvPr>
                  <p:cNvGrpSpPr/>
                  <p:nvPr/>
                </p:nvGrpSpPr>
                <p:grpSpPr>
                  <a:xfrm>
                    <a:off x="1092202" y="4279900"/>
                    <a:ext cx="50800" cy="131233"/>
                    <a:chOff x="1092200" y="4279900"/>
                    <a:chExt cx="50800" cy="131233"/>
                  </a:xfrm>
                  <a:grpFill/>
                </p:grpSpPr>
                <p:cxnSp>
                  <p:nvCxnSpPr>
                    <p:cNvPr id="891" name="Straight Connector 890">
                      <a:extLst>
                        <a:ext uri="{FF2B5EF4-FFF2-40B4-BE49-F238E27FC236}">
                          <a16:creationId xmlns:a16="http://schemas.microsoft.com/office/drawing/2014/main" id="{529856D4-9CA3-69A9-1A4A-A0606B1148F3}"/>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92" name="Straight Connector 891">
                      <a:extLst>
                        <a:ext uri="{FF2B5EF4-FFF2-40B4-BE49-F238E27FC236}">
                          <a16:creationId xmlns:a16="http://schemas.microsoft.com/office/drawing/2014/main" id="{D68BEB4C-326B-2894-03E1-51A6974F488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90" name="Oval 889">
                    <a:extLst>
                      <a:ext uri="{FF2B5EF4-FFF2-40B4-BE49-F238E27FC236}">
                        <a16:creationId xmlns:a16="http://schemas.microsoft.com/office/drawing/2014/main" id="{B25534B9-A439-ED17-A7E8-2B274403AFA0}"/>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5" name="Group 644">
                <a:extLst>
                  <a:ext uri="{FF2B5EF4-FFF2-40B4-BE49-F238E27FC236}">
                    <a16:creationId xmlns:a16="http://schemas.microsoft.com/office/drawing/2014/main" id="{97EA7FFF-BC15-A19C-CA8E-D29A7AAC3943}"/>
                  </a:ext>
                </a:extLst>
              </p:cNvPr>
              <p:cNvGrpSpPr/>
              <p:nvPr/>
            </p:nvGrpSpPr>
            <p:grpSpPr>
              <a:xfrm>
                <a:off x="1480105" y="4679448"/>
                <a:ext cx="101601" cy="414176"/>
                <a:chOff x="840651" y="4839759"/>
                <a:chExt cx="101601" cy="414176"/>
              </a:xfrm>
              <a:grpFill/>
            </p:grpSpPr>
            <p:grpSp>
              <p:nvGrpSpPr>
                <p:cNvPr id="877" name="Group 876">
                  <a:extLst>
                    <a:ext uri="{FF2B5EF4-FFF2-40B4-BE49-F238E27FC236}">
                      <a16:creationId xmlns:a16="http://schemas.microsoft.com/office/drawing/2014/main" id="{BB646C65-570B-3BF8-76EC-A069868A9E76}"/>
                    </a:ext>
                  </a:extLst>
                </p:cNvPr>
                <p:cNvGrpSpPr/>
                <p:nvPr/>
              </p:nvGrpSpPr>
              <p:grpSpPr>
                <a:xfrm>
                  <a:off x="840651" y="4839759"/>
                  <a:ext cx="101600" cy="185208"/>
                  <a:chOff x="1066802" y="4225925"/>
                  <a:chExt cx="101600" cy="185208"/>
                </a:xfrm>
                <a:grpFill/>
              </p:grpSpPr>
              <p:grpSp>
                <p:nvGrpSpPr>
                  <p:cNvPr id="883" name="Group 882">
                    <a:extLst>
                      <a:ext uri="{FF2B5EF4-FFF2-40B4-BE49-F238E27FC236}">
                        <a16:creationId xmlns:a16="http://schemas.microsoft.com/office/drawing/2014/main" id="{600D6061-7ABC-05AD-F56D-8400EEB965DD}"/>
                      </a:ext>
                    </a:extLst>
                  </p:cNvPr>
                  <p:cNvGrpSpPr/>
                  <p:nvPr/>
                </p:nvGrpSpPr>
                <p:grpSpPr>
                  <a:xfrm>
                    <a:off x="1092202" y="4279900"/>
                    <a:ext cx="50800" cy="131233"/>
                    <a:chOff x="1092200" y="4279900"/>
                    <a:chExt cx="50800" cy="131233"/>
                  </a:xfrm>
                  <a:grpFill/>
                </p:grpSpPr>
                <p:cxnSp>
                  <p:nvCxnSpPr>
                    <p:cNvPr id="885" name="Straight Connector 884">
                      <a:extLst>
                        <a:ext uri="{FF2B5EF4-FFF2-40B4-BE49-F238E27FC236}">
                          <a16:creationId xmlns:a16="http://schemas.microsoft.com/office/drawing/2014/main" id="{5EC3C8DD-5C5F-4774-F90F-C18DC73F6C1B}"/>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86" name="Straight Connector 885">
                      <a:extLst>
                        <a:ext uri="{FF2B5EF4-FFF2-40B4-BE49-F238E27FC236}">
                          <a16:creationId xmlns:a16="http://schemas.microsoft.com/office/drawing/2014/main" id="{E11560A8-C2D5-2038-8AA1-102F24D82B59}"/>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84" name="Oval 883">
                    <a:extLst>
                      <a:ext uri="{FF2B5EF4-FFF2-40B4-BE49-F238E27FC236}">
                        <a16:creationId xmlns:a16="http://schemas.microsoft.com/office/drawing/2014/main" id="{29CB9CFF-57C2-C459-94CB-BD30C4EE95C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78" name="Group 877">
                  <a:extLst>
                    <a:ext uri="{FF2B5EF4-FFF2-40B4-BE49-F238E27FC236}">
                      <a16:creationId xmlns:a16="http://schemas.microsoft.com/office/drawing/2014/main" id="{DF53CEC6-8A3F-7D5C-B743-2DE8FE3E92FB}"/>
                    </a:ext>
                  </a:extLst>
                </p:cNvPr>
                <p:cNvGrpSpPr/>
                <p:nvPr/>
              </p:nvGrpSpPr>
              <p:grpSpPr>
                <a:xfrm rot="10800000">
                  <a:off x="840652" y="5068727"/>
                  <a:ext cx="101600" cy="185208"/>
                  <a:chOff x="1066802" y="4225925"/>
                  <a:chExt cx="101600" cy="185208"/>
                </a:xfrm>
                <a:grpFill/>
              </p:grpSpPr>
              <p:grpSp>
                <p:nvGrpSpPr>
                  <p:cNvPr id="879" name="Group 878">
                    <a:extLst>
                      <a:ext uri="{FF2B5EF4-FFF2-40B4-BE49-F238E27FC236}">
                        <a16:creationId xmlns:a16="http://schemas.microsoft.com/office/drawing/2014/main" id="{916B15FD-D5C0-487B-D8BE-F579B8AF6938}"/>
                      </a:ext>
                    </a:extLst>
                  </p:cNvPr>
                  <p:cNvGrpSpPr/>
                  <p:nvPr/>
                </p:nvGrpSpPr>
                <p:grpSpPr>
                  <a:xfrm>
                    <a:off x="1092202" y="4279900"/>
                    <a:ext cx="50800" cy="131233"/>
                    <a:chOff x="1092200" y="4279900"/>
                    <a:chExt cx="50800" cy="131233"/>
                  </a:xfrm>
                  <a:grpFill/>
                </p:grpSpPr>
                <p:cxnSp>
                  <p:nvCxnSpPr>
                    <p:cNvPr id="881" name="Straight Connector 880">
                      <a:extLst>
                        <a:ext uri="{FF2B5EF4-FFF2-40B4-BE49-F238E27FC236}">
                          <a16:creationId xmlns:a16="http://schemas.microsoft.com/office/drawing/2014/main" id="{434C7142-2438-937B-060C-8F9714BBF9FC}"/>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82" name="Straight Connector 881">
                      <a:extLst>
                        <a:ext uri="{FF2B5EF4-FFF2-40B4-BE49-F238E27FC236}">
                          <a16:creationId xmlns:a16="http://schemas.microsoft.com/office/drawing/2014/main" id="{3FA7EF69-1EBB-FD42-8223-AB0CC6937034}"/>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80" name="Oval 879">
                    <a:extLst>
                      <a:ext uri="{FF2B5EF4-FFF2-40B4-BE49-F238E27FC236}">
                        <a16:creationId xmlns:a16="http://schemas.microsoft.com/office/drawing/2014/main" id="{A36C07A5-DB69-FD81-40DF-8120B6FBE1B3}"/>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6" name="Group 645">
                <a:extLst>
                  <a:ext uri="{FF2B5EF4-FFF2-40B4-BE49-F238E27FC236}">
                    <a16:creationId xmlns:a16="http://schemas.microsoft.com/office/drawing/2014/main" id="{6059A565-2D65-A820-A293-BBE3E7E7EA99}"/>
                  </a:ext>
                </a:extLst>
              </p:cNvPr>
              <p:cNvGrpSpPr/>
              <p:nvPr/>
            </p:nvGrpSpPr>
            <p:grpSpPr>
              <a:xfrm>
                <a:off x="1574397" y="4661881"/>
                <a:ext cx="101601" cy="414176"/>
                <a:chOff x="840651" y="4839759"/>
                <a:chExt cx="101601" cy="414176"/>
              </a:xfrm>
              <a:grpFill/>
            </p:grpSpPr>
            <p:grpSp>
              <p:nvGrpSpPr>
                <p:cNvPr id="867" name="Group 866">
                  <a:extLst>
                    <a:ext uri="{FF2B5EF4-FFF2-40B4-BE49-F238E27FC236}">
                      <a16:creationId xmlns:a16="http://schemas.microsoft.com/office/drawing/2014/main" id="{794AAE17-3D82-3328-F0D1-4FC35C5DAF76}"/>
                    </a:ext>
                  </a:extLst>
                </p:cNvPr>
                <p:cNvGrpSpPr/>
                <p:nvPr/>
              </p:nvGrpSpPr>
              <p:grpSpPr>
                <a:xfrm>
                  <a:off x="840651" y="4839759"/>
                  <a:ext cx="101600" cy="185208"/>
                  <a:chOff x="1066802" y="4225925"/>
                  <a:chExt cx="101600" cy="185208"/>
                </a:xfrm>
                <a:grpFill/>
              </p:grpSpPr>
              <p:grpSp>
                <p:nvGrpSpPr>
                  <p:cNvPr id="873" name="Group 872">
                    <a:extLst>
                      <a:ext uri="{FF2B5EF4-FFF2-40B4-BE49-F238E27FC236}">
                        <a16:creationId xmlns:a16="http://schemas.microsoft.com/office/drawing/2014/main" id="{8D082A59-1010-430E-EFAB-7278995162FB}"/>
                      </a:ext>
                    </a:extLst>
                  </p:cNvPr>
                  <p:cNvGrpSpPr/>
                  <p:nvPr/>
                </p:nvGrpSpPr>
                <p:grpSpPr>
                  <a:xfrm>
                    <a:off x="1092202" y="4279900"/>
                    <a:ext cx="50800" cy="131233"/>
                    <a:chOff x="1092200" y="4279900"/>
                    <a:chExt cx="50800" cy="131233"/>
                  </a:xfrm>
                  <a:grpFill/>
                </p:grpSpPr>
                <p:cxnSp>
                  <p:nvCxnSpPr>
                    <p:cNvPr id="875" name="Straight Connector 874">
                      <a:extLst>
                        <a:ext uri="{FF2B5EF4-FFF2-40B4-BE49-F238E27FC236}">
                          <a16:creationId xmlns:a16="http://schemas.microsoft.com/office/drawing/2014/main" id="{A3591592-BFAB-F540-519D-9520B1C2361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76" name="Straight Connector 875">
                      <a:extLst>
                        <a:ext uri="{FF2B5EF4-FFF2-40B4-BE49-F238E27FC236}">
                          <a16:creationId xmlns:a16="http://schemas.microsoft.com/office/drawing/2014/main" id="{F93D70C8-C60A-263F-5B93-DC64969D911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74" name="Oval 873">
                    <a:extLst>
                      <a:ext uri="{FF2B5EF4-FFF2-40B4-BE49-F238E27FC236}">
                        <a16:creationId xmlns:a16="http://schemas.microsoft.com/office/drawing/2014/main" id="{7C1CC0C3-1A6A-A4C7-CFD1-6A8F13D6FB1F}"/>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68" name="Group 867">
                  <a:extLst>
                    <a:ext uri="{FF2B5EF4-FFF2-40B4-BE49-F238E27FC236}">
                      <a16:creationId xmlns:a16="http://schemas.microsoft.com/office/drawing/2014/main" id="{8519C5CA-6EED-710C-E7C9-14384B1017EC}"/>
                    </a:ext>
                  </a:extLst>
                </p:cNvPr>
                <p:cNvGrpSpPr/>
                <p:nvPr/>
              </p:nvGrpSpPr>
              <p:grpSpPr>
                <a:xfrm rot="10800000">
                  <a:off x="840652" y="5068727"/>
                  <a:ext cx="101600" cy="185208"/>
                  <a:chOff x="1066802" y="4225925"/>
                  <a:chExt cx="101600" cy="185208"/>
                </a:xfrm>
                <a:grpFill/>
              </p:grpSpPr>
              <p:grpSp>
                <p:nvGrpSpPr>
                  <p:cNvPr id="869" name="Group 868">
                    <a:extLst>
                      <a:ext uri="{FF2B5EF4-FFF2-40B4-BE49-F238E27FC236}">
                        <a16:creationId xmlns:a16="http://schemas.microsoft.com/office/drawing/2014/main" id="{25411886-F0B7-1BB5-43FA-A2F89BDC06C3}"/>
                      </a:ext>
                    </a:extLst>
                  </p:cNvPr>
                  <p:cNvGrpSpPr/>
                  <p:nvPr/>
                </p:nvGrpSpPr>
                <p:grpSpPr>
                  <a:xfrm>
                    <a:off x="1092202" y="4279900"/>
                    <a:ext cx="50800" cy="131233"/>
                    <a:chOff x="1092200" y="4279900"/>
                    <a:chExt cx="50800" cy="131233"/>
                  </a:xfrm>
                  <a:grpFill/>
                </p:grpSpPr>
                <p:cxnSp>
                  <p:nvCxnSpPr>
                    <p:cNvPr id="871" name="Straight Connector 870">
                      <a:extLst>
                        <a:ext uri="{FF2B5EF4-FFF2-40B4-BE49-F238E27FC236}">
                          <a16:creationId xmlns:a16="http://schemas.microsoft.com/office/drawing/2014/main" id="{5BE463AA-DA5B-7306-129B-A585BE6ACC2A}"/>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72" name="Straight Connector 871">
                      <a:extLst>
                        <a:ext uri="{FF2B5EF4-FFF2-40B4-BE49-F238E27FC236}">
                          <a16:creationId xmlns:a16="http://schemas.microsoft.com/office/drawing/2014/main" id="{1C6A86A6-83FB-7067-AC71-00465BD31210}"/>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70" name="Oval 869">
                    <a:extLst>
                      <a:ext uri="{FF2B5EF4-FFF2-40B4-BE49-F238E27FC236}">
                        <a16:creationId xmlns:a16="http://schemas.microsoft.com/office/drawing/2014/main" id="{ECD5E1E7-CC5F-8C90-D22B-CAC5D3AD5C15}"/>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7" name="Group 646">
                <a:extLst>
                  <a:ext uri="{FF2B5EF4-FFF2-40B4-BE49-F238E27FC236}">
                    <a16:creationId xmlns:a16="http://schemas.microsoft.com/office/drawing/2014/main" id="{183E3FBA-8EE6-65A4-EE6C-8ADC8226E3EC}"/>
                  </a:ext>
                </a:extLst>
              </p:cNvPr>
              <p:cNvGrpSpPr/>
              <p:nvPr/>
            </p:nvGrpSpPr>
            <p:grpSpPr>
              <a:xfrm>
                <a:off x="1672805" y="4648624"/>
                <a:ext cx="101601" cy="414176"/>
                <a:chOff x="840651" y="4839759"/>
                <a:chExt cx="101601" cy="414176"/>
              </a:xfrm>
              <a:grpFill/>
            </p:grpSpPr>
            <p:grpSp>
              <p:nvGrpSpPr>
                <p:cNvPr id="857" name="Group 856">
                  <a:extLst>
                    <a:ext uri="{FF2B5EF4-FFF2-40B4-BE49-F238E27FC236}">
                      <a16:creationId xmlns:a16="http://schemas.microsoft.com/office/drawing/2014/main" id="{14AE8EB5-C72F-DC50-C1FB-5488DD14EEEC}"/>
                    </a:ext>
                  </a:extLst>
                </p:cNvPr>
                <p:cNvGrpSpPr/>
                <p:nvPr/>
              </p:nvGrpSpPr>
              <p:grpSpPr>
                <a:xfrm>
                  <a:off x="840651" y="4839759"/>
                  <a:ext cx="101600" cy="185208"/>
                  <a:chOff x="1066802" y="4225925"/>
                  <a:chExt cx="101600" cy="185208"/>
                </a:xfrm>
                <a:grpFill/>
              </p:grpSpPr>
              <p:grpSp>
                <p:nvGrpSpPr>
                  <p:cNvPr id="863" name="Group 862">
                    <a:extLst>
                      <a:ext uri="{FF2B5EF4-FFF2-40B4-BE49-F238E27FC236}">
                        <a16:creationId xmlns:a16="http://schemas.microsoft.com/office/drawing/2014/main" id="{1842E903-7FF7-A6C0-F9D6-23DC5662716E}"/>
                      </a:ext>
                    </a:extLst>
                  </p:cNvPr>
                  <p:cNvGrpSpPr/>
                  <p:nvPr/>
                </p:nvGrpSpPr>
                <p:grpSpPr>
                  <a:xfrm>
                    <a:off x="1092202" y="4279900"/>
                    <a:ext cx="50800" cy="131233"/>
                    <a:chOff x="1092200" y="4279900"/>
                    <a:chExt cx="50800" cy="131233"/>
                  </a:xfrm>
                  <a:grpFill/>
                </p:grpSpPr>
                <p:cxnSp>
                  <p:nvCxnSpPr>
                    <p:cNvPr id="865" name="Straight Connector 864">
                      <a:extLst>
                        <a:ext uri="{FF2B5EF4-FFF2-40B4-BE49-F238E27FC236}">
                          <a16:creationId xmlns:a16="http://schemas.microsoft.com/office/drawing/2014/main" id="{EBEC7F52-5A5B-FEFE-1BFE-73F769AE9AE7}"/>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66" name="Straight Connector 865">
                      <a:extLst>
                        <a:ext uri="{FF2B5EF4-FFF2-40B4-BE49-F238E27FC236}">
                          <a16:creationId xmlns:a16="http://schemas.microsoft.com/office/drawing/2014/main" id="{F9B3C319-BD17-189B-856C-716F36C02F58}"/>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64" name="Oval 863">
                    <a:extLst>
                      <a:ext uri="{FF2B5EF4-FFF2-40B4-BE49-F238E27FC236}">
                        <a16:creationId xmlns:a16="http://schemas.microsoft.com/office/drawing/2014/main" id="{4F8AC927-1C77-3D0D-EEC7-1770A299ED95}"/>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58" name="Group 857">
                  <a:extLst>
                    <a:ext uri="{FF2B5EF4-FFF2-40B4-BE49-F238E27FC236}">
                      <a16:creationId xmlns:a16="http://schemas.microsoft.com/office/drawing/2014/main" id="{751787F6-B461-E57D-BDE7-7F6451AEA7C4}"/>
                    </a:ext>
                  </a:extLst>
                </p:cNvPr>
                <p:cNvGrpSpPr/>
                <p:nvPr/>
              </p:nvGrpSpPr>
              <p:grpSpPr>
                <a:xfrm rot="10800000">
                  <a:off x="840652" y="5068727"/>
                  <a:ext cx="101600" cy="185208"/>
                  <a:chOff x="1066802" y="4225925"/>
                  <a:chExt cx="101600" cy="185208"/>
                </a:xfrm>
                <a:grpFill/>
              </p:grpSpPr>
              <p:grpSp>
                <p:nvGrpSpPr>
                  <p:cNvPr id="859" name="Group 858">
                    <a:extLst>
                      <a:ext uri="{FF2B5EF4-FFF2-40B4-BE49-F238E27FC236}">
                        <a16:creationId xmlns:a16="http://schemas.microsoft.com/office/drawing/2014/main" id="{5B58C004-9CDE-1B18-15F4-BF0C1C78D41C}"/>
                      </a:ext>
                    </a:extLst>
                  </p:cNvPr>
                  <p:cNvGrpSpPr/>
                  <p:nvPr/>
                </p:nvGrpSpPr>
                <p:grpSpPr>
                  <a:xfrm>
                    <a:off x="1092202" y="4279900"/>
                    <a:ext cx="50800" cy="131233"/>
                    <a:chOff x="1092200" y="4279900"/>
                    <a:chExt cx="50800" cy="131233"/>
                  </a:xfrm>
                  <a:grpFill/>
                </p:grpSpPr>
                <p:cxnSp>
                  <p:nvCxnSpPr>
                    <p:cNvPr id="861" name="Straight Connector 860">
                      <a:extLst>
                        <a:ext uri="{FF2B5EF4-FFF2-40B4-BE49-F238E27FC236}">
                          <a16:creationId xmlns:a16="http://schemas.microsoft.com/office/drawing/2014/main" id="{EC668E17-19A6-DB8D-F996-561D76F17A4F}"/>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62" name="Straight Connector 861">
                      <a:extLst>
                        <a:ext uri="{FF2B5EF4-FFF2-40B4-BE49-F238E27FC236}">
                          <a16:creationId xmlns:a16="http://schemas.microsoft.com/office/drawing/2014/main" id="{2031F9F9-FA7A-657A-5251-E69F391AE8A5}"/>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60" name="Oval 859">
                    <a:extLst>
                      <a:ext uri="{FF2B5EF4-FFF2-40B4-BE49-F238E27FC236}">
                        <a16:creationId xmlns:a16="http://schemas.microsoft.com/office/drawing/2014/main" id="{45FEBA98-3E0F-5D2E-03E7-60DAB25E56A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8" name="Group 647">
                <a:extLst>
                  <a:ext uri="{FF2B5EF4-FFF2-40B4-BE49-F238E27FC236}">
                    <a16:creationId xmlns:a16="http://schemas.microsoft.com/office/drawing/2014/main" id="{282A1821-0A38-7B96-4E69-5825A4130CA6}"/>
                  </a:ext>
                </a:extLst>
              </p:cNvPr>
              <p:cNvGrpSpPr/>
              <p:nvPr/>
            </p:nvGrpSpPr>
            <p:grpSpPr>
              <a:xfrm>
                <a:off x="1770288" y="4636691"/>
                <a:ext cx="101601" cy="414176"/>
                <a:chOff x="840651" y="4839759"/>
                <a:chExt cx="101601" cy="414176"/>
              </a:xfrm>
              <a:grpFill/>
            </p:grpSpPr>
            <p:grpSp>
              <p:nvGrpSpPr>
                <p:cNvPr id="847" name="Group 846">
                  <a:extLst>
                    <a:ext uri="{FF2B5EF4-FFF2-40B4-BE49-F238E27FC236}">
                      <a16:creationId xmlns:a16="http://schemas.microsoft.com/office/drawing/2014/main" id="{2F55FDAF-936B-32AE-DFD8-8E78AD74589E}"/>
                    </a:ext>
                  </a:extLst>
                </p:cNvPr>
                <p:cNvGrpSpPr/>
                <p:nvPr/>
              </p:nvGrpSpPr>
              <p:grpSpPr>
                <a:xfrm>
                  <a:off x="840651" y="4839759"/>
                  <a:ext cx="101600" cy="185208"/>
                  <a:chOff x="1066802" y="4225925"/>
                  <a:chExt cx="101600" cy="185208"/>
                </a:xfrm>
                <a:grpFill/>
              </p:grpSpPr>
              <p:grpSp>
                <p:nvGrpSpPr>
                  <p:cNvPr id="853" name="Group 852">
                    <a:extLst>
                      <a:ext uri="{FF2B5EF4-FFF2-40B4-BE49-F238E27FC236}">
                        <a16:creationId xmlns:a16="http://schemas.microsoft.com/office/drawing/2014/main" id="{6681A392-2E06-4EA5-251D-8C9E4D5727C4}"/>
                      </a:ext>
                    </a:extLst>
                  </p:cNvPr>
                  <p:cNvGrpSpPr/>
                  <p:nvPr/>
                </p:nvGrpSpPr>
                <p:grpSpPr>
                  <a:xfrm>
                    <a:off x="1092202" y="4279900"/>
                    <a:ext cx="50800" cy="131233"/>
                    <a:chOff x="1092200" y="4279900"/>
                    <a:chExt cx="50800" cy="131233"/>
                  </a:xfrm>
                  <a:grpFill/>
                </p:grpSpPr>
                <p:cxnSp>
                  <p:nvCxnSpPr>
                    <p:cNvPr id="855" name="Straight Connector 854">
                      <a:extLst>
                        <a:ext uri="{FF2B5EF4-FFF2-40B4-BE49-F238E27FC236}">
                          <a16:creationId xmlns:a16="http://schemas.microsoft.com/office/drawing/2014/main" id="{9B0B5C5C-5431-01A4-BCD4-304063DC43C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56" name="Straight Connector 855">
                      <a:extLst>
                        <a:ext uri="{FF2B5EF4-FFF2-40B4-BE49-F238E27FC236}">
                          <a16:creationId xmlns:a16="http://schemas.microsoft.com/office/drawing/2014/main" id="{30EFA7D1-47E3-2BAA-3D3C-BA92CC5815A9}"/>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54" name="Oval 853">
                    <a:extLst>
                      <a:ext uri="{FF2B5EF4-FFF2-40B4-BE49-F238E27FC236}">
                        <a16:creationId xmlns:a16="http://schemas.microsoft.com/office/drawing/2014/main" id="{4C96B2E4-5DCE-7941-0809-89A90BD43C0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48" name="Group 847">
                  <a:extLst>
                    <a:ext uri="{FF2B5EF4-FFF2-40B4-BE49-F238E27FC236}">
                      <a16:creationId xmlns:a16="http://schemas.microsoft.com/office/drawing/2014/main" id="{159814AB-8672-8F65-A3C6-DBA5688DB0E3}"/>
                    </a:ext>
                  </a:extLst>
                </p:cNvPr>
                <p:cNvGrpSpPr/>
                <p:nvPr/>
              </p:nvGrpSpPr>
              <p:grpSpPr>
                <a:xfrm rot="10800000">
                  <a:off x="840652" y="5068727"/>
                  <a:ext cx="101600" cy="185208"/>
                  <a:chOff x="1066802" y="4225925"/>
                  <a:chExt cx="101600" cy="185208"/>
                </a:xfrm>
                <a:grpFill/>
              </p:grpSpPr>
              <p:grpSp>
                <p:nvGrpSpPr>
                  <p:cNvPr id="849" name="Group 848">
                    <a:extLst>
                      <a:ext uri="{FF2B5EF4-FFF2-40B4-BE49-F238E27FC236}">
                        <a16:creationId xmlns:a16="http://schemas.microsoft.com/office/drawing/2014/main" id="{996B4B45-53C0-D2B1-7EFE-5C9EF5715117}"/>
                      </a:ext>
                    </a:extLst>
                  </p:cNvPr>
                  <p:cNvGrpSpPr/>
                  <p:nvPr/>
                </p:nvGrpSpPr>
                <p:grpSpPr>
                  <a:xfrm>
                    <a:off x="1092202" y="4279900"/>
                    <a:ext cx="50800" cy="131233"/>
                    <a:chOff x="1092200" y="4279900"/>
                    <a:chExt cx="50800" cy="131233"/>
                  </a:xfrm>
                  <a:grpFill/>
                </p:grpSpPr>
                <p:cxnSp>
                  <p:nvCxnSpPr>
                    <p:cNvPr id="851" name="Straight Connector 850">
                      <a:extLst>
                        <a:ext uri="{FF2B5EF4-FFF2-40B4-BE49-F238E27FC236}">
                          <a16:creationId xmlns:a16="http://schemas.microsoft.com/office/drawing/2014/main" id="{BD25E71F-4B3A-C999-EF16-92A43D05DAB5}"/>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52" name="Straight Connector 851">
                      <a:extLst>
                        <a:ext uri="{FF2B5EF4-FFF2-40B4-BE49-F238E27FC236}">
                          <a16:creationId xmlns:a16="http://schemas.microsoft.com/office/drawing/2014/main" id="{E6F7D7C0-83F4-C837-C10F-98BAB6BC1A0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50" name="Oval 849">
                    <a:extLst>
                      <a:ext uri="{FF2B5EF4-FFF2-40B4-BE49-F238E27FC236}">
                        <a16:creationId xmlns:a16="http://schemas.microsoft.com/office/drawing/2014/main" id="{31A819C1-2C09-83CB-E101-F5C6842B210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49" name="Group 648">
                <a:extLst>
                  <a:ext uri="{FF2B5EF4-FFF2-40B4-BE49-F238E27FC236}">
                    <a16:creationId xmlns:a16="http://schemas.microsoft.com/office/drawing/2014/main" id="{AE9AADB9-5B3D-3226-B010-4E176431B219}"/>
                  </a:ext>
                </a:extLst>
              </p:cNvPr>
              <p:cNvGrpSpPr/>
              <p:nvPr/>
            </p:nvGrpSpPr>
            <p:grpSpPr>
              <a:xfrm>
                <a:off x="1866712" y="4628437"/>
                <a:ext cx="101601" cy="414176"/>
                <a:chOff x="840651" y="4839759"/>
                <a:chExt cx="101601" cy="414176"/>
              </a:xfrm>
              <a:grpFill/>
            </p:grpSpPr>
            <p:grpSp>
              <p:nvGrpSpPr>
                <p:cNvPr id="837" name="Group 836">
                  <a:extLst>
                    <a:ext uri="{FF2B5EF4-FFF2-40B4-BE49-F238E27FC236}">
                      <a16:creationId xmlns:a16="http://schemas.microsoft.com/office/drawing/2014/main" id="{1415F4D9-9A36-7F56-E474-CCFD3DDA7FE6}"/>
                    </a:ext>
                  </a:extLst>
                </p:cNvPr>
                <p:cNvGrpSpPr/>
                <p:nvPr/>
              </p:nvGrpSpPr>
              <p:grpSpPr>
                <a:xfrm>
                  <a:off x="840651" y="4839759"/>
                  <a:ext cx="101600" cy="185208"/>
                  <a:chOff x="1066802" y="4225925"/>
                  <a:chExt cx="101600" cy="185208"/>
                </a:xfrm>
                <a:grpFill/>
              </p:grpSpPr>
              <p:grpSp>
                <p:nvGrpSpPr>
                  <p:cNvPr id="843" name="Group 842">
                    <a:extLst>
                      <a:ext uri="{FF2B5EF4-FFF2-40B4-BE49-F238E27FC236}">
                        <a16:creationId xmlns:a16="http://schemas.microsoft.com/office/drawing/2014/main" id="{05069B29-ED95-6E64-BC5A-368D29C13E5A}"/>
                      </a:ext>
                    </a:extLst>
                  </p:cNvPr>
                  <p:cNvGrpSpPr/>
                  <p:nvPr/>
                </p:nvGrpSpPr>
                <p:grpSpPr>
                  <a:xfrm>
                    <a:off x="1092202" y="4279900"/>
                    <a:ext cx="50800" cy="131233"/>
                    <a:chOff x="1092200" y="4279900"/>
                    <a:chExt cx="50800" cy="131233"/>
                  </a:xfrm>
                  <a:grpFill/>
                </p:grpSpPr>
                <p:cxnSp>
                  <p:nvCxnSpPr>
                    <p:cNvPr id="845" name="Straight Connector 844">
                      <a:extLst>
                        <a:ext uri="{FF2B5EF4-FFF2-40B4-BE49-F238E27FC236}">
                          <a16:creationId xmlns:a16="http://schemas.microsoft.com/office/drawing/2014/main" id="{2687DF59-69A7-200D-C6AF-EFC20E3BFE2B}"/>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46" name="Straight Connector 845">
                      <a:extLst>
                        <a:ext uri="{FF2B5EF4-FFF2-40B4-BE49-F238E27FC236}">
                          <a16:creationId xmlns:a16="http://schemas.microsoft.com/office/drawing/2014/main" id="{95EBB9B3-13DC-FA7F-7378-DD8328BBB8E9}"/>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44" name="Oval 843">
                    <a:extLst>
                      <a:ext uri="{FF2B5EF4-FFF2-40B4-BE49-F238E27FC236}">
                        <a16:creationId xmlns:a16="http://schemas.microsoft.com/office/drawing/2014/main" id="{01EA238C-F4EB-4B65-BA8E-77A7E129FC75}"/>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38" name="Group 837">
                  <a:extLst>
                    <a:ext uri="{FF2B5EF4-FFF2-40B4-BE49-F238E27FC236}">
                      <a16:creationId xmlns:a16="http://schemas.microsoft.com/office/drawing/2014/main" id="{B4C14545-8951-7DC9-CEFF-635CD07C64A2}"/>
                    </a:ext>
                  </a:extLst>
                </p:cNvPr>
                <p:cNvGrpSpPr/>
                <p:nvPr/>
              </p:nvGrpSpPr>
              <p:grpSpPr>
                <a:xfrm rot="10800000">
                  <a:off x="840652" y="5068727"/>
                  <a:ext cx="101600" cy="185208"/>
                  <a:chOff x="1066802" y="4225925"/>
                  <a:chExt cx="101600" cy="185208"/>
                </a:xfrm>
                <a:grpFill/>
              </p:grpSpPr>
              <p:grpSp>
                <p:nvGrpSpPr>
                  <p:cNvPr id="839" name="Group 838">
                    <a:extLst>
                      <a:ext uri="{FF2B5EF4-FFF2-40B4-BE49-F238E27FC236}">
                        <a16:creationId xmlns:a16="http://schemas.microsoft.com/office/drawing/2014/main" id="{D64F6569-358F-4D6F-6A9D-E0EA22B17CAB}"/>
                      </a:ext>
                    </a:extLst>
                  </p:cNvPr>
                  <p:cNvGrpSpPr/>
                  <p:nvPr/>
                </p:nvGrpSpPr>
                <p:grpSpPr>
                  <a:xfrm>
                    <a:off x="1092202" y="4279900"/>
                    <a:ext cx="50800" cy="131233"/>
                    <a:chOff x="1092200" y="4279900"/>
                    <a:chExt cx="50800" cy="131233"/>
                  </a:xfrm>
                  <a:grpFill/>
                </p:grpSpPr>
                <p:cxnSp>
                  <p:nvCxnSpPr>
                    <p:cNvPr id="841" name="Straight Connector 840">
                      <a:extLst>
                        <a:ext uri="{FF2B5EF4-FFF2-40B4-BE49-F238E27FC236}">
                          <a16:creationId xmlns:a16="http://schemas.microsoft.com/office/drawing/2014/main" id="{E687B0B7-96BD-4620-8D8D-1EE4F262CD06}"/>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42" name="Straight Connector 841">
                      <a:extLst>
                        <a:ext uri="{FF2B5EF4-FFF2-40B4-BE49-F238E27FC236}">
                          <a16:creationId xmlns:a16="http://schemas.microsoft.com/office/drawing/2014/main" id="{7AFC6B3D-7DBD-7A88-6E08-1A106B3C5F6B}"/>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40" name="Oval 839">
                    <a:extLst>
                      <a:ext uri="{FF2B5EF4-FFF2-40B4-BE49-F238E27FC236}">
                        <a16:creationId xmlns:a16="http://schemas.microsoft.com/office/drawing/2014/main" id="{4C174916-D83E-F636-8049-4CCFDDC07F2F}"/>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0" name="Group 649">
                <a:extLst>
                  <a:ext uri="{FF2B5EF4-FFF2-40B4-BE49-F238E27FC236}">
                    <a16:creationId xmlns:a16="http://schemas.microsoft.com/office/drawing/2014/main" id="{62CC0550-8AB1-5334-A90E-1711429DB61D}"/>
                  </a:ext>
                </a:extLst>
              </p:cNvPr>
              <p:cNvGrpSpPr/>
              <p:nvPr/>
            </p:nvGrpSpPr>
            <p:grpSpPr>
              <a:xfrm>
                <a:off x="1963613" y="4622086"/>
                <a:ext cx="101601" cy="414176"/>
                <a:chOff x="840651" y="4839759"/>
                <a:chExt cx="101601" cy="414176"/>
              </a:xfrm>
              <a:grpFill/>
            </p:grpSpPr>
            <p:grpSp>
              <p:nvGrpSpPr>
                <p:cNvPr id="827" name="Group 826">
                  <a:extLst>
                    <a:ext uri="{FF2B5EF4-FFF2-40B4-BE49-F238E27FC236}">
                      <a16:creationId xmlns:a16="http://schemas.microsoft.com/office/drawing/2014/main" id="{D085BD4A-F979-D2A3-01B7-5BF5C238696C}"/>
                    </a:ext>
                  </a:extLst>
                </p:cNvPr>
                <p:cNvGrpSpPr/>
                <p:nvPr/>
              </p:nvGrpSpPr>
              <p:grpSpPr>
                <a:xfrm>
                  <a:off x="840651" y="4839759"/>
                  <a:ext cx="101600" cy="185208"/>
                  <a:chOff x="1066802" y="4225925"/>
                  <a:chExt cx="101600" cy="185208"/>
                </a:xfrm>
                <a:grpFill/>
              </p:grpSpPr>
              <p:grpSp>
                <p:nvGrpSpPr>
                  <p:cNvPr id="833" name="Group 832">
                    <a:extLst>
                      <a:ext uri="{FF2B5EF4-FFF2-40B4-BE49-F238E27FC236}">
                        <a16:creationId xmlns:a16="http://schemas.microsoft.com/office/drawing/2014/main" id="{972112B4-E3D3-1ECA-BA6F-53597B301070}"/>
                      </a:ext>
                    </a:extLst>
                  </p:cNvPr>
                  <p:cNvGrpSpPr/>
                  <p:nvPr/>
                </p:nvGrpSpPr>
                <p:grpSpPr>
                  <a:xfrm>
                    <a:off x="1092202" y="4279900"/>
                    <a:ext cx="50800" cy="131233"/>
                    <a:chOff x="1092200" y="4279900"/>
                    <a:chExt cx="50800" cy="131233"/>
                  </a:xfrm>
                  <a:grpFill/>
                </p:grpSpPr>
                <p:cxnSp>
                  <p:nvCxnSpPr>
                    <p:cNvPr id="835" name="Straight Connector 834">
                      <a:extLst>
                        <a:ext uri="{FF2B5EF4-FFF2-40B4-BE49-F238E27FC236}">
                          <a16:creationId xmlns:a16="http://schemas.microsoft.com/office/drawing/2014/main" id="{741A61B3-E213-F9EC-3715-C7940A8BB16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36" name="Straight Connector 835">
                      <a:extLst>
                        <a:ext uri="{FF2B5EF4-FFF2-40B4-BE49-F238E27FC236}">
                          <a16:creationId xmlns:a16="http://schemas.microsoft.com/office/drawing/2014/main" id="{52FB4FE0-7024-D234-40D1-91C1655C3F41}"/>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34" name="Oval 833">
                    <a:extLst>
                      <a:ext uri="{FF2B5EF4-FFF2-40B4-BE49-F238E27FC236}">
                        <a16:creationId xmlns:a16="http://schemas.microsoft.com/office/drawing/2014/main" id="{AC62035F-CBAE-59B4-8E67-B3D3B2F4BD46}"/>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28" name="Group 827">
                  <a:extLst>
                    <a:ext uri="{FF2B5EF4-FFF2-40B4-BE49-F238E27FC236}">
                      <a16:creationId xmlns:a16="http://schemas.microsoft.com/office/drawing/2014/main" id="{796269CF-5E6B-BC04-3933-A25DB34125DD}"/>
                    </a:ext>
                  </a:extLst>
                </p:cNvPr>
                <p:cNvGrpSpPr/>
                <p:nvPr/>
              </p:nvGrpSpPr>
              <p:grpSpPr>
                <a:xfrm rot="10800000">
                  <a:off x="840652" y="5068727"/>
                  <a:ext cx="101600" cy="185208"/>
                  <a:chOff x="1066802" y="4225925"/>
                  <a:chExt cx="101600" cy="185208"/>
                </a:xfrm>
                <a:grpFill/>
              </p:grpSpPr>
              <p:grpSp>
                <p:nvGrpSpPr>
                  <p:cNvPr id="829" name="Group 828">
                    <a:extLst>
                      <a:ext uri="{FF2B5EF4-FFF2-40B4-BE49-F238E27FC236}">
                        <a16:creationId xmlns:a16="http://schemas.microsoft.com/office/drawing/2014/main" id="{4058A2A2-2A56-D70E-90A9-F9DF980963F5}"/>
                      </a:ext>
                    </a:extLst>
                  </p:cNvPr>
                  <p:cNvGrpSpPr/>
                  <p:nvPr/>
                </p:nvGrpSpPr>
                <p:grpSpPr>
                  <a:xfrm>
                    <a:off x="1092202" y="4279900"/>
                    <a:ext cx="50800" cy="131233"/>
                    <a:chOff x="1092200" y="4279900"/>
                    <a:chExt cx="50800" cy="131233"/>
                  </a:xfrm>
                  <a:grpFill/>
                </p:grpSpPr>
                <p:cxnSp>
                  <p:nvCxnSpPr>
                    <p:cNvPr id="831" name="Straight Connector 830">
                      <a:extLst>
                        <a:ext uri="{FF2B5EF4-FFF2-40B4-BE49-F238E27FC236}">
                          <a16:creationId xmlns:a16="http://schemas.microsoft.com/office/drawing/2014/main" id="{18A82144-8CF1-4C0E-CBE1-2B22727E56B7}"/>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32" name="Straight Connector 831">
                      <a:extLst>
                        <a:ext uri="{FF2B5EF4-FFF2-40B4-BE49-F238E27FC236}">
                          <a16:creationId xmlns:a16="http://schemas.microsoft.com/office/drawing/2014/main" id="{8194B23B-A790-6C2D-3AF7-F0EABADC4B9A}"/>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30" name="Oval 829">
                    <a:extLst>
                      <a:ext uri="{FF2B5EF4-FFF2-40B4-BE49-F238E27FC236}">
                        <a16:creationId xmlns:a16="http://schemas.microsoft.com/office/drawing/2014/main" id="{4CABB2C4-C2E4-F451-A8D8-C40AA4B43CF0}"/>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1" name="Group 650">
                <a:extLst>
                  <a:ext uri="{FF2B5EF4-FFF2-40B4-BE49-F238E27FC236}">
                    <a16:creationId xmlns:a16="http://schemas.microsoft.com/office/drawing/2014/main" id="{7476842F-0F6B-AF1E-E356-7AE8801D1CBB}"/>
                  </a:ext>
                </a:extLst>
              </p:cNvPr>
              <p:cNvGrpSpPr/>
              <p:nvPr/>
            </p:nvGrpSpPr>
            <p:grpSpPr>
              <a:xfrm>
                <a:off x="2062619" y="4613618"/>
                <a:ext cx="101601" cy="414176"/>
                <a:chOff x="840651" y="4839759"/>
                <a:chExt cx="101601" cy="414176"/>
              </a:xfrm>
              <a:grpFill/>
            </p:grpSpPr>
            <p:grpSp>
              <p:nvGrpSpPr>
                <p:cNvPr id="817" name="Group 816">
                  <a:extLst>
                    <a:ext uri="{FF2B5EF4-FFF2-40B4-BE49-F238E27FC236}">
                      <a16:creationId xmlns:a16="http://schemas.microsoft.com/office/drawing/2014/main" id="{C9D4DA5B-917A-B723-0702-55ED3E50EE62}"/>
                    </a:ext>
                  </a:extLst>
                </p:cNvPr>
                <p:cNvGrpSpPr/>
                <p:nvPr/>
              </p:nvGrpSpPr>
              <p:grpSpPr>
                <a:xfrm>
                  <a:off x="840651" y="4839759"/>
                  <a:ext cx="101600" cy="185208"/>
                  <a:chOff x="1066802" y="4225925"/>
                  <a:chExt cx="101600" cy="185208"/>
                </a:xfrm>
                <a:grpFill/>
              </p:grpSpPr>
              <p:grpSp>
                <p:nvGrpSpPr>
                  <p:cNvPr id="823" name="Group 822">
                    <a:extLst>
                      <a:ext uri="{FF2B5EF4-FFF2-40B4-BE49-F238E27FC236}">
                        <a16:creationId xmlns:a16="http://schemas.microsoft.com/office/drawing/2014/main" id="{6AA81A1B-A7E0-1497-B1A4-65E2F1AE1BC8}"/>
                      </a:ext>
                    </a:extLst>
                  </p:cNvPr>
                  <p:cNvGrpSpPr/>
                  <p:nvPr/>
                </p:nvGrpSpPr>
                <p:grpSpPr>
                  <a:xfrm>
                    <a:off x="1092202" y="4279900"/>
                    <a:ext cx="50800" cy="131233"/>
                    <a:chOff x="1092200" y="4279900"/>
                    <a:chExt cx="50800" cy="131233"/>
                  </a:xfrm>
                  <a:grpFill/>
                </p:grpSpPr>
                <p:cxnSp>
                  <p:nvCxnSpPr>
                    <p:cNvPr id="825" name="Straight Connector 824">
                      <a:extLst>
                        <a:ext uri="{FF2B5EF4-FFF2-40B4-BE49-F238E27FC236}">
                          <a16:creationId xmlns:a16="http://schemas.microsoft.com/office/drawing/2014/main" id="{09B79597-A8ED-3F12-614C-EE820E289C31}"/>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26" name="Straight Connector 825">
                      <a:extLst>
                        <a:ext uri="{FF2B5EF4-FFF2-40B4-BE49-F238E27FC236}">
                          <a16:creationId xmlns:a16="http://schemas.microsoft.com/office/drawing/2014/main" id="{B0E7C7BB-286C-41B4-A560-06766DC60D11}"/>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24" name="Oval 823">
                    <a:extLst>
                      <a:ext uri="{FF2B5EF4-FFF2-40B4-BE49-F238E27FC236}">
                        <a16:creationId xmlns:a16="http://schemas.microsoft.com/office/drawing/2014/main" id="{77C384D1-C48A-E39D-2D49-052B88253E6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18" name="Group 817">
                  <a:extLst>
                    <a:ext uri="{FF2B5EF4-FFF2-40B4-BE49-F238E27FC236}">
                      <a16:creationId xmlns:a16="http://schemas.microsoft.com/office/drawing/2014/main" id="{6286C512-9765-BA30-AD17-70959E2804F9}"/>
                    </a:ext>
                  </a:extLst>
                </p:cNvPr>
                <p:cNvGrpSpPr/>
                <p:nvPr/>
              </p:nvGrpSpPr>
              <p:grpSpPr>
                <a:xfrm rot="10800000">
                  <a:off x="840652" y="5068727"/>
                  <a:ext cx="101600" cy="185208"/>
                  <a:chOff x="1066802" y="4225925"/>
                  <a:chExt cx="101600" cy="185208"/>
                </a:xfrm>
                <a:grpFill/>
              </p:grpSpPr>
              <p:grpSp>
                <p:nvGrpSpPr>
                  <p:cNvPr id="819" name="Group 818">
                    <a:extLst>
                      <a:ext uri="{FF2B5EF4-FFF2-40B4-BE49-F238E27FC236}">
                        <a16:creationId xmlns:a16="http://schemas.microsoft.com/office/drawing/2014/main" id="{43A2AABB-D7C3-85D8-CC6D-9363769768F4}"/>
                      </a:ext>
                    </a:extLst>
                  </p:cNvPr>
                  <p:cNvGrpSpPr/>
                  <p:nvPr/>
                </p:nvGrpSpPr>
                <p:grpSpPr>
                  <a:xfrm>
                    <a:off x="1092202" y="4279900"/>
                    <a:ext cx="50800" cy="131233"/>
                    <a:chOff x="1092200" y="4279900"/>
                    <a:chExt cx="50800" cy="131233"/>
                  </a:xfrm>
                  <a:grpFill/>
                </p:grpSpPr>
                <p:cxnSp>
                  <p:nvCxnSpPr>
                    <p:cNvPr id="821" name="Straight Connector 820">
                      <a:extLst>
                        <a:ext uri="{FF2B5EF4-FFF2-40B4-BE49-F238E27FC236}">
                          <a16:creationId xmlns:a16="http://schemas.microsoft.com/office/drawing/2014/main" id="{ED8F500B-4F57-D060-235E-367E2C1E2E71}"/>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22" name="Straight Connector 821">
                      <a:extLst>
                        <a:ext uri="{FF2B5EF4-FFF2-40B4-BE49-F238E27FC236}">
                          <a16:creationId xmlns:a16="http://schemas.microsoft.com/office/drawing/2014/main" id="{9AB3DDEB-750C-BF2C-EEC0-6E0A53C75BA9}"/>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20" name="Oval 819">
                    <a:extLst>
                      <a:ext uri="{FF2B5EF4-FFF2-40B4-BE49-F238E27FC236}">
                        <a16:creationId xmlns:a16="http://schemas.microsoft.com/office/drawing/2014/main" id="{E2C740CB-7DFD-A0F8-296E-C215F27DD13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2" name="Group 651">
                <a:extLst>
                  <a:ext uri="{FF2B5EF4-FFF2-40B4-BE49-F238E27FC236}">
                    <a16:creationId xmlns:a16="http://schemas.microsoft.com/office/drawing/2014/main" id="{F14BFAE3-DF1D-01B1-245E-A71F47855522}"/>
                  </a:ext>
                </a:extLst>
              </p:cNvPr>
              <p:cNvGrpSpPr/>
              <p:nvPr/>
            </p:nvGrpSpPr>
            <p:grpSpPr>
              <a:xfrm>
                <a:off x="2154796" y="4600497"/>
                <a:ext cx="101601" cy="414176"/>
                <a:chOff x="840651" y="4839759"/>
                <a:chExt cx="101601" cy="414176"/>
              </a:xfrm>
              <a:grpFill/>
            </p:grpSpPr>
            <p:grpSp>
              <p:nvGrpSpPr>
                <p:cNvPr id="807" name="Group 806">
                  <a:extLst>
                    <a:ext uri="{FF2B5EF4-FFF2-40B4-BE49-F238E27FC236}">
                      <a16:creationId xmlns:a16="http://schemas.microsoft.com/office/drawing/2014/main" id="{C0D13A0A-FB5C-994E-91F6-B805CE2C6CF1}"/>
                    </a:ext>
                  </a:extLst>
                </p:cNvPr>
                <p:cNvGrpSpPr/>
                <p:nvPr/>
              </p:nvGrpSpPr>
              <p:grpSpPr>
                <a:xfrm>
                  <a:off x="840651" y="4839759"/>
                  <a:ext cx="101600" cy="185208"/>
                  <a:chOff x="1066802" y="4225925"/>
                  <a:chExt cx="101600" cy="185208"/>
                </a:xfrm>
                <a:grpFill/>
              </p:grpSpPr>
              <p:grpSp>
                <p:nvGrpSpPr>
                  <p:cNvPr id="813" name="Group 812">
                    <a:extLst>
                      <a:ext uri="{FF2B5EF4-FFF2-40B4-BE49-F238E27FC236}">
                        <a16:creationId xmlns:a16="http://schemas.microsoft.com/office/drawing/2014/main" id="{D290FE0B-67A5-D963-4824-7AF4EE4244EC}"/>
                      </a:ext>
                    </a:extLst>
                  </p:cNvPr>
                  <p:cNvGrpSpPr/>
                  <p:nvPr/>
                </p:nvGrpSpPr>
                <p:grpSpPr>
                  <a:xfrm>
                    <a:off x="1092202" y="4279900"/>
                    <a:ext cx="50800" cy="131233"/>
                    <a:chOff x="1092200" y="4279900"/>
                    <a:chExt cx="50800" cy="131233"/>
                  </a:xfrm>
                  <a:grpFill/>
                </p:grpSpPr>
                <p:cxnSp>
                  <p:nvCxnSpPr>
                    <p:cNvPr id="815" name="Straight Connector 814">
                      <a:extLst>
                        <a:ext uri="{FF2B5EF4-FFF2-40B4-BE49-F238E27FC236}">
                          <a16:creationId xmlns:a16="http://schemas.microsoft.com/office/drawing/2014/main" id="{0BA537EA-F387-825C-7CAB-DD18DA163981}"/>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16" name="Straight Connector 815">
                      <a:extLst>
                        <a:ext uri="{FF2B5EF4-FFF2-40B4-BE49-F238E27FC236}">
                          <a16:creationId xmlns:a16="http://schemas.microsoft.com/office/drawing/2014/main" id="{D5E7E6EE-58F4-10EB-AFFF-1CA2ABE27449}"/>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14" name="Oval 813">
                    <a:extLst>
                      <a:ext uri="{FF2B5EF4-FFF2-40B4-BE49-F238E27FC236}">
                        <a16:creationId xmlns:a16="http://schemas.microsoft.com/office/drawing/2014/main" id="{FC956E49-5376-BB86-6FC5-9A69BF08C77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808" name="Group 807">
                  <a:extLst>
                    <a:ext uri="{FF2B5EF4-FFF2-40B4-BE49-F238E27FC236}">
                      <a16:creationId xmlns:a16="http://schemas.microsoft.com/office/drawing/2014/main" id="{A24B79DB-E5D6-D2D3-7E7C-E3458AB65861}"/>
                    </a:ext>
                  </a:extLst>
                </p:cNvPr>
                <p:cNvGrpSpPr/>
                <p:nvPr/>
              </p:nvGrpSpPr>
              <p:grpSpPr>
                <a:xfrm rot="10800000">
                  <a:off x="840652" y="5068727"/>
                  <a:ext cx="101600" cy="185208"/>
                  <a:chOff x="1066802" y="4225925"/>
                  <a:chExt cx="101600" cy="185208"/>
                </a:xfrm>
                <a:grpFill/>
              </p:grpSpPr>
              <p:grpSp>
                <p:nvGrpSpPr>
                  <p:cNvPr id="809" name="Group 808">
                    <a:extLst>
                      <a:ext uri="{FF2B5EF4-FFF2-40B4-BE49-F238E27FC236}">
                        <a16:creationId xmlns:a16="http://schemas.microsoft.com/office/drawing/2014/main" id="{75DE7368-FAC2-6CF0-59CD-1F15F478D444}"/>
                      </a:ext>
                    </a:extLst>
                  </p:cNvPr>
                  <p:cNvGrpSpPr/>
                  <p:nvPr/>
                </p:nvGrpSpPr>
                <p:grpSpPr>
                  <a:xfrm>
                    <a:off x="1092202" y="4279900"/>
                    <a:ext cx="50800" cy="131233"/>
                    <a:chOff x="1092200" y="4279900"/>
                    <a:chExt cx="50800" cy="131233"/>
                  </a:xfrm>
                  <a:grpFill/>
                </p:grpSpPr>
                <p:cxnSp>
                  <p:nvCxnSpPr>
                    <p:cNvPr id="811" name="Straight Connector 810">
                      <a:extLst>
                        <a:ext uri="{FF2B5EF4-FFF2-40B4-BE49-F238E27FC236}">
                          <a16:creationId xmlns:a16="http://schemas.microsoft.com/office/drawing/2014/main" id="{8C5C183D-BA17-F96D-4519-B94BC00D48D0}"/>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12" name="Straight Connector 811">
                      <a:extLst>
                        <a:ext uri="{FF2B5EF4-FFF2-40B4-BE49-F238E27FC236}">
                          <a16:creationId xmlns:a16="http://schemas.microsoft.com/office/drawing/2014/main" id="{31FF2BF0-6452-E3E0-0EFF-300E29146734}"/>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10" name="Oval 809">
                    <a:extLst>
                      <a:ext uri="{FF2B5EF4-FFF2-40B4-BE49-F238E27FC236}">
                        <a16:creationId xmlns:a16="http://schemas.microsoft.com/office/drawing/2014/main" id="{B31F50F6-A253-A0D3-300F-CBB395F9F9ED}"/>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3" name="Group 652">
                <a:extLst>
                  <a:ext uri="{FF2B5EF4-FFF2-40B4-BE49-F238E27FC236}">
                    <a16:creationId xmlns:a16="http://schemas.microsoft.com/office/drawing/2014/main" id="{EA098DBB-1B33-5C9F-BAEF-FD74E43B8A26}"/>
                  </a:ext>
                </a:extLst>
              </p:cNvPr>
              <p:cNvGrpSpPr/>
              <p:nvPr/>
            </p:nvGrpSpPr>
            <p:grpSpPr>
              <a:xfrm>
                <a:off x="2249894" y="4585891"/>
                <a:ext cx="101601" cy="414176"/>
                <a:chOff x="840651" y="4839759"/>
                <a:chExt cx="101601" cy="414176"/>
              </a:xfrm>
              <a:grpFill/>
            </p:grpSpPr>
            <p:grpSp>
              <p:nvGrpSpPr>
                <p:cNvPr id="797" name="Group 796">
                  <a:extLst>
                    <a:ext uri="{FF2B5EF4-FFF2-40B4-BE49-F238E27FC236}">
                      <a16:creationId xmlns:a16="http://schemas.microsoft.com/office/drawing/2014/main" id="{67465290-6B59-DAA3-8934-071CFC8CCD71}"/>
                    </a:ext>
                  </a:extLst>
                </p:cNvPr>
                <p:cNvGrpSpPr/>
                <p:nvPr/>
              </p:nvGrpSpPr>
              <p:grpSpPr>
                <a:xfrm>
                  <a:off x="840651" y="4839759"/>
                  <a:ext cx="101600" cy="185208"/>
                  <a:chOff x="1066802" y="4225925"/>
                  <a:chExt cx="101600" cy="185208"/>
                </a:xfrm>
                <a:grpFill/>
              </p:grpSpPr>
              <p:grpSp>
                <p:nvGrpSpPr>
                  <p:cNvPr id="803" name="Group 802">
                    <a:extLst>
                      <a:ext uri="{FF2B5EF4-FFF2-40B4-BE49-F238E27FC236}">
                        <a16:creationId xmlns:a16="http://schemas.microsoft.com/office/drawing/2014/main" id="{1A7F4695-6922-33C8-A173-BE6847583A8B}"/>
                      </a:ext>
                    </a:extLst>
                  </p:cNvPr>
                  <p:cNvGrpSpPr/>
                  <p:nvPr/>
                </p:nvGrpSpPr>
                <p:grpSpPr>
                  <a:xfrm>
                    <a:off x="1092202" y="4279900"/>
                    <a:ext cx="50800" cy="131233"/>
                    <a:chOff x="1092200" y="4279900"/>
                    <a:chExt cx="50800" cy="131233"/>
                  </a:xfrm>
                  <a:grpFill/>
                </p:grpSpPr>
                <p:cxnSp>
                  <p:nvCxnSpPr>
                    <p:cNvPr id="805" name="Straight Connector 804">
                      <a:extLst>
                        <a:ext uri="{FF2B5EF4-FFF2-40B4-BE49-F238E27FC236}">
                          <a16:creationId xmlns:a16="http://schemas.microsoft.com/office/drawing/2014/main" id="{9456B741-2D84-C950-2710-CD6A621D0C2F}"/>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06" name="Straight Connector 805">
                      <a:extLst>
                        <a:ext uri="{FF2B5EF4-FFF2-40B4-BE49-F238E27FC236}">
                          <a16:creationId xmlns:a16="http://schemas.microsoft.com/office/drawing/2014/main" id="{603730E2-3A11-B5F7-7A81-D3D502216ADA}"/>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04" name="Oval 803">
                    <a:extLst>
                      <a:ext uri="{FF2B5EF4-FFF2-40B4-BE49-F238E27FC236}">
                        <a16:creationId xmlns:a16="http://schemas.microsoft.com/office/drawing/2014/main" id="{13996B20-E6E6-770A-05C1-67D4F14594C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98" name="Group 797">
                  <a:extLst>
                    <a:ext uri="{FF2B5EF4-FFF2-40B4-BE49-F238E27FC236}">
                      <a16:creationId xmlns:a16="http://schemas.microsoft.com/office/drawing/2014/main" id="{1E65E1A6-EEFA-3667-2546-6CA92DA430DF}"/>
                    </a:ext>
                  </a:extLst>
                </p:cNvPr>
                <p:cNvGrpSpPr/>
                <p:nvPr/>
              </p:nvGrpSpPr>
              <p:grpSpPr>
                <a:xfrm rot="10800000">
                  <a:off x="840652" y="5068727"/>
                  <a:ext cx="101600" cy="185208"/>
                  <a:chOff x="1066802" y="4225925"/>
                  <a:chExt cx="101600" cy="185208"/>
                </a:xfrm>
                <a:grpFill/>
              </p:grpSpPr>
              <p:grpSp>
                <p:nvGrpSpPr>
                  <p:cNvPr id="799" name="Group 798">
                    <a:extLst>
                      <a:ext uri="{FF2B5EF4-FFF2-40B4-BE49-F238E27FC236}">
                        <a16:creationId xmlns:a16="http://schemas.microsoft.com/office/drawing/2014/main" id="{27387F1C-5F16-B8C1-1204-8A2400AFEFFB}"/>
                      </a:ext>
                    </a:extLst>
                  </p:cNvPr>
                  <p:cNvGrpSpPr/>
                  <p:nvPr/>
                </p:nvGrpSpPr>
                <p:grpSpPr>
                  <a:xfrm>
                    <a:off x="1092202" y="4279900"/>
                    <a:ext cx="50800" cy="131233"/>
                    <a:chOff x="1092200" y="4279900"/>
                    <a:chExt cx="50800" cy="131233"/>
                  </a:xfrm>
                  <a:grpFill/>
                </p:grpSpPr>
                <p:cxnSp>
                  <p:nvCxnSpPr>
                    <p:cNvPr id="801" name="Straight Connector 800">
                      <a:extLst>
                        <a:ext uri="{FF2B5EF4-FFF2-40B4-BE49-F238E27FC236}">
                          <a16:creationId xmlns:a16="http://schemas.microsoft.com/office/drawing/2014/main" id="{CBCFDA33-9E9F-06A4-B174-02156D65F3A0}"/>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802" name="Straight Connector 801">
                      <a:extLst>
                        <a:ext uri="{FF2B5EF4-FFF2-40B4-BE49-F238E27FC236}">
                          <a16:creationId xmlns:a16="http://schemas.microsoft.com/office/drawing/2014/main" id="{C8F99BEA-598A-CC2D-3077-F62B68C2EC3A}"/>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800" name="Oval 799">
                    <a:extLst>
                      <a:ext uri="{FF2B5EF4-FFF2-40B4-BE49-F238E27FC236}">
                        <a16:creationId xmlns:a16="http://schemas.microsoft.com/office/drawing/2014/main" id="{C811FA0A-72F2-FFA7-F2DE-6BC6578CDFB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4" name="Group 653">
                <a:extLst>
                  <a:ext uri="{FF2B5EF4-FFF2-40B4-BE49-F238E27FC236}">
                    <a16:creationId xmlns:a16="http://schemas.microsoft.com/office/drawing/2014/main" id="{6F16E487-1570-EBA9-8441-4EAF0852739A}"/>
                  </a:ext>
                </a:extLst>
              </p:cNvPr>
              <p:cNvGrpSpPr/>
              <p:nvPr/>
            </p:nvGrpSpPr>
            <p:grpSpPr>
              <a:xfrm>
                <a:off x="2346318" y="4580178"/>
                <a:ext cx="101601" cy="414176"/>
                <a:chOff x="840651" y="4839759"/>
                <a:chExt cx="101601" cy="414176"/>
              </a:xfrm>
              <a:grpFill/>
            </p:grpSpPr>
            <p:grpSp>
              <p:nvGrpSpPr>
                <p:cNvPr id="787" name="Group 786">
                  <a:extLst>
                    <a:ext uri="{FF2B5EF4-FFF2-40B4-BE49-F238E27FC236}">
                      <a16:creationId xmlns:a16="http://schemas.microsoft.com/office/drawing/2014/main" id="{5494F8CD-CF1B-5E8C-168F-2890CA8B79BB}"/>
                    </a:ext>
                  </a:extLst>
                </p:cNvPr>
                <p:cNvGrpSpPr/>
                <p:nvPr/>
              </p:nvGrpSpPr>
              <p:grpSpPr>
                <a:xfrm>
                  <a:off x="840651" y="4839759"/>
                  <a:ext cx="101600" cy="185208"/>
                  <a:chOff x="1066802" y="4225925"/>
                  <a:chExt cx="101600" cy="185208"/>
                </a:xfrm>
                <a:grpFill/>
              </p:grpSpPr>
              <p:grpSp>
                <p:nvGrpSpPr>
                  <p:cNvPr id="793" name="Group 792">
                    <a:extLst>
                      <a:ext uri="{FF2B5EF4-FFF2-40B4-BE49-F238E27FC236}">
                        <a16:creationId xmlns:a16="http://schemas.microsoft.com/office/drawing/2014/main" id="{D9942743-4ED9-A3B2-6BB5-1D9A53CF7389}"/>
                      </a:ext>
                    </a:extLst>
                  </p:cNvPr>
                  <p:cNvGrpSpPr/>
                  <p:nvPr/>
                </p:nvGrpSpPr>
                <p:grpSpPr>
                  <a:xfrm>
                    <a:off x="1092202" y="4279900"/>
                    <a:ext cx="50800" cy="131233"/>
                    <a:chOff x="1092200" y="4279900"/>
                    <a:chExt cx="50800" cy="131233"/>
                  </a:xfrm>
                  <a:grpFill/>
                </p:grpSpPr>
                <p:cxnSp>
                  <p:nvCxnSpPr>
                    <p:cNvPr id="795" name="Straight Connector 794">
                      <a:extLst>
                        <a:ext uri="{FF2B5EF4-FFF2-40B4-BE49-F238E27FC236}">
                          <a16:creationId xmlns:a16="http://schemas.microsoft.com/office/drawing/2014/main" id="{246133DE-8FC8-C972-B82D-7594FC8CF6C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96" name="Straight Connector 795">
                      <a:extLst>
                        <a:ext uri="{FF2B5EF4-FFF2-40B4-BE49-F238E27FC236}">
                          <a16:creationId xmlns:a16="http://schemas.microsoft.com/office/drawing/2014/main" id="{1AA53669-220B-8DF9-2AFF-5EE70F6F8D56}"/>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94" name="Oval 793">
                    <a:extLst>
                      <a:ext uri="{FF2B5EF4-FFF2-40B4-BE49-F238E27FC236}">
                        <a16:creationId xmlns:a16="http://schemas.microsoft.com/office/drawing/2014/main" id="{63DDB116-FBCA-586B-CAC6-7EE032D0135D}"/>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88" name="Group 787">
                  <a:extLst>
                    <a:ext uri="{FF2B5EF4-FFF2-40B4-BE49-F238E27FC236}">
                      <a16:creationId xmlns:a16="http://schemas.microsoft.com/office/drawing/2014/main" id="{FE4CA5FC-776E-F9C8-EA06-A0964CFF1020}"/>
                    </a:ext>
                  </a:extLst>
                </p:cNvPr>
                <p:cNvGrpSpPr/>
                <p:nvPr/>
              </p:nvGrpSpPr>
              <p:grpSpPr>
                <a:xfrm rot="10800000">
                  <a:off x="840652" y="5068727"/>
                  <a:ext cx="101600" cy="185208"/>
                  <a:chOff x="1066802" y="4225925"/>
                  <a:chExt cx="101600" cy="185208"/>
                </a:xfrm>
                <a:grpFill/>
              </p:grpSpPr>
              <p:grpSp>
                <p:nvGrpSpPr>
                  <p:cNvPr id="789" name="Group 788">
                    <a:extLst>
                      <a:ext uri="{FF2B5EF4-FFF2-40B4-BE49-F238E27FC236}">
                        <a16:creationId xmlns:a16="http://schemas.microsoft.com/office/drawing/2014/main" id="{43EC09C2-C109-20D9-6617-56302C344F50}"/>
                      </a:ext>
                    </a:extLst>
                  </p:cNvPr>
                  <p:cNvGrpSpPr/>
                  <p:nvPr/>
                </p:nvGrpSpPr>
                <p:grpSpPr>
                  <a:xfrm>
                    <a:off x="1092202" y="4279900"/>
                    <a:ext cx="50800" cy="131233"/>
                    <a:chOff x="1092200" y="4279900"/>
                    <a:chExt cx="50800" cy="131233"/>
                  </a:xfrm>
                  <a:grpFill/>
                </p:grpSpPr>
                <p:cxnSp>
                  <p:nvCxnSpPr>
                    <p:cNvPr id="791" name="Straight Connector 790">
                      <a:extLst>
                        <a:ext uri="{FF2B5EF4-FFF2-40B4-BE49-F238E27FC236}">
                          <a16:creationId xmlns:a16="http://schemas.microsoft.com/office/drawing/2014/main" id="{AF52CD00-51F3-8906-A481-5A0CAF6020B7}"/>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92" name="Straight Connector 791">
                      <a:extLst>
                        <a:ext uri="{FF2B5EF4-FFF2-40B4-BE49-F238E27FC236}">
                          <a16:creationId xmlns:a16="http://schemas.microsoft.com/office/drawing/2014/main" id="{61AFCE81-CCBC-D3AE-03D3-54C91EA291A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90" name="Oval 789">
                    <a:extLst>
                      <a:ext uri="{FF2B5EF4-FFF2-40B4-BE49-F238E27FC236}">
                        <a16:creationId xmlns:a16="http://schemas.microsoft.com/office/drawing/2014/main" id="{904A2AA7-4EBB-98EB-EA21-47A56F9FA976}"/>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5" name="Group 654">
                <a:extLst>
                  <a:ext uri="{FF2B5EF4-FFF2-40B4-BE49-F238E27FC236}">
                    <a16:creationId xmlns:a16="http://schemas.microsoft.com/office/drawing/2014/main" id="{DC107CC8-B54C-2253-2E33-5C58FDCCB557}"/>
                  </a:ext>
                </a:extLst>
              </p:cNvPr>
              <p:cNvGrpSpPr/>
              <p:nvPr/>
            </p:nvGrpSpPr>
            <p:grpSpPr>
              <a:xfrm>
                <a:off x="2437668" y="4570360"/>
                <a:ext cx="101601" cy="414176"/>
                <a:chOff x="840651" y="4839759"/>
                <a:chExt cx="101601" cy="414176"/>
              </a:xfrm>
              <a:grpFill/>
            </p:grpSpPr>
            <p:grpSp>
              <p:nvGrpSpPr>
                <p:cNvPr id="777" name="Group 776">
                  <a:extLst>
                    <a:ext uri="{FF2B5EF4-FFF2-40B4-BE49-F238E27FC236}">
                      <a16:creationId xmlns:a16="http://schemas.microsoft.com/office/drawing/2014/main" id="{EB105C08-CF21-79CF-BFF3-E81A29199736}"/>
                    </a:ext>
                  </a:extLst>
                </p:cNvPr>
                <p:cNvGrpSpPr/>
                <p:nvPr/>
              </p:nvGrpSpPr>
              <p:grpSpPr>
                <a:xfrm>
                  <a:off x="840651" y="4839759"/>
                  <a:ext cx="101600" cy="185208"/>
                  <a:chOff x="1066802" y="4225925"/>
                  <a:chExt cx="101600" cy="185208"/>
                </a:xfrm>
                <a:grpFill/>
              </p:grpSpPr>
              <p:grpSp>
                <p:nvGrpSpPr>
                  <p:cNvPr id="783" name="Group 782">
                    <a:extLst>
                      <a:ext uri="{FF2B5EF4-FFF2-40B4-BE49-F238E27FC236}">
                        <a16:creationId xmlns:a16="http://schemas.microsoft.com/office/drawing/2014/main" id="{C7EBCB87-37B7-220A-1D8F-2F341CF38142}"/>
                      </a:ext>
                    </a:extLst>
                  </p:cNvPr>
                  <p:cNvGrpSpPr/>
                  <p:nvPr/>
                </p:nvGrpSpPr>
                <p:grpSpPr>
                  <a:xfrm>
                    <a:off x="1092202" y="4279900"/>
                    <a:ext cx="50800" cy="131233"/>
                    <a:chOff x="1092200" y="4279900"/>
                    <a:chExt cx="50800" cy="131233"/>
                  </a:xfrm>
                  <a:grpFill/>
                </p:grpSpPr>
                <p:cxnSp>
                  <p:nvCxnSpPr>
                    <p:cNvPr id="785" name="Straight Connector 784">
                      <a:extLst>
                        <a:ext uri="{FF2B5EF4-FFF2-40B4-BE49-F238E27FC236}">
                          <a16:creationId xmlns:a16="http://schemas.microsoft.com/office/drawing/2014/main" id="{600C9CE3-806D-5CC2-7D83-75F35B73FE94}"/>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86" name="Straight Connector 785">
                      <a:extLst>
                        <a:ext uri="{FF2B5EF4-FFF2-40B4-BE49-F238E27FC236}">
                          <a16:creationId xmlns:a16="http://schemas.microsoft.com/office/drawing/2014/main" id="{CCAE1970-CDBA-9FD8-FABF-9D1FC184752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84" name="Oval 783">
                    <a:extLst>
                      <a:ext uri="{FF2B5EF4-FFF2-40B4-BE49-F238E27FC236}">
                        <a16:creationId xmlns:a16="http://schemas.microsoft.com/office/drawing/2014/main" id="{D09CF913-4593-C0EE-8112-F50852F01CA8}"/>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78" name="Group 777">
                  <a:extLst>
                    <a:ext uri="{FF2B5EF4-FFF2-40B4-BE49-F238E27FC236}">
                      <a16:creationId xmlns:a16="http://schemas.microsoft.com/office/drawing/2014/main" id="{C98BEEA2-9329-3DE8-A503-2621DDCB11FC}"/>
                    </a:ext>
                  </a:extLst>
                </p:cNvPr>
                <p:cNvGrpSpPr/>
                <p:nvPr/>
              </p:nvGrpSpPr>
              <p:grpSpPr>
                <a:xfrm rot="10800000">
                  <a:off x="840652" y="5068727"/>
                  <a:ext cx="101600" cy="185208"/>
                  <a:chOff x="1066802" y="4225925"/>
                  <a:chExt cx="101600" cy="185208"/>
                </a:xfrm>
                <a:grpFill/>
              </p:grpSpPr>
              <p:grpSp>
                <p:nvGrpSpPr>
                  <p:cNvPr id="779" name="Group 778">
                    <a:extLst>
                      <a:ext uri="{FF2B5EF4-FFF2-40B4-BE49-F238E27FC236}">
                        <a16:creationId xmlns:a16="http://schemas.microsoft.com/office/drawing/2014/main" id="{891B1E7D-59EE-0323-E786-591B90232894}"/>
                      </a:ext>
                    </a:extLst>
                  </p:cNvPr>
                  <p:cNvGrpSpPr/>
                  <p:nvPr/>
                </p:nvGrpSpPr>
                <p:grpSpPr>
                  <a:xfrm>
                    <a:off x="1092202" y="4279900"/>
                    <a:ext cx="50800" cy="131233"/>
                    <a:chOff x="1092200" y="4279900"/>
                    <a:chExt cx="50800" cy="131233"/>
                  </a:xfrm>
                  <a:grpFill/>
                </p:grpSpPr>
                <p:cxnSp>
                  <p:nvCxnSpPr>
                    <p:cNvPr id="781" name="Straight Connector 780">
                      <a:extLst>
                        <a:ext uri="{FF2B5EF4-FFF2-40B4-BE49-F238E27FC236}">
                          <a16:creationId xmlns:a16="http://schemas.microsoft.com/office/drawing/2014/main" id="{CFF4F2E5-315E-A3C9-D311-EEC925078B2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82" name="Straight Connector 781">
                      <a:extLst>
                        <a:ext uri="{FF2B5EF4-FFF2-40B4-BE49-F238E27FC236}">
                          <a16:creationId xmlns:a16="http://schemas.microsoft.com/office/drawing/2014/main" id="{F0D9C631-91BA-CEDE-67DB-0CCDACA3B84A}"/>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80" name="Oval 779">
                    <a:extLst>
                      <a:ext uri="{FF2B5EF4-FFF2-40B4-BE49-F238E27FC236}">
                        <a16:creationId xmlns:a16="http://schemas.microsoft.com/office/drawing/2014/main" id="{DB21312C-4DF1-F657-4686-621F0C33275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6" name="Group 655">
                <a:extLst>
                  <a:ext uri="{FF2B5EF4-FFF2-40B4-BE49-F238E27FC236}">
                    <a16:creationId xmlns:a16="http://schemas.microsoft.com/office/drawing/2014/main" id="{E1F9E078-FD25-400A-2CA4-1F278B633B91}"/>
                  </a:ext>
                </a:extLst>
              </p:cNvPr>
              <p:cNvGrpSpPr/>
              <p:nvPr/>
            </p:nvGrpSpPr>
            <p:grpSpPr>
              <a:xfrm>
                <a:off x="2532844" y="4560281"/>
                <a:ext cx="101601" cy="414176"/>
                <a:chOff x="840651" y="4839759"/>
                <a:chExt cx="101601" cy="414176"/>
              </a:xfrm>
              <a:grpFill/>
            </p:grpSpPr>
            <p:grpSp>
              <p:nvGrpSpPr>
                <p:cNvPr id="767" name="Group 766">
                  <a:extLst>
                    <a:ext uri="{FF2B5EF4-FFF2-40B4-BE49-F238E27FC236}">
                      <a16:creationId xmlns:a16="http://schemas.microsoft.com/office/drawing/2014/main" id="{41DBDF94-ACBD-BE2C-3BA4-E711AC7C3B5D}"/>
                    </a:ext>
                  </a:extLst>
                </p:cNvPr>
                <p:cNvGrpSpPr/>
                <p:nvPr/>
              </p:nvGrpSpPr>
              <p:grpSpPr>
                <a:xfrm>
                  <a:off x="840651" y="4839759"/>
                  <a:ext cx="101600" cy="185208"/>
                  <a:chOff x="1066802" y="4225925"/>
                  <a:chExt cx="101600" cy="185208"/>
                </a:xfrm>
                <a:grpFill/>
              </p:grpSpPr>
              <p:grpSp>
                <p:nvGrpSpPr>
                  <p:cNvPr id="773" name="Group 772">
                    <a:extLst>
                      <a:ext uri="{FF2B5EF4-FFF2-40B4-BE49-F238E27FC236}">
                        <a16:creationId xmlns:a16="http://schemas.microsoft.com/office/drawing/2014/main" id="{FC830903-9936-6FFF-2442-E30EB2177EC9}"/>
                      </a:ext>
                    </a:extLst>
                  </p:cNvPr>
                  <p:cNvGrpSpPr/>
                  <p:nvPr/>
                </p:nvGrpSpPr>
                <p:grpSpPr>
                  <a:xfrm>
                    <a:off x="1092202" y="4279900"/>
                    <a:ext cx="50800" cy="131233"/>
                    <a:chOff x="1092200" y="4279900"/>
                    <a:chExt cx="50800" cy="131233"/>
                  </a:xfrm>
                  <a:grpFill/>
                </p:grpSpPr>
                <p:cxnSp>
                  <p:nvCxnSpPr>
                    <p:cNvPr id="775" name="Straight Connector 774">
                      <a:extLst>
                        <a:ext uri="{FF2B5EF4-FFF2-40B4-BE49-F238E27FC236}">
                          <a16:creationId xmlns:a16="http://schemas.microsoft.com/office/drawing/2014/main" id="{765A62F7-4F97-8ED6-D590-F0E32FA283E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76" name="Straight Connector 775">
                      <a:extLst>
                        <a:ext uri="{FF2B5EF4-FFF2-40B4-BE49-F238E27FC236}">
                          <a16:creationId xmlns:a16="http://schemas.microsoft.com/office/drawing/2014/main" id="{A77467E6-BE80-6F6F-3B22-55224C5378F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74" name="Oval 773">
                    <a:extLst>
                      <a:ext uri="{FF2B5EF4-FFF2-40B4-BE49-F238E27FC236}">
                        <a16:creationId xmlns:a16="http://schemas.microsoft.com/office/drawing/2014/main" id="{B0E75149-F597-9F70-5094-1001EF9E9505}"/>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68" name="Group 767">
                  <a:extLst>
                    <a:ext uri="{FF2B5EF4-FFF2-40B4-BE49-F238E27FC236}">
                      <a16:creationId xmlns:a16="http://schemas.microsoft.com/office/drawing/2014/main" id="{FB6B67A8-1854-D800-DE14-D0EC254210F3}"/>
                    </a:ext>
                  </a:extLst>
                </p:cNvPr>
                <p:cNvGrpSpPr/>
                <p:nvPr/>
              </p:nvGrpSpPr>
              <p:grpSpPr>
                <a:xfrm rot="10800000">
                  <a:off x="840652" y="5068727"/>
                  <a:ext cx="101600" cy="185208"/>
                  <a:chOff x="1066802" y="4225925"/>
                  <a:chExt cx="101600" cy="185208"/>
                </a:xfrm>
                <a:grpFill/>
              </p:grpSpPr>
              <p:grpSp>
                <p:nvGrpSpPr>
                  <p:cNvPr id="769" name="Group 768">
                    <a:extLst>
                      <a:ext uri="{FF2B5EF4-FFF2-40B4-BE49-F238E27FC236}">
                        <a16:creationId xmlns:a16="http://schemas.microsoft.com/office/drawing/2014/main" id="{1AF731F1-17C5-7384-4648-A90ECF7D151B}"/>
                      </a:ext>
                    </a:extLst>
                  </p:cNvPr>
                  <p:cNvGrpSpPr/>
                  <p:nvPr/>
                </p:nvGrpSpPr>
                <p:grpSpPr>
                  <a:xfrm>
                    <a:off x="1092202" y="4279900"/>
                    <a:ext cx="50800" cy="131233"/>
                    <a:chOff x="1092200" y="4279900"/>
                    <a:chExt cx="50800" cy="131233"/>
                  </a:xfrm>
                  <a:grpFill/>
                </p:grpSpPr>
                <p:cxnSp>
                  <p:nvCxnSpPr>
                    <p:cNvPr id="771" name="Straight Connector 770">
                      <a:extLst>
                        <a:ext uri="{FF2B5EF4-FFF2-40B4-BE49-F238E27FC236}">
                          <a16:creationId xmlns:a16="http://schemas.microsoft.com/office/drawing/2014/main" id="{84916F67-3164-BB5A-9F79-FE39977329B7}"/>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72" name="Straight Connector 771">
                      <a:extLst>
                        <a:ext uri="{FF2B5EF4-FFF2-40B4-BE49-F238E27FC236}">
                          <a16:creationId xmlns:a16="http://schemas.microsoft.com/office/drawing/2014/main" id="{FA736ED3-F038-E527-FAD8-54CBB41C2A3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70" name="Oval 769">
                    <a:extLst>
                      <a:ext uri="{FF2B5EF4-FFF2-40B4-BE49-F238E27FC236}">
                        <a16:creationId xmlns:a16="http://schemas.microsoft.com/office/drawing/2014/main" id="{55CA3A20-A417-C24D-142E-DA3D567236FD}"/>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7" name="Group 656">
                <a:extLst>
                  <a:ext uri="{FF2B5EF4-FFF2-40B4-BE49-F238E27FC236}">
                    <a16:creationId xmlns:a16="http://schemas.microsoft.com/office/drawing/2014/main" id="{E8372016-B81E-1A24-2D50-7FEF3FA04580}"/>
                  </a:ext>
                </a:extLst>
              </p:cNvPr>
              <p:cNvGrpSpPr/>
              <p:nvPr/>
            </p:nvGrpSpPr>
            <p:grpSpPr>
              <a:xfrm>
                <a:off x="2630014" y="4549697"/>
                <a:ext cx="101601" cy="414176"/>
                <a:chOff x="840651" y="4839759"/>
                <a:chExt cx="101601" cy="414176"/>
              </a:xfrm>
              <a:grpFill/>
            </p:grpSpPr>
            <p:grpSp>
              <p:nvGrpSpPr>
                <p:cNvPr id="757" name="Group 756">
                  <a:extLst>
                    <a:ext uri="{FF2B5EF4-FFF2-40B4-BE49-F238E27FC236}">
                      <a16:creationId xmlns:a16="http://schemas.microsoft.com/office/drawing/2014/main" id="{A5D90052-6D7F-DB43-ABBF-5CE9BE57110C}"/>
                    </a:ext>
                  </a:extLst>
                </p:cNvPr>
                <p:cNvGrpSpPr/>
                <p:nvPr/>
              </p:nvGrpSpPr>
              <p:grpSpPr>
                <a:xfrm>
                  <a:off x="840651" y="4839759"/>
                  <a:ext cx="101600" cy="185208"/>
                  <a:chOff x="1066802" y="4225925"/>
                  <a:chExt cx="101600" cy="185208"/>
                </a:xfrm>
                <a:grpFill/>
              </p:grpSpPr>
              <p:grpSp>
                <p:nvGrpSpPr>
                  <p:cNvPr id="763" name="Group 762">
                    <a:extLst>
                      <a:ext uri="{FF2B5EF4-FFF2-40B4-BE49-F238E27FC236}">
                        <a16:creationId xmlns:a16="http://schemas.microsoft.com/office/drawing/2014/main" id="{69DDB7E3-A8FE-89AD-6E34-2197502EFCAB}"/>
                      </a:ext>
                    </a:extLst>
                  </p:cNvPr>
                  <p:cNvGrpSpPr/>
                  <p:nvPr/>
                </p:nvGrpSpPr>
                <p:grpSpPr>
                  <a:xfrm>
                    <a:off x="1092202" y="4279900"/>
                    <a:ext cx="50800" cy="131233"/>
                    <a:chOff x="1092200" y="4279900"/>
                    <a:chExt cx="50800" cy="131233"/>
                  </a:xfrm>
                  <a:grpFill/>
                </p:grpSpPr>
                <p:cxnSp>
                  <p:nvCxnSpPr>
                    <p:cNvPr id="765" name="Straight Connector 764">
                      <a:extLst>
                        <a:ext uri="{FF2B5EF4-FFF2-40B4-BE49-F238E27FC236}">
                          <a16:creationId xmlns:a16="http://schemas.microsoft.com/office/drawing/2014/main" id="{AA2943DA-07B1-8006-9FDA-F970568A36E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66" name="Straight Connector 765">
                      <a:extLst>
                        <a:ext uri="{FF2B5EF4-FFF2-40B4-BE49-F238E27FC236}">
                          <a16:creationId xmlns:a16="http://schemas.microsoft.com/office/drawing/2014/main" id="{49141C36-4163-5C1E-C68B-44843B61BE10}"/>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64" name="Oval 763">
                    <a:extLst>
                      <a:ext uri="{FF2B5EF4-FFF2-40B4-BE49-F238E27FC236}">
                        <a16:creationId xmlns:a16="http://schemas.microsoft.com/office/drawing/2014/main" id="{5027B5FA-4818-5149-215A-AD3B23F55267}"/>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58" name="Group 757">
                  <a:extLst>
                    <a:ext uri="{FF2B5EF4-FFF2-40B4-BE49-F238E27FC236}">
                      <a16:creationId xmlns:a16="http://schemas.microsoft.com/office/drawing/2014/main" id="{4E00D1DB-D2A8-D350-05A6-5C664A688D77}"/>
                    </a:ext>
                  </a:extLst>
                </p:cNvPr>
                <p:cNvGrpSpPr/>
                <p:nvPr/>
              </p:nvGrpSpPr>
              <p:grpSpPr>
                <a:xfrm rot="10800000">
                  <a:off x="840652" y="5068727"/>
                  <a:ext cx="101600" cy="185208"/>
                  <a:chOff x="1066802" y="4225925"/>
                  <a:chExt cx="101600" cy="185208"/>
                </a:xfrm>
                <a:grpFill/>
              </p:grpSpPr>
              <p:grpSp>
                <p:nvGrpSpPr>
                  <p:cNvPr id="759" name="Group 758">
                    <a:extLst>
                      <a:ext uri="{FF2B5EF4-FFF2-40B4-BE49-F238E27FC236}">
                        <a16:creationId xmlns:a16="http://schemas.microsoft.com/office/drawing/2014/main" id="{4C90EB1D-A7FD-B228-1787-25884666DE97}"/>
                      </a:ext>
                    </a:extLst>
                  </p:cNvPr>
                  <p:cNvGrpSpPr/>
                  <p:nvPr/>
                </p:nvGrpSpPr>
                <p:grpSpPr>
                  <a:xfrm>
                    <a:off x="1092202" y="4279900"/>
                    <a:ext cx="50800" cy="131233"/>
                    <a:chOff x="1092200" y="4279900"/>
                    <a:chExt cx="50800" cy="131233"/>
                  </a:xfrm>
                  <a:grpFill/>
                </p:grpSpPr>
                <p:cxnSp>
                  <p:nvCxnSpPr>
                    <p:cNvPr id="761" name="Straight Connector 760">
                      <a:extLst>
                        <a:ext uri="{FF2B5EF4-FFF2-40B4-BE49-F238E27FC236}">
                          <a16:creationId xmlns:a16="http://schemas.microsoft.com/office/drawing/2014/main" id="{143E4979-D4C6-BD3C-3C8D-EDDF988E0D31}"/>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62" name="Straight Connector 761">
                      <a:extLst>
                        <a:ext uri="{FF2B5EF4-FFF2-40B4-BE49-F238E27FC236}">
                          <a16:creationId xmlns:a16="http://schemas.microsoft.com/office/drawing/2014/main" id="{7269D85E-C52A-3780-1B59-D8BE468867C3}"/>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60" name="Oval 759">
                    <a:extLst>
                      <a:ext uri="{FF2B5EF4-FFF2-40B4-BE49-F238E27FC236}">
                        <a16:creationId xmlns:a16="http://schemas.microsoft.com/office/drawing/2014/main" id="{A5D689A1-2D0E-6444-7BF8-609B23C45919}"/>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8" name="Group 657">
                <a:extLst>
                  <a:ext uri="{FF2B5EF4-FFF2-40B4-BE49-F238E27FC236}">
                    <a16:creationId xmlns:a16="http://schemas.microsoft.com/office/drawing/2014/main" id="{2F2C1FF1-651E-065C-628C-38C29E037C74}"/>
                  </a:ext>
                </a:extLst>
              </p:cNvPr>
              <p:cNvGrpSpPr/>
              <p:nvPr/>
            </p:nvGrpSpPr>
            <p:grpSpPr>
              <a:xfrm>
                <a:off x="2719369" y="4547024"/>
                <a:ext cx="101601" cy="414176"/>
                <a:chOff x="840651" y="4839759"/>
                <a:chExt cx="101601" cy="414176"/>
              </a:xfrm>
              <a:grpFill/>
            </p:grpSpPr>
            <p:grpSp>
              <p:nvGrpSpPr>
                <p:cNvPr id="747" name="Group 746">
                  <a:extLst>
                    <a:ext uri="{FF2B5EF4-FFF2-40B4-BE49-F238E27FC236}">
                      <a16:creationId xmlns:a16="http://schemas.microsoft.com/office/drawing/2014/main" id="{F46F4904-48CD-E13B-A2EC-0C49E377F106}"/>
                    </a:ext>
                  </a:extLst>
                </p:cNvPr>
                <p:cNvGrpSpPr/>
                <p:nvPr/>
              </p:nvGrpSpPr>
              <p:grpSpPr>
                <a:xfrm>
                  <a:off x="840651" y="4839759"/>
                  <a:ext cx="101600" cy="185208"/>
                  <a:chOff x="1066802" y="4225925"/>
                  <a:chExt cx="101600" cy="185208"/>
                </a:xfrm>
                <a:grpFill/>
              </p:grpSpPr>
              <p:grpSp>
                <p:nvGrpSpPr>
                  <p:cNvPr id="753" name="Group 752">
                    <a:extLst>
                      <a:ext uri="{FF2B5EF4-FFF2-40B4-BE49-F238E27FC236}">
                        <a16:creationId xmlns:a16="http://schemas.microsoft.com/office/drawing/2014/main" id="{5A74E2E0-3750-B1DD-1556-40600FF4B4A0}"/>
                      </a:ext>
                    </a:extLst>
                  </p:cNvPr>
                  <p:cNvGrpSpPr/>
                  <p:nvPr/>
                </p:nvGrpSpPr>
                <p:grpSpPr>
                  <a:xfrm>
                    <a:off x="1092202" y="4279900"/>
                    <a:ext cx="50800" cy="131233"/>
                    <a:chOff x="1092200" y="4279900"/>
                    <a:chExt cx="50800" cy="131233"/>
                  </a:xfrm>
                  <a:grpFill/>
                </p:grpSpPr>
                <p:cxnSp>
                  <p:nvCxnSpPr>
                    <p:cNvPr id="755" name="Straight Connector 754">
                      <a:extLst>
                        <a:ext uri="{FF2B5EF4-FFF2-40B4-BE49-F238E27FC236}">
                          <a16:creationId xmlns:a16="http://schemas.microsoft.com/office/drawing/2014/main" id="{51A8C538-E824-DCA7-BD86-56CC1E8603AF}"/>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56" name="Straight Connector 755">
                      <a:extLst>
                        <a:ext uri="{FF2B5EF4-FFF2-40B4-BE49-F238E27FC236}">
                          <a16:creationId xmlns:a16="http://schemas.microsoft.com/office/drawing/2014/main" id="{EDCC0B44-0145-6FF8-471A-A83F0E22CC7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54" name="Oval 753">
                    <a:extLst>
                      <a:ext uri="{FF2B5EF4-FFF2-40B4-BE49-F238E27FC236}">
                        <a16:creationId xmlns:a16="http://schemas.microsoft.com/office/drawing/2014/main" id="{64F0D951-DD4C-BF7C-CAC6-8F324A4D8B4C}"/>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48" name="Group 747">
                  <a:extLst>
                    <a:ext uri="{FF2B5EF4-FFF2-40B4-BE49-F238E27FC236}">
                      <a16:creationId xmlns:a16="http://schemas.microsoft.com/office/drawing/2014/main" id="{41CF9686-C0E5-6CB9-67C8-6FB59ED0A5E5}"/>
                    </a:ext>
                  </a:extLst>
                </p:cNvPr>
                <p:cNvGrpSpPr/>
                <p:nvPr/>
              </p:nvGrpSpPr>
              <p:grpSpPr>
                <a:xfrm rot="10800000">
                  <a:off x="840652" y="5068727"/>
                  <a:ext cx="101600" cy="185208"/>
                  <a:chOff x="1066802" y="4225925"/>
                  <a:chExt cx="101600" cy="185208"/>
                </a:xfrm>
                <a:grpFill/>
              </p:grpSpPr>
              <p:grpSp>
                <p:nvGrpSpPr>
                  <p:cNvPr id="749" name="Group 748">
                    <a:extLst>
                      <a:ext uri="{FF2B5EF4-FFF2-40B4-BE49-F238E27FC236}">
                        <a16:creationId xmlns:a16="http://schemas.microsoft.com/office/drawing/2014/main" id="{97F0385B-0651-C524-E32C-CAE11DEA0D93}"/>
                      </a:ext>
                    </a:extLst>
                  </p:cNvPr>
                  <p:cNvGrpSpPr/>
                  <p:nvPr/>
                </p:nvGrpSpPr>
                <p:grpSpPr>
                  <a:xfrm>
                    <a:off x="1092202" y="4279900"/>
                    <a:ext cx="50800" cy="131233"/>
                    <a:chOff x="1092200" y="4279900"/>
                    <a:chExt cx="50800" cy="131233"/>
                  </a:xfrm>
                  <a:grpFill/>
                </p:grpSpPr>
                <p:cxnSp>
                  <p:nvCxnSpPr>
                    <p:cNvPr id="751" name="Straight Connector 750">
                      <a:extLst>
                        <a:ext uri="{FF2B5EF4-FFF2-40B4-BE49-F238E27FC236}">
                          <a16:creationId xmlns:a16="http://schemas.microsoft.com/office/drawing/2014/main" id="{12BCB378-80C9-F4D6-5A74-918E5614D3A6}"/>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52" name="Straight Connector 751">
                      <a:extLst>
                        <a:ext uri="{FF2B5EF4-FFF2-40B4-BE49-F238E27FC236}">
                          <a16:creationId xmlns:a16="http://schemas.microsoft.com/office/drawing/2014/main" id="{D8F847EA-DD11-41E2-E10E-6BB81DDDAA89}"/>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50" name="Oval 749">
                    <a:extLst>
                      <a:ext uri="{FF2B5EF4-FFF2-40B4-BE49-F238E27FC236}">
                        <a16:creationId xmlns:a16="http://schemas.microsoft.com/office/drawing/2014/main" id="{D2F384B9-6FCC-38BD-F33E-91B5C10F068C}"/>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59" name="Group 658">
                <a:extLst>
                  <a:ext uri="{FF2B5EF4-FFF2-40B4-BE49-F238E27FC236}">
                    <a16:creationId xmlns:a16="http://schemas.microsoft.com/office/drawing/2014/main" id="{6EA8AFAB-9AA0-A60C-50CD-621F846A5295}"/>
                  </a:ext>
                </a:extLst>
              </p:cNvPr>
              <p:cNvGrpSpPr/>
              <p:nvPr/>
            </p:nvGrpSpPr>
            <p:grpSpPr>
              <a:xfrm>
                <a:off x="2816225" y="4539749"/>
                <a:ext cx="101601" cy="414176"/>
                <a:chOff x="840651" y="4839759"/>
                <a:chExt cx="101601" cy="414176"/>
              </a:xfrm>
              <a:grpFill/>
            </p:grpSpPr>
            <p:grpSp>
              <p:nvGrpSpPr>
                <p:cNvPr id="737" name="Group 736">
                  <a:extLst>
                    <a:ext uri="{FF2B5EF4-FFF2-40B4-BE49-F238E27FC236}">
                      <a16:creationId xmlns:a16="http://schemas.microsoft.com/office/drawing/2014/main" id="{010C3EFA-29A5-94BB-03F8-A1917E84FDEA}"/>
                    </a:ext>
                  </a:extLst>
                </p:cNvPr>
                <p:cNvGrpSpPr/>
                <p:nvPr/>
              </p:nvGrpSpPr>
              <p:grpSpPr>
                <a:xfrm>
                  <a:off x="840651" y="4839759"/>
                  <a:ext cx="101600" cy="185208"/>
                  <a:chOff x="1066802" y="4225925"/>
                  <a:chExt cx="101600" cy="185208"/>
                </a:xfrm>
                <a:grpFill/>
              </p:grpSpPr>
              <p:grpSp>
                <p:nvGrpSpPr>
                  <p:cNvPr id="743" name="Group 742">
                    <a:extLst>
                      <a:ext uri="{FF2B5EF4-FFF2-40B4-BE49-F238E27FC236}">
                        <a16:creationId xmlns:a16="http://schemas.microsoft.com/office/drawing/2014/main" id="{6C2895FA-781C-D56F-C0D6-263F077DFB18}"/>
                      </a:ext>
                    </a:extLst>
                  </p:cNvPr>
                  <p:cNvGrpSpPr/>
                  <p:nvPr/>
                </p:nvGrpSpPr>
                <p:grpSpPr>
                  <a:xfrm>
                    <a:off x="1092202" y="4279900"/>
                    <a:ext cx="50800" cy="131233"/>
                    <a:chOff x="1092200" y="4279900"/>
                    <a:chExt cx="50800" cy="131233"/>
                  </a:xfrm>
                  <a:grpFill/>
                </p:grpSpPr>
                <p:cxnSp>
                  <p:nvCxnSpPr>
                    <p:cNvPr id="745" name="Straight Connector 744">
                      <a:extLst>
                        <a:ext uri="{FF2B5EF4-FFF2-40B4-BE49-F238E27FC236}">
                          <a16:creationId xmlns:a16="http://schemas.microsoft.com/office/drawing/2014/main" id="{534E40D6-8A13-E105-3F73-263EDA5121F2}"/>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46" name="Straight Connector 745">
                      <a:extLst>
                        <a:ext uri="{FF2B5EF4-FFF2-40B4-BE49-F238E27FC236}">
                          <a16:creationId xmlns:a16="http://schemas.microsoft.com/office/drawing/2014/main" id="{937117F1-A1E8-AA93-AF7A-58E972FDF3B7}"/>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44" name="Oval 743">
                    <a:extLst>
                      <a:ext uri="{FF2B5EF4-FFF2-40B4-BE49-F238E27FC236}">
                        <a16:creationId xmlns:a16="http://schemas.microsoft.com/office/drawing/2014/main" id="{047B4A1D-F12D-4B5D-54E5-BDB56147EAD1}"/>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38" name="Group 737">
                  <a:extLst>
                    <a:ext uri="{FF2B5EF4-FFF2-40B4-BE49-F238E27FC236}">
                      <a16:creationId xmlns:a16="http://schemas.microsoft.com/office/drawing/2014/main" id="{1ABE00A1-4CE7-2187-A733-CC471E2325C5}"/>
                    </a:ext>
                  </a:extLst>
                </p:cNvPr>
                <p:cNvGrpSpPr/>
                <p:nvPr/>
              </p:nvGrpSpPr>
              <p:grpSpPr>
                <a:xfrm rot="10800000">
                  <a:off x="840652" y="5068727"/>
                  <a:ext cx="101600" cy="185208"/>
                  <a:chOff x="1066802" y="4225925"/>
                  <a:chExt cx="101600" cy="185208"/>
                </a:xfrm>
                <a:grpFill/>
              </p:grpSpPr>
              <p:grpSp>
                <p:nvGrpSpPr>
                  <p:cNvPr id="739" name="Group 738">
                    <a:extLst>
                      <a:ext uri="{FF2B5EF4-FFF2-40B4-BE49-F238E27FC236}">
                        <a16:creationId xmlns:a16="http://schemas.microsoft.com/office/drawing/2014/main" id="{4177CE4E-CEC9-5218-1120-0655D9C11296}"/>
                      </a:ext>
                    </a:extLst>
                  </p:cNvPr>
                  <p:cNvGrpSpPr/>
                  <p:nvPr/>
                </p:nvGrpSpPr>
                <p:grpSpPr>
                  <a:xfrm>
                    <a:off x="1092202" y="4279900"/>
                    <a:ext cx="50800" cy="131233"/>
                    <a:chOff x="1092200" y="4279900"/>
                    <a:chExt cx="50800" cy="131233"/>
                  </a:xfrm>
                  <a:grpFill/>
                </p:grpSpPr>
                <p:cxnSp>
                  <p:nvCxnSpPr>
                    <p:cNvPr id="741" name="Straight Connector 740">
                      <a:extLst>
                        <a:ext uri="{FF2B5EF4-FFF2-40B4-BE49-F238E27FC236}">
                          <a16:creationId xmlns:a16="http://schemas.microsoft.com/office/drawing/2014/main" id="{F6DA36CC-6950-6EE7-8B7B-40900888C943}"/>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42" name="Straight Connector 741">
                      <a:extLst>
                        <a:ext uri="{FF2B5EF4-FFF2-40B4-BE49-F238E27FC236}">
                          <a16:creationId xmlns:a16="http://schemas.microsoft.com/office/drawing/2014/main" id="{F94B3845-153A-F7E2-0D77-9221105B8B40}"/>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40" name="Oval 739">
                    <a:extLst>
                      <a:ext uri="{FF2B5EF4-FFF2-40B4-BE49-F238E27FC236}">
                        <a16:creationId xmlns:a16="http://schemas.microsoft.com/office/drawing/2014/main" id="{E50806CC-7C1F-C344-71E5-D8E06C7880B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60" name="Group 659">
                <a:extLst>
                  <a:ext uri="{FF2B5EF4-FFF2-40B4-BE49-F238E27FC236}">
                    <a16:creationId xmlns:a16="http://schemas.microsoft.com/office/drawing/2014/main" id="{008CB21C-9D29-772A-3D9D-AAD2E9B76DDE}"/>
                  </a:ext>
                </a:extLst>
              </p:cNvPr>
              <p:cNvGrpSpPr/>
              <p:nvPr/>
            </p:nvGrpSpPr>
            <p:grpSpPr>
              <a:xfrm>
                <a:off x="2911715" y="4531203"/>
                <a:ext cx="101601" cy="414176"/>
                <a:chOff x="840651" y="4839759"/>
                <a:chExt cx="101601" cy="414176"/>
              </a:xfrm>
              <a:grpFill/>
            </p:grpSpPr>
            <p:grpSp>
              <p:nvGrpSpPr>
                <p:cNvPr id="727" name="Group 726">
                  <a:extLst>
                    <a:ext uri="{FF2B5EF4-FFF2-40B4-BE49-F238E27FC236}">
                      <a16:creationId xmlns:a16="http://schemas.microsoft.com/office/drawing/2014/main" id="{29DBEBE5-6E49-F173-E46A-07F2176765FC}"/>
                    </a:ext>
                  </a:extLst>
                </p:cNvPr>
                <p:cNvGrpSpPr/>
                <p:nvPr/>
              </p:nvGrpSpPr>
              <p:grpSpPr>
                <a:xfrm>
                  <a:off x="840651" y="4839759"/>
                  <a:ext cx="101600" cy="185208"/>
                  <a:chOff x="1066802" y="4225925"/>
                  <a:chExt cx="101600" cy="185208"/>
                </a:xfrm>
                <a:grpFill/>
              </p:grpSpPr>
              <p:grpSp>
                <p:nvGrpSpPr>
                  <p:cNvPr id="733" name="Group 732">
                    <a:extLst>
                      <a:ext uri="{FF2B5EF4-FFF2-40B4-BE49-F238E27FC236}">
                        <a16:creationId xmlns:a16="http://schemas.microsoft.com/office/drawing/2014/main" id="{5B7F82DD-5CCD-3EF4-FD86-38FB5653B2B5}"/>
                      </a:ext>
                    </a:extLst>
                  </p:cNvPr>
                  <p:cNvGrpSpPr/>
                  <p:nvPr/>
                </p:nvGrpSpPr>
                <p:grpSpPr>
                  <a:xfrm>
                    <a:off x="1092202" y="4279900"/>
                    <a:ext cx="50800" cy="131233"/>
                    <a:chOff x="1092200" y="4279900"/>
                    <a:chExt cx="50800" cy="131233"/>
                  </a:xfrm>
                  <a:grpFill/>
                </p:grpSpPr>
                <p:cxnSp>
                  <p:nvCxnSpPr>
                    <p:cNvPr id="735" name="Straight Connector 734">
                      <a:extLst>
                        <a:ext uri="{FF2B5EF4-FFF2-40B4-BE49-F238E27FC236}">
                          <a16:creationId xmlns:a16="http://schemas.microsoft.com/office/drawing/2014/main" id="{C5AFDBB1-5607-D07D-3B5C-CCD33303655C}"/>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36" name="Straight Connector 735">
                      <a:extLst>
                        <a:ext uri="{FF2B5EF4-FFF2-40B4-BE49-F238E27FC236}">
                          <a16:creationId xmlns:a16="http://schemas.microsoft.com/office/drawing/2014/main" id="{C9937DCE-7480-1A68-F4D2-E98F78129717}"/>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34" name="Oval 733">
                    <a:extLst>
                      <a:ext uri="{FF2B5EF4-FFF2-40B4-BE49-F238E27FC236}">
                        <a16:creationId xmlns:a16="http://schemas.microsoft.com/office/drawing/2014/main" id="{D2E931FD-6B4D-9338-75B3-5F5A831A910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28" name="Group 727">
                  <a:extLst>
                    <a:ext uri="{FF2B5EF4-FFF2-40B4-BE49-F238E27FC236}">
                      <a16:creationId xmlns:a16="http://schemas.microsoft.com/office/drawing/2014/main" id="{C89147D0-CD71-0822-2618-BA37FAEB61BE}"/>
                    </a:ext>
                  </a:extLst>
                </p:cNvPr>
                <p:cNvGrpSpPr/>
                <p:nvPr/>
              </p:nvGrpSpPr>
              <p:grpSpPr>
                <a:xfrm rot="10800000">
                  <a:off x="840652" y="5068727"/>
                  <a:ext cx="101600" cy="185208"/>
                  <a:chOff x="1066802" y="4225925"/>
                  <a:chExt cx="101600" cy="185208"/>
                </a:xfrm>
                <a:grpFill/>
              </p:grpSpPr>
              <p:grpSp>
                <p:nvGrpSpPr>
                  <p:cNvPr id="729" name="Group 728">
                    <a:extLst>
                      <a:ext uri="{FF2B5EF4-FFF2-40B4-BE49-F238E27FC236}">
                        <a16:creationId xmlns:a16="http://schemas.microsoft.com/office/drawing/2014/main" id="{7A80997D-4E49-FF74-8460-0E9DC315FC58}"/>
                      </a:ext>
                    </a:extLst>
                  </p:cNvPr>
                  <p:cNvGrpSpPr/>
                  <p:nvPr/>
                </p:nvGrpSpPr>
                <p:grpSpPr>
                  <a:xfrm>
                    <a:off x="1092202" y="4279900"/>
                    <a:ext cx="50800" cy="131233"/>
                    <a:chOff x="1092200" y="4279900"/>
                    <a:chExt cx="50800" cy="131233"/>
                  </a:xfrm>
                  <a:grpFill/>
                </p:grpSpPr>
                <p:cxnSp>
                  <p:nvCxnSpPr>
                    <p:cNvPr id="731" name="Straight Connector 730">
                      <a:extLst>
                        <a:ext uri="{FF2B5EF4-FFF2-40B4-BE49-F238E27FC236}">
                          <a16:creationId xmlns:a16="http://schemas.microsoft.com/office/drawing/2014/main" id="{0DED0EE9-20DF-AA15-C960-0C0DD27254C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32" name="Straight Connector 731">
                      <a:extLst>
                        <a:ext uri="{FF2B5EF4-FFF2-40B4-BE49-F238E27FC236}">
                          <a16:creationId xmlns:a16="http://schemas.microsoft.com/office/drawing/2014/main" id="{EB7F70E1-9F6D-80C2-3C79-5AAD524B48D9}"/>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30" name="Oval 729">
                    <a:extLst>
                      <a:ext uri="{FF2B5EF4-FFF2-40B4-BE49-F238E27FC236}">
                        <a16:creationId xmlns:a16="http://schemas.microsoft.com/office/drawing/2014/main" id="{A9923E79-5602-C0B4-5DF7-97DCC534B7C4}"/>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61" name="Group 660">
                <a:extLst>
                  <a:ext uri="{FF2B5EF4-FFF2-40B4-BE49-F238E27FC236}">
                    <a16:creationId xmlns:a16="http://schemas.microsoft.com/office/drawing/2014/main" id="{5E30F17D-0857-A4D7-770D-ECDC024FB36D}"/>
                  </a:ext>
                </a:extLst>
              </p:cNvPr>
              <p:cNvGrpSpPr/>
              <p:nvPr/>
            </p:nvGrpSpPr>
            <p:grpSpPr>
              <a:xfrm>
                <a:off x="3008624" y="4532261"/>
                <a:ext cx="101601" cy="414176"/>
                <a:chOff x="840651" y="4839759"/>
                <a:chExt cx="101601" cy="414176"/>
              </a:xfrm>
              <a:grpFill/>
            </p:grpSpPr>
            <p:grpSp>
              <p:nvGrpSpPr>
                <p:cNvPr id="717" name="Group 716">
                  <a:extLst>
                    <a:ext uri="{FF2B5EF4-FFF2-40B4-BE49-F238E27FC236}">
                      <a16:creationId xmlns:a16="http://schemas.microsoft.com/office/drawing/2014/main" id="{FEA1D8C3-E0B0-A45F-3C35-87CFF09602B5}"/>
                    </a:ext>
                  </a:extLst>
                </p:cNvPr>
                <p:cNvGrpSpPr/>
                <p:nvPr/>
              </p:nvGrpSpPr>
              <p:grpSpPr>
                <a:xfrm>
                  <a:off x="840651" y="4839759"/>
                  <a:ext cx="101600" cy="185208"/>
                  <a:chOff x="1066802" y="4225925"/>
                  <a:chExt cx="101600" cy="185208"/>
                </a:xfrm>
                <a:grpFill/>
              </p:grpSpPr>
              <p:grpSp>
                <p:nvGrpSpPr>
                  <p:cNvPr id="723" name="Group 722">
                    <a:extLst>
                      <a:ext uri="{FF2B5EF4-FFF2-40B4-BE49-F238E27FC236}">
                        <a16:creationId xmlns:a16="http://schemas.microsoft.com/office/drawing/2014/main" id="{4FB3CEB5-18B0-AE75-814D-61B05F43691B}"/>
                      </a:ext>
                    </a:extLst>
                  </p:cNvPr>
                  <p:cNvGrpSpPr/>
                  <p:nvPr/>
                </p:nvGrpSpPr>
                <p:grpSpPr>
                  <a:xfrm>
                    <a:off x="1092202" y="4279900"/>
                    <a:ext cx="50800" cy="131233"/>
                    <a:chOff x="1092200" y="4279900"/>
                    <a:chExt cx="50800" cy="131233"/>
                  </a:xfrm>
                  <a:grpFill/>
                </p:grpSpPr>
                <p:cxnSp>
                  <p:nvCxnSpPr>
                    <p:cNvPr id="725" name="Straight Connector 724">
                      <a:extLst>
                        <a:ext uri="{FF2B5EF4-FFF2-40B4-BE49-F238E27FC236}">
                          <a16:creationId xmlns:a16="http://schemas.microsoft.com/office/drawing/2014/main" id="{608AA6A4-7A38-EF72-FD39-3B071CB4E81A}"/>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26" name="Straight Connector 725">
                      <a:extLst>
                        <a:ext uri="{FF2B5EF4-FFF2-40B4-BE49-F238E27FC236}">
                          <a16:creationId xmlns:a16="http://schemas.microsoft.com/office/drawing/2014/main" id="{1B6C595D-6B74-5E01-B0EE-A196AA656BC7}"/>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24" name="Oval 723">
                    <a:extLst>
                      <a:ext uri="{FF2B5EF4-FFF2-40B4-BE49-F238E27FC236}">
                        <a16:creationId xmlns:a16="http://schemas.microsoft.com/office/drawing/2014/main" id="{B5AA185D-1B1C-4DA3-0A73-70CFFC9F872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18" name="Group 717">
                  <a:extLst>
                    <a:ext uri="{FF2B5EF4-FFF2-40B4-BE49-F238E27FC236}">
                      <a16:creationId xmlns:a16="http://schemas.microsoft.com/office/drawing/2014/main" id="{2A94FB73-A40D-E652-562C-BEEB148F4C87}"/>
                    </a:ext>
                  </a:extLst>
                </p:cNvPr>
                <p:cNvGrpSpPr/>
                <p:nvPr/>
              </p:nvGrpSpPr>
              <p:grpSpPr>
                <a:xfrm rot="10800000">
                  <a:off x="840652" y="5068727"/>
                  <a:ext cx="101600" cy="185208"/>
                  <a:chOff x="1066802" y="4225925"/>
                  <a:chExt cx="101600" cy="185208"/>
                </a:xfrm>
                <a:grpFill/>
              </p:grpSpPr>
              <p:grpSp>
                <p:nvGrpSpPr>
                  <p:cNvPr id="719" name="Group 718">
                    <a:extLst>
                      <a:ext uri="{FF2B5EF4-FFF2-40B4-BE49-F238E27FC236}">
                        <a16:creationId xmlns:a16="http://schemas.microsoft.com/office/drawing/2014/main" id="{524F6E1D-2A60-29B3-2942-D52BD95081F3}"/>
                      </a:ext>
                    </a:extLst>
                  </p:cNvPr>
                  <p:cNvGrpSpPr/>
                  <p:nvPr/>
                </p:nvGrpSpPr>
                <p:grpSpPr>
                  <a:xfrm>
                    <a:off x="1092202" y="4279900"/>
                    <a:ext cx="50800" cy="131233"/>
                    <a:chOff x="1092200" y="4279900"/>
                    <a:chExt cx="50800" cy="131233"/>
                  </a:xfrm>
                  <a:grpFill/>
                </p:grpSpPr>
                <p:cxnSp>
                  <p:nvCxnSpPr>
                    <p:cNvPr id="721" name="Straight Connector 720">
                      <a:extLst>
                        <a:ext uri="{FF2B5EF4-FFF2-40B4-BE49-F238E27FC236}">
                          <a16:creationId xmlns:a16="http://schemas.microsoft.com/office/drawing/2014/main" id="{6CDFD14A-41FB-A5CD-7E3A-D3F801A9F3F7}"/>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22" name="Straight Connector 721">
                      <a:extLst>
                        <a:ext uri="{FF2B5EF4-FFF2-40B4-BE49-F238E27FC236}">
                          <a16:creationId xmlns:a16="http://schemas.microsoft.com/office/drawing/2014/main" id="{F56BADF4-9CBD-C2BE-94D9-B8B3B0B3FC2B}"/>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20" name="Oval 719">
                    <a:extLst>
                      <a:ext uri="{FF2B5EF4-FFF2-40B4-BE49-F238E27FC236}">
                        <a16:creationId xmlns:a16="http://schemas.microsoft.com/office/drawing/2014/main" id="{CD81779A-9853-2F6B-1DC4-AB1B6F43F162}"/>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62" name="Group 661">
                <a:extLst>
                  <a:ext uri="{FF2B5EF4-FFF2-40B4-BE49-F238E27FC236}">
                    <a16:creationId xmlns:a16="http://schemas.microsoft.com/office/drawing/2014/main" id="{B384C26D-5FDF-215E-E783-57BC87E34E73}"/>
                  </a:ext>
                </a:extLst>
              </p:cNvPr>
              <p:cNvGrpSpPr/>
              <p:nvPr/>
            </p:nvGrpSpPr>
            <p:grpSpPr>
              <a:xfrm>
                <a:off x="3104061" y="4530067"/>
                <a:ext cx="101601" cy="414176"/>
                <a:chOff x="840651" y="4839759"/>
                <a:chExt cx="101601" cy="414176"/>
              </a:xfrm>
              <a:grpFill/>
            </p:grpSpPr>
            <p:grpSp>
              <p:nvGrpSpPr>
                <p:cNvPr id="707" name="Group 706">
                  <a:extLst>
                    <a:ext uri="{FF2B5EF4-FFF2-40B4-BE49-F238E27FC236}">
                      <a16:creationId xmlns:a16="http://schemas.microsoft.com/office/drawing/2014/main" id="{EC3A64B0-D6EF-14DB-E9F4-D72A05B9C1FC}"/>
                    </a:ext>
                  </a:extLst>
                </p:cNvPr>
                <p:cNvGrpSpPr/>
                <p:nvPr/>
              </p:nvGrpSpPr>
              <p:grpSpPr>
                <a:xfrm>
                  <a:off x="840651" y="4839759"/>
                  <a:ext cx="101600" cy="185208"/>
                  <a:chOff x="1066802" y="4225925"/>
                  <a:chExt cx="101600" cy="185208"/>
                </a:xfrm>
                <a:grpFill/>
              </p:grpSpPr>
              <p:grpSp>
                <p:nvGrpSpPr>
                  <p:cNvPr id="713" name="Group 712">
                    <a:extLst>
                      <a:ext uri="{FF2B5EF4-FFF2-40B4-BE49-F238E27FC236}">
                        <a16:creationId xmlns:a16="http://schemas.microsoft.com/office/drawing/2014/main" id="{3F00DACD-F04B-783F-DC97-6FF4059B08AB}"/>
                      </a:ext>
                    </a:extLst>
                  </p:cNvPr>
                  <p:cNvGrpSpPr/>
                  <p:nvPr/>
                </p:nvGrpSpPr>
                <p:grpSpPr>
                  <a:xfrm>
                    <a:off x="1092202" y="4279900"/>
                    <a:ext cx="50800" cy="131233"/>
                    <a:chOff x="1092200" y="4279900"/>
                    <a:chExt cx="50800" cy="131233"/>
                  </a:xfrm>
                  <a:grpFill/>
                </p:grpSpPr>
                <p:cxnSp>
                  <p:nvCxnSpPr>
                    <p:cNvPr id="715" name="Straight Connector 714">
                      <a:extLst>
                        <a:ext uri="{FF2B5EF4-FFF2-40B4-BE49-F238E27FC236}">
                          <a16:creationId xmlns:a16="http://schemas.microsoft.com/office/drawing/2014/main" id="{3BE08A2C-209F-F149-65A9-ED82AA2C46E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16" name="Straight Connector 715">
                      <a:extLst>
                        <a:ext uri="{FF2B5EF4-FFF2-40B4-BE49-F238E27FC236}">
                          <a16:creationId xmlns:a16="http://schemas.microsoft.com/office/drawing/2014/main" id="{DD8093BA-43E3-C568-8666-763DEA138211}"/>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14" name="Oval 713">
                    <a:extLst>
                      <a:ext uri="{FF2B5EF4-FFF2-40B4-BE49-F238E27FC236}">
                        <a16:creationId xmlns:a16="http://schemas.microsoft.com/office/drawing/2014/main" id="{CB49A564-9F61-F226-A21E-95F29BCF62F2}"/>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708" name="Group 707">
                  <a:extLst>
                    <a:ext uri="{FF2B5EF4-FFF2-40B4-BE49-F238E27FC236}">
                      <a16:creationId xmlns:a16="http://schemas.microsoft.com/office/drawing/2014/main" id="{65500E80-A9A9-3F90-3106-6BFA589B5FE8}"/>
                    </a:ext>
                  </a:extLst>
                </p:cNvPr>
                <p:cNvGrpSpPr/>
                <p:nvPr/>
              </p:nvGrpSpPr>
              <p:grpSpPr>
                <a:xfrm rot="10800000">
                  <a:off x="840652" y="5068727"/>
                  <a:ext cx="101600" cy="185208"/>
                  <a:chOff x="1066802" y="4225925"/>
                  <a:chExt cx="101600" cy="185208"/>
                </a:xfrm>
                <a:grpFill/>
              </p:grpSpPr>
              <p:grpSp>
                <p:nvGrpSpPr>
                  <p:cNvPr id="709" name="Group 708">
                    <a:extLst>
                      <a:ext uri="{FF2B5EF4-FFF2-40B4-BE49-F238E27FC236}">
                        <a16:creationId xmlns:a16="http://schemas.microsoft.com/office/drawing/2014/main" id="{DF001CDE-45A6-11E8-7FD2-F9C08A328325}"/>
                      </a:ext>
                    </a:extLst>
                  </p:cNvPr>
                  <p:cNvGrpSpPr/>
                  <p:nvPr/>
                </p:nvGrpSpPr>
                <p:grpSpPr>
                  <a:xfrm>
                    <a:off x="1092202" y="4279900"/>
                    <a:ext cx="50800" cy="131233"/>
                    <a:chOff x="1092200" y="4279900"/>
                    <a:chExt cx="50800" cy="131233"/>
                  </a:xfrm>
                  <a:grpFill/>
                </p:grpSpPr>
                <p:cxnSp>
                  <p:nvCxnSpPr>
                    <p:cNvPr id="711" name="Straight Connector 710">
                      <a:extLst>
                        <a:ext uri="{FF2B5EF4-FFF2-40B4-BE49-F238E27FC236}">
                          <a16:creationId xmlns:a16="http://schemas.microsoft.com/office/drawing/2014/main" id="{6E08B97A-8342-B5A2-5F59-36895E0AC73D}"/>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12" name="Straight Connector 711">
                      <a:extLst>
                        <a:ext uri="{FF2B5EF4-FFF2-40B4-BE49-F238E27FC236}">
                          <a16:creationId xmlns:a16="http://schemas.microsoft.com/office/drawing/2014/main" id="{1F3E0E42-A625-15D0-6765-D0101EF9A14B}"/>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10" name="Oval 709">
                    <a:extLst>
                      <a:ext uri="{FF2B5EF4-FFF2-40B4-BE49-F238E27FC236}">
                        <a16:creationId xmlns:a16="http://schemas.microsoft.com/office/drawing/2014/main" id="{440431FB-1487-1416-154E-8457C5C9D3BF}"/>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63" name="Group 662">
                <a:extLst>
                  <a:ext uri="{FF2B5EF4-FFF2-40B4-BE49-F238E27FC236}">
                    <a16:creationId xmlns:a16="http://schemas.microsoft.com/office/drawing/2014/main" id="{395F1F6E-245B-1438-B2A7-57FEC2DBDF1E}"/>
                  </a:ext>
                </a:extLst>
              </p:cNvPr>
              <p:cNvGrpSpPr/>
              <p:nvPr/>
            </p:nvGrpSpPr>
            <p:grpSpPr>
              <a:xfrm>
                <a:off x="3201022" y="4531203"/>
                <a:ext cx="101601" cy="414176"/>
                <a:chOff x="840651" y="4839759"/>
                <a:chExt cx="101601" cy="414176"/>
              </a:xfrm>
              <a:grpFill/>
            </p:grpSpPr>
            <p:grpSp>
              <p:nvGrpSpPr>
                <p:cNvPr id="697" name="Group 696">
                  <a:extLst>
                    <a:ext uri="{FF2B5EF4-FFF2-40B4-BE49-F238E27FC236}">
                      <a16:creationId xmlns:a16="http://schemas.microsoft.com/office/drawing/2014/main" id="{CF45B92D-2D1D-03FC-56B1-91D286D9E4DD}"/>
                    </a:ext>
                  </a:extLst>
                </p:cNvPr>
                <p:cNvGrpSpPr/>
                <p:nvPr/>
              </p:nvGrpSpPr>
              <p:grpSpPr>
                <a:xfrm>
                  <a:off x="840651" y="4839759"/>
                  <a:ext cx="101600" cy="185208"/>
                  <a:chOff x="1066802" y="4225925"/>
                  <a:chExt cx="101600" cy="185208"/>
                </a:xfrm>
                <a:grpFill/>
              </p:grpSpPr>
              <p:grpSp>
                <p:nvGrpSpPr>
                  <p:cNvPr id="703" name="Group 702">
                    <a:extLst>
                      <a:ext uri="{FF2B5EF4-FFF2-40B4-BE49-F238E27FC236}">
                        <a16:creationId xmlns:a16="http://schemas.microsoft.com/office/drawing/2014/main" id="{40A855FC-752D-2058-38C9-E59821833311}"/>
                      </a:ext>
                    </a:extLst>
                  </p:cNvPr>
                  <p:cNvGrpSpPr/>
                  <p:nvPr/>
                </p:nvGrpSpPr>
                <p:grpSpPr>
                  <a:xfrm>
                    <a:off x="1092202" y="4279900"/>
                    <a:ext cx="50800" cy="131233"/>
                    <a:chOff x="1092200" y="4279900"/>
                    <a:chExt cx="50800" cy="131233"/>
                  </a:xfrm>
                  <a:grpFill/>
                </p:grpSpPr>
                <p:cxnSp>
                  <p:nvCxnSpPr>
                    <p:cNvPr id="705" name="Straight Connector 704">
                      <a:extLst>
                        <a:ext uri="{FF2B5EF4-FFF2-40B4-BE49-F238E27FC236}">
                          <a16:creationId xmlns:a16="http://schemas.microsoft.com/office/drawing/2014/main" id="{A58206F9-453A-A9FB-4600-C2D2372DDC25}"/>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06" name="Straight Connector 705">
                      <a:extLst>
                        <a:ext uri="{FF2B5EF4-FFF2-40B4-BE49-F238E27FC236}">
                          <a16:creationId xmlns:a16="http://schemas.microsoft.com/office/drawing/2014/main" id="{6F3E12AA-9E6F-3CA2-BE4D-013BE335E2BD}"/>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04" name="Oval 703">
                    <a:extLst>
                      <a:ext uri="{FF2B5EF4-FFF2-40B4-BE49-F238E27FC236}">
                        <a16:creationId xmlns:a16="http://schemas.microsoft.com/office/drawing/2014/main" id="{7ED82DD5-141B-E107-6468-7B417E2A3FCE}"/>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698" name="Group 697">
                  <a:extLst>
                    <a:ext uri="{FF2B5EF4-FFF2-40B4-BE49-F238E27FC236}">
                      <a16:creationId xmlns:a16="http://schemas.microsoft.com/office/drawing/2014/main" id="{214D5C7E-E8FE-0B90-AB82-19F362A09FFC}"/>
                    </a:ext>
                  </a:extLst>
                </p:cNvPr>
                <p:cNvGrpSpPr/>
                <p:nvPr/>
              </p:nvGrpSpPr>
              <p:grpSpPr>
                <a:xfrm rot="10800000">
                  <a:off x="840652" y="5068727"/>
                  <a:ext cx="101600" cy="185208"/>
                  <a:chOff x="1066802" y="4225925"/>
                  <a:chExt cx="101600" cy="185208"/>
                </a:xfrm>
                <a:grpFill/>
              </p:grpSpPr>
              <p:grpSp>
                <p:nvGrpSpPr>
                  <p:cNvPr id="699" name="Group 698">
                    <a:extLst>
                      <a:ext uri="{FF2B5EF4-FFF2-40B4-BE49-F238E27FC236}">
                        <a16:creationId xmlns:a16="http://schemas.microsoft.com/office/drawing/2014/main" id="{92E00147-0305-B8F5-2962-4116A0E6EEC7}"/>
                      </a:ext>
                    </a:extLst>
                  </p:cNvPr>
                  <p:cNvGrpSpPr/>
                  <p:nvPr/>
                </p:nvGrpSpPr>
                <p:grpSpPr>
                  <a:xfrm>
                    <a:off x="1092202" y="4279900"/>
                    <a:ext cx="50800" cy="131233"/>
                    <a:chOff x="1092200" y="4279900"/>
                    <a:chExt cx="50800" cy="131233"/>
                  </a:xfrm>
                  <a:grpFill/>
                </p:grpSpPr>
                <p:cxnSp>
                  <p:nvCxnSpPr>
                    <p:cNvPr id="701" name="Straight Connector 700">
                      <a:extLst>
                        <a:ext uri="{FF2B5EF4-FFF2-40B4-BE49-F238E27FC236}">
                          <a16:creationId xmlns:a16="http://schemas.microsoft.com/office/drawing/2014/main" id="{C23D443E-6D10-5E22-3A33-2073DB8C1684}"/>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702" name="Straight Connector 701">
                      <a:extLst>
                        <a:ext uri="{FF2B5EF4-FFF2-40B4-BE49-F238E27FC236}">
                          <a16:creationId xmlns:a16="http://schemas.microsoft.com/office/drawing/2014/main" id="{1268CDE7-A141-E0AF-17EB-08A0BDCCEA8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700" name="Oval 699">
                    <a:extLst>
                      <a:ext uri="{FF2B5EF4-FFF2-40B4-BE49-F238E27FC236}">
                        <a16:creationId xmlns:a16="http://schemas.microsoft.com/office/drawing/2014/main" id="{30779F1F-79ED-85ED-D3D3-F6CCA5C15077}"/>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64" name="Group 663">
                <a:extLst>
                  <a:ext uri="{FF2B5EF4-FFF2-40B4-BE49-F238E27FC236}">
                    <a16:creationId xmlns:a16="http://schemas.microsoft.com/office/drawing/2014/main" id="{B2D94A4D-D816-3A08-F3EB-6D9BD3CA0844}"/>
                  </a:ext>
                </a:extLst>
              </p:cNvPr>
              <p:cNvGrpSpPr/>
              <p:nvPr/>
            </p:nvGrpSpPr>
            <p:grpSpPr>
              <a:xfrm>
                <a:off x="3297253" y="4531203"/>
                <a:ext cx="101601" cy="414176"/>
                <a:chOff x="840651" y="4839759"/>
                <a:chExt cx="101601" cy="414176"/>
              </a:xfrm>
              <a:grpFill/>
            </p:grpSpPr>
            <p:grpSp>
              <p:nvGrpSpPr>
                <p:cNvPr id="687" name="Group 686">
                  <a:extLst>
                    <a:ext uri="{FF2B5EF4-FFF2-40B4-BE49-F238E27FC236}">
                      <a16:creationId xmlns:a16="http://schemas.microsoft.com/office/drawing/2014/main" id="{7FFC42F4-46FF-597C-94FE-BB017D968AB1}"/>
                    </a:ext>
                  </a:extLst>
                </p:cNvPr>
                <p:cNvGrpSpPr/>
                <p:nvPr/>
              </p:nvGrpSpPr>
              <p:grpSpPr>
                <a:xfrm>
                  <a:off x="840651" y="4839759"/>
                  <a:ext cx="101600" cy="185208"/>
                  <a:chOff x="1066802" y="4225925"/>
                  <a:chExt cx="101600" cy="185208"/>
                </a:xfrm>
                <a:grpFill/>
              </p:grpSpPr>
              <p:grpSp>
                <p:nvGrpSpPr>
                  <p:cNvPr id="693" name="Group 692">
                    <a:extLst>
                      <a:ext uri="{FF2B5EF4-FFF2-40B4-BE49-F238E27FC236}">
                        <a16:creationId xmlns:a16="http://schemas.microsoft.com/office/drawing/2014/main" id="{BDBBCAB7-35E6-AE43-6E33-E6B8FF0301C5}"/>
                      </a:ext>
                    </a:extLst>
                  </p:cNvPr>
                  <p:cNvGrpSpPr/>
                  <p:nvPr/>
                </p:nvGrpSpPr>
                <p:grpSpPr>
                  <a:xfrm>
                    <a:off x="1092202" y="4279900"/>
                    <a:ext cx="50800" cy="131233"/>
                    <a:chOff x="1092200" y="4279900"/>
                    <a:chExt cx="50800" cy="131233"/>
                  </a:xfrm>
                  <a:grpFill/>
                </p:grpSpPr>
                <p:cxnSp>
                  <p:nvCxnSpPr>
                    <p:cNvPr id="695" name="Straight Connector 694">
                      <a:extLst>
                        <a:ext uri="{FF2B5EF4-FFF2-40B4-BE49-F238E27FC236}">
                          <a16:creationId xmlns:a16="http://schemas.microsoft.com/office/drawing/2014/main" id="{445524A6-804D-F1A8-EA4B-A02C94990127}"/>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96" name="Straight Connector 695">
                      <a:extLst>
                        <a:ext uri="{FF2B5EF4-FFF2-40B4-BE49-F238E27FC236}">
                          <a16:creationId xmlns:a16="http://schemas.microsoft.com/office/drawing/2014/main" id="{A3473C2B-16C6-7DF9-769F-31001D0F461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94" name="Oval 693">
                    <a:extLst>
                      <a:ext uri="{FF2B5EF4-FFF2-40B4-BE49-F238E27FC236}">
                        <a16:creationId xmlns:a16="http://schemas.microsoft.com/office/drawing/2014/main" id="{7802069A-0386-3F49-A415-CD46D1FD88CB}"/>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688" name="Group 687">
                  <a:extLst>
                    <a:ext uri="{FF2B5EF4-FFF2-40B4-BE49-F238E27FC236}">
                      <a16:creationId xmlns:a16="http://schemas.microsoft.com/office/drawing/2014/main" id="{16A720A8-2336-AFBC-3788-8BA3FED96E77}"/>
                    </a:ext>
                  </a:extLst>
                </p:cNvPr>
                <p:cNvGrpSpPr/>
                <p:nvPr/>
              </p:nvGrpSpPr>
              <p:grpSpPr>
                <a:xfrm rot="10800000">
                  <a:off x="840652" y="5068727"/>
                  <a:ext cx="101600" cy="185208"/>
                  <a:chOff x="1066802" y="4225925"/>
                  <a:chExt cx="101600" cy="185208"/>
                </a:xfrm>
                <a:grpFill/>
              </p:grpSpPr>
              <p:grpSp>
                <p:nvGrpSpPr>
                  <p:cNvPr id="689" name="Group 688">
                    <a:extLst>
                      <a:ext uri="{FF2B5EF4-FFF2-40B4-BE49-F238E27FC236}">
                        <a16:creationId xmlns:a16="http://schemas.microsoft.com/office/drawing/2014/main" id="{4A457248-642E-E5D5-863B-B0210745937C}"/>
                      </a:ext>
                    </a:extLst>
                  </p:cNvPr>
                  <p:cNvGrpSpPr/>
                  <p:nvPr/>
                </p:nvGrpSpPr>
                <p:grpSpPr>
                  <a:xfrm>
                    <a:off x="1092202" y="4279900"/>
                    <a:ext cx="50800" cy="131233"/>
                    <a:chOff x="1092200" y="4279900"/>
                    <a:chExt cx="50800" cy="131233"/>
                  </a:xfrm>
                  <a:grpFill/>
                </p:grpSpPr>
                <p:cxnSp>
                  <p:nvCxnSpPr>
                    <p:cNvPr id="691" name="Straight Connector 690">
                      <a:extLst>
                        <a:ext uri="{FF2B5EF4-FFF2-40B4-BE49-F238E27FC236}">
                          <a16:creationId xmlns:a16="http://schemas.microsoft.com/office/drawing/2014/main" id="{326EA416-BA98-5C4C-03A1-AA741BE194E8}"/>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92" name="Straight Connector 691">
                      <a:extLst>
                        <a:ext uri="{FF2B5EF4-FFF2-40B4-BE49-F238E27FC236}">
                          <a16:creationId xmlns:a16="http://schemas.microsoft.com/office/drawing/2014/main" id="{E08B35B0-B014-E447-9F2A-144120B1F705}"/>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90" name="Oval 689">
                    <a:extLst>
                      <a:ext uri="{FF2B5EF4-FFF2-40B4-BE49-F238E27FC236}">
                        <a16:creationId xmlns:a16="http://schemas.microsoft.com/office/drawing/2014/main" id="{C60D65BF-D189-011F-9F04-495ED4A5F75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65" name="Group 664">
                <a:extLst>
                  <a:ext uri="{FF2B5EF4-FFF2-40B4-BE49-F238E27FC236}">
                    <a16:creationId xmlns:a16="http://schemas.microsoft.com/office/drawing/2014/main" id="{B32127D1-870D-B7E0-EA22-AFE19A7BC07E}"/>
                  </a:ext>
                </a:extLst>
              </p:cNvPr>
              <p:cNvGrpSpPr/>
              <p:nvPr/>
            </p:nvGrpSpPr>
            <p:grpSpPr>
              <a:xfrm>
                <a:off x="3399055" y="4531203"/>
                <a:ext cx="101601" cy="414176"/>
                <a:chOff x="840651" y="4839759"/>
                <a:chExt cx="101601" cy="414176"/>
              </a:xfrm>
              <a:grpFill/>
            </p:grpSpPr>
            <p:grpSp>
              <p:nvGrpSpPr>
                <p:cNvPr id="677" name="Group 676">
                  <a:extLst>
                    <a:ext uri="{FF2B5EF4-FFF2-40B4-BE49-F238E27FC236}">
                      <a16:creationId xmlns:a16="http://schemas.microsoft.com/office/drawing/2014/main" id="{BF6615E0-2F77-DA4E-0B01-9E6AFC7ED445}"/>
                    </a:ext>
                  </a:extLst>
                </p:cNvPr>
                <p:cNvGrpSpPr/>
                <p:nvPr/>
              </p:nvGrpSpPr>
              <p:grpSpPr>
                <a:xfrm>
                  <a:off x="840651" y="4839759"/>
                  <a:ext cx="101600" cy="185208"/>
                  <a:chOff x="1066802" y="4225925"/>
                  <a:chExt cx="101600" cy="185208"/>
                </a:xfrm>
                <a:grpFill/>
              </p:grpSpPr>
              <p:grpSp>
                <p:nvGrpSpPr>
                  <p:cNvPr id="683" name="Group 682">
                    <a:extLst>
                      <a:ext uri="{FF2B5EF4-FFF2-40B4-BE49-F238E27FC236}">
                        <a16:creationId xmlns:a16="http://schemas.microsoft.com/office/drawing/2014/main" id="{C46B67BA-227C-158B-46F1-7BA073FECF42}"/>
                      </a:ext>
                    </a:extLst>
                  </p:cNvPr>
                  <p:cNvGrpSpPr/>
                  <p:nvPr/>
                </p:nvGrpSpPr>
                <p:grpSpPr>
                  <a:xfrm>
                    <a:off x="1092202" y="4279900"/>
                    <a:ext cx="50800" cy="131233"/>
                    <a:chOff x="1092200" y="4279900"/>
                    <a:chExt cx="50800" cy="131233"/>
                  </a:xfrm>
                  <a:grpFill/>
                </p:grpSpPr>
                <p:cxnSp>
                  <p:nvCxnSpPr>
                    <p:cNvPr id="685" name="Straight Connector 684">
                      <a:extLst>
                        <a:ext uri="{FF2B5EF4-FFF2-40B4-BE49-F238E27FC236}">
                          <a16:creationId xmlns:a16="http://schemas.microsoft.com/office/drawing/2014/main" id="{A9DC1342-E480-B5E4-7AF9-B603F4A24E5C}"/>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86" name="Straight Connector 685">
                      <a:extLst>
                        <a:ext uri="{FF2B5EF4-FFF2-40B4-BE49-F238E27FC236}">
                          <a16:creationId xmlns:a16="http://schemas.microsoft.com/office/drawing/2014/main" id="{59C7B7AD-83EB-303C-E8C4-02B0EEA1F35B}"/>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84" name="Oval 683">
                    <a:extLst>
                      <a:ext uri="{FF2B5EF4-FFF2-40B4-BE49-F238E27FC236}">
                        <a16:creationId xmlns:a16="http://schemas.microsoft.com/office/drawing/2014/main" id="{E2AFB6A3-A5DA-3B88-6BFF-2638EDAC443A}"/>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678" name="Group 677">
                  <a:extLst>
                    <a:ext uri="{FF2B5EF4-FFF2-40B4-BE49-F238E27FC236}">
                      <a16:creationId xmlns:a16="http://schemas.microsoft.com/office/drawing/2014/main" id="{B6E969B4-05D6-9968-C189-673A231A58BE}"/>
                    </a:ext>
                  </a:extLst>
                </p:cNvPr>
                <p:cNvGrpSpPr/>
                <p:nvPr/>
              </p:nvGrpSpPr>
              <p:grpSpPr>
                <a:xfrm rot="10800000">
                  <a:off x="840652" y="5068727"/>
                  <a:ext cx="101600" cy="185208"/>
                  <a:chOff x="1066802" y="4225925"/>
                  <a:chExt cx="101600" cy="185208"/>
                </a:xfrm>
                <a:grpFill/>
              </p:grpSpPr>
              <p:grpSp>
                <p:nvGrpSpPr>
                  <p:cNvPr id="679" name="Group 678">
                    <a:extLst>
                      <a:ext uri="{FF2B5EF4-FFF2-40B4-BE49-F238E27FC236}">
                        <a16:creationId xmlns:a16="http://schemas.microsoft.com/office/drawing/2014/main" id="{584049AB-B68A-D028-3526-EB472750272C}"/>
                      </a:ext>
                    </a:extLst>
                  </p:cNvPr>
                  <p:cNvGrpSpPr/>
                  <p:nvPr/>
                </p:nvGrpSpPr>
                <p:grpSpPr>
                  <a:xfrm>
                    <a:off x="1092202" y="4279900"/>
                    <a:ext cx="50800" cy="131233"/>
                    <a:chOff x="1092200" y="4279900"/>
                    <a:chExt cx="50800" cy="131233"/>
                  </a:xfrm>
                  <a:grpFill/>
                </p:grpSpPr>
                <p:cxnSp>
                  <p:nvCxnSpPr>
                    <p:cNvPr id="681" name="Straight Connector 680">
                      <a:extLst>
                        <a:ext uri="{FF2B5EF4-FFF2-40B4-BE49-F238E27FC236}">
                          <a16:creationId xmlns:a16="http://schemas.microsoft.com/office/drawing/2014/main" id="{AE05707F-75F5-9949-D38B-02CBD504EEDC}"/>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82" name="Straight Connector 681">
                      <a:extLst>
                        <a:ext uri="{FF2B5EF4-FFF2-40B4-BE49-F238E27FC236}">
                          <a16:creationId xmlns:a16="http://schemas.microsoft.com/office/drawing/2014/main" id="{F085882A-EE8E-749D-5F49-41B6E889C992}"/>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80" name="Oval 679">
                    <a:extLst>
                      <a:ext uri="{FF2B5EF4-FFF2-40B4-BE49-F238E27FC236}">
                        <a16:creationId xmlns:a16="http://schemas.microsoft.com/office/drawing/2014/main" id="{D5CCAF01-6A3A-0050-6962-3B2EC1C6EA43}"/>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nvGrpSpPr>
              <p:cNvPr id="666" name="Group 665">
                <a:extLst>
                  <a:ext uri="{FF2B5EF4-FFF2-40B4-BE49-F238E27FC236}">
                    <a16:creationId xmlns:a16="http://schemas.microsoft.com/office/drawing/2014/main" id="{F90F1685-1721-F5AD-3B1E-00D80FA220B5}"/>
                  </a:ext>
                </a:extLst>
              </p:cNvPr>
              <p:cNvGrpSpPr/>
              <p:nvPr/>
            </p:nvGrpSpPr>
            <p:grpSpPr>
              <a:xfrm>
                <a:off x="3495203" y="4531203"/>
                <a:ext cx="101601" cy="414176"/>
                <a:chOff x="840651" y="4839759"/>
                <a:chExt cx="101601" cy="414176"/>
              </a:xfrm>
              <a:grpFill/>
            </p:grpSpPr>
            <p:grpSp>
              <p:nvGrpSpPr>
                <p:cNvPr id="667" name="Group 666">
                  <a:extLst>
                    <a:ext uri="{FF2B5EF4-FFF2-40B4-BE49-F238E27FC236}">
                      <a16:creationId xmlns:a16="http://schemas.microsoft.com/office/drawing/2014/main" id="{41C19861-D820-73AA-42DB-F55EBF13B725}"/>
                    </a:ext>
                  </a:extLst>
                </p:cNvPr>
                <p:cNvGrpSpPr/>
                <p:nvPr/>
              </p:nvGrpSpPr>
              <p:grpSpPr>
                <a:xfrm>
                  <a:off x="840651" y="4839759"/>
                  <a:ext cx="101600" cy="185208"/>
                  <a:chOff x="1066802" y="4225925"/>
                  <a:chExt cx="101600" cy="185208"/>
                </a:xfrm>
                <a:grpFill/>
              </p:grpSpPr>
              <p:grpSp>
                <p:nvGrpSpPr>
                  <p:cNvPr id="673" name="Group 672">
                    <a:extLst>
                      <a:ext uri="{FF2B5EF4-FFF2-40B4-BE49-F238E27FC236}">
                        <a16:creationId xmlns:a16="http://schemas.microsoft.com/office/drawing/2014/main" id="{DB358E4C-72E2-27D2-F60D-F158F726A9E5}"/>
                      </a:ext>
                    </a:extLst>
                  </p:cNvPr>
                  <p:cNvGrpSpPr/>
                  <p:nvPr/>
                </p:nvGrpSpPr>
                <p:grpSpPr>
                  <a:xfrm>
                    <a:off x="1092202" y="4279900"/>
                    <a:ext cx="50800" cy="131233"/>
                    <a:chOff x="1092200" y="4279900"/>
                    <a:chExt cx="50800" cy="131233"/>
                  </a:xfrm>
                  <a:grpFill/>
                </p:grpSpPr>
                <p:cxnSp>
                  <p:nvCxnSpPr>
                    <p:cNvPr id="675" name="Straight Connector 674">
                      <a:extLst>
                        <a:ext uri="{FF2B5EF4-FFF2-40B4-BE49-F238E27FC236}">
                          <a16:creationId xmlns:a16="http://schemas.microsoft.com/office/drawing/2014/main" id="{F0F561AC-5BA6-4E75-CD85-B61C3037E3DC}"/>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76" name="Straight Connector 675">
                      <a:extLst>
                        <a:ext uri="{FF2B5EF4-FFF2-40B4-BE49-F238E27FC236}">
                          <a16:creationId xmlns:a16="http://schemas.microsoft.com/office/drawing/2014/main" id="{A55ACC6A-EE52-B092-6014-7270FF1FBD15}"/>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74" name="Oval 673">
                    <a:extLst>
                      <a:ext uri="{FF2B5EF4-FFF2-40B4-BE49-F238E27FC236}">
                        <a16:creationId xmlns:a16="http://schemas.microsoft.com/office/drawing/2014/main" id="{5D4B576D-7046-F1AB-D3C5-8CBE722192AF}"/>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nvGrpSpPr>
                <p:cNvPr id="668" name="Group 667">
                  <a:extLst>
                    <a:ext uri="{FF2B5EF4-FFF2-40B4-BE49-F238E27FC236}">
                      <a16:creationId xmlns:a16="http://schemas.microsoft.com/office/drawing/2014/main" id="{77746707-2C00-04BC-06DA-E8243CF51D7E}"/>
                    </a:ext>
                  </a:extLst>
                </p:cNvPr>
                <p:cNvGrpSpPr/>
                <p:nvPr/>
              </p:nvGrpSpPr>
              <p:grpSpPr>
                <a:xfrm rot="10800000">
                  <a:off x="840652" y="5068727"/>
                  <a:ext cx="101600" cy="185208"/>
                  <a:chOff x="1066802" y="4225925"/>
                  <a:chExt cx="101600" cy="185208"/>
                </a:xfrm>
                <a:grpFill/>
              </p:grpSpPr>
              <p:grpSp>
                <p:nvGrpSpPr>
                  <p:cNvPr id="669" name="Group 668">
                    <a:extLst>
                      <a:ext uri="{FF2B5EF4-FFF2-40B4-BE49-F238E27FC236}">
                        <a16:creationId xmlns:a16="http://schemas.microsoft.com/office/drawing/2014/main" id="{B00C2709-2154-8221-196B-98CAC8C84CF9}"/>
                      </a:ext>
                    </a:extLst>
                  </p:cNvPr>
                  <p:cNvGrpSpPr/>
                  <p:nvPr/>
                </p:nvGrpSpPr>
                <p:grpSpPr>
                  <a:xfrm>
                    <a:off x="1092202" y="4279900"/>
                    <a:ext cx="50800" cy="131233"/>
                    <a:chOff x="1092200" y="4279900"/>
                    <a:chExt cx="50800" cy="131233"/>
                  </a:xfrm>
                  <a:grpFill/>
                </p:grpSpPr>
                <p:cxnSp>
                  <p:nvCxnSpPr>
                    <p:cNvPr id="671" name="Straight Connector 670">
                      <a:extLst>
                        <a:ext uri="{FF2B5EF4-FFF2-40B4-BE49-F238E27FC236}">
                          <a16:creationId xmlns:a16="http://schemas.microsoft.com/office/drawing/2014/main" id="{615635EE-4360-2D31-2F51-419CCBEAD5E7}"/>
                        </a:ext>
                      </a:extLst>
                    </p:cNvPr>
                    <p:cNvCxnSpPr>
                      <a:cxnSpLocks/>
                    </p:cNvCxnSpPr>
                    <p:nvPr/>
                  </p:nvCxnSpPr>
                  <p:spPr bwMode="auto">
                    <a:xfrm>
                      <a:off x="10922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cxnSp>
                  <p:nvCxnSpPr>
                    <p:cNvPr id="672" name="Straight Connector 671">
                      <a:extLst>
                        <a:ext uri="{FF2B5EF4-FFF2-40B4-BE49-F238E27FC236}">
                          <a16:creationId xmlns:a16="http://schemas.microsoft.com/office/drawing/2014/main" id="{20A8FCE5-9F1E-D145-4EB2-03421FFED6EE}"/>
                        </a:ext>
                      </a:extLst>
                    </p:cNvPr>
                    <p:cNvCxnSpPr>
                      <a:cxnSpLocks/>
                    </p:cNvCxnSpPr>
                    <p:nvPr/>
                  </p:nvCxnSpPr>
                  <p:spPr bwMode="auto">
                    <a:xfrm>
                      <a:off x="1143000" y="4279900"/>
                      <a:ext cx="0" cy="131233"/>
                    </a:xfrm>
                    <a:prstGeom prst="line">
                      <a:avLst/>
                    </a:prstGeom>
                    <a:grpFill/>
                    <a:ln w="19050" cap="flat" cmpd="sng" algn="ctr">
                      <a:solidFill>
                        <a:schemeClr val="bg1">
                          <a:lumMod val="50000"/>
                        </a:schemeClr>
                      </a:solidFill>
                      <a:prstDash val="solid"/>
                      <a:round/>
                      <a:headEnd type="none" w="med" len="med"/>
                      <a:tailEnd type="none" w="med" len="med"/>
                    </a:ln>
                    <a:effectLst/>
                  </p:spPr>
                </p:cxnSp>
              </p:grpSp>
              <p:sp>
                <p:nvSpPr>
                  <p:cNvPr id="670" name="Oval 669">
                    <a:extLst>
                      <a:ext uri="{FF2B5EF4-FFF2-40B4-BE49-F238E27FC236}">
                        <a16:creationId xmlns:a16="http://schemas.microsoft.com/office/drawing/2014/main" id="{4AD950C2-C8D0-AF1C-6395-42FEB011DD13}"/>
                      </a:ext>
                    </a:extLst>
                  </p:cNvPr>
                  <p:cNvSpPr/>
                  <p:nvPr/>
                </p:nvSpPr>
                <p:spPr bwMode="auto">
                  <a:xfrm>
                    <a:off x="1066802" y="4225925"/>
                    <a:ext cx="101600" cy="101600"/>
                  </a:xfrm>
                  <a:prstGeom prst="ellipse">
                    <a:avLst/>
                  </a:prstGeom>
                  <a:grpFill/>
                  <a:ln w="0">
                    <a:solidFill>
                      <a:schemeClr val="bg1">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grpSp>
          </p:grpSp>
        </p:grpSp>
      </p:grpSp>
      <p:sp>
        <p:nvSpPr>
          <p:cNvPr id="958" name="Freeform: Shape 957">
            <a:extLst>
              <a:ext uri="{FF2B5EF4-FFF2-40B4-BE49-F238E27FC236}">
                <a16:creationId xmlns:a16="http://schemas.microsoft.com/office/drawing/2014/main" id="{FD831C77-7F10-B11A-CF5A-6223882A78B7}"/>
              </a:ext>
            </a:extLst>
          </p:cNvPr>
          <p:cNvSpPr/>
          <p:nvPr/>
        </p:nvSpPr>
        <p:spPr bwMode="auto">
          <a:xfrm>
            <a:off x="365810" y="4400092"/>
            <a:ext cx="5507567" cy="347217"/>
          </a:xfrm>
          <a:custGeom>
            <a:avLst/>
            <a:gdLst>
              <a:gd name="connsiteX0" fmla="*/ 0 w 5507567"/>
              <a:gd name="connsiteY0" fmla="*/ 347133 h 347133"/>
              <a:gd name="connsiteX1" fmla="*/ 2667000 w 5507567"/>
              <a:gd name="connsiteY1" fmla="*/ 0 h 347133"/>
              <a:gd name="connsiteX2" fmla="*/ 5507567 w 5507567"/>
              <a:gd name="connsiteY2" fmla="*/ 342900 h 347133"/>
              <a:gd name="connsiteX0" fmla="*/ 0 w 5507567"/>
              <a:gd name="connsiteY0" fmla="*/ 347133 h 347133"/>
              <a:gd name="connsiteX1" fmla="*/ 2667000 w 5507567"/>
              <a:gd name="connsiteY1" fmla="*/ 0 h 347133"/>
              <a:gd name="connsiteX2" fmla="*/ 5507567 w 5507567"/>
              <a:gd name="connsiteY2" fmla="*/ 342900 h 347133"/>
              <a:gd name="connsiteX0" fmla="*/ 0 w 5507567"/>
              <a:gd name="connsiteY0" fmla="*/ 347133 h 347133"/>
              <a:gd name="connsiteX1" fmla="*/ 2667000 w 5507567"/>
              <a:gd name="connsiteY1" fmla="*/ 0 h 347133"/>
              <a:gd name="connsiteX2" fmla="*/ 5507567 w 5507567"/>
              <a:gd name="connsiteY2" fmla="*/ 342900 h 347133"/>
              <a:gd name="connsiteX0" fmla="*/ 0 w 5507567"/>
              <a:gd name="connsiteY0" fmla="*/ 347133 h 347133"/>
              <a:gd name="connsiteX1" fmla="*/ 2667000 w 5507567"/>
              <a:gd name="connsiteY1" fmla="*/ 0 h 347133"/>
              <a:gd name="connsiteX2" fmla="*/ 5507567 w 5507567"/>
              <a:gd name="connsiteY2" fmla="*/ 342900 h 347133"/>
              <a:gd name="connsiteX0" fmla="*/ 0 w 5507567"/>
              <a:gd name="connsiteY0" fmla="*/ 347189 h 347189"/>
              <a:gd name="connsiteX1" fmla="*/ 2667000 w 5507567"/>
              <a:gd name="connsiteY1" fmla="*/ 56 h 347189"/>
              <a:gd name="connsiteX2" fmla="*/ 5507567 w 5507567"/>
              <a:gd name="connsiteY2" fmla="*/ 342956 h 347189"/>
              <a:gd name="connsiteX0" fmla="*/ 0 w 5507567"/>
              <a:gd name="connsiteY0" fmla="*/ 347229 h 347229"/>
              <a:gd name="connsiteX1" fmla="*/ 2667000 w 5507567"/>
              <a:gd name="connsiteY1" fmla="*/ 96 h 347229"/>
              <a:gd name="connsiteX2" fmla="*/ 5507567 w 5507567"/>
              <a:gd name="connsiteY2" fmla="*/ 342996 h 347229"/>
              <a:gd name="connsiteX0" fmla="*/ 0 w 5507567"/>
              <a:gd name="connsiteY0" fmla="*/ 347217 h 347217"/>
              <a:gd name="connsiteX1" fmla="*/ 2667000 w 5507567"/>
              <a:gd name="connsiteY1" fmla="*/ 84 h 347217"/>
              <a:gd name="connsiteX2" fmla="*/ 5507567 w 5507567"/>
              <a:gd name="connsiteY2" fmla="*/ 342984 h 347217"/>
            </a:gdLst>
            <a:ahLst/>
            <a:cxnLst>
              <a:cxn ang="0">
                <a:pos x="connsiteX0" y="connsiteY0"/>
              </a:cxn>
              <a:cxn ang="0">
                <a:pos x="connsiteX1" y="connsiteY1"/>
              </a:cxn>
              <a:cxn ang="0">
                <a:pos x="connsiteX2" y="connsiteY2"/>
              </a:cxn>
            </a:cxnLst>
            <a:rect l="l" t="t" r="r" b="b"/>
            <a:pathLst>
              <a:path w="5507567" h="347217">
                <a:moveTo>
                  <a:pt x="0" y="347217"/>
                </a:moveTo>
                <a:cubicBezTo>
                  <a:pt x="101600" y="227272"/>
                  <a:pt x="1464733" y="9961"/>
                  <a:pt x="2667000" y="84"/>
                </a:cubicBezTo>
                <a:cubicBezTo>
                  <a:pt x="3901722" y="-4150"/>
                  <a:pt x="5017912" y="152484"/>
                  <a:pt x="5507567" y="342984"/>
                </a:cubicBezTo>
              </a:path>
            </a:pathLst>
          </a:custGeom>
          <a:noFill/>
          <a:ln w="28575">
            <a:solidFill>
              <a:schemeClr val="bg1">
                <a:lumMod val="50000"/>
              </a:schemeClr>
            </a:solidFill>
            <a:miter lim="800000"/>
            <a:headEnd/>
            <a:tailEnd/>
          </a:ln>
        </p:spPr>
        <p:txBody>
          <a:bodyPr rtlCol="0" anchor="ctr"/>
          <a:lstStyle/>
          <a:p>
            <a:pPr algn="ctr"/>
            <a:endParaRPr lang="en-US" dirty="0">
              <a:latin typeface="Poppins" pitchFamily="2" charset="77"/>
              <a:cs typeface="Poppins" pitchFamily="2" charset="77"/>
            </a:endParaRPr>
          </a:p>
        </p:txBody>
      </p:sp>
      <p:sp>
        <p:nvSpPr>
          <p:cNvPr id="959" name="Freeform: Shape 958">
            <a:extLst>
              <a:ext uri="{FF2B5EF4-FFF2-40B4-BE49-F238E27FC236}">
                <a16:creationId xmlns:a16="http://schemas.microsoft.com/office/drawing/2014/main" id="{67F62E70-B6DD-ACC1-1729-D36F8F5E9368}"/>
              </a:ext>
            </a:extLst>
          </p:cNvPr>
          <p:cNvSpPr/>
          <p:nvPr/>
        </p:nvSpPr>
        <p:spPr bwMode="auto">
          <a:xfrm>
            <a:off x="365810" y="4810927"/>
            <a:ext cx="5507567" cy="347217"/>
          </a:xfrm>
          <a:custGeom>
            <a:avLst/>
            <a:gdLst>
              <a:gd name="connsiteX0" fmla="*/ 0 w 5507567"/>
              <a:gd name="connsiteY0" fmla="*/ 347133 h 347133"/>
              <a:gd name="connsiteX1" fmla="*/ 2667000 w 5507567"/>
              <a:gd name="connsiteY1" fmla="*/ 0 h 347133"/>
              <a:gd name="connsiteX2" fmla="*/ 5507567 w 5507567"/>
              <a:gd name="connsiteY2" fmla="*/ 342900 h 347133"/>
              <a:gd name="connsiteX0" fmla="*/ 0 w 5507567"/>
              <a:gd name="connsiteY0" fmla="*/ 347133 h 347133"/>
              <a:gd name="connsiteX1" fmla="*/ 2667000 w 5507567"/>
              <a:gd name="connsiteY1" fmla="*/ 0 h 347133"/>
              <a:gd name="connsiteX2" fmla="*/ 5507567 w 5507567"/>
              <a:gd name="connsiteY2" fmla="*/ 342900 h 347133"/>
              <a:gd name="connsiteX0" fmla="*/ 0 w 5507567"/>
              <a:gd name="connsiteY0" fmla="*/ 347133 h 347133"/>
              <a:gd name="connsiteX1" fmla="*/ 2667000 w 5507567"/>
              <a:gd name="connsiteY1" fmla="*/ 0 h 347133"/>
              <a:gd name="connsiteX2" fmla="*/ 5507567 w 5507567"/>
              <a:gd name="connsiteY2" fmla="*/ 342900 h 347133"/>
              <a:gd name="connsiteX0" fmla="*/ 0 w 5507567"/>
              <a:gd name="connsiteY0" fmla="*/ 347133 h 347133"/>
              <a:gd name="connsiteX1" fmla="*/ 2667000 w 5507567"/>
              <a:gd name="connsiteY1" fmla="*/ 0 h 347133"/>
              <a:gd name="connsiteX2" fmla="*/ 5507567 w 5507567"/>
              <a:gd name="connsiteY2" fmla="*/ 342900 h 347133"/>
              <a:gd name="connsiteX0" fmla="*/ 0 w 5507567"/>
              <a:gd name="connsiteY0" fmla="*/ 347189 h 347189"/>
              <a:gd name="connsiteX1" fmla="*/ 2667000 w 5507567"/>
              <a:gd name="connsiteY1" fmla="*/ 56 h 347189"/>
              <a:gd name="connsiteX2" fmla="*/ 5507567 w 5507567"/>
              <a:gd name="connsiteY2" fmla="*/ 342956 h 347189"/>
              <a:gd name="connsiteX0" fmla="*/ 0 w 5507567"/>
              <a:gd name="connsiteY0" fmla="*/ 347229 h 347229"/>
              <a:gd name="connsiteX1" fmla="*/ 2667000 w 5507567"/>
              <a:gd name="connsiteY1" fmla="*/ 96 h 347229"/>
              <a:gd name="connsiteX2" fmla="*/ 5507567 w 5507567"/>
              <a:gd name="connsiteY2" fmla="*/ 342996 h 347229"/>
              <a:gd name="connsiteX0" fmla="*/ 0 w 5507567"/>
              <a:gd name="connsiteY0" fmla="*/ 347217 h 347217"/>
              <a:gd name="connsiteX1" fmla="*/ 2667000 w 5507567"/>
              <a:gd name="connsiteY1" fmla="*/ 84 h 347217"/>
              <a:gd name="connsiteX2" fmla="*/ 5507567 w 5507567"/>
              <a:gd name="connsiteY2" fmla="*/ 342984 h 347217"/>
            </a:gdLst>
            <a:ahLst/>
            <a:cxnLst>
              <a:cxn ang="0">
                <a:pos x="connsiteX0" y="connsiteY0"/>
              </a:cxn>
              <a:cxn ang="0">
                <a:pos x="connsiteX1" y="connsiteY1"/>
              </a:cxn>
              <a:cxn ang="0">
                <a:pos x="connsiteX2" y="connsiteY2"/>
              </a:cxn>
            </a:cxnLst>
            <a:rect l="l" t="t" r="r" b="b"/>
            <a:pathLst>
              <a:path w="5507567" h="347217">
                <a:moveTo>
                  <a:pt x="0" y="347217"/>
                </a:moveTo>
                <a:cubicBezTo>
                  <a:pt x="101600" y="227272"/>
                  <a:pt x="1464733" y="9961"/>
                  <a:pt x="2667000" y="84"/>
                </a:cubicBezTo>
                <a:cubicBezTo>
                  <a:pt x="3901722" y="-4150"/>
                  <a:pt x="5017912" y="152484"/>
                  <a:pt x="5507567" y="342984"/>
                </a:cubicBezTo>
              </a:path>
            </a:pathLst>
          </a:custGeom>
          <a:noFill/>
          <a:ln w="28575">
            <a:solidFill>
              <a:schemeClr val="bg1">
                <a:lumMod val="50000"/>
              </a:schemeClr>
            </a:solidFill>
            <a:miter lim="800000"/>
            <a:headEnd/>
            <a:tailEnd/>
          </a:ln>
        </p:spPr>
        <p:txBody>
          <a:bodyPr rtlCol="0" anchor="ctr"/>
          <a:lstStyle/>
          <a:p>
            <a:pPr algn="ctr"/>
            <a:endParaRPr lang="en-US" dirty="0">
              <a:latin typeface="Poppins" pitchFamily="2" charset="77"/>
              <a:cs typeface="Poppins" pitchFamily="2" charset="77"/>
            </a:endParaRPr>
          </a:p>
        </p:txBody>
      </p:sp>
      <p:sp>
        <p:nvSpPr>
          <p:cNvPr id="8" name="TextBox 7">
            <a:extLst>
              <a:ext uri="{FF2B5EF4-FFF2-40B4-BE49-F238E27FC236}">
                <a16:creationId xmlns:a16="http://schemas.microsoft.com/office/drawing/2014/main" id="{7CE57E38-DD85-8107-545B-4E13B05FF700}"/>
              </a:ext>
            </a:extLst>
          </p:cNvPr>
          <p:cNvSpPr txBox="1"/>
          <p:nvPr/>
        </p:nvSpPr>
        <p:spPr bwMode="auto">
          <a:xfrm>
            <a:off x="826694" y="1476691"/>
            <a:ext cx="760144" cy="109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b="1" dirty="0">
                <a:latin typeface="Poppins" pitchFamily="2" charset="77"/>
                <a:cs typeface="Poppins" pitchFamily="2" charset="77"/>
              </a:rPr>
              <a:t>EGF</a:t>
            </a:r>
          </a:p>
          <a:p>
            <a:pPr algn="ctr">
              <a:lnSpc>
                <a:spcPct val="90000"/>
              </a:lnSpc>
              <a:spcAft>
                <a:spcPct val="0"/>
              </a:spcAft>
              <a:buClrTx/>
              <a:buFontTx/>
              <a:buNone/>
            </a:pPr>
            <a:r>
              <a:rPr lang="en-US" b="1" dirty="0">
                <a:latin typeface="Poppins" pitchFamily="2" charset="77"/>
                <a:cs typeface="Poppins" pitchFamily="2" charset="77"/>
              </a:rPr>
              <a:t>TGF</a:t>
            </a:r>
            <a:r>
              <a:rPr lang="el-GR" b="1" dirty="0">
                <a:latin typeface="Calibri" panose="020F0502020204030204" pitchFamily="34" charset="0"/>
                <a:cs typeface="Poppins" pitchFamily="2" charset="77"/>
              </a:rPr>
              <a:t>α</a:t>
            </a:r>
            <a:endParaRPr lang="en-US" b="1" dirty="0">
              <a:latin typeface="Poppins" pitchFamily="2" charset="77"/>
              <a:cs typeface="Poppins" pitchFamily="2" charset="77"/>
            </a:endParaRPr>
          </a:p>
          <a:p>
            <a:pPr algn="ctr">
              <a:lnSpc>
                <a:spcPct val="90000"/>
              </a:lnSpc>
              <a:spcAft>
                <a:spcPct val="0"/>
              </a:spcAft>
              <a:buClrTx/>
              <a:buFontTx/>
              <a:buNone/>
            </a:pPr>
            <a:r>
              <a:rPr lang="en-US" b="1" dirty="0">
                <a:latin typeface="Poppins" pitchFamily="2" charset="77"/>
                <a:cs typeface="Poppins" pitchFamily="2" charset="77"/>
              </a:rPr>
              <a:t>AR</a:t>
            </a:r>
          </a:p>
          <a:p>
            <a:pPr algn="ctr">
              <a:lnSpc>
                <a:spcPct val="90000"/>
              </a:lnSpc>
              <a:spcAft>
                <a:spcPct val="0"/>
              </a:spcAft>
              <a:buClrTx/>
              <a:buFontTx/>
              <a:buNone/>
            </a:pPr>
            <a:r>
              <a:rPr lang="en-US" b="1" dirty="0">
                <a:latin typeface="Poppins" pitchFamily="2" charset="77"/>
                <a:cs typeface="Poppins" pitchFamily="2" charset="77"/>
              </a:rPr>
              <a:t>EPG</a:t>
            </a:r>
          </a:p>
        </p:txBody>
      </p:sp>
      <p:sp>
        <p:nvSpPr>
          <p:cNvPr id="10" name="TextBox 9">
            <a:extLst>
              <a:ext uri="{FF2B5EF4-FFF2-40B4-BE49-F238E27FC236}">
                <a16:creationId xmlns:a16="http://schemas.microsoft.com/office/drawing/2014/main" id="{9BB7EA31-EF2B-3D1A-353F-3CABC139A83B}"/>
              </a:ext>
            </a:extLst>
          </p:cNvPr>
          <p:cNvSpPr txBox="1"/>
          <p:nvPr/>
        </p:nvSpPr>
        <p:spPr bwMode="auto">
          <a:xfrm>
            <a:off x="1982216" y="1725990"/>
            <a:ext cx="1067921" cy="847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b="1" dirty="0">
                <a:latin typeface="Poppins" pitchFamily="2" charset="77"/>
                <a:cs typeface="Poppins" pitchFamily="2" charset="77"/>
              </a:rPr>
              <a:t>BTC</a:t>
            </a:r>
          </a:p>
          <a:p>
            <a:pPr algn="ctr">
              <a:lnSpc>
                <a:spcPct val="90000"/>
              </a:lnSpc>
              <a:spcAft>
                <a:spcPct val="0"/>
              </a:spcAft>
              <a:buClrTx/>
              <a:buFontTx/>
              <a:buNone/>
            </a:pPr>
            <a:r>
              <a:rPr lang="en-US" b="1" dirty="0">
                <a:latin typeface="Poppins" pitchFamily="2" charset="77"/>
                <a:cs typeface="Poppins" pitchFamily="2" charset="77"/>
              </a:rPr>
              <a:t>HB-EGF</a:t>
            </a:r>
          </a:p>
          <a:p>
            <a:pPr algn="ctr">
              <a:lnSpc>
                <a:spcPct val="90000"/>
              </a:lnSpc>
              <a:spcAft>
                <a:spcPct val="0"/>
              </a:spcAft>
              <a:buClrTx/>
              <a:buFontTx/>
              <a:buNone/>
            </a:pPr>
            <a:r>
              <a:rPr lang="en-US" b="1" dirty="0">
                <a:latin typeface="Poppins" pitchFamily="2" charset="77"/>
                <a:cs typeface="Poppins" pitchFamily="2" charset="77"/>
              </a:rPr>
              <a:t>EPR</a:t>
            </a:r>
          </a:p>
        </p:txBody>
      </p:sp>
      <p:sp>
        <p:nvSpPr>
          <p:cNvPr id="11" name="TextBox 10">
            <a:extLst>
              <a:ext uri="{FF2B5EF4-FFF2-40B4-BE49-F238E27FC236}">
                <a16:creationId xmlns:a16="http://schemas.microsoft.com/office/drawing/2014/main" id="{6A784C4A-12D2-F46B-C2FE-A0439012F144}"/>
              </a:ext>
            </a:extLst>
          </p:cNvPr>
          <p:cNvSpPr txBox="1"/>
          <p:nvPr/>
        </p:nvSpPr>
        <p:spPr bwMode="auto">
          <a:xfrm>
            <a:off x="3263475" y="1975289"/>
            <a:ext cx="950902" cy="597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b="1" dirty="0">
                <a:latin typeface="Poppins" pitchFamily="2" charset="77"/>
                <a:cs typeface="Poppins" pitchFamily="2" charset="77"/>
              </a:rPr>
              <a:t>NRG-1</a:t>
            </a:r>
          </a:p>
          <a:p>
            <a:pPr algn="ctr">
              <a:lnSpc>
                <a:spcPct val="90000"/>
              </a:lnSpc>
              <a:spcAft>
                <a:spcPct val="0"/>
              </a:spcAft>
              <a:buClrTx/>
              <a:buFontTx/>
              <a:buNone/>
            </a:pPr>
            <a:r>
              <a:rPr lang="en-US" b="1" dirty="0">
                <a:latin typeface="Poppins" pitchFamily="2" charset="77"/>
                <a:cs typeface="Poppins" pitchFamily="2" charset="77"/>
              </a:rPr>
              <a:t>NRG-2</a:t>
            </a:r>
          </a:p>
        </p:txBody>
      </p:sp>
      <p:sp>
        <p:nvSpPr>
          <p:cNvPr id="12" name="TextBox 11">
            <a:extLst>
              <a:ext uri="{FF2B5EF4-FFF2-40B4-BE49-F238E27FC236}">
                <a16:creationId xmlns:a16="http://schemas.microsoft.com/office/drawing/2014/main" id="{077F9C3E-21F5-0040-431F-200A370B47B6}"/>
              </a:ext>
            </a:extLst>
          </p:cNvPr>
          <p:cNvSpPr txBox="1"/>
          <p:nvPr/>
        </p:nvSpPr>
        <p:spPr bwMode="auto">
          <a:xfrm>
            <a:off x="4440622" y="1975289"/>
            <a:ext cx="974947" cy="597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b="1" dirty="0">
                <a:latin typeface="Poppins" pitchFamily="2" charset="77"/>
                <a:cs typeface="Poppins" pitchFamily="2" charset="77"/>
              </a:rPr>
              <a:t>NRG-3</a:t>
            </a:r>
          </a:p>
          <a:p>
            <a:pPr algn="ctr">
              <a:lnSpc>
                <a:spcPct val="90000"/>
              </a:lnSpc>
              <a:spcAft>
                <a:spcPct val="0"/>
              </a:spcAft>
              <a:buClrTx/>
              <a:buFontTx/>
              <a:buNone/>
            </a:pPr>
            <a:r>
              <a:rPr lang="en-US" b="1" dirty="0">
                <a:latin typeface="Poppins" pitchFamily="2" charset="77"/>
                <a:cs typeface="Poppins" pitchFamily="2" charset="77"/>
              </a:rPr>
              <a:t>NRG-4</a:t>
            </a:r>
          </a:p>
        </p:txBody>
      </p:sp>
      <p:cxnSp>
        <p:nvCxnSpPr>
          <p:cNvPr id="14" name="Straight Arrow Connector 13">
            <a:extLst>
              <a:ext uri="{FF2B5EF4-FFF2-40B4-BE49-F238E27FC236}">
                <a16:creationId xmlns:a16="http://schemas.microsoft.com/office/drawing/2014/main" id="{822F8E44-CE23-63A0-BC01-E1AFFA2FD79B}"/>
              </a:ext>
            </a:extLst>
          </p:cNvPr>
          <p:cNvCxnSpPr/>
          <p:nvPr/>
        </p:nvCxnSpPr>
        <p:spPr bwMode="auto">
          <a:xfrm>
            <a:off x="1206765" y="2566220"/>
            <a:ext cx="0" cy="570306"/>
          </a:xfrm>
          <a:prstGeom prst="straightConnector1">
            <a:avLst/>
          </a:prstGeom>
          <a:no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AB7A4E12-5A05-CBFC-2BC5-5D319CF334C7}"/>
              </a:ext>
            </a:extLst>
          </p:cNvPr>
          <p:cNvCxnSpPr/>
          <p:nvPr/>
        </p:nvCxnSpPr>
        <p:spPr bwMode="auto">
          <a:xfrm>
            <a:off x="4941433" y="2566220"/>
            <a:ext cx="0" cy="570306"/>
          </a:xfrm>
          <a:prstGeom prst="straightConnector1">
            <a:avLst/>
          </a:prstGeom>
          <a:noFill/>
          <a:ln w="28575" cap="flat" cmpd="sng" algn="ctr">
            <a:solidFill>
              <a:schemeClr val="tx1"/>
            </a:solidFill>
            <a:prstDash val="solid"/>
            <a:round/>
            <a:headEnd type="none" w="med" len="med"/>
            <a:tailEnd type="triangle"/>
          </a:ln>
          <a:effectLst/>
        </p:spPr>
      </p:cxnSp>
      <p:cxnSp>
        <p:nvCxnSpPr>
          <p:cNvPr id="16" name="Straight Arrow Connector 15">
            <a:extLst>
              <a:ext uri="{FF2B5EF4-FFF2-40B4-BE49-F238E27FC236}">
                <a16:creationId xmlns:a16="http://schemas.microsoft.com/office/drawing/2014/main" id="{773DDBA4-0A33-8076-94CF-DAF3FBC173A9}"/>
              </a:ext>
            </a:extLst>
          </p:cNvPr>
          <p:cNvCxnSpPr/>
          <p:nvPr/>
        </p:nvCxnSpPr>
        <p:spPr bwMode="auto">
          <a:xfrm>
            <a:off x="3715032" y="2566220"/>
            <a:ext cx="0" cy="570306"/>
          </a:xfrm>
          <a:prstGeom prst="straightConnector1">
            <a:avLst/>
          </a:prstGeom>
          <a:noFill/>
          <a:ln w="28575" cap="flat" cmpd="sng" algn="ctr">
            <a:solidFill>
              <a:schemeClr val="tx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0C9C4492-899C-6AFB-4CD7-A88F7AF9C3C1}"/>
              </a:ext>
            </a:extLst>
          </p:cNvPr>
          <p:cNvCxnSpPr>
            <a:cxnSpLocks/>
          </p:cNvCxnSpPr>
          <p:nvPr/>
        </p:nvCxnSpPr>
        <p:spPr bwMode="auto">
          <a:xfrm>
            <a:off x="3971558" y="2566220"/>
            <a:ext cx="510790" cy="570306"/>
          </a:xfrm>
          <a:prstGeom prst="straightConnector1">
            <a:avLst/>
          </a:prstGeom>
          <a:noFill/>
          <a:ln w="28575" cap="flat" cmpd="sng" algn="ctr">
            <a:solidFill>
              <a:schemeClr val="tx1"/>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3C1BCCD-951E-913A-F5D8-AED6489C5C41}"/>
              </a:ext>
            </a:extLst>
          </p:cNvPr>
          <p:cNvCxnSpPr>
            <a:cxnSpLocks/>
          </p:cNvCxnSpPr>
          <p:nvPr/>
        </p:nvCxnSpPr>
        <p:spPr bwMode="auto">
          <a:xfrm>
            <a:off x="2730149" y="2566220"/>
            <a:ext cx="510790" cy="570306"/>
          </a:xfrm>
          <a:prstGeom prst="straightConnector1">
            <a:avLst/>
          </a:prstGeom>
          <a:noFill/>
          <a:ln w="28575" cap="flat" cmpd="sng" algn="ctr">
            <a:solidFill>
              <a:schemeClr val="tx1"/>
            </a:solidFill>
            <a:prstDash val="solid"/>
            <a:round/>
            <a:headEnd type="none" w="med" len="med"/>
            <a:tailEnd type="triangle"/>
          </a:ln>
          <a:effectLst/>
        </p:spPr>
      </p:cxnSp>
      <p:cxnSp>
        <p:nvCxnSpPr>
          <p:cNvPr id="21" name="Straight Arrow Connector 20">
            <a:extLst>
              <a:ext uri="{FF2B5EF4-FFF2-40B4-BE49-F238E27FC236}">
                <a16:creationId xmlns:a16="http://schemas.microsoft.com/office/drawing/2014/main" id="{6BF2DBBB-3AEC-611F-B088-A744A11AB228}"/>
              </a:ext>
            </a:extLst>
          </p:cNvPr>
          <p:cNvCxnSpPr>
            <a:cxnSpLocks/>
          </p:cNvCxnSpPr>
          <p:nvPr/>
        </p:nvCxnSpPr>
        <p:spPr bwMode="auto">
          <a:xfrm flipH="1">
            <a:off x="1792244" y="2566220"/>
            <a:ext cx="510790" cy="570306"/>
          </a:xfrm>
          <a:prstGeom prst="straightConnector1">
            <a:avLst/>
          </a:prstGeom>
          <a:noFill/>
          <a:ln w="28575" cap="flat" cmpd="sng" algn="ctr">
            <a:solidFill>
              <a:schemeClr val="tx1"/>
            </a:solidFill>
            <a:prstDash val="solid"/>
            <a:round/>
            <a:headEnd type="none" w="med" len="med"/>
            <a:tailEnd type="triangle"/>
          </a:ln>
          <a:effectLst/>
        </p:spPr>
      </p:cxnSp>
      <p:sp>
        <p:nvSpPr>
          <p:cNvPr id="967" name="Freeform: Shape 966">
            <a:extLst>
              <a:ext uri="{FF2B5EF4-FFF2-40B4-BE49-F238E27FC236}">
                <a16:creationId xmlns:a16="http://schemas.microsoft.com/office/drawing/2014/main" id="{00FAD2B3-9D1F-3950-229A-9FD89A10EB01}"/>
              </a:ext>
            </a:extLst>
          </p:cNvPr>
          <p:cNvSpPr/>
          <p:nvPr/>
        </p:nvSpPr>
        <p:spPr bwMode="auto">
          <a:xfrm>
            <a:off x="892030" y="3404345"/>
            <a:ext cx="850377" cy="1045620"/>
          </a:xfrm>
          <a:custGeom>
            <a:avLst/>
            <a:gdLst>
              <a:gd name="connsiteX0" fmla="*/ 668376 w 850377"/>
              <a:gd name="connsiteY0" fmla="*/ 388 h 1045620"/>
              <a:gd name="connsiteX1" fmla="*/ 849024 w 850377"/>
              <a:gd name="connsiteY1" fmla="*/ 229913 h 1045620"/>
              <a:gd name="connsiteX2" fmla="*/ 816823 w 850377"/>
              <a:gd name="connsiteY2" fmla="*/ 405833 h 1045620"/>
              <a:gd name="connsiteX3" fmla="*/ 802578 w 850377"/>
              <a:gd name="connsiteY3" fmla="*/ 423160 h 1045620"/>
              <a:gd name="connsiteX4" fmla="*/ 820002 w 850377"/>
              <a:gd name="connsiteY4" fmla="*/ 442388 h 1045620"/>
              <a:gd name="connsiteX5" fmla="*/ 829250 w 850377"/>
              <a:gd name="connsiteY5" fmla="*/ 503029 h 1045620"/>
              <a:gd name="connsiteX6" fmla="*/ 732269 w 850377"/>
              <a:gd name="connsiteY6" fmla="*/ 561698 h 1045620"/>
              <a:gd name="connsiteX7" fmla="*/ 694641 w 850377"/>
              <a:gd name="connsiteY7" fmla="*/ 552436 h 1045620"/>
              <a:gd name="connsiteX8" fmla="*/ 666589 w 850377"/>
              <a:gd name="connsiteY8" fmla="*/ 657126 h 1045620"/>
              <a:gd name="connsiteX9" fmla="*/ 614575 w 850377"/>
              <a:gd name="connsiteY9" fmla="*/ 687156 h 1045620"/>
              <a:gd name="connsiteX10" fmla="*/ 584545 w 850377"/>
              <a:gd name="connsiteY10" fmla="*/ 635143 h 1045620"/>
              <a:gd name="connsiteX11" fmla="*/ 612147 w 850377"/>
              <a:gd name="connsiteY11" fmla="*/ 532130 h 1045620"/>
              <a:gd name="connsiteX12" fmla="*/ 385546 w 850377"/>
              <a:gd name="connsiteY12" fmla="*/ 476353 h 1045620"/>
              <a:gd name="connsiteX13" fmla="*/ 343930 w 850377"/>
              <a:gd name="connsiteY13" fmla="*/ 530398 h 1045620"/>
              <a:gd name="connsiteX14" fmla="*/ 274290 w 850377"/>
              <a:gd name="connsiteY14" fmla="*/ 578173 h 1045620"/>
              <a:gd name="connsiteX15" fmla="*/ 221658 w 850377"/>
              <a:gd name="connsiteY15" fmla="*/ 594804 h 1045620"/>
              <a:gd name="connsiteX16" fmla="*/ 244386 w 850377"/>
              <a:gd name="connsiteY16" fmla="*/ 639758 h 1045620"/>
              <a:gd name="connsiteX17" fmla="*/ 464550 w 850377"/>
              <a:gd name="connsiteY17" fmla="*/ 880464 h 1045620"/>
              <a:gd name="connsiteX18" fmla="*/ 487195 w 850377"/>
              <a:gd name="connsiteY18" fmla="*/ 883311 h 1045620"/>
              <a:gd name="connsiteX19" fmla="*/ 484603 w 850377"/>
              <a:gd name="connsiteY19" fmla="*/ 879467 h 1045620"/>
              <a:gd name="connsiteX20" fmla="*/ 476600 w 850377"/>
              <a:gd name="connsiteY20" fmla="*/ 839826 h 1045620"/>
              <a:gd name="connsiteX21" fmla="*/ 578440 w 850377"/>
              <a:gd name="connsiteY21" fmla="*/ 737986 h 1045620"/>
              <a:gd name="connsiteX22" fmla="*/ 680280 w 850377"/>
              <a:gd name="connsiteY22" fmla="*/ 839826 h 1045620"/>
              <a:gd name="connsiteX23" fmla="*/ 650452 w 850377"/>
              <a:gd name="connsiteY23" fmla="*/ 911838 h 1045620"/>
              <a:gd name="connsiteX24" fmla="*/ 626531 w 850377"/>
              <a:gd name="connsiteY24" fmla="*/ 927966 h 1045620"/>
              <a:gd name="connsiteX25" fmla="*/ 617574 w 850377"/>
              <a:gd name="connsiteY25" fmla="*/ 966132 h 1045620"/>
              <a:gd name="connsiteX26" fmla="*/ 553281 w 850377"/>
              <a:gd name="connsiteY26" fmla="*/ 1025464 h 1045620"/>
              <a:gd name="connsiteX27" fmla="*/ 197680 w 850377"/>
              <a:gd name="connsiteY27" fmla="*/ 847664 h 1045620"/>
              <a:gd name="connsiteX28" fmla="*/ 31438 w 850377"/>
              <a:gd name="connsiteY28" fmla="*/ 552124 h 1045620"/>
              <a:gd name="connsiteX29" fmla="*/ 12118 w 850377"/>
              <a:gd name="connsiteY29" fmla="*/ 530149 h 1045620"/>
              <a:gd name="connsiteX30" fmla="*/ 135738 w 850377"/>
              <a:gd name="connsiteY30" fmla="*/ 294016 h 1045620"/>
              <a:gd name="connsiteX31" fmla="*/ 216266 w 850377"/>
              <a:gd name="connsiteY31" fmla="*/ 268571 h 1045620"/>
              <a:gd name="connsiteX32" fmla="*/ 274257 w 850377"/>
              <a:gd name="connsiteY32" fmla="*/ 266633 h 1045620"/>
              <a:gd name="connsiteX33" fmla="*/ 368637 w 850377"/>
              <a:gd name="connsiteY33" fmla="*/ 304019 h 1045620"/>
              <a:gd name="connsiteX34" fmla="*/ 381179 w 850377"/>
              <a:gd name="connsiteY34" fmla="*/ 320310 h 1045620"/>
              <a:gd name="connsiteX35" fmla="*/ 387091 w 850377"/>
              <a:gd name="connsiteY35" fmla="*/ 318139 h 1045620"/>
              <a:gd name="connsiteX36" fmla="*/ 418890 w 850377"/>
              <a:gd name="connsiteY36" fmla="*/ 319480 h 1045620"/>
              <a:gd name="connsiteX37" fmla="*/ 550390 w 850377"/>
              <a:gd name="connsiteY37" fmla="*/ 351848 h 1045620"/>
              <a:gd name="connsiteX38" fmla="*/ 549776 w 850377"/>
              <a:gd name="connsiteY38" fmla="*/ 350730 h 1045620"/>
              <a:gd name="connsiteX39" fmla="*/ 529146 w 850377"/>
              <a:gd name="connsiteY39" fmla="*/ 257157 h 1045620"/>
              <a:gd name="connsiteX40" fmla="*/ 668376 w 850377"/>
              <a:gd name="connsiteY40" fmla="*/ 388 h 1045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850377" h="1045620">
                <a:moveTo>
                  <a:pt x="668376" y="388"/>
                </a:moveTo>
                <a:cubicBezTo>
                  <a:pt x="756708" y="-7135"/>
                  <a:pt x="837587" y="95627"/>
                  <a:pt x="849024" y="229913"/>
                </a:cubicBezTo>
                <a:cubicBezTo>
                  <a:pt x="854743" y="297056"/>
                  <a:pt x="842018" y="359367"/>
                  <a:pt x="816823" y="405833"/>
                </a:cubicBezTo>
                <a:lnTo>
                  <a:pt x="802578" y="423160"/>
                </a:lnTo>
                <a:lnTo>
                  <a:pt x="820002" y="442388"/>
                </a:lnTo>
                <a:cubicBezTo>
                  <a:pt x="830619" y="459938"/>
                  <a:pt x="834540" y="481538"/>
                  <a:pt x="829250" y="503029"/>
                </a:cubicBezTo>
                <a:cubicBezTo>
                  <a:pt x="818671" y="546011"/>
                  <a:pt x="775251" y="572278"/>
                  <a:pt x="732269" y="561698"/>
                </a:cubicBezTo>
                <a:lnTo>
                  <a:pt x="694641" y="552436"/>
                </a:lnTo>
                <a:lnTo>
                  <a:pt x="666589" y="657126"/>
                </a:lnTo>
                <a:cubicBezTo>
                  <a:pt x="660518" y="679782"/>
                  <a:pt x="637231" y="693227"/>
                  <a:pt x="614575" y="687156"/>
                </a:cubicBezTo>
                <a:cubicBezTo>
                  <a:pt x="591919" y="681086"/>
                  <a:pt x="578475" y="657798"/>
                  <a:pt x="584545" y="635143"/>
                </a:cubicBezTo>
                <a:lnTo>
                  <a:pt x="612147" y="532130"/>
                </a:lnTo>
                <a:lnTo>
                  <a:pt x="385546" y="476353"/>
                </a:lnTo>
                <a:lnTo>
                  <a:pt x="343930" y="530398"/>
                </a:lnTo>
                <a:cubicBezTo>
                  <a:pt x="324358" y="548840"/>
                  <a:pt x="300924" y="565187"/>
                  <a:pt x="274290" y="578173"/>
                </a:cubicBezTo>
                <a:lnTo>
                  <a:pt x="221658" y="594804"/>
                </a:lnTo>
                <a:lnTo>
                  <a:pt x="244386" y="639758"/>
                </a:lnTo>
                <a:cubicBezTo>
                  <a:pt x="321225" y="786297"/>
                  <a:pt x="382263" y="860832"/>
                  <a:pt x="464550" y="880464"/>
                </a:cubicBezTo>
                <a:lnTo>
                  <a:pt x="487195" y="883311"/>
                </a:lnTo>
                <a:lnTo>
                  <a:pt x="484603" y="879467"/>
                </a:lnTo>
                <a:cubicBezTo>
                  <a:pt x="479450" y="867283"/>
                  <a:pt x="476600" y="853888"/>
                  <a:pt x="476600" y="839826"/>
                </a:cubicBezTo>
                <a:cubicBezTo>
                  <a:pt x="476600" y="783581"/>
                  <a:pt x="522195" y="737986"/>
                  <a:pt x="578440" y="737986"/>
                </a:cubicBezTo>
                <a:cubicBezTo>
                  <a:pt x="634685" y="737986"/>
                  <a:pt x="680280" y="783581"/>
                  <a:pt x="680280" y="839826"/>
                </a:cubicBezTo>
                <a:cubicBezTo>
                  <a:pt x="680280" y="867949"/>
                  <a:pt x="668881" y="893409"/>
                  <a:pt x="650452" y="911838"/>
                </a:cubicBezTo>
                <a:lnTo>
                  <a:pt x="626531" y="927966"/>
                </a:lnTo>
                <a:lnTo>
                  <a:pt x="617574" y="966132"/>
                </a:lnTo>
                <a:cubicBezTo>
                  <a:pt x="600905" y="1006150"/>
                  <a:pt x="572331" y="1016997"/>
                  <a:pt x="553281" y="1025464"/>
                </a:cubicBezTo>
                <a:cubicBezTo>
                  <a:pt x="467204" y="1060742"/>
                  <a:pt x="326091" y="1074853"/>
                  <a:pt x="197680" y="847664"/>
                </a:cubicBezTo>
                <a:lnTo>
                  <a:pt x="31438" y="552124"/>
                </a:lnTo>
                <a:lnTo>
                  <a:pt x="12118" y="530149"/>
                </a:lnTo>
                <a:cubicBezTo>
                  <a:pt x="-26142" y="451681"/>
                  <a:pt x="29204" y="345961"/>
                  <a:pt x="135738" y="294016"/>
                </a:cubicBezTo>
                <a:cubicBezTo>
                  <a:pt x="162371" y="281030"/>
                  <a:pt x="189682" y="272634"/>
                  <a:pt x="216266" y="268571"/>
                </a:cubicBezTo>
                <a:cubicBezTo>
                  <a:pt x="236203" y="265524"/>
                  <a:pt x="255731" y="264914"/>
                  <a:pt x="274257" y="266633"/>
                </a:cubicBezTo>
                <a:cubicBezTo>
                  <a:pt x="311308" y="270070"/>
                  <a:pt x="344349" y="282822"/>
                  <a:pt x="368637" y="304019"/>
                </a:cubicBezTo>
                <a:lnTo>
                  <a:pt x="381179" y="320310"/>
                </a:lnTo>
                <a:lnTo>
                  <a:pt x="387091" y="318139"/>
                </a:lnTo>
                <a:cubicBezTo>
                  <a:pt x="397372" y="316493"/>
                  <a:pt x="408145" y="316835"/>
                  <a:pt x="418890" y="319480"/>
                </a:cubicBezTo>
                <a:lnTo>
                  <a:pt x="550390" y="351848"/>
                </a:lnTo>
                <a:lnTo>
                  <a:pt x="549776" y="350730"/>
                </a:lnTo>
                <a:cubicBezTo>
                  <a:pt x="539205" y="322330"/>
                  <a:pt x="532005" y="290728"/>
                  <a:pt x="529146" y="257157"/>
                </a:cubicBezTo>
                <a:cubicBezTo>
                  <a:pt x="517709" y="122871"/>
                  <a:pt x="580044" y="7911"/>
                  <a:pt x="668376" y="388"/>
                </a:cubicBezTo>
                <a:close/>
              </a:path>
            </a:pathLst>
          </a:cu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sp>
        <p:nvSpPr>
          <p:cNvPr id="968" name="Rectangle: Rounded Corners 967">
            <a:extLst>
              <a:ext uri="{FF2B5EF4-FFF2-40B4-BE49-F238E27FC236}">
                <a16:creationId xmlns:a16="http://schemas.microsoft.com/office/drawing/2014/main" id="{CC826185-EBDF-419B-EAF4-974E5DE96524}"/>
              </a:ext>
            </a:extLst>
          </p:cNvPr>
          <p:cNvSpPr/>
          <p:nvPr/>
        </p:nvSpPr>
        <p:spPr bwMode="auto">
          <a:xfrm>
            <a:off x="1235760" y="4971701"/>
            <a:ext cx="266700" cy="573602"/>
          </a:xfrm>
          <a:prstGeom prst="roundRect">
            <a:avLst>
              <a:gd name="adj" fmla="val 26191"/>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sp>
        <p:nvSpPr>
          <p:cNvPr id="969" name="Freeform: Shape 968">
            <a:extLst>
              <a:ext uri="{FF2B5EF4-FFF2-40B4-BE49-F238E27FC236}">
                <a16:creationId xmlns:a16="http://schemas.microsoft.com/office/drawing/2014/main" id="{C48DBDA8-EC03-C008-2E7B-3C112C9D3A34}"/>
              </a:ext>
            </a:extLst>
          </p:cNvPr>
          <p:cNvSpPr/>
          <p:nvPr/>
        </p:nvSpPr>
        <p:spPr bwMode="auto">
          <a:xfrm>
            <a:off x="1269627" y="4453093"/>
            <a:ext cx="194733" cy="518583"/>
          </a:xfrm>
          <a:custGeom>
            <a:avLst/>
            <a:gdLst>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530 w 194780"/>
              <a:gd name="connsiteY0" fmla="*/ 0 h 518583"/>
              <a:gd name="connsiteX1" fmla="*/ 99530 w 194780"/>
              <a:gd name="connsiteY1" fmla="*/ 52916 h 518583"/>
              <a:gd name="connsiteX2" fmla="*/ 186314 w 194780"/>
              <a:gd name="connsiteY2" fmla="*/ 82550 h 518583"/>
              <a:gd name="connsiteX3" fmla="*/ 4280 w 194780"/>
              <a:gd name="connsiteY3" fmla="*/ 146050 h 518583"/>
              <a:gd name="connsiteX4" fmla="*/ 190547 w 194780"/>
              <a:gd name="connsiteY4" fmla="*/ 226483 h 518583"/>
              <a:gd name="connsiteX5" fmla="*/ 10630 w 194780"/>
              <a:gd name="connsiteY5" fmla="*/ 277283 h 518583"/>
              <a:gd name="connsiteX6" fmla="*/ 194780 w 194780"/>
              <a:gd name="connsiteY6" fmla="*/ 361950 h 518583"/>
              <a:gd name="connsiteX7" fmla="*/ 47 w 194780"/>
              <a:gd name="connsiteY7" fmla="*/ 414866 h 518583"/>
              <a:gd name="connsiteX8" fmla="*/ 101647 w 194780"/>
              <a:gd name="connsiteY8" fmla="*/ 461433 h 518583"/>
              <a:gd name="connsiteX9" fmla="*/ 101647 w 194780"/>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733" h="518583">
                <a:moveTo>
                  <a:pt x="99483" y="0"/>
                </a:moveTo>
                <a:lnTo>
                  <a:pt x="99483" y="52916"/>
                </a:lnTo>
                <a:cubicBezTo>
                  <a:pt x="128411" y="62794"/>
                  <a:pt x="167922" y="40922"/>
                  <a:pt x="186267" y="82550"/>
                </a:cubicBezTo>
                <a:cubicBezTo>
                  <a:pt x="186972" y="146050"/>
                  <a:pt x="11994" y="86783"/>
                  <a:pt x="4233" y="146050"/>
                </a:cubicBezTo>
                <a:cubicBezTo>
                  <a:pt x="13406" y="185561"/>
                  <a:pt x="191911" y="170039"/>
                  <a:pt x="190500" y="226483"/>
                </a:cubicBezTo>
                <a:cubicBezTo>
                  <a:pt x="141112" y="285749"/>
                  <a:pt x="43038" y="222250"/>
                  <a:pt x="10583" y="277283"/>
                </a:cubicBezTo>
                <a:cubicBezTo>
                  <a:pt x="6349" y="333021"/>
                  <a:pt x="194733" y="297745"/>
                  <a:pt x="194733" y="361950"/>
                </a:cubicBezTo>
                <a:cubicBezTo>
                  <a:pt x="159456" y="411339"/>
                  <a:pt x="31045" y="350660"/>
                  <a:pt x="0" y="414866"/>
                </a:cubicBezTo>
                <a:cubicBezTo>
                  <a:pt x="8468" y="462137"/>
                  <a:pt x="67733" y="445911"/>
                  <a:pt x="101600" y="461433"/>
                </a:cubicBezTo>
                <a:lnTo>
                  <a:pt x="101600" y="518583"/>
                </a:lnTo>
              </a:path>
            </a:pathLst>
          </a:custGeom>
          <a:noFill/>
          <a:ln w="28575">
            <a:solidFill>
              <a:schemeClr val="tx1"/>
            </a:solidFill>
            <a:miter lim="800000"/>
            <a:headEnd/>
            <a:tailEnd/>
          </a:ln>
        </p:spPr>
        <p:txBody>
          <a:bodyPr rtlCol="0" anchor="ctr"/>
          <a:lstStyle/>
          <a:p>
            <a:pPr algn="ctr"/>
            <a:endParaRPr lang="en-US" dirty="0">
              <a:latin typeface="Poppins" pitchFamily="2" charset="77"/>
              <a:cs typeface="Poppins" pitchFamily="2" charset="77"/>
            </a:endParaRPr>
          </a:p>
        </p:txBody>
      </p:sp>
      <p:sp>
        <p:nvSpPr>
          <p:cNvPr id="973" name="Rectangle: Rounded Corners 972">
            <a:extLst>
              <a:ext uri="{FF2B5EF4-FFF2-40B4-BE49-F238E27FC236}">
                <a16:creationId xmlns:a16="http://schemas.microsoft.com/office/drawing/2014/main" id="{A98C1BB1-2540-9E4A-78BF-FCADF5394329}"/>
              </a:ext>
            </a:extLst>
          </p:cNvPr>
          <p:cNvSpPr/>
          <p:nvPr/>
        </p:nvSpPr>
        <p:spPr bwMode="auto">
          <a:xfrm>
            <a:off x="2543860" y="4894630"/>
            <a:ext cx="266700" cy="573602"/>
          </a:xfrm>
          <a:prstGeom prst="roundRect">
            <a:avLst>
              <a:gd name="adj" fmla="val 26191"/>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sp>
        <p:nvSpPr>
          <p:cNvPr id="974" name="Freeform: Shape 973">
            <a:extLst>
              <a:ext uri="{FF2B5EF4-FFF2-40B4-BE49-F238E27FC236}">
                <a16:creationId xmlns:a16="http://schemas.microsoft.com/office/drawing/2014/main" id="{FF511398-3ED1-AE48-1402-D3D53B12237B}"/>
              </a:ext>
            </a:extLst>
          </p:cNvPr>
          <p:cNvSpPr/>
          <p:nvPr/>
        </p:nvSpPr>
        <p:spPr bwMode="auto">
          <a:xfrm>
            <a:off x="2577727" y="4357844"/>
            <a:ext cx="194733" cy="536762"/>
          </a:xfrm>
          <a:custGeom>
            <a:avLst/>
            <a:gdLst>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530 w 194780"/>
              <a:gd name="connsiteY0" fmla="*/ 0 h 518583"/>
              <a:gd name="connsiteX1" fmla="*/ 99530 w 194780"/>
              <a:gd name="connsiteY1" fmla="*/ 52916 h 518583"/>
              <a:gd name="connsiteX2" fmla="*/ 186314 w 194780"/>
              <a:gd name="connsiteY2" fmla="*/ 82550 h 518583"/>
              <a:gd name="connsiteX3" fmla="*/ 4280 w 194780"/>
              <a:gd name="connsiteY3" fmla="*/ 146050 h 518583"/>
              <a:gd name="connsiteX4" fmla="*/ 190547 w 194780"/>
              <a:gd name="connsiteY4" fmla="*/ 226483 h 518583"/>
              <a:gd name="connsiteX5" fmla="*/ 10630 w 194780"/>
              <a:gd name="connsiteY5" fmla="*/ 277283 h 518583"/>
              <a:gd name="connsiteX6" fmla="*/ 194780 w 194780"/>
              <a:gd name="connsiteY6" fmla="*/ 361950 h 518583"/>
              <a:gd name="connsiteX7" fmla="*/ 47 w 194780"/>
              <a:gd name="connsiteY7" fmla="*/ 414866 h 518583"/>
              <a:gd name="connsiteX8" fmla="*/ 101647 w 194780"/>
              <a:gd name="connsiteY8" fmla="*/ 461433 h 518583"/>
              <a:gd name="connsiteX9" fmla="*/ 101647 w 194780"/>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733" h="518583">
                <a:moveTo>
                  <a:pt x="99483" y="0"/>
                </a:moveTo>
                <a:lnTo>
                  <a:pt x="99483" y="52916"/>
                </a:lnTo>
                <a:cubicBezTo>
                  <a:pt x="128411" y="62794"/>
                  <a:pt x="167922" y="40922"/>
                  <a:pt x="186267" y="82550"/>
                </a:cubicBezTo>
                <a:cubicBezTo>
                  <a:pt x="186972" y="146050"/>
                  <a:pt x="11994" y="86783"/>
                  <a:pt x="4233" y="146050"/>
                </a:cubicBezTo>
                <a:cubicBezTo>
                  <a:pt x="13406" y="185561"/>
                  <a:pt x="191911" y="170039"/>
                  <a:pt x="190500" y="226483"/>
                </a:cubicBezTo>
                <a:cubicBezTo>
                  <a:pt x="141112" y="285749"/>
                  <a:pt x="43038" y="222250"/>
                  <a:pt x="10583" y="277283"/>
                </a:cubicBezTo>
                <a:cubicBezTo>
                  <a:pt x="6349" y="333021"/>
                  <a:pt x="194733" y="297745"/>
                  <a:pt x="194733" y="361950"/>
                </a:cubicBezTo>
                <a:cubicBezTo>
                  <a:pt x="159456" y="411339"/>
                  <a:pt x="31045" y="350660"/>
                  <a:pt x="0" y="414866"/>
                </a:cubicBezTo>
                <a:cubicBezTo>
                  <a:pt x="8468" y="462137"/>
                  <a:pt x="67733" y="445911"/>
                  <a:pt x="101600" y="461433"/>
                </a:cubicBezTo>
                <a:lnTo>
                  <a:pt x="101600" y="518583"/>
                </a:lnTo>
              </a:path>
            </a:pathLst>
          </a:custGeom>
          <a:noFill/>
          <a:ln w="28575">
            <a:solidFill>
              <a:schemeClr val="tx1"/>
            </a:solidFill>
            <a:miter lim="800000"/>
            <a:headEnd/>
            <a:tailEnd/>
          </a:ln>
        </p:spPr>
        <p:txBody>
          <a:bodyPr rtlCol="0" anchor="ctr"/>
          <a:lstStyle/>
          <a:p>
            <a:pPr algn="ctr"/>
            <a:endParaRPr lang="en-US" dirty="0">
              <a:latin typeface="Poppins" pitchFamily="2" charset="77"/>
              <a:cs typeface="Poppins" pitchFamily="2" charset="77"/>
            </a:endParaRPr>
          </a:p>
        </p:txBody>
      </p:sp>
      <p:sp>
        <p:nvSpPr>
          <p:cNvPr id="998" name="Freeform: Shape 997">
            <a:extLst>
              <a:ext uri="{FF2B5EF4-FFF2-40B4-BE49-F238E27FC236}">
                <a16:creationId xmlns:a16="http://schemas.microsoft.com/office/drawing/2014/main" id="{2CF81A4B-424F-2438-AC23-C4BEBFBE3753}"/>
              </a:ext>
            </a:extLst>
          </p:cNvPr>
          <p:cNvSpPr/>
          <p:nvPr/>
        </p:nvSpPr>
        <p:spPr bwMode="auto">
          <a:xfrm rot="5400000">
            <a:off x="1888894" y="3341793"/>
            <a:ext cx="1206634" cy="829421"/>
          </a:xfrm>
          <a:custGeom>
            <a:avLst/>
            <a:gdLst>
              <a:gd name="connsiteX0" fmla="*/ 0 w 1206634"/>
              <a:gd name="connsiteY0" fmla="*/ 390746 h 829421"/>
              <a:gd name="connsiteX1" fmla="*/ 87548 w 1206634"/>
              <a:gd name="connsiteY1" fmla="*/ 303198 h 829421"/>
              <a:gd name="connsiteX2" fmla="*/ 138883 w 1206634"/>
              <a:gd name="connsiteY2" fmla="*/ 303198 h 829421"/>
              <a:gd name="connsiteX3" fmla="*/ 138883 w 1206634"/>
              <a:gd name="connsiteY3" fmla="*/ 204561 h 829421"/>
              <a:gd name="connsiteX4" fmla="*/ 180532 w 1206634"/>
              <a:gd name="connsiteY4" fmla="*/ 162912 h 829421"/>
              <a:gd name="connsiteX5" fmla="*/ 222181 w 1206634"/>
              <a:gd name="connsiteY5" fmla="*/ 204561 h 829421"/>
              <a:gd name="connsiteX6" fmla="*/ 222181 w 1206634"/>
              <a:gd name="connsiteY6" fmla="*/ 303198 h 829421"/>
              <a:gd name="connsiteX7" fmla="*/ 488872 w 1206634"/>
              <a:gd name="connsiteY7" fmla="*/ 303198 h 829421"/>
              <a:gd name="connsiteX8" fmla="*/ 511427 w 1206634"/>
              <a:gd name="connsiteY8" fmla="*/ 291314 h 829421"/>
              <a:gd name="connsiteX9" fmla="*/ 725675 w 1206634"/>
              <a:gd name="connsiteY9" fmla="*/ 438597 h 829421"/>
              <a:gd name="connsiteX10" fmla="*/ 732357 w 1206634"/>
              <a:gd name="connsiteY10" fmla="*/ 471311 h 829421"/>
              <a:gd name="connsiteX11" fmla="*/ 773517 w 1206634"/>
              <a:gd name="connsiteY11" fmla="*/ 454177 h 829421"/>
              <a:gd name="connsiteX12" fmla="*/ 954889 w 1206634"/>
              <a:gd name="connsiteY12" fmla="*/ 352477 h 829421"/>
              <a:gd name="connsiteX13" fmla="*/ 1044881 w 1206634"/>
              <a:gd name="connsiteY13" fmla="*/ 226271 h 829421"/>
              <a:gd name="connsiteX14" fmla="*/ 1044151 w 1206634"/>
              <a:gd name="connsiteY14" fmla="*/ 196012 h 829421"/>
              <a:gd name="connsiteX15" fmla="*/ 1007724 w 1206634"/>
              <a:gd name="connsiteY15" fmla="*/ 203366 h 829421"/>
              <a:gd name="connsiteX16" fmla="*/ 906041 w 1206634"/>
              <a:gd name="connsiteY16" fmla="*/ 101683 h 829421"/>
              <a:gd name="connsiteX17" fmla="*/ 1007724 w 1206634"/>
              <a:gd name="connsiteY17" fmla="*/ 0 h 829421"/>
              <a:gd name="connsiteX18" fmla="*/ 1079625 w 1206634"/>
              <a:gd name="connsiteY18" fmla="*/ 29782 h 829421"/>
              <a:gd name="connsiteX19" fmla="*/ 1099252 w 1206634"/>
              <a:gd name="connsiteY19" fmla="*/ 58893 h 829421"/>
              <a:gd name="connsiteX20" fmla="*/ 1121560 w 1206634"/>
              <a:gd name="connsiteY20" fmla="*/ 64462 h 829421"/>
              <a:gd name="connsiteX21" fmla="*/ 1168672 w 1206634"/>
              <a:gd name="connsiteY21" fmla="*/ 358828 h 829421"/>
              <a:gd name="connsiteX22" fmla="*/ 654323 w 1206634"/>
              <a:gd name="connsiteY22" fmla="*/ 689028 h 829421"/>
              <a:gd name="connsiteX23" fmla="*/ 654438 w 1206634"/>
              <a:gd name="connsiteY23" fmla="*/ 688646 h 829421"/>
              <a:gd name="connsiteX24" fmla="*/ 624238 w 1206634"/>
              <a:gd name="connsiteY24" fmla="*/ 694961 h 829421"/>
              <a:gd name="connsiteX25" fmla="*/ 440209 w 1206634"/>
              <a:gd name="connsiteY25" fmla="*/ 541359 h 829421"/>
              <a:gd name="connsiteX26" fmla="*/ 427328 w 1206634"/>
              <a:gd name="connsiteY26" fmla="*/ 478294 h 829421"/>
              <a:gd name="connsiteX27" fmla="*/ 298989 w 1206634"/>
              <a:gd name="connsiteY27" fmla="*/ 478294 h 829421"/>
              <a:gd name="connsiteX28" fmla="*/ 332874 w 1206634"/>
              <a:gd name="connsiteY28" fmla="*/ 543777 h 829421"/>
              <a:gd name="connsiteX29" fmla="*/ 265662 w 1206634"/>
              <a:gd name="connsiteY29" fmla="*/ 823128 h 829421"/>
              <a:gd name="connsiteX30" fmla="*/ 35822 w 1206634"/>
              <a:gd name="connsiteY30" fmla="*/ 650709 h 829421"/>
              <a:gd name="connsiteX31" fmla="*/ 15843 w 1206634"/>
              <a:gd name="connsiteY31" fmla="*/ 558583 h 829421"/>
              <a:gd name="connsiteX32" fmla="*/ 18015 w 1206634"/>
              <a:gd name="connsiteY32" fmla="*/ 494816 h 829421"/>
              <a:gd name="connsiteX33" fmla="*/ 29441 w 1206634"/>
              <a:gd name="connsiteY33" fmla="*/ 455213 h 829421"/>
              <a:gd name="connsiteX34" fmla="*/ 25642 w 1206634"/>
              <a:gd name="connsiteY34" fmla="*/ 452652 h 829421"/>
              <a:gd name="connsiteX35" fmla="*/ 0 w 1206634"/>
              <a:gd name="connsiteY35" fmla="*/ 390746 h 829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06634" h="829421">
                <a:moveTo>
                  <a:pt x="0" y="390746"/>
                </a:moveTo>
                <a:cubicBezTo>
                  <a:pt x="0" y="342395"/>
                  <a:pt x="39197" y="303198"/>
                  <a:pt x="87548" y="303198"/>
                </a:cubicBezTo>
                <a:lnTo>
                  <a:pt x="138883" y="303198"/>
                </a:lnTo>
                <a:lnTo>
                  <a:pt x="138883" y="204561"/>
                </a:lnTo>
                <a:cubicBezTo>
                  <a:pt x="138883" y="181559"/>
                  <a:pt x="157530" y="162912"/>
                  <a:pt x="180532" y="162912"/>
                </a:cubicBezTo>
                <a:cubicBezTo>
                  <a:pt x="203534" y="162912"/>
                  <a:pt x="222181" y="181559"/>
                  <a:pt x="222181" y="204561"/>
                </a:cubicBezTo>
                <a:lnTo>
                  <a:pt x="222181" y="303198"/>
                </a:lnTo>
                <a:lnTo>
                  <a:pt x="488872" y="303198"/>
                </a:lnTo>
                <a:lnTo>
                  <a:pt x="511427" y="291314"/>
                </a:lnTo>
                <a:cubicBezTo>
                  <a:pt x="590256" y="262937"/>
                  <a:pt x="686178" y="328878"/>
                  <a:pt x="725675" y="438597"/>
                </a:cubicBezTo>
                <a:lnTo>
                  <a:pt x="732357" y="471311"/>
                </a:lnTo>
                <a:lnTo>
                  <a:pt x="773517" y="454177"/>
                </a:lnTo>
                <a:cubicBezTo>
                  <a:pt x="831593" y="425635"/>
                  <a:pt x="895623" y="383698"/>
                  <a:pt x="954889" y="352477"/>
                </a:cubicBezTo>
                <a:cubicBezTo>
                  <a:pt x="998282" y="317553"/>
                  <a:pt x="1035720" y="271911"/>
                  <a:pt x="1044881" y="226271"/>
                </a:cubicBezTo>
                <a:lnTo>
                  <a:pt x="1044151" y="196012"/>
                </a:lnTo>
                <a:lnTo>
                  <a:pt x="1007724" y="203366"/>
                </a:lnTo>
                <a:cubicBezTo>
                  <a:pt x="951566" y="203366"/>
                  <a:pt x="906041" y="157841"/>
                  <a:pt x="906041" y="101683"/>
                </a:cubicBezTo>
                <a:cubicBezTo>
                  <a:pt x="906041" y="45525"/>
                  <a:pt x="951566" y="0"/>
                  <a:pt x="1007724" y="0"/>
                </a:cubicBezTo>
                <a:cubicBezTo>
                  <a:pt x="1035803" y="0"/>
                  <a:pt x="1061224" y="11381"/>
                  <a:pt x="1079625" y="29782"/>
                </a:cubicBezTo>
                <a:lnTo>
                  <a:pt x="1099252" y="58893"/>
                </a:lnTo>
                <a:lnTo>
                  <a:pt x="1121560" y="64462"/>
                </a:lnTo>
                <a:cubicBezTo>
                  <a:pt x="1196145" y="95600"/>
                  <a:pt x="1243990" y="206957"/>
                  <a:pt x="1168672" y="358828"/>
                </a:cubicBezTo>
                <a:cubicBezTo>
                  <a:pt x="1117872" y="482301"/>
                  <a:pt x="813074" y="620589"/>
                  <a:pt x="654323" y="689028"/>
                </a:cubicBezTo>
                <a:lnTo>
                  <a:pt x="654438" y="688646"/>
                </a:lnTo>
                <a:lnTo>
                  <a:pt x="624238" y="694961"/>
                </a:lnTo>
                <a:cubicBezTo>
                  <a:pt x="552529" y="699850"/>
                  <a:pt x="474769" y="637363"/>
                  <a:pt x="440209" y="541359"/>
                </a:cubicBezTo>
                <a:lnTo>
                  <a:pt x="427328" y="478294"/>
                </a:lnTo>
                <a:lnTo>
                  <a:pt x="298989" y="478294"/>
                </a:lnTo>
                <a:lnTo>
                  <a:pt x="332874" y="543777"/>
                </a:lnTo>
                <a:cubicBezTo>
                  <a:pt x="377782" y="668530"/>
                  <a:pt x="347690" y="793600"/>
                  <a:pt x="265662" y="823128"/>
                </a:cubicBezTo>
                <a:cubicBezTo>
                  <a:pt x="183634" y="852656"/>
                  <a:pt x="80730" y="775462"/>
                  <a:pt x="35822" y="650709"/>
                </a:cubicBezTo>
                <a:cubicBezTo>
                  <a:pt x="24595" y="619521"/>
                  <a:pt x="18055" y="588313"/>
                  <a:pt x="15843" y="558583"/>
                </a:cubicBezTo>
                <a:cubicBezTo>
                  <a:pt x="14184" y="536285"/>
                  <a:pt x="14958" y="514819"/>
                  <a:pt x="18015" y="494816"/>
                </a:cubicBezTo>
                <a:lnTo>
                  <a:pt x="29441" y="455213"/>
                </a:lnTo>
                <a:lnTo>
                  <a:pt x="25642" y="452652"/>
                </a:lnTo>
                <a:cubicBezTo>
                  <a:pt x="9799" y="436809"/>
                  <a:pt x="0" y="414922"/>
                  <a:pt x="0" y="390746"/>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sp>
        <p:nvSpPr>
          <p:cNvPr id="997" name="Freeform: Shape 996">
            <a:extLst>
              <a:ext uri="{FF2B5EF4-FFF2-40B4-BE49-F238E27FC236}">
                <a16:creationId xmlns:a16="http://schemas.microsoft.com/office/drawing/2014/main" id="{92356F5C-F444-E31F-BD6C-902C944A2007}"/>
              </a:ext>
            </a:extLst>
          </p:cNvPr>
          <p:cNvSpPr/>
          <p:nvPr/>
        </p:nvSpPr>
        <p:spPr bwMode="auto">
          <a:xfrm rot="4999252">
            <a:off x="3190432" y="3425914"/>
            <a:ext cx="1007066" cy="858588"/>
          </a:xfrm>
          <a:custGeom>
            <a:avLst/>
            <a:gdLst>
              <a:gd name="connsiteX0" fmla="*/ 0 w 1007066"/>
              <a:gd name="connsiteY0" fmla="*/ 157856 h 858588"/>
              <a:gd name="connsiteX1" fmla="*/ 240075 w 1007066"/>
              <a:gd name="connsiteY1" fmla="*/ 0 h 858588"/>
              <a:gd name="connsiteX2" fmla="*/ 409834 w 1007066"/>
              <a:gd name="connsiteY2" fmla="*/ 46235 h 858588"/>
              <a:gd name="connsiteX3" fmla="*/ 432936 w 1007066"/>
              <a:gd name="connsiteY3" fmla="*/ 68765 h 858588"/>
              <a:gd name="connsiteX4" fmla="*/ 441761 w 1007066"/>
              <a:gd name="connsiteY4" fmla="*/ 62738 h 858588"/>
              <a:gd name="connsiteX5" fmla="*/ 508760 w 1007066"/>
              <a:gd name="connsiteY5" fmla="*/ 61778 h 858588"/>
              <a:gd name="connsiteX6" fmla="*/ 557774 w 1007066"/>
              <a:gd name="connsiteY6" fmla="*/ 175475 h 858588"/>
              <a:gd name="connsiteX7" fmla="*/ 548715 w 1007066"/>
              <a:gd name="connsiteY7" fmla="*/ 198264 h 858588"/>
              <a:gd name="connsiteX8" fmla="*/ 653104 w 1007066"/>
              <a:gd name="connsiteY8" fmla="*/ 239762 h 858588"/>
              <a:gd name="connsiteX9" fmla="*/ 676421 w 1007066"/>
              <a:gd name="connsiteY9" fmla="*/ 293851 h 858588"/>
              <a:gd name="connsiteX10" fmla="*/ 676421 w 1007066"/>
              <a:gd name="connsiteY10" fmla="*/ 293849 h 858588"/>
              <a:gd name="connsiteX11" fmla="*/ 622332 w 1007066"/>
              <a:gd name="connsiteY11" fmla="*/ 317167 h 858588"/>
              <a:gd name="connsiteX12" fmla="*/ 517944 w 1007066"/>
              <a:gd name="connsiteY12" fmla="*/ 275670 h 858588"/>
              <a:gd name="connsiteX13" fmla="*/ 432598 w 1007066"/>
              <a:gd name="connsiteY13" fmla="*/ 490364 h 858588"/>
              <a:gd name="connsiteX14" fmla="*/ 471468 w 1007066"/>
              <a:gd name="connsiteY14" fmla="*/ 538426 h 858588"/>
              <a:gd name="connsiteX15" fmla="*/ 501732 w 1007066"/>
              <a:gd name="connsiteY15" fmla="*/ 615762 h 858588"/>
              <a:gd name="connsiteX16" fmla="*/ 504564 w 1007066"/>
              <a:gd name="connsiteY16" fmla="*/ 649031 h 858588"/>
              <a:gd name="connsiteX17" fmla="*/ 547437 w 1007066"/>
              <a:gd name="connsiteY17" fmla="*/ 636800 h 858588"/>
              <a:gd name="connsiteX18" fmla="*/ 739407 w 1007066"/>
              <a:gd name="connsiteY18" fmla="*/ 556886 h 858588"/>
              <a:gd name="connsiteX19" fmla="*/ 843467 w 1007066"/>
              <a:gd name="connsiteY19" fmla="*/ 442003 h 858588"/>
              <a:gd name="connsiteX20" fmla="*/ 846261 w 1007066"/>
              <a:gd name="connsiteY20" fmla="*/ 411865 h 858588"/>
              <a:gd name="connsiteX21" fmla="*/ 809226 w 1007066"/>
              <a:gd name="connsiteY21" fmla="*/ 414932 h 858588"/>
              <a:gd name="connsiteX22" fmla="*/ 720060 w 1007066"/>
              <a:gd name="connsiteY22" fmla="*/ 302113 h 858588"/>
              <a:gd name="connsiteX23" fmla="*/ 832880 w 1007066"/>
              <a:gd name="connsiteY23" fmla="*/ 212946 h 858588"/>
              <a:gd name="connsiteX24" fmla="*/ 900828 w 1007066"/>
              <a:gd name="connsiteY24" fmla="*/ 250889 h 858588"/>
              <a:gd name="connsiteX25" fmla="*/ 916937 w 1007066"/>
              <a:gd name="connsiteY25" fmla="*/ 282085 h 858588"/>
              <a:gd name="connsiteX26" fmla="*/ 938446 w 1007066"/>
              <a:gd name="connsiteY26" fmla="*/ 290211 h 858588"/>
              <a:gd name="connsiteX27" fmla="*/ 951000 w 1007066"/>
              <a:gd name="connsiteY27" fmla="*/ 588059 h 858588"/>
              <a:gd name="connsiteX28" fmla="*/ 401737 w 1007066"/>
              <a:gd name="connsiteY28" fmla="*/ 856194 h 858588"/>
              <a:gd name="connsiteX29" fmla="*/ 401895 w 1007066"/>
              <a:gd name="connsiteY29" fmla="*/ 855828 h 858588"/>
              <a:gd name="connsiteX30" fmla="*/ 371166 w 1007066"/>
              <a:gd name="connsiteY30" fmla="*/ 858588 h 858588"/>
              <a:gd name="connsiteX31" fmla="*/ 206252 w 1007066"/>
              <a:gd name="connsiteY31" fmla="*/ 684624 h 858588"/>
              <a:gd name="connsiteX32" fmla="*/ 215637 w 1007066"/>
              <a:gd name="connsiteY32" fmla="*/ 529134 h 858588"/>
              <a:gd name="connsiteX33" fmla="*/ 248127 w 1007066"/>
              <a:gd name="connsiteY33" fmla="*/ 480420 h 858588"/>
              <a:gd name="connsiteX34" fmla="*/ 317699 w 1007066"/>
              <a:gd name="connsiteY34" fmla="*/ 305407 h 858588"/>
              <a:gd name="connsiteX35" fmla="*/ 240075 w 1007066"/>
              <a:gd name="connsiteY35" fmla="*/ 315712 h 858588"/>
              <a:gd name="connsiteX36" fmla="*/ 0 w 1007066"/>
              <a:gd name="connsiteY36" fmla="*/ 157856 h 858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007066" h="858588">
                <a:moveTo>
                  <a:pt x="0" y="157856"/>
                </a:moveTo>
                <a:cubicBezTo>
                  <a:pt x="0" y="70675"/>
                  <a:pt x="107485" y="0"/>
                  <a:pt x="240075" y="0"/>
                </a:cubicBezTo>
                <a:cubicBezTo>
                  <a:pt x="306370" y="0"/>
                  <a:pt x="366389" y="17669"/>
                  <a:pt x="409834" y="46235"/>
                </a:cubicBezTo>
                <a:lnTo>
                  <a:pt x="432936" y="68765"/>
                </a:lnTo>
                <a:lnTo>
                  <a:pt x="441761" y="62738"/>
                </a:lnTo>
                <a:cubicBezTo>
                  <a:pt x="462336" y="53869"/>
                  <a:pt x="486294" y="52848"/>
                  <a:pt x="508760" y="61778"/>
                </a:cubicBezTo>
                <a:cubicBezTo>
                  <a:pt x="553691" y="79640"/>
                  <a:pt x="575636" y="130544"/>
                  <a:pt x="557774" y="175475"/>
                </a:cubicBezTo>
                <a:lnTo>
                  <a:pt x="548715" y="198264"/>
                </a:lnTo>
                <a:lnTo>
                  <a:pt x="653104" y="239762"/>
                </a:lnTo>
                <a:cubicBezTo>
                  <a:pt x="674479" y="248259"/>
                  <a:pt x="684919" y="272475"/>
                  <a:pt x="676421" y="293851"/>
                </a:cubicBezTo>
                <a:lnTo>
                  <a:pt x="676421" y="293849"/>
                </a:lnTo>
                <a:cubicBezTo>
                  <a:pt x="667924" y="315224"/>
                  <a:pt x="643707" y="325664"/>
                  <a:pt x="622332" y="317167"/>
                </a:cubicBezTo>
                <a:lnTo>
                  <a:pt x="517944" y="275670"/>
                </a:lnTo>
                <a:lnTo>
                  <a:pt x="432598" y="490364"/>
                </a:lnTo>
                <a:lnTo>
                  <a:pt x="471468" y="538426"/>
                </a:lnTo>
                <a:cubicBezTo>
                  <a:pt x="484677" y="561285"/>
                  <a:pt x="495115" y="587370"/>
                  <a:pt x="501732" y="615762"/>
                </a:cubicBezTo>
                <a:lnTo>
                  <a:pt x="504564" y="649031"/>
                </a:lnTo>
                <a:lnTo>
                  <a:pt x="547437" y="636800"/>
                </a:lnTo>
                <a:cubicBezTo>
                  <a:pt x="608439" y="615207"/>
                  <a:pt x="676912" y="581002"/>
                  <a:pt x="739407" y="556886"/>
                </a:cubicBezTo>
                <a:cubicBezTo>
                  <a:pt x="786567" y="527246"/>
                  <a:pt x="829060" y="486268"/>
                  <a:pt x="843467" y="442003"/>
                </a:cubicBezTo>
                <a:lnTo>
                  <a:pt x="846261" y="411865"/>
                </a:lnTo>
                <a:lnTo>
                  <a:pt x="809226" y="414932"/>
                </a:lnTo>
                <a:cubicBezTo>
                  <a:pt x="753450" y="408401"/>
                  <a:pt x="713529" y="357890"/>
                  <a:pt x="720060" y="302113"/>
                </a:cubicBezTo>
                <a:cubicBezTo>
                  <a:pt x="726592" y="246336"/>
                  <a:pt x="777103" y="206415"/>
                  <a:pt x="832880" y="212946"/>
                </a:cubicBezTo>
                <a:cubicBezTo>
                  <a:pt x="860768" y="216212"/>
                  <a:pt x="884693" y="230473"/>
                  <a:pt x="900828" y="250889"/>
                </a:cubicBezTo>
                <a:lnTo>
                  <a:pt x="916937" y="282085"/>
                </a:lnTo>
                <a:lnTo>
                  <a:pt x="938446" y="290211"/>
                </a:lnTo>
                <a:cubicBezTo>
                  <a:pt x="1008902" y="329813"/>
                  <a:pt x="1043472" y="445979"/>
                  <a:pt x="951000" y="588059"/>
                </a:cubicBezTo>
                <a:cubicBezTo>
                  <a:pt x="886184" y="704785"/>
                  <a:pt x="567371" y="806684"/>
                  <a:pt x="401737" y="856194"/>
                </a:cubicBezTo>
                <a:lnTo>
                  <a:pt x="401895" y="855828"/>
                </a:lnTo>
                <a:lnTo>
                  <a:pt x="371166" y="858588"/>
                </a:lnTo>
                <a:cubicBezTo>
                  <a:pt x="299375" y="855103"/>
                  <a:pt x="229411" y="783996"/>
                  <a:pt x="206252" y="684624"/>
                </a:cubicBezTo>
                <a:cubicBezTo>
                  <a:pt x="193018" y="627839"/>
                  <a:pt x="197574" y="572577"/>
                  <a:pt x="215637" y="529134"/>
                </a:cubicBezTo>
                <a:lnTo>
                  <a:pt x="248127" y="480420"/>
                </a:lnTo>
                <a:lnTo>
                  <a:pt x="317699" y="305407"/>
                </a:lnTo>
                <a:lnTo>
                  <a:pt x="240075" y="315712"/>
                </a:lnTo>
                <a:cubicBezTo>
                  <a:pt x="107485" y="315712"/>
                  <a:pt x="0" y="245037"/>
                  <a:pt x="0" y="157856"/>
                </a:cubicBez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sp>
        <p:nvSpPr>
          <p:cNvPr id="996" name="Freeform: Shape 995">
            <a:extLst>
              <a:ext uri="{FF2B5EF4-FFF2-40B4-BE49-F238E27FC236}">
                <a16:creationId xmlns:a16="http://schemas.microsoft.com/office/drawing/2014/main" id="{DAC43737-1540-7A0B-2383-CB458FDC484C}"/>
              </a:ext>
            </a:extLst>
          </p:cNvPr>
          <p:cNvSpPr/>
          <p:nvPr/>
        </p:nvSpPr>
        <p:spPr bwMode="auto">
          <a:xfrm rot="20412134">
            <a:off x="4518521" y="3504688"/>
            <a:ext cx="879957" cy="928428"/>
          </a:xfrm>
          <a:custGeom>
            <a:avLst/>
            <a:gdLst>
              <a:gd name="connsiteX0" fmla="*/ 771295 w 879957"/>
              <a:gd name="connsiteY0" fmla="*/ 2762 h 928428"/>
              <a:gd name="connsiteX1" fmla="*/ 870542 w 879957"/>
              <a:gd name="connsiteY1" fmla="*/ 272400 h 928428"/>
              <a:gd name="connsiteX2" fmla="*/ 786984 w 879957"/>
              <a:gd name="connsiteY2" fmla="*/ 427235 h 928428"/>
              <a:gd name="connsiteX3" fmla="*/ 759798 w 879957"/>
              <a:gd name="connsiteY3" fmla="*/ 444621 h 928428"/>
              <a:gd name="connsiteX4" fmla="*/ 763665 w 879957"/>
              <a:gd name="connsiteY4" fmla="*/ 454583 h 928428"/>
              <a:gd name="connsiteX5" fmla="*/ 749393 w 879957"/>
              <a:gd name="connsiteY5" fmla="*/ 520051 h 928428"/>
              <a:gd name="connsiteX6" fmla="*/ 627539 w 879957"/>
              <a:gd name="connsiteY6" fmla="*/ 541981 h 928428"/>
              <a:gd name="connsiteX7" fmla="*/ 607400 w 879957"/>
              <a:gd name="connsiteY7" fmla="*/ 527986 h 928428"/>
              <a:gd name="connsiteX8" fmla="*/ 543293 w 879957"/>
              <a:gd name="connsiteY8" fmla="*/ 620231 h 928428"/>
              <a:gd name="connsiteX9" fmla="*/ 485323 w 879957"/>
              <a:gd name="connsiteY9" fmla="*/ 630664 h 928428"/>
              <a:gd name="connsiteX10" fmla="*/ 485325 w 879957"/>
              <a:gd name="connsiteY10" fmla="*/ 630664 h 928428"/>
              <a:gd name="connsiteX11" fmla="*/ 474892 w 879957"/>
              <a:gd name="connsiteY11" fmla="*/ 572695 h 928428"/>
              <a:gd name="connsiteX12" fmla="*/ 538999 w 879957"/>
              <a:gd name="connsiteY12" fmla="*/ 480450 h 928428"/>
              <a:gd name="connsiteX13" fmla="*/ 349279 w 879957"/>
              <a:gd name="connsiteY13" fmla="*/ 348602 h 928428"/>
              <a:gd name="connsiteX14" fmla="*/ 293649 w 879957"/>
              <a:gd name="connsiteY14" fmla="*/ 375549 h 928428"/>
              <a:gd name="connsiteX15" fmla="*/ 211462 w 879957"/>
              <a:gd name="connsiteY15" fmla="*/ 387470 h 928428"/>
              <a:gd name="connsiteX16" fmla="*/ 178419 w 879957"/>
              <a:gd name="connsiteY16" fmla="*/ 382677 h 928428"/>
              <a:gd name="connsiteX17" fmla="*/ 180599 w 879957"/>
              <a:gd name="connsiteY17" fmla="*/ 427208 h 928428"/>
              <a:gd name="connsiteX18" fmla="*/ 214857 w 879957"/>
              <a:gd name="connsiteY18" fmla="*/ 632305 h 928428"/>
              <a:gd name="connsiteX19" fmla="*/ 303123 w 879957"/>
              <a:gd name="connsiteY19" fmla="*/ 759724 h 928428"/>
              <a:gd name="connsiteX20" fmla="*/ 331841 w 879957"/>
              <a:gd name="connsiteY20" fmla="*/ 769286 h 928428"/>
              <a:gd name="connsiteX21" fmla="*/ 337259 w 879957"/>
              <a:gd name="connsiteY21" fmla="*/ 732522 h 928428"/>
              <a:gd name="connsiteX22" fmla="*/ 467372 w 879957"/>
              <a:gd name="connsiteY22" fmla="*/ 671289 h 928428"/>
              <a:gd name="connsiteX23" fmla="*/ 528605 w 879957"/>
              <a:gd name="connsiteY23" fmla="*/ 801402 h 928428"/>
              <a:gd name="connsiteX24" fmla="*/ 476230 w 879957"/>
              <a:gd name="connsiteY24" fmla="*/ 858965 h 928428"/>
              <a:gd name="connsiteX25" fmla="*/ 442192 w 879957"/>
              <a:gd name="connsiteY25" fmla="*/ 867573 h 928428"/>
              <a:gd name="connsiteX26" fmla="*/ 429397 w 879957"/>
              <a:gd name="connsiteY26" fmla="*/ 886676 h 928428"/>
              <a:gd name="connsiteX27" fmla="*/ 136473 w 879957"/>
              <a:gd name="connsiteY27" fmla="*/ 831301 h 928428"/>
              <a:gd name="connsiteX28" fmla="*/ 0 w 879957"/>
              <a:gd name="connsiteY28" fmla="*/ 235514 h 928428"/>
              <a:gd name="connsiteX29" fmla="*/ 321 w 879957"/>
              <a:gd name="connsiteY29" fmla="*/ 235752 h 928428"/>
              <a:gd name="connsiteX30" fmla="*/ 4607 w 879957"/>
              <a:gd name="connsiteY30" fmla="*/ 205198 h 928428"/>
              <a:gd name="connsiteX31" fmla="*/ 211462 w 879957"/>
              <a:gd name="connsiteY31" fmla="*/ 84072 h 928428"/>
              <a:gd name="connsiteX32" fmla="*/ 293649 w 879957"/>
              <a:gd name="connsiteY32" fmla="*/ 95993 h 928428"/>
              <a:gd name="connsiteX33" fmla="*/ 386546 w 879957"/>
              <a:gd name="connsiteY33" fmla="*/ 150955 h 928428"/>
              <a:gd name="connsiteX34" fmla="*/ 399452 w 879957"/>
              <a:gd name="connsiteY34" fmla="*/ 170243 h 928428"/>
              <a:gd name="connsiteX35" fmla="*/ 555487 w 879957"/>
              <a:gd name="connsiteY35" fmla="*/ 278681 h 928428"/>
              <a:gd name="connsiteX36" fmla="*/ 563069 w 879957"/>
              <a:gd name="connsiteY36" fmla="*/ 200744 h 928428"/>
              <a:gd name="connsiteX37" fmla="*/ 771295 w 879957"/>
              <a:gd name="connsiteY37" fmla="*/ 2762 h 928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879957" h="928428">
                <a:moveTo>
                  <a:pt x="771295" y="2762"/>
                </a:moveTo>
                <a:cubicBezTo>
                  <a:pt x="856201" y="22550"/>
                  <a:pt x="900636" y="143270"/>
                  <a:pt x="870542" y="272400"/>
                </a:cubicBezTo>
                <a:cubicBezTo>
                  <a:pt x="855495" y="336965"/>
                  <a:pt x="824665" y="391407"/>
                  <a:pt x="786984" y="427235"/>
                </a:cubicBezTo>
                <a:lnTo>
                  <a:pt x="759798" y="444621"/>
                </a:lnTo>
                <a:lnTo>
                  <a:pt x="763665" y="454583"/>
                </a:lnTo>
                <a:cubicBezTo>
                  <a:pt x="767633" y="476634"/>
                  <a:pt x="763189" y="500199"/>
                  <a:pt x="749393" y="520051"/>
                </a:cubicBezTo>
                <a:cubicBezTo>
                  <a:pt x="721800" y="559756"/>
                  <a:pt x="667243" y="569574"/>
                  <a:pt x="627539" y="541981"/>
                </a:cubicBezTo>
                <a:lnTo>
                  <a:pt x="607400" y="527986"/>
                </a:lnTo>
                <a:lnTo>
                  <a:pt x="543293" y="620231"/>
                </a:lnTo>
                <a:cubicBezTo>
                  <a:pt x="530166" y="639120"/>
                  <a:pt x="504212" y="643791"/>
                  <a:pt x="485323" y="630664"/>
                </a:cubicBezTo>
                <a:lnTo>
                  <a:pt x="485325" y="630664"/>
                </a:lnTo>
                <a:cubicBezTo>
                  <a:pt x="466436" y="617537"/>
                  <a:pt x="461765" y="591583"/>
                  <a:pt x="474892" y="572695"/>
                </a:cubicBezTo>
                <a:lnTo>
                  <a:pt x="538999" y="480450"/>
                </a:lnTo>
                <a:lnTo>
                  <a:pt x="349279" y="348602"/>
                </a:lnTo>
                <a:lnTo>
                  <a:pt x="293649" y="375549"/>
                </a:lnTo>
                <a:cubicBezTo>
                  <a:pt x="268388" y="383225"/>
                  <a:pt x="240615" y="387470"/>
                  <a:pt x="211462" y="387470"/>
                </a:cubicBezTo>
                <a:lnTo>
                  <a:pt x="178419" y="382677"/>
                </a:lnTo>
                <a:lnTo>
                  <a:pt x="180599" y="427208"/>
                </a:lnTo>
                <a:cubicBezTo>
                  <a:pt x="187784" y="491518"/>
                  <a:pt x="205555" y="565967"/>
                  <a:pt x="214857" y="632305"/>
                </a:cubicBezTo>
                <a:cubicBezTo>
                  <a:pt x="233020" y="684962"/>
                  <a:pt x="263283" y="735647"/>
                  <a:pt x="303123" y="759724"/>
                </a:cubicBezTo>
                <a:lnTo>
                  <a:pt x="331841" y="769286"/>
                </a:lnTo>
                <a:lnTo>
                  <a:pt x="337259" y="732522"/>
                </a:lnTo>
                <a:cubicBezTo>
                  <a:pt x="356280" y="679683"/>
                  <a:pt x="414533" y="652268"/>
                  <a:pt x="467372" y="671289"/>
                </a:cubicBezTo>
                <a:cubicBezTo>
                  <a:pt x="520211" y="690310"/>
                  <a:pt x="547626" y="748563"/>
                  <a:pt x="528605" y="801402"/>
                </a:cubicBezTo>
                <a:cubicBezTo>
                  <a:pt x="519095" y="827821"/>
                  <a:pt x="499776" y="847885"/>
                  <a:pt x="476230" y="858965"/>
                </a:cubicBezTo>
                <a:lnTo>
                  <a:pt x="442192" y="867573"/>
                </a:lnTo>
                <a:lnTo>
                  <a:pt x="429397" y="886676"/>
                </a:lnTo>
                <a:cubicBezTo>
                  <a:pt x="374837" y="946306"/>
                  <a:pt x="253857" y="953607"/>
                  <a:pt x="136473" y="831301"/>
                </a:cubicBezTo>
                <a:cubicBezTo>
                  <a:pt x="37504" y="741684"/>
                  <a:pt x="10625" y="408063"/>
                  <a:pt x="0" y="235514"/>
                </a:cubicBezTo>
                <a:lnTo>
                  <a:pt x="321" y="235752"/>
                </a:lnTo>
                <a:lnTo>
                  <a:pt x="4607" y="205198"/>
                </a:lnTo>
                <a:cubicBezTo>
                  <a:pt x="24296" y="136072"/>
                  <a:pt x="109427" y="84072"/>
                  <a:pt x="211462" y="84072"/>
                </a:cubicBezTo>
                <a:cubicBezTo>
                  <a:pt x="240615" y="84072"/>
                  <a:pt x="268388" y="88317"/>
                  <a:pt x="293649" y="95993"/>
                </a:cubicBezTo>
                <a:cubicBezTo>
                  <a:pt x="331540" y="107508"/>
                  <a:pt x="363779" y="126743"/>
                  <a:pt x="386546" y="150955"/>
                </a:cubicBezTo>
                <a:lnTo>
                  <a:pt x="399452" y="170243"/>
                </a:lnTo>
                <a:lnTo>
                  <a:pt x="555487" y="278681"/>
                </a:lnTo>
                <a:lnTo>
                  <a:pt x="563069" y="200744"/>
                </a:lnTo>
                <a:cubicBezTo>
                  <a:pt x="593163" y="71614"/>
                  <a:pt x="686389" y="-17025"/>
                  <a:pt x="771295" y="2762"/>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sp>
        <p:nvSpPr>
          <p:cNvPr id="999" name="Rectangle: Rounded Corners 998">
            <a:extLst>
              <a:ext uri="{FF2B5EF4-FFF2-40B4-BE49-F238E27FC236}">
                <a16:creationId xmlns:a16="http://schemas.microsoft.com/office/drawing/2014/main" id="{7D646CE5-E885-27B0-7DC3-849F3289FA4E}"/>
              </a:ext>
            </a:extLst>
          </p:cNvPr>
          <p:cNvSpPr/>
          <p:nvPr/>
        </p:nvSpPr>
        <p:spPr bwMode="auto">
          <a:xfrm>
            <a:off x="3602042" y="4894630"/>
            <a:ext cx="266700" cy="573602"/>
          </a:xfrm>
          <a:prstGeom prst="roundRect">
            <a:avLst>
              <a:gd name="adj" fmla="val 26191"/>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sp>
        <p:nvSpPr>
          <p:cNvPr id="1000" name="Freeform: Shape 999">
            <a:extLst>
              <a:ext uri="{FF2B5EF4-FFF2-40B4-BE49-F238E27FC236}">
                <a16:creationId xmlns:a16="http://schemas.microsoft.com/office/drawing/2014/main" id="{12A73A91-B62B-80CA-D9B8-3C06BE85D67B}"/>
              </a:ext>
            </a:extLst>
          </p:cNvPr>
          <p:cNvSpPr/>
          <p:nvPr/>
        </p:nvSpPr>
        <p:spPr bwMode="auto">
          <a:xfrm>
            <a:off x="3627616" y="4357844"/>
            <a:ext cx="194733" cy="536762"/>
          </a:xfrm>
          <a:custGeom>
            <a:avLst/>
            <a:gdLst>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530 w 194780"/>
              <a:gd name="connsiteY0" fmla="*/ 0 h 518583"/>
              <a:gd name="connsiteX1" fmla="*/ 99530 w 194780"/>
              <a:gd name="connsiteY1" fmla="*/ 52916 h 518583"/>
              <a:gd name="connsiteX2" fmla="*/ 186314 w 194780"/>
              <a:gd name="connsiteY2" fmla="*/ 82550 h 518583"/>
              <a:gd name="connsiteX3" fmla="*/ 4280 w 194780"/>
              <a:gd name="connsiteY3" fmla="*/ 146050 h 518583"/>
              <a:gd name="connsiteX4" fmla="*/ 190547 w 194780"/>
              <a:gd name="connsiteY4" fmla="*/ 226483 h 518583"/>
              <a:gd name="connsiteX5" fmla="*/ 10630 w 194780"/>
              <a:gd name="connsiteY5" fmla="*/ 277283 h 518583"/>
              <a:gd name="connsiteX6" fmla="*/ 194780 w 194780"/>
              <a:gd name="connsiteY6" fmla="*/ 361950 h 518583"/>
              <a:gd name="connsiteX7" fmla="*/ 47 w 194780"/>
              <a:gd name="connsiteY7" fmla="*/ 414866 h 518583"/>
              <a:gd name="connsiteX8" fmla="*/ 101647 w 194780"/>
              <a:gd name="connsiteY8" fmla="*/ 461433 h 518583"/>
              <a:gd name="connsiteX9" fmla="*/ 101647 w 194780"/>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733" h="518583">
                <a:moveTo>
                  <a:pt x="99483" y="0"/>
                </a:moveTo>
                <a:lnTo>
                  <a:pt x="99483" y="52916"/>
                </a:lnTo>
                <a:cubicBezTo>
                  <a:pt x="128411" y="62794"/>
                  <a:pt x="167922" y="40922"/>
                  <a:pt x="186267" y="82550"/>
                </a:cubicBezTo>
                <a:cubicBezTo>
                  <a:pt x="186972" y="146050"/>
                  <a:pt x="11994" y="86783"/>
                  <a:pt x="4233" y="146050"/>
                </a:cubicBezTo>
                <a:cubicBezTo>
                  <a:pt x="13406" y="185561"/>
                  <a:pt x="191911" y="170039"/>
                  <a:pt x="190500" y="226483"/>
                </a:cubicBezTo>
                <a:cubicBezTo>
                  <a:pt x="141112" y="285749"/>
                  <a:pt x="43038" y="222250"/>
                  <a:pt x="10583" y="277283"/>
                </a:cubicBezTo>
                <a:cubicBezTo>
                  <a:pt x="6349" y="333021"/>
                  <a:pt x="194733" y="297745"/>
                  <a:pt x="194733" y="361950"/>
                </a:cubicBezTo>
                <a:cubicBezTo>
                  <a:pt x="159456" y="411339"/>
                  <a:pt x="31045" y="350660"/>
                  <a:pt x="0" y="414866"/>
                </a:cubicBezTo>
                <a:cubicBezTo>
                  <a:pt x="8468" y="462137"/>
                  <a:pt x="67733" y="445911"/>
                  <a:pt x="101600" y="461433"/>
                </a:cubicBezTo>
                <a:lnTo>
                  <a:pt x="101600" y="518583"/>
                </a:lnTo>
              </a:path>
            </a:pathLst>
          </a:custGeom>
          <a:noFill/>
          <a:ln w="28575">
            <a:solidFill>
              <a:schemeClr val="tx1"/>
            </a:solidFill>
            <a:miter lim="800000"/>
            <a:headEnd/>
            <a:tailEnd/>
          </a:ln>
        </p:spPr>
        <p:txBody>
          <a:bodyPr rtlCol="0" anchor="ctr"/>
          <a:lstStyle/>
          <a:p>
            <a:pPr algn="ctr"/>
            <a:endParaRPr lang="en-US" dirty="0">
              <a:latin typeface="Poppins" pitchFamily="2" charset="77"/>
              <a:cs typeface="Poppins" pitchFamily="2" charset="77"/>
            </a:endParaRPr>
          </a:p>
        </p:txBody>
      </p:sp>
      <p:sp>
        <p:nvSpPr>
          <p:cNvPr id="1001" name="Rectangle: Rounded Corners 1000">
            <a:extLst>
              <a:ext uri="{FF2B5EF4-FFF2-40B4-BE49-F238E27FC236}">
                <a16:creationId xmlns:a16="http://schemas.microsoft.com/office/drawing/2014/main" id="{0F5F7090-8867-6EF3-A4F1-2F8F83536224}"/>
              </a:ext>
            </a:extLst>
          </p:cNvPr>
          <p:cNvSpPr/>
          <p:nvPr/>
        </p:nvSpPr>
        <p:spPr bwMode="auto">
          <a:xfrm>
            <a:off x="4802170" y="4986751"/>
            <a:ext cx="266700" cy="573602"/>
          </a:xfrm>
          <a:prstGeom prst="roundRect">
            <a:avLst>
              <a:gd name="adj" fmla="val 26191"/>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Poppins" pitchFamily="2" charset="77"/>
              <a:cs typeface="Poppins" pitchFamily="2" charset="77"/>
            </a:endParaRPr>
          </a:p>
        </p:txBody>
      </p:sp>
      <p:sp>
        <p:nvSpPr>
          <p:cNvPr id="1002" name="Freeform: Shape 1001">
            <a:extLst>
              <a:ext uri="{FF2B5EF4-FFF2-40B4-BE49-F238E27FC236}">
                <a16:creationId xmlns:a16="http://schemas.microsoft.com/office/drawing/2014/main" id="{A773D870-E45C-8167-42A6-1276895AF837}"/>
              </a:ext>
            </a:extLst>
          </p:cNvPr>
          <p:cNvSpPr/>
          <p:nvPr/>
        </p:nvSpPr>
        <p:spPr bwMode="auto">
          <a:xfrm>
            <a:off x="4827744" y="4449965"/>
            <a:ext cx="194733" cy="536762"/>
          </a:xfrm>
          <a:custGeom>
            <a:avLst/>
            <a:gdLst>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 name="connsiteX0" fmla="*/ 99530 w 194780"/>
              <a:gd name="connsiteY0" fmla="*/ 0 h 518583"/>
              <a:gd name="connsiteX1" fmla="*/ 99530 w 194780"/>
              <a:gd name="connsiteY1" fmla="*/ 52916 h 518583"/>
              <a:gd name="connsiteX2" fmla="*/ 186314 w 194780"/>
              <a:gd name="connsiteY2" fmla="*/ 82550 h 518583"/>
              <a:gd name="connsiteX3" fmla="*/ 4280 w 194780"/>
              <a:gd name="connsiteY3" fmla="*/ 146050 h 518583"/>
              <a:gd name="connsiteX4" fmla="*/ 190547 w 194780"/>
              <a:gd name="connsiteY4" fmla="*/ 226483 h 518583"/>
              <a:gd name="connsiteX5" fmla="*/ 10630 w 194780"/>
              <a:gd name="connsiteY5" fmla="*/ 277283 h 518583"/>
              <a:gd name="connsiteX6" fmla="*/ 194780 w 194780"/>
              <a:gd name="connsiteY6" fmla="*/ 361950 h 518583"/>
              <a:gd name="connsiteX7" fmla="*/ 47 w 194780"/>
              <a:gd name="connsiteY7" fmla="*/ 414866 h 518583"/>
              <a:gd name="connsiteX8" fmla="*/ 101647 w 194780"/>
              <a:gd name="connsiteY8" fmla="*/ 461433 h 518583"/>
              <a:gd name="connsiteX9" fmla="*/ 101647 w 194780"/>
              <a:gd name="connsiteY9" fmla="*/ 518583 h 518583"/>
              <a:gd name="connsiteX0" fmla="*/ 99483 w 194733"/>
              <a:gd name="connsiteY0" fmla="*/ 0 h 518583"/>
              <a:gd name="connsiteX1" fmla="*/ 99483 w 194733"/>
              <a:gd name="connsiteY1" fmla="*/ 52916 h 518583"/>
              <a:gd name="connsiteX2" fmla="*/ 186267 w 194733"/>
              <a:gd name="connsiteY2" fmla="*/ 82550 h 518583"/>
              <a:gd name="connsiteX3" fmla="*/ 4233 w 194733"/>
              <a:gd name="connsiteY3" fmla="*/ 146050 h 518583"/>
              <a:gd name="connsiteX4" fmla="*/ 190500 w 194733"/>
              <a:gd name="connsiteY4" fmla="*/ 226483 h 518583"/>
              <a:gd name="connsiteX5" fmla="*/ 10583 w 194733"/>
              <a:gd name="connsiteY5" fmla="*/ 277283 h 518583"/>
              <a:gd name="connsiteX6" fmla="*/ 194733 w 194733"/>
              <a:gd name="connsiteY6" fmla="*/ 361950 h 518583"/>
              <a:gd name="connsiteX7" fmla="*/ 0 w 194733"/>
              <a:gd name="connsiteY7" fmla="*/ 414866 h 518583"/>
              <a:gd name="connsiteX8" fmla="*/ 101600 w 194733"/>
              <a:gd name="connsiteY8" fmla="*/ 461433 h 518583"/>
              <a:gd name="connsiteX9" fmla="*/ 101600 w 194733"/>
              <a:gd name="connsiteY9" fmla="*/ 518583 h 518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733" h="518583">
                <a:moveTo>
                  <a:pt x="99483" y="0"/>
                </a:moveTo>
                <a:lnTo>
                  <a:pt x="99483" y="52916"/>
                </a:lnTo>
                <a:cubicBezTo>
                  <a:pt x="128411" y="62794"/>
                  <a:pt x="167922" y="40922"/>
                  <a:pt x="186267" y="82550"/>
                </a:cubicBezTo>
                <a:cubicBezTo>
                  <a:pt x="186972" y="146050"/>
                  <a:pt x="11994" y="86783"/>
                  <a:pt x="4233" y="146050"/>
                </a:cubicBezTo>
                <a:cubicBezTo>
                  <a:pt x="13406" y="185561"/>
                  <a:pt x="191911" y="170039"/>
                  <a:pt x="190500" y="226483"/>
                </a:cubicBezTo>
                <a:cubicBezTo>
                  <a:pt x="141112" y="285749"/>
                  <a:pt x="43038" y="222250"/>
                  <a:pt x="10583" y="277283"/>
                </a:cubicBezTo>
                <a:cubicBezTo>
                  <a:pt x="6349" y="333021"/>
                  <a:pt x="194733" y="297745"/>
                  <a:pt x="194733" y="361950"/>
                </a:cubicBezTo>
                <a:cubicBezTo>
                  <a:pt x="159456" y="411339"/>
                  <a:pt x="31045" y="350660"/>
                  <a:pt x="0" y="414866"/>
                </a:cubicBezTo>
                <a:cubicBezTo>
                  <a:pt x="8468" y="462137"/>
                  <a:pt x="67733" y="445911"/>
                  <a:pt x="101600" y="461433"/>
                </a:cubicBezTo>
                <a:lnTo>
                  <a:pt x="101600" y="518583"/>
                </a:lnTo>
              </a:path>
            </a:pathLst>
          </a:custGeom>
          <a:noFill/>
          <a:ln w="28575">
            <a:solidFill>
              <a:schemeClr val="tx1"/>
            </a:solidFill>
            <a:miter lim="800000"/>
            <a:headEnd/>
            <a:tailEnd/>
          </a:ln>
        </p:spPr>
        <p:txBody>
          <a:bodyPr rtlCol="0" anchor="ctr"/>
          <a:lstStyle/>
          <a:p>
            <a:pPr algn="ctr"/>
            <a:endParaRPr lang="en-US" dirty="0">
              <a:latin typeface="Poppins" pitchFamily="2" charset="77"/>
              <a:cs typeface="Poppins" pitchFamily="2" charset="77"/>
            </a:endParaRPr>
          </a:p>
        </p:txBody>
      </p:sp>
      <p:sp>
        <p:nvSpPr>
          <p:cNvPr id="1003" name="TextBox 1002">
            <a:extLst>
              <a:ext uri="{FF2B5EF4-FFF2-40B4-BE49-F238E27FC236}">
                <a16:creationId xmlns:a16="http://schemas.microsoft.com/office/drawing/2014/main" id="{4EBA0BE9-A624-9281-6A85-B25D8A0F3A8E}"/>
              </a:ext>
            </a:extLst>
          </p:cNvPr>
          <p:cNvSpPr txBox="1"/>
          <p:nvPr/>
        </p:nvSpPr>
        <p:spPr bwMode="auto">
          <a:xfrm>
            <a:off x="941191" y="3666845"/>
            <a:ext cx="2712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Poppins" pitchFamily="2" charset="77"/>
                <a:cs typeface="Poppins" pitchFamily="2" charset="77"/>
              </a:rPr>
              <a:t>1</a:t>
            </a:r>
          </a:p>
        </p:txBody>
      </p:sp>
      <p:sp>
        <p:nvSpPr>
          <p:cNvPr id="1004" name="TextBox 1003">
            <a:extLst>
              <a:ext uri="{FF2B5EF4-FFF2-40B4-BE49-F238E27FC236}">
                <a16:creationId xmlns:a16="http://schemas.microsoft.com/office/drawing/2014/main" id="{6E65A335-2559-3BC3-1F5D-DA829C52DD75}"/>
              </a:ext>
            </a:extLst>
          </p:cNvPr>
          <p:cNvSpPr txBox="1"/>
          <p:nvPr/>
        </p:nvSpPr>
        <p:spPr bwMode="auto">
          <a:xfrm>
            <a:off x="2255358" y="3578179"/>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Poppins" pitchFamily="2" charset="77"/>
                <a:cs typeface="Poppins" pitchFamily="2" charset="77"/>
              </a:rPr>
              <a:t>2</a:t>
            </a:r>
          </a:p>
        </p:txBody>
      </p:sp>
      <p:sp>
        <p:nvSpPr>
          <p:cNvPr id="1005" name="TextBox 1004">
            <a:extLst>
              <a:ext uri="{FF2B5EF4-FFF2-40B4-BE49-F238E27FC236}">
                <a16:creationId xmlns:a16="http://schemas.microsoft.com/office/drawing/2014/main" id="{ED18548F-08BB-3FEF-5D26-CE0595909C7B}"/>
              </a:ext>
            </a:extLst>
          </p:cNvPr>
          <p:cNvSpPr txBox="1"/>
          <p:nvPr/>
        </p:nvSpPr>
        <p:spPr bwMode="auto">
          <a:xfrm>
            <a:off x="3281270" y="3568701"/>
            <a:ext cx="3241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Poppins" pitchFamily="2" charset="77"/>
                <a:cs typeface="Poppins" pitchFamily="2" charset="77"/>
              </a:rPr>
              <a:t>3</a:t>
            </a:r>
          </a:p>
        </p:txBody>
      </p:sp>
      <p:sp>
        <p:nvSpPr>
          <p:cNvPr id="1006" name="TextBox 1005">
            <a:extLst>
              <a:ext uri="{FF2B5EF4-FFF2-40B4-BE49-F238E27FC236}">
                <a16:creationId xmlns:a16="http://schemas.microsoft.com/office/drawing/2014/main" id="{B3999ED3-DAA4-9AD8-0FE8-E0084D8936D7}"/>
              </a:ext>
            </a:extLst>
          </p:cNvPr>
          <p:cNvSpPr txBox="1"/>
          <p:nvPr/>
        </p:nvSpPr>
        <p:spPr bwMode="auto">
          <a:xfrm>
            <a:off x="4481512" y="3658593"/>
            <a:ext cx="3401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Poppins" pitchFamily="2" charset="77"/>
                <a:cs typeface="Poppins" pitchFamily="2" charset="77"/>
              </a:rPr>
              <a:t>4</a:t>
            </a:r>
          </a:p>
        </p:txBody>
      </p:sp>
      <p:sp>
        <p:nvSpPr>
          <p:cNvPr id="1007" name="Rectangle 1006">
            <a:extLst>
              <a:ext uri="{FF2B5EF4-FFF2-40B4-BE49-F238E27FC236}">
                <a16:creationId xmlns:a16="http://schemas.microsoft.com/office/drawing/2014/main" id="{99BA8140-D8F7-FC2B-AD07-8B4A05FC2BD5}"/>
              </a:ext>
            </a:extLst>
          </p:cNvPr>
          <p:cNvSpPr/>
          <p:nvPr/>
        </p:nvSpPr>
        <p:spPr bwMode="auto">
          <a:xfrm>
            <a:off x="1899816" y="1518698"/>
            <a:ext cx="1245687" cy="4468633"/>
          </a:xfrm>
          <a:prstGeom prst="rect">
            <a:avLst/>
          </a:prstGeom>
          <a:noFill/>
          <a:ln w="28575">
            <a:solidFill>
              <a:srgbClr val="FF0000"/>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effectLst/>
              <a:uLnTx/>
              <a:uFillTx/>
              <a:latin typeface="Poppins" pitchFamily="2" charset="77"/>
              <a:cs typeface="Poppins" pitchFamily="2" charset="77"/>
            </a:endParaRPr>
          </a:p>
        </p:txBody>
      </p:sp>
      <p:sp>
        <p:nvSpPr>
          <p:cNvPr id="13" name="TextBox 12">
            <a:extLst>
              <a:ext uri="{FF2B5EF4-FFF2-40B4-BE49-F238E27FC236}">
                <a16:creationId xmlns:a16="http://schemas.microsoft.com/office/drawing/2014/main" id="{924C412B-299F-0947-F9BF-7CF9AFE4975D}"/>
              </a:ext>
            </a:extLst>
          </p:cNvPr>
          <p:cNvSpPr txBox="1"/>
          <p:nvPr/>
        </p:nvSpPr>
        <p:spPr bwMode="auto">
          <a:xfrm>
            <a:off x="1031548" y="5573083"/>
            <a:ext cx="7409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latin typeface="Poppins" pitchFamily="2" charset="77"/>
                <a:cs typeface="Poppins" pitchFamily="2" charset="77"/>
              </a:rPr>
              <a:t>EGFR</a:t>
            </a:r>
          </a:p>
        </p:txBody>
      </p:sp>
      <p:sp>
        <p:nvSpPr>
          <p:cNvPr id="18" name="TextBox 17">
            <a:extLst>
              <a:ext uri="{FF2B5EF4-FFF2-40B4-BE49-F238E27FC236}">
                <a16:creationId xmlns:a16="http://schemas.microsoft.com/office/drawing/2014/main" id="{68B51498-C6C3-C4FC-138C-5B5C7E268A43}"/>
              </a:ext>
            </a:extLst>
          </p:cNvPr>
          <p:cNvSpPr txBox="1"/>
          <p:nvPr/>
        </p:nvSpPr>
        <p:spPr bwMode="auto">
          <a:xfrm>
            <a:off x="2318921" y="5573083"/>
            <a:ext cx="737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latin typeface="Poppins" pitchFamily="2" charset="77"/>
                <a:cs typeface="Poppins" pitchFamily="2" charset="77"/>
              </a:rPr>
              <a:t>HER2</a:t>
            </a:r>
            <a:endParaRPr lang="en-US" b="0" dirty="0">
              <a:latin typeface="Poppins" pitchFamily="2" charset="77"/>
              <a:cs typeface="Poppins" pitchFamily="2" charset="77"/>
            </a:endParaRPr>
          </a:p>
        </p:txBody>
      </p:sp>
      <p:sp>
        <p:nvSpPr>
          <p:cNvPr id="19" name="TextBox 18">
            <a:extLst>
              <a:ext uri="{FF2B5EF4-FFF2-40B4-BE49-F238E27FC236}">
                <a16:creationId xmlns:a16="http://schemas.microsoft.com/office/drawing/2014/main" id="{87DBABCB-A0D7-E032-2780-85692619303A}"/>
              </a:ext>
            </a:extLst>
          </p:cNvPr>
          <p:cNvSpPr txBox="1"/>
          <p:nvPr/>
        </p:nvSpPr>
        <p:spPr bwMode="auto">
          <a:xfrm>
            <a:off x="3359936" y="5573083"/>
            <a:ext cx="7409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latin typeface="Poppins" pitchFamily="2" charset="77"/>
                <a:cs typeface="Poppins" pitchFamily="2" charset="77"/>
              </a:rPr>
              <a:t>HER3</a:t>
            </a:r>
            <a:endParaRPr lang="en-US" b="0" dirty="0">
              <a:latin typeface="Poppins" pitchFamily="2" charset="77"/>
              <a:cs typeface="Poppins" pitchFamily="2" charset="77"/>
            </a:endParaRPr>
          </a:p>
        </p:txBody>
      </p:sp>
      <p:sp>
        <p:nvSpPr>
          <p:cNvPr id="23" name="TextBox 22">
            <a:extLst>
              <a:ext uri="{FF2B5EF4-FFF2-40B4-BE49-F238E27FC236}">
                <a16:creationId xmlns:a16="http://schemas.microsoft.com/office/drawing/2014/main" id="{6DB57AAA-6C03-99B3-D222-642336221D5D}"/>
              </a:ext>
            </a:extLst>
          </p:cNvPr>
          <p:cNvSpPr txBox="1"/>
          <p:nvPr/>
        </p:nvSpPr>
        <p:spPr bwMode="auto">
          <a:xfrm>
            <a:off x="4593920" y="5573083"/>
            <a:ext cx="7505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latin typeface="Poppins" pitchFamily="2" charset="77"/>
                <a:cs typeface="Poppins" pitchFamily="2" charset="77"/>
              </a:rPr>
              <a:t>HER4</a:t>
            </a:r>
            <a:endParaRPr lang="en-US" b="0" dirty="0">
              <a:latin typeface="Poppins" pitchFamily="2" charset="77"/>
              <a:cs typeface="Poppins" pitchFamily="2" charset="77"/>
            </a:endParaRPr>
          </a:p>
        </p:txBody>
      </p:sp>
    </p:spTree>
    <p:extLst>
      <p:ext uri="{BB962C8B-B14F-4D97-AF65-F5344CB8AC3E}">
        <p14:creationId xmlns:p14="http://schemas.microsoft.com/office/powerpoint/2010/main" val="2590694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0A63E-F0EC-561E-FDFD-450AB03E6BBD}"/>
              </a:ext>
            </a:extLst>
          </p:cNvPr>
          <p:cNvSpPr>
            <a:spLocks noGrp="1"/>
          </p:cNvSpPr>
          <p:nvPr>
            <p:ph type="title"/>
          </p:nvPr>
        </p:nvSpPr>
        <p:spPr>
          <a:xfrm>
            <a:off x="231078" y="535756"/>
            <a:ext cx="11740260" cy="492944"/>
          </a:xfrm>
        </p:spPr>
        <p:txBody>
          <a:bodyPr/>
          <a:lstStyle/>
          <a:p>
            <a:r>
              <a:rPr lang="en-US" dirty="0"/>
              <a:t>HER2 Expression Across Solid Tumor Types</a:t>
            </a:r>
          </a:p>
        </p:txBody>
      </p:sp>
      <p:sp>
        <p:nvSpPr>
          <p:cNvPr id="211" name="Content Placeholder 210">
            <a:extLst>
              <a:ext uri="{FF2B5EF4-FFF2-40B4-BE49-F238E27FC236}">
                <a16:creationId xmlns:a16="http://schemas.microsoft.com/office/drawing/2014/main" id="{7CEBD83C-287F-8471-2F68-3AD73D1F8ADA}"/>
              </a:ext>
            </a:extLst>
          </p:cNvPr>
          <p:cNvSpPr>
            <a:spLocks noGrp="1"/>
          </p:cNvSpPr>
          <p:nvPr>
            <p:ph sz="quarter" idx="10"/>
          </p:nvPr>
        </p:nvSpPr>
        <p:spPr>
          <a:xfrm>
            <a:off x="3559175" y="6302375"/>
            <a:ext cx="5732463" cy="327025"/>
          </a:xfrm>
        </p:spPr>
        <p:txBody>
          <a:bodyPr/>
          <a:lstStyle/>
          <a:p>
            <a:r>
              <a:rPr lang="en-US" dirty="0"/>
              <a:t>Uzunparmak. Ann Oncol. 2023;34:1035.</a:t>
            </a:r>
          </a:p>
        </p:txBody>
      </p:sp>
      <p:sp>
        <p:nvSpPr>
          <p:cNvPr id="11" name="TextBox 10">
            <a:extLst>
              <a:ext uri="{FF2B5EF4-FFF2-40B4-BE49-F238E27FC236}">
                <a16:creationId xmlns:a16="http://schemas.microsoft.com/office/drawing/2014/main" id="{69026EA5-7824-84C3-D15E-C00CB0E11726}"/>
              </a:ext>
            </a:extLst>
          </p:cNvPr>
          <p:cNvSpPr txBox="1"/>
          <p:nvPr/>
        </p:nvSpPr>
        <p:spPr bwMode="auto">
          <a:xfrm>
            <a:off x="2266797" y="1278582"/>
            <a:ext cx="5794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100</a:t>
            </a:r>
          </a:p>
        </p:txBody>
      </p:sp>
      <p:sp>
        <p:nvSpPr>
          <p:cNvPr id="12" name="TextBox 11">
            <a:extLst>
              <a:ext uri="{FF2B5EF4-FFF2-40B4-BE49-F238E27FC236}">
                <a16:creationId xmlns:a16="http://schemas.microsoft.com/office/drawing/2014/main" id="{B38900DD-D1A9-2614-602D-131A52F3BFAB}"/>
              </a:ext>
            </a:extLst>
          </p:cNvPr>
          <p:cNvSpPr txBox="1"/>
          <p:nvPr/>
        </p:nvSpPr>
        <p:spPr bwMode="auto">
          <a:xfrm>
            <a:off x="2266797" y="1940088"/>
            <a:ext cx="5794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80</a:t>
            </a:r>
          </a:p>
        </p:txBody>
      </p:sp>
      <p:sp>
        <p:nvSpPr>
          <p:cNvPr id="13" name="TextBox 12">
            <a:extLst>
              <a:ext uri="{FF2B5EF4-FFF2-40B4-BE49-F238E27FC236}">
                <a16:creationId xmlns:a16="http://schemas.microsoft.com/office/drawing/2014/main" id="{40B5D144-839E-BBA8-DC13-4D8D9CA56085}"/>
              </a:ext>
            </a:extLst>
          </p:cNvPr>
          <p:cNvSpPr txBox="1"/>
          <p:nvPr/>
        </p:nvSpPr>
        <p:spPr bwMode="auto">
          <a:xfrm>
            <a:off x="2266797" y="2601594"/>
            <a:ext cx="5794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60</a:t>
            </a:r>
          </a:p>
        </p:txBody>
      </p:sp>
      <p:sp>
        <p:nvSpPr>
          <p:cNvPr id="14" name="TextBox 13">
            <a:extLst>
              <a:ext uri="{FF2B5EF4-FFF2-40B4-BE49-F238E27FC236}">
                <a16:creationId xmlns:a16="http://schemas.microsoft.com/office/drawing/2014/main" id="{7BAF73A7-2FFF-BAAA-5826-A53713C1B933}"/>
              </a:ext>
            </a:extLst>
          </p:cNvPr>
          <p:cNvSpPr txBox="1"/>
          <p:nvPr/>
        </p:nvSpPr>
        <p:spPr bwMode="auto">
          <a:xfrm>
            <a:off x="2266797" y="3263100"/>
            <a:ext cx="5794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40</a:t>
            </a:r>
          </a:p>
        </p:txBody>
      </p:sp>
      <p:sp>
        <p:nvSpPr>
          <p:cNvPr id="15" name="TextBox 14">
            <a:extLst>
              <a:ext uri="{FF2B5EF4-FFF2-40B4-BE49-F238E27FC236}">
                <a16:creationId xmlns:a16="http://schemas.microsoft.com/office/drawing/2014/main" id="{CB247C3D-8BD5-427A-7159-192C2B54F2CD}"/>
              </a:ext>
            </a:extLst>
          </p:cNvPr>
          <p:cNvSpPr txBox="1"/>
          <p:nvPr/>
        </p:nvSpPr>
        <p:spPr bwMode="auto">
          <a:xfrm>
            <a:off x="2266797" y="3924606"/>
            <a:ext cx="5794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20</a:t>
            </a:r>
          </a:p>
        </p:txBody>
      </p:sp>
      <p:sp>
        <p:nvSpPr>
          <p:cNvPr id="16" name="TextBox 15">
            <a:extLst>
              <a:ext uri="{FF2B5EF4-FFF2-40B4-BE49-F238E27FC236}">
                <a16:creationId xmlns:a16="http://schemas.microsoft.com/office/drawing/2014/main" id="{0181419A-32BC-B79A-8D4D-EC5E3C21DED4}"/>
              </a:ext>
            </a:extLst>
          </p:cNvPr>
          <p:cNvSpPr txBox="1"/>
          <p:nvPr/>
        </p:nvSpPr>
        <p:spPr bwMode="auto">
          <a:xfrm>
            <a:off x="2266797" y="4586114"/>
            <a:ext cx="5794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0</a:t>
            </a:r>
          </a:p>
        </p:txBody>
      </p:sp>
      <p:sp>
        <p:nvSpPr>
          <p:cNvPr id="17" name="TextBox 16">
            <a:extLst>
              <a:ext uri="{FF2B5EF4-FFF2-40B4-BE49-F238E27FC236}">
                <a16:creationId xmlns:a16="http://schemas.microsoft.com/office/drawing/2014/main" id="{4F8D1861-235F-4D8C-5D08-E79B7E53C56E}"/>
              </a:ext>
            </a:extLst>
          </p:cNvPr>
          <p:cNvSpPr txBox="1"/>
          <p:nvPr/>
        </p:nvSpPr>
        <p:spPr bwMode="auto">
          <a:xfrm rot="16200000">
            <a:off x="622958" y="2928459"/>
            <a:ext cx="3304284" cy="34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ctr" fontAlgn="base">
              <a:lnSpc>
                <a:spcPct val="90000"/>
              </a:lnSpc>
              <a:spcBef>
                <a:spcPct val="35000"/>
              </a:spcBef>
              <a:spcAft>
                <a:spcPct val="25000"/>
              </a:spcAft>
              <a:buClr>
                <a:schemeClr val="folHlink"/>
              </a:buClr>
              <a:buSzTx/>
              <a:tabLst/>
              <a:defRPr/>
            </a:pPr>
            <a:r>
              <a:rPr lang="en-US" dirty="0">
                <a:solidFill>
                  <a:schemeClr val="tx1">
                    <a:lumMod val="75000"/>
                    <a:lumOff val="25000"/>
                  </a:schemeClr>
                </a:solidFill>
                <a:latin typeface="Poppins Medium" pitchFamily="2" charset="77"/>
                <a:cs typeface="Poppins Medium" pitchFamily="2" charset="77"/>
              </a:rPr>
              <a:t>Patients (%)</a:t>
            </a:r>
          </a:p>
        </p:txBody>
      </p:sp>
      <p:grpSp>
        <p:nvGrpSpPr>
          <p:cNvPr id="18" name="Group 17">
            <a:extLst>
              <a:ext uri="{FF2B5EF4-FFF2-40B4-BE49-F238E27FC236}">
                <a16:creationId xmlns:a16="http://schemas.microsoft.com/office/drawing/2014/main" id="{BBEEBCF6-E4A0-2D9D-CA15-431F1400E30A}"/>
              </a:ext>
            </a:extLst>
          </p:cNvPr>
          <p:cNvGrpSpPr/>
          <p:nvPr/>
        </p:nvGrpSpPr>
        <p:grpSpPr>
          <a:xfrm>
            <a:off x="9610967" y="2513331"/>
            <a:ext cx="704663" cy="1077218"/>
            <a:chOff x="9623834" y="2190573"/>
            <a:chExt cx="704663" cy="1077218"/>
          </a:xfrm>
        </p:grpSpPr>
        <p:sp>
          <p:nvSpPr>
            <p:cNvPr id="19" name="TextBox 18">
              <a:extLst>
                <a:ext uri="{FF2B5EF4-FFF2-40B4-BE49-F238E27FC236}">
                  <a16:creationId xmlns:a16="http://schemas.microsoft.com/office/drawing/2014/main" id="{49D224E7-7390-1B03-4E89-74E41E345C61}"/>
                </a:ext>
              </a:extLst>
            </p:cNvPr>
            <p:cNvSpPr txBox="1"/>
            <p:nvPr/>
          </p:nvSpPr>
          <p:spPr bwMode="auto">
            <a:xfrm>
              <a:off x="9749075" y="2190573"/>
              <a:ext cx="57942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3+</a:t>
              </a:r>
              <a:b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2+</a:t>
              </a:r>
              <a:b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1+</a:t>
              </a:r>
              <a:b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0</a:t>
              </a:r>
            </a:p>
          </p:txBody>
        </p:sp>
        <p:sp>
          <p:nvSpPr>
            <p:cNvPr id="20" name="Rectangle 19">
              <a:extLst>
                <a:ext uri="{FF2B5EF4-FFF2-40B4-BE49-F238E27FC236}">
                  <a16:creationId xmlns:a16="http://schemas.microsoft.com/office/drawing/2014/main" id="{1C5BFC14-EE0E-3F36-122D-85A596812D2A}"/>
                </a:ext>
              </a:extLst>
            </p:cNvPr>
            <p:cNvSpPr/>
            <p:nvPr/>
          </p:nvSpPr>
          <p:spPr bwMode="auto">
            <a:xfrm>
              <a:off x="9623834" y="2272420"/>
              <a:ext cx="144855" cy="14485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1" name="Rectangle 20">
              <a:extLst>
                <a:ext uri="{FF2B5EF4-FFF2-40B4-BE49-F238E27FC236}">
                  <a16:creationId xmlns:a16="http://schemas.microsoft.com/office/drawing/2014/main" id="{878538B4-035F-470B-0766-61194BD8BF65}"/>
                </a:ext>
              </a:extLst>
            </p:cNvPr>
            <p:cNvSpPr/>
            <p:nvPr/>
          </p:nvSpPr>
          <p:spPr bwMode="auto">
            <a:xfrm>
              <a:off x="9623834" y="3013296"/>
              <a:ext cx="144855" cy="144855"/>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2" name="Rectangle 21">
              <a:extLst>
                <a:ext uri="{FF2B5EF4-FFF2-40B4-BE49-F238E27FC236}">
                  <a16:creationId xmlns:a16="http://schemas.microsoft.com/office/drawing/2014/main" id="{E6A6221E-8BD7-F4B7-A517-57E27BA495E5}"/>
                </a:ext>
              </a:extLst>
            </p:cNvPr>
            <p:cNvSpPr/>
            <p:nvPr/>
          </p:nvSpPr>
          <p:spPr bwMode="auto">
            <a:xfrm>
              <a:off x="9623834" y="2519379"/>
              <a:ext cx="144855" cy="144855"/>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 name="Rectangle 22">
              <a:extLst>
                <a:ext uri="{FF2B5EF4-FFF2-40B4-BE49-F238E27FC236}">
                  <a16:creationId xmlns:a16="http://schemas.microsoft.com/office/drawing/2014/main" id="{D1D8213E-EDB9-39FC-0E70-3B45B592E7F4}"/>
                </a:ext>
              </a:extLst>
            </p:cNvPr>
            <p:cNvSpPr/>
            <p:nvPr/>
          </p:nvSpPr>
          <p:spPr bwMode="auto">
            <a:xfrm>
              <a:off x="9623834" y="2766338"/>
              <a:ext cx="144855" cy="144855"/>
            </a:xfrm>
            <a:prstGeom prst="rect">
              <a:avLst/>
            </a:prstGeom>
            <a:solidFill>
              <a:schemeClr val="bg1">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24" name="TextBox 23">
            <a:extLst>
              <a:ext uri="{FF2B5EF4-FFF2-40B4-BE49-F238E27FC236}">
                <a16:creationId xmlns:a16="http://schemas.microsoft.com/office/drawing/2014/main" id="{9D6FF8D7-ADA3-C1CB-8B52-745F50181939}"/>
              </a:ext>
            </a:extLst>
          </p:cNvPr>
          <p:cNvSpPr txBox="1"/>
          <p:nvPr/>
        </p:nvSpPr>
        <p:spPr bwMode="auto">
          <a:xfrm>
            <a:off x="2275830" y="1031885"/>
            <a:ext cx="579422" cy="34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r" fontAlgn="base">
              <a:lnSpc>
                <a:spcPct val="90000"/>
              </a:lnSpc>
              <a:spcBef>
                <a:spcPct val="35000"/>
              </a:spcBef>
              <a:spcAft>
                <a:spcPct val="25000"/>
              </a:spcAft>
              <a:buClr>
                <a:schemeClr val="folHlink"/>
              </a:buClr>
              <a:buFontTx/>
              <a:buNone/>
              <a:defRPr/>
            </a:pPr>
            <a:r>
              <a:rPr lang="en-US" dirty="0">
                <a:solidFill>
                  <a:schemeClr val="tx1">
                    <a:lumMod val="75000"/>
                    <a:lumOff val="25000"/>
                  </a:schemeClr>
                </a:solidFill>
                <a:latin typeface="Poppins Medium" pitchFamily="2" charset="77"/>
                <a:cs typeface="Poppins Medium" pitchFamily="2" charset="77"/>
              </a:rPr>
              <a:t>n</a:t>
            </a:r>
          </a:p>
        </p:txBody>
      </p:sp>
      <p:sp>
        <p:nvSpPr>
          <p:cNvPr id="25" name="TextBox 24">
            <a:extLst>
              <a:ext uri="{FF2B5EF4-FFF2-40B4-BE49-F238E27FC236}">
                <a16:creationId xmlns:a16="http://schemas.microsoft.com/office/drawing/2014/main" id="{F8851165-41E0-0A2A-7101-A99C7E0FEA30}"/>
              </a:ext>
            </a:extLst>
          </p:cNvPr>
          <p:cNvSpPr txBox="1"/>
          <p:nvPr/>
        </p:nvSpPr>
        <p:spPr bwMode="auto">
          <a:xfrm rot="16200000">
            <a:off x="2288677"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Urothelial</a:t>
            </a:r>
          </a:p>
        </p:txBody>
      </p:sp>
      <p:sp>
        <p:nvSpPr>
          <p:cNvPr id="26" name="TextBox 25">
            <a:extLst>
              <a:ext uri="{FF2B5EF4-FFF2-40B4-BE49-F238E27FC236}">
                <a16:creationId xmlns:a16="http://schemas.microsoft.com/office/drawing/2014/main" id="{0D9FD52E-68EB-6054-46B4-C73702FAC5FE}"/>
              </a:ext>
            </a:extLst>
          </p:cNvPr>
          <p:cNvSpPr txBox="1"/>
          <p:nvPr/>
        </p:nvSpPr>
        <p:spPr bwMode="auto">
          <a:xfrm rot="16200000">
            <a:off x="2159387" y="5706180"/>
            <a:ext cx="217565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HN-Salivary Gland</a:t>
            </a:r>
          </a:p>
        </p:txBody>
      </p:sp>
      <p:sp>
        <p:nvSpPr>
          <p:cNvPr id="27" name="TextBox 26">
            <a:extLst>
              <a:ext uri="{FF2B5EF4-FFF2-40B4-BE49-F238E27FC236}">
                <a16:creationId xmlns:a16="http://schemas.microsoft.com/office/drawing/2014/main" id="{C7212765-9DE7-CA56-34D0-803716430ECD}"/>
              </a:ext>
            </a:extLst>
          </p:cNvPr>
          <p:cNvSpPr txBox="1"/>
          <p:nvPr/>
        </p:nvSpPr>
        <p:spPr bwMode="auto">
          <a:xfrm rot="16200000">
            <a:off x="2813023"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Endometrial</a:t>
            </a:r>
          </a:p>
        </p:txBody>
      </p:sp>
      <p:sp>
        <p:nvSpPr>
          <p:cNvPr id="28" name="TextBox 27">
            <a:extLst>
              <a:ext uri="{FF2B5EF4-FFF2-40B4-BE49-F238E27FC236}">
                <a16:creationId xmlns:a16="http://schemas.microsoft.com/office/drawing/2014/main" id="{E499C858-703E-FA2D-19C0-FB8011BB7869}"/>
              </a:ext>
            </a:extLst>
          </p:cNvPr>
          <p:cNvSpPr txBox="1"/>
          <p:nvPr/>
        </p:nvSpPr>
        <p:spPr bwMode="auto">
          <a:xfrm rot="16200000">
            <a:off x="3075196"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Breast</a:t>
            </a:r>
          </a:p>
        </p:txBody>
      </p:sp>
      <p:sp>
        <p:nvSpPr>
          <p:cNvPr id="29" name="TextBox 28">
            <a:extLst>
              <a:ext uri="{FF2B5EF4-FFF2-40B4-BE49-F238E27FC236}">
                <a16:creationId xmlns:a16="http://schemas.microsoft.com/office/drawing/2014/main" id="{CF1BF206-9DEF-9533-060A-168603E07306}"/>
              </a:ext>
            </a:extLst>
          </p:cNvPr>
          <p:cNvSpPr txBox="1"/>
          <p:nvPr/>
        </p:nvSpPr>
        <p:spPr bwMode="auto">
          <a:xfrm rot="16200000">
            <a:off x="3337369"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Gallbladder</a:t>
            </a:r>
          </a:p>
        </p:txBody>
      </p:sp>
      <p:sp>
        <p:nvSpPr>
          <p:cNvPr id="30" name="TextBox 29">
            <a:extLst>
              <a:ext uri="{FF2B5EF4-FFF2-40B4-BE49-F238E27FC236}">
                <a16:creationId xmlns:a16="http://schemas.microsoft.com/office/drawing/2014/main" id="{289D4E26-8AFE-1EA1-747C-BFD17C009BA3}"/>
              </a:ext>
            </a:extLst>
          </p:cNvPr>
          <p:cNvSpPr txBox="1"/>
          <p:nvPr/>
        </p:nvSpPr>
        <p:spPr bwMode="auto">
          <a:xfrm rot="16200000">
            <a:off x="3599542"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Lung</a:t>
            </a:r>
          </a:p>
        </p:txBody>
      </p:sp>
      <p:sp>
        <p:nvSpPr>
          <p:cNvPr id="31" name="TextBox 30">
            <a:extLst>
              <a:ext uri="{FF2B5EF4-FFF2-40B4-BE49-F238E27FC236}">
                <a16:creationId xmlns:a16="http://schemas.microsoft.com/office/drawing/2014/main" id="{3FB58043-5C95-213A-5309-97959B37A699}"/>
              </a:ext>
            </a:extLst>
          </p:cNvPr>
          <p:cNvSpPr txBox="1"/>
          <p:nvPr/>
        </p:nvSpPr>
        <p:spPr bwMode="auto">
          <a:xfrm rot="16200000">
            <a:off x="3861715"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Gastric/GEJ</a:t>
            </a:r>
          </a:p>
        </p:txBody>
      </p:sp>
      <p:sp>
        <p:nvSpPr>
          <p:cNvPr id="32" name="TextBox 31">
            <a:extLst>
              <a:ext uri="{FF2B5EF4-FFF2-40B4-BE49-F238E27FC236}">
                <a16:creationId xmlns:a16="http://schemas.microsoft.com/office/drawing/2014/main" id="{58B1AC57-195E-8A47-6058-9F867F164AD6}"/>
              </a:ext>
            </a:extLst>
          </p:cNvPr>
          <p:cNvSpPr txBox="1"/>
          <p:nvPr/>
        </p:nvSpPr>
        <p:spPr bwMode="auto">
          <a:xfrm rot="16200000">
            <a:off x="4123888"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CUP</a:t>
            </a:r>
          </a:p>
        </p:txBody>
      </p:sp>
      <p:sp>
        <p:nvSpPr>
          <p:cNvPr id="33" name="TextBox 32">
            <a:extLst>
              <a:ext uri="{FF2B5EF4-FFF2-40B4-BE49-F238E27FC236}">
                <a16:creationId xmlns:a16="http://schemas.microsoft.com/office/drawing/2014/main" id="{B992D340-DE22-2124-60A2-D78A2C660BC7}"/>
              </a:ext>
            </a:extLst>
          </p:cNvPr>
          <p:cNvSpPr txBox="1"/>
          <p:nvPr/>
        </p:nvSpPr>
        <p:spPr bwMode="auto">
          <a:xfrm rot="16200000">
            <a:off x="4386061"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HN-Other</a:t>
            </a:r>
          </a:p>
        </p:txBody>
      </p:sp>
      <p:sp>
        <p:nvSpPr>
          <p:cNvPr id="34" name="TextBox 33">
            <a:extLst>
              <a:ext uri="{FF2B5EF4-FFF2-40B4-BE49-F238E27FC236}">
                <a16:creationId xmlns:a16="http://schemas.microsoft.com/office/drawing/2014/main" id="{6FD0D65D-EDA0-61E9-F4D7-DAA5D9DCF395}"/>
              </a:ext>
            </a:extLst>
          </p:cNvPr>
          <p:cNvSpPr txBox="1"/>
          <p:nvPr/>
        </p:nvSpPr>
        <p:spPr bwMode="auto">
          <a:xfrm rot="16200000">
            <a:off x="4648234"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CCA</a:t>
            </a:r>
          </a:p>
        </p:txBody>
      </p:sp>
      <p:sp>
        <p:nvSpPr>
          <p:cNvPr id="35" name="TextBox 34">
            <a:extLst>
              <a:ext uri="{FF2B5EF4-FFF2-40B4-BE49-F238E27FC236}">
                <a16:creationId xmlns:a16="http://schemas.microsoft.com/office/drawing/2014/main" id="{4F675D9B-6819-80D1-081C-04447A99F395}"/>
              </a:ext>
            </a:extLst>
          </p:cNvPr>
          <p:cNvSpPr txBox="1"/>
          <p:nvPr/>
        </p:nvSpPr>
        <p:spPr bwMode="auto">
          <a:xfrm rot="16200000">
            <a:off x="4910407"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HCC</a:t>
            </a:r>
          </a:p>
        </p:txBody>
      </p:sp>
      <p:sp>
        <p:nvSpPr>
          <p:cNvPr id="36" name="TextBox 35">
            <a:extLst>
              <a:ext uri="{FF2B5EF4-FFF2-40B4-BE49-F238E27FC236}">
                <a16:creationId xmlns:a16="http://schemas.microsoft.com/office/drawing/2014/main" id="{DE32B4BC-86C1-CAB6-7DE2-D9A1CDC128B8}"/>
              </a:ext>
            </a:extLst>
          </p:cNvPr>
          <p:cNvSpPr txBox="1"/>
          <p:nvPr/>
        </p:nvSpPr>
        <p:spPr bwMode="auto">
          <a:xfrm rot="16200000">
            <a:off x="5172580"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Ovarian/FT</a:t>
            </a:r>
          </a:p>
        </p:txBody>
      </p:sp>
      <p:sp>
        <p:nvSpPr>
          <p:cNvPr id="37" name="TextBox 36">
            <a:extLst>
              <a:ext uri="{FF2B5EF4-FFF2-40B4-BE49-F238E27FC236}">
                <a16:creationId xmlns:a16="http://schemas.microsoft.com/office/drawing/2014/main" id="{ED33AC14-E865-FBCD-4E2A-6B34B8FE2F30}"/>
              </a:ext>
            </a:extLst>
          </p:cNvPr>
          <p:cNvSpPr txBox="1"/>
          <p:nvPr/>
        </p:nvSpPr>
        <p:spPr bwMode="auto">
          <a:xfrm rot="16200000">
            <a:off x="5434753"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Cervical</a:t>
            </a:r>
          </a:p>
        </p:txBody>
      </p:sp>
      <p:sp>
        <p:nvSpPr>
          <p:cNvPr id="38" name="TextBox 37">
            <a:extLst>
              <a:ext uri="{FF2B5EF4-FFF2-40B4-BE49-F238E27FC236}">
                <a16:creationId xmlns:a16="http://schemas.microsoft.com/office/drawing/2014/main" id="{2CD0A79C-456A-410D-901B-3FAB8342A375}"/>
              </a:ext>
            </a:extLst>
          </p:cNvPr>
          <p:cNvSpPr txBox="1"/>
          <p:nvPr/>
        </p:nvSpPr>
        <p:spPr bwMode="auto">
          <a:xfrm rot="16200000">
            <a:off x="5696926"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Pancreas</a:t>
            </a:r>
          </a:p>
        </p:txBody>
      </p:sp>
      <p:sp>
        <p:nvSpPr>
          <p:cNvPr id="39" name="TextBox 38">
            <a:extLst>
              <a:ext uri="{FF2B5EF4-FFF2-40B4-BE49-F238E27FC236}">
                <a16:creationId xmlns:a16="http://schemas.microsoft.com/office/drawing/2014/main" id="{46291493-DDFA-4D7D-912C-14380CB37492}"/>
              </a:ext>
            </a:extLst>
          </p:cNvPr>
          <p:cNvSpPr txBox="1"/>
          <p:nvPr/>
        </p:nvSpPr>
        <p:spPr bwMode="auto">
          <a:xfrm rot="16200000">
            <a:off x="5959099"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Colorectal</a:t>
            </a:r>
          </a:p>
        </p:txBody>
      </p:sp>
      <p:sp>
        <p:nvSpPr>
          <p:cNvPr id="40" name="TextBox 39">
            <a:extLst>
              <a:ext uri="{FF2B5EF4-FFF2-40B4-BE49-F238E27FC236}">
                <a16:creationId xmlns:a16="http://schemas.microsoft.com/office/drawing/2014/main" id="{B87966EC-2305-19CF-CF42-250BAB4733E7}"/>
              </a:ext>
            </a:extLst>
          </p:cNvPr>
          <p:cNvSpPr txBox="1"/>
          <p:nvPr/>
        </p:nvSpPr>
        <p:spPr bwMode="auto">
          <a:xfrm rot="16200000">
            <a:off x="6221272"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HNSCC</a:t>
            </a:r>
          </a:p>
        </p:txBody>
      </p:sp>
      <p:sp>
        <p:nvSpPr>
          <p:cNvPr id="41" name="TextBox 40">
            <a:extLst>
              <a:ext uri="{FF2B5EF4-FFF2-40B4-BE49-F238E27FC236}">
                <a16:creationId xmlns:a16="http://schemas.microsoft.com/office/drawing/2014/main" id="{859D22BE-C62B-C06B-0BDD-FA450A7F38C0}"/>
              </a:ext>
            </a:extLst>
          </p:cNvPr>
          <p:cNvSpPr txBox="1"/>
          <p:nvPr/>
        </p:nvSpPr>
        <p:spPr bwMode="auto">
          <a:xfrm rot="16200000">
            <a:off x="6483445"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Peritoneal</a:t>
            </a:r>
          </a:p>
        </p:txBody>
      </p:sp>
      <p:sp>
        <p:nvSpPr>
          <p:cNvPr id="42" name="TextBox 41">
            <a:extLst>
              <a:ext uri="{FF2B5EF4-FFF2-40B4-BE49-F238E27FC236}">
                <a16:creationId xmlns:a16="http://schemas.microsoft.com/office/drawing/2014/main" id="{76716634-5E5E-6BD8-54E1-EB48E30C2535}"/>
              </a:ext>
            </a:extLst>
          </p:cNvPr>
          <p:cNvSpPr txBox="1"/>
          <p:nvPr/>
        </p:nvSpPr>
        <p:spPr bwMode="auto">
          <a:xfrm rot="16200000">
            <a:off x="6745618"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Appendiceal</a:t>
            </a:r>
          </a:p>
        </p:txBody>
      </p:sp>
      <p:sp>
        <p:nvSpPr>
          <p:cNvPr id="43" name="TextBox 42">
            <a:extLst>
              <a:ext uri="{FF2B5EF4-FFF2-40B4-BE49-F238E27FC236}">
                <a16:creationId xmlns:a16="http://schemas.microsoft.com/office/drawing/2014/main" id="{C1CD939C-6194-43EF-65D6-8FCF0A1D854D}"/>
              </a:ext>
            </a:extLst>
          </p:cNvPr>
          <p:cNvSpPr txBox="1"/>
          <p:nvPr/>
        </p:nvSpPr>
        <p:spPr bwMode="auto">
          <a:xfrm rot="16200000">
            <a:off x="7007791"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Small Bowel</a:t>
            </a:r>
          </a:p>
        </p:txBody>
      </p:sp>
      <p:sp>
        <p:nvSpPr>
          <p:cNvPr id="44" name="TextBox 43">
            <a:extLst>
              <a:ext uri="{FF2B5EF4-FFF2-40B4-BE49-F238E27FC236}">
                <a16:creationId xmlns:a16="http://schemas.microsoft.com/office/drawing/2014/main" id="{34C7CA42-A6AB-F317-BB70-C4DED36BBA71}"/>
              </a:ext>
            </a:extLst>
          </p:cNvPr>
          <p:cNvSpPr txBox="1"/>
          <p:nvPr/>
        </p:nvSpPr>
        <p:spPr bwMode="auto">
          <a:xfrm rot="16200000">
            <a:off x="7269964"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Prostate</a:t>
            </a:r>
          </a:p>
        </p:txBody>
      </p:sp>
      <p:sp>
        <p:nvSpPr>
          <p:cNvPr id="45" name="TextBox 44">
            <a:extLst>
              <a:ext uri="{FF2B5EF4-FFF2-40B4-BE49-F238E27FC236}">
                <a16:creationId xmlns:a16="http://schemas.microsoft.com/office/drawing/2014/main" id="{C4288119-26A0-C6E9-F689-F790E644C4AF}"/>
              </a:ext>
            </a:extLst>
          </p:cNvPr>
          <p:cNvSpPr txBox="1"/>
          <p:nvPr/>
        </p:nvSpPr>
        <p:spPr bwMode="auto">
          <a:xfrm rot="16200000">
            <a:off x="7532137"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HN-ACC</a:t>
            </a:r>
          </a:p>
        </p:txBody>
      </p:sp>
      <p:sp>
        <p:nvSpPr>
          <p:cNvPr id="46" name="TextBox 45">
            <a:extLst>
              <a:ext uri="{FF2B5EF4-FFF2-40B4-BE49-F238E27FC236}">
                <a16:creationId xmlns:a16="http://schemas.microsoft.com/office/drawing/2014/main" id="{CE818C6F-7011-CD1D-3D61-30A212816162}"/>
              </a:ext>
            </a:extLst>
          </p:cNvPr>
          <p:cNvSpPr txBox="1"/>
          <p:nvPr/>
        </p:nvSpPr>
        <p:spPr bwMode="auto">
          <a:xfrm rot="16200000">
            <a:off x="7794310"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Sarcoma</a:t>
            </a:r>
          </a:p>
        </p:txBody>
      </p:sp>
      <p:sp>
        <p:nvSpPr>
          <p:cNvPr id="47" name="TextBox 46">
            <a:extLst>
              <a:ext uri="{FF2B5EF4-FFF2-40B4-BE49-F238E27FC236}">
                <a16:creationId xmlns:a16="http://schemas.microsoft.com/office/drawing/2014/main" id="{E15EB554-330F-3CDD-C662-09351A2BF283}"/>
              </a:ext>
            </a:extLst>
          </p:cNvPr>
          <p:cNvSpPr txBox="1"/>
          <p:nvPr/>
        </p:nvSpPr>
        <p:spPr bwMode="auto">
          <a:xfrm rot="16200000">
            <a:off x="8056483"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Renal Cell</a:t>
            </a:r>
          </a:p>
        </p:txBody>
      </p:sp>
      <p:sp>
        <p:nvSpPr>
          <p:cNvPr id="48" name="TextBox 47">
            <a:extLst>
              <a:ext uri="{FF2B5EF4-FFF2-40B4-BE49-F238E27FC236}">
                <a16:creationId xmlns:a16="http://schemas.microsoft.com/office/drawing/2014/main" id="{157E96C3-7D93-CCCE-1F59-E727E147B920}"/>
              </a:ext>
            </a:extLst>
          </p:cNvPr>
          <p:cNvSpPr txBox="1"/>
          <p:nvPr/>
        </p:nvSpPr>
        <p:spPr bwMode="auto">
          <a:xfrm rot="16200000">
            <a:off x="8318656"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r" fontAlgn="base">
              <a:lnSpc>
                <a:spcPct val="90000"/>
              </a:lnSpc>
              <a:spcBef>
                <a:spcPct val="35000"/>
              </a:spcBef>
              <a:spcAft>
                <a:spcPct val="25000"/>
              </a:spcAft>
              <a:buClr>
                <a:schemeClr val="folHlink"/>
              </a:buClr>
              <a:buSzTx/>
              <a:tabLst/>
              <a:defRPr/>
            </a:pPr>
            <a:r>
              <a:rPr lang="en-US" sz="1400" dirty="0">
                <a:solidFill>
                  <a:schemeClr val="tx1">
                    <a:lumMod val="75000"/>
                    <a:lumOff val="25000"/>
                  </a:schemeClr>
                </a:solidFill>
                <a:latin typeface="Poppins Medium" pitchFamily="2" charset="77"/>
                <a:cs typeface="Poppins Medium" pitchFamily="2" charset="77"/>
              </a:rPr>
              <a:t>Thyroid</a:t>
            </a:r>
          </a:p>
        </p:txBody>
      </p:sp>
      <p:sp>
        <p:nvSpPr>
          <p:cNvPr id="49" name="TextBox 48">
            <a:extLst>
              <a:ext uri="{FF2B5EF4-FFF2-40B4-BE49-F238E27FC236}">
                <a16:creationId xmlns:a16="http://schemas.microsoft.com/office/drawing/2014/main" id="{04B5B2BC-CE5E-2C41-B6BD-05F853BFA879}"/>
              </a:ext>
            </a:extLst>
          </p:cNvPr>
          <p:cNvSpPr txBox="1"/>
          <p:nvPr/>
        </p:nvSpPr>
        <p:spPr bwMode="auto">
          <a:xfrm rot="16200000">
            <a:off x="8580836" y="5314717"/>
            <a:ext cx="1392724"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fontAlgn="base">
              <a:lnSpc>
                <a:spcPct val="90000"/>
              </a:lnSpc>
              <a:spcBef>
                <a:spcPct val="35000"/>
              </a:spcBef>
              <a:spcAft>
                <a:spcPct val="25000"/>
              </a:spcAft>
              <a:buClr>
                <a:schemeClr val="folHlink"/>
              </a:buClr>
              <a:buFontTx/>
              <a:buNone/>
              <a:defRPr/>
            </a:pPr>
            <a:r>
              <a:rPr lang="en-US" sz="1400" dirty="0">
                <a:solidFill>
                  <a:schemeClr val="tx1">
                    <a:lumMod val="75000"/>
                    <a:lumOff val="25000"/>
                  </a:schemeClr>
                </a:solidFill>
                <a:latin typeface="Poppins Medium" pitchFamily="2" charset="77"/>
                <a:cs typeface="Poppins Medium" pitchFamily="2" charset="77"/>
              </a:rPr>
              <a:t>Melanoma</a:t>
            </a:r>
          </a:p>
        </p:txBody>
      </p:sp>
      <p:sp>
        <p:nvSpPr>
          <p:cNvPr id="50" name="TextBox 49">
            <a:extLst>
              <a:ext uri="{FF2B5EF4-FFF2-40B4-BE49-F238E27FC236}">
                <a16:creationId xmlns:a16="http://schemas.microsoft.com/office/drawing/2014/main" id="{5CEF785E-2E14-B956-6734-83DB9556E576}"/>
              </a:ext>
            </a:extLst>
          </p:cNvPr>
          <p:cNvSpPr txBox="1"/>
          <p:nvPr/>
        </p:nvSpPr>
        <p:spPr bwMode="auto">
          <a:xfrm rot="16200000">
            <a:off x="2759081"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176</a:t>
            </a:r>
          </a:p>
        </p:txBody>
      </p:sp>
      <p:sp>
        <p:nvSpPr>
          <p:cNvPr id="51" name="TextBox 50">
            <a:extLst>
              <a:ext uri="{FF2B5EF4-FFF2-40B4-BE49-F238E27FC236}">
                <a16:creationId xmlns:a16="http://schemas.microsoft.com/office/drawing/2014/main" id="{E58048A3-5E18-C873-90BF-F35A9D1D29C4}"/>
              </a:ext>
            </a:extLst>
          </p:cNvPr>
          <p:cNvSpPr txBox="1"/>
          <p:nvPr/>
        </p:nvSpPr>
        <p:spPr bwMode="auto">
          <a:xfrm rot="16200000">
            <a:off x="3020123"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48</a:t>
            </a:r>
          </a:p>
        </p:txBody>
      </p:sp>
      <p:sp>
        <p:nvSpPr>
          <p:cNvPr id="52" name="TextBox 51">
            <a:extLst>
              <a:ext uri="{FF2B5EF4-FFF2-40B4-BE49-F238E27FC236}">
                <a16:creationId xmlns:a16="http://schemas.microsoft.com/office/drawing/2014/main" id="{96B63E82-9965-0A28-A496-F1268C793302}"/>
              </a:ext>
            </a:extLst>
          </p:cNvPr>
          <p:cNvSpPr txBox="1"/>
          <p:nvPr/>
        </p:nvSpPr>
        <p:spPr bwMode="auto">
          <a:xfrm rot="16200000">
            <a:off x="3281165"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127</a:t>
            </a:r>
          </a:p>
        </p:txBody>
      </p:sp>
      <p:sp>
        <p:nvSpPr>
          <p:cNvPr id="53" name="TextBox 52">
            <a:extLst>
              <a:ext uri="{FF2B5EF4-FFF2-40B4-BE49-F238E27FC236}">
                <a16:creationId xmlns:a16="http://schemas.microsoft.com/office/drawing/2014/main" id="{E8484BFC-6588-4ED3-89EA-14CA2C60A65B}"/>
              </a:ext>
            </a:extLst>
          </p:cNvPr>
          <p:cNvSpPr txBox="1"/>
          <p:nvPr/>
        </p:nvSpPr>
        <p:spPr bwMode="auto">
          <a:xfrm rot="16200000">
            <a:off x="3479020" y="986815"/>
            <a:ext cx="6114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2611</a:t>
            </a:r>
          </a:p>
        </p:txBody>
      </p:sp>
      <p:sp>
        <p:nvSpPr>
          <p:cNvPr id="54" name="TextBox 53">
            <a:extLst>
              <a:ext uri="{FF2B5EF4-FFF2-40B4-BE49-F238E27FC236}">
                <a16:creationId xmlns:a16="http://schemas.microsoft.com/office/drawing/2014/main" id="{2485F5C2-A94C-B624-4E24-F185B2A77692}"/>
              </a:ext>
            </a:extLst>
          </p:cNvPr>
          <p:cNvSpPr txBox="1"/>
          <p:nvPr/>
        </p:nvSpPr>
        <p:spPr bwMode="auto">
          <a:xfrm rot="16200000">
            <a:off x="3803249"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33</a:t>
            </a:r>
          </a:p>
        </p:txBody>
      </p:sp>
      <p:sp>
        <p:nvSpPr>
          <p:cNvPr id="55" name="TextBox 54">
            <a:extLst>
              <a:ext uri="{FF2B5EF4-FFF2-40B4-BE49-F238E27FC236}">
                <a16:creationId xmlns:a16="http://schemas.microsoft.com/office/drawing/2014/main" id="{785E106C-DDA0-2C64-7989-49A0D57833AB}"/>
              </a:ext>
            </a:extLst>
          </p:cNvPr>
          <p:cNvSpPr txBox="1"/>
          <p:nvPr/>
        </p:nvSpPr>
        <p:spPr bwMode="auto">
          <a:xfrm rot="16200000">
            <a:off x="4064291"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211</a:t>
            </a:r>
          </a:p>
        </p:txBody>
      </p:sp>
      <p:sp>
        <p:nvSpPr>
          <p:cNvPr id="56" name="TextBox 55">
            <a:extLst>
              <a:ext uri="{FF2B5EF4-FFF2-40B4-BE49-F238E27FC236}">
                <a16:creationId xmlns:a16="http://schemas.microsoft.com/office/drawing/2014/main" id="{310A115A-129A-04F5-2081-0141EB3735F8}"/>
              </a:ext>
            </a:extLst>
          </p:cNvPr>
          <p:cNvSpPr txBox="1"/>
          <p:nvPr/>
        </p:nvSpPr>
        <p:spPr bwMode="auto">
          <a:xfrm rot="16200000">
            <a:off x="4325333" y="942281"/>
            <a:ext cx="4851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208</a:t>
            </a:r>
          </a:p>
        </p:txBody>
      </p:sp>
      <p:sp>
        <p:nvSpPr>
          <p:cNvPr id="57" name="TextBox 56">
            <a:extLst>
              <a:ext uri="{FF2B5EF4-FFF2-40B4-BE49-F238E27FC236}">
                <a16:creationId xmlns:a16="http://schemas.microsoft.com/office/drawing/2014/main" id="{0DD3EBC9-651F-7392-DFA4-2CBC5A12BAA3}"/>
              </a:ext>
            </a:extLst>
          </p:cNvPr>
          <p:cNvSpPr txBox="1"/>
          <p:nvPr/>
        </p:nvSpPr>
        <p:spPr bwMode="auto">
          <a:xfrm rot="16200000">
            <a:off x="4586375"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54</a:t>
            </a:r>
          </a:p>
        </p:txBody>
      </p:sp>
      <p:sp>
        <p:nvSpPr>
          <p:cNvPr id="58" name="TextBox 57">
            <a:extLst>
              <a:ext uri="{FF2B5EF4-FFF2-40B4-BE49-F238E27FC236}">
                <a16:creationId xmlns:a16="http://schemas.microsoft.com/office/drawing/2014/main" id="{E694B6B1-C354-8F39-AAB2-57576CCAFAF7}"/>
              </a:ext>
            </a:extLst>
          </p:cNvPr>
          <p:cNvSpPr txBox="1"/>
          <p:nvPr/>
        </p:nvSpPr>
        <p:spPr bwMode="auto">
          <a:xfrm rot="16200000">
            <a:off x="4847417"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13</a:t>
            </a:r>
          </a:p>
        </p:txBody>
      </p:sp>
      <p:sp>
        <p:nvSpPr>
          <p:cNvPr id="59" name="TextBox 58">
            <a:extLst>
              <a:ext uri="{FF2B5EF4-FFF2-40B4-BE49-F238E27FC236}">
                <a16:creationId xmlns:a16="http://schemas.microsoft.com/office/drawing/2014/main" id="{74ABC71E-60C7-062B-ED12-967174C90991}"/>
              </a:ext>
            </a:extLst>
          </p:cNvPr>
          <p:cNvSpPr txBox="1"/>
          <p:nvPr/>
        </p:nvSpPr>
        <p:spPr bwMode="auto">
          <a:xfrm rot="16200000">
            <a:off x="5108459" y="1050001"/>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122</a:t>
            </a:r>
          </a:p>
        </p:txBody>
      </p:sp>
      <p:sp>
        <p:nvSpPr>
          <p:cNvPr id="60" name="TextBox 59">
            <a:extLst>
              <a:ext uri="{FF2B5EF4-FFF2-40B4-BE49-F238E27FC236}">
                <a16:creationId xmlns:a16="http://schemas.microsoft.com/office/drawing/2014/main" id="{A55865EE-1A4F-316B-BEFD-C3921BA86CE6}"/>
              </a:ext>
            </a:extLst>
          </p:cNvPr>
          <p:cNvSpPr txBox="1"/>
          <p:nvPr/>
        </p:nvSpPr>
        <p:spPr bwMode="auto">
          <a:xfrm rot="16200000">
            <a:off x="5369501" y="1050001"/>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32</a:t>
            </a:r>
          </a:p>
        </p:txBody>
      </p:sp>
      <p:sp>
        <p:nvSpPr>
          <p:cNvPr id="61" name="TextBox 60">
            <a:extLst>
              <a:ext uri="{FF2B5EF4-FFF2-40B4-BE49-F238E27FC236}">
                <a16:creationId xmlns:a16="http://schemas.microsoft.com/office/drawing/2014/main" id="{31EA2941-59E5-10D0-2B76-23682A16B0CF}"/>
              </a:ext>
            </a:extLst>
          </p:cNvPr>
          <p:cNvSpPr txBox="1"/>
          <p:nvPr/>
        </p:nvSpPr>
        <p:spPr bwMode="auto">
          <a:xfrm rot="16200000">
            <a:off x="5630543" y="1050001"/>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85</a:t>
            </a:r>
          </a:p>
        </p:txBody>
      </p:sp>
      <p:sp>
        <p:nvSpPr>
          <p:cNvPr id="62" name="TextBox 61">
            <a:extLst>
              <a:ext uri="{FF2B5EF4-FFF2-40B4-BE49-F238E27FC236}">
                <a16:creationId xmlns:a16="http://schemas.microsoft.com/office/drawing/2014/main" id="{E53F5603-63C1-4C20-DBA2-3D8D2422453E}"/>
              </a:ext>
            </a:extLst>
          </p:cNvPr>
          <p:cNvSpPr txBox="1"/>
          <p:nvPr/>
        </p:nvSpPr>
        <p:spPr bwMode="auto">
          <a:xfrm rot="16200000">
            <a:off x="5891585" y="1050001"/>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14</a:t>
            </a:r>
          </a:p>
        </p:txBody>
      </p:sp>
      <p:sp>
        <p:nvSpPr>
          <p:cNvPr id="63" name="TextBox 62">
            <a:extLst>
              <a:ext uri="{FF2B5EF4-FFF2-40B4-BE49-F238E27FC236}">
                <a16:creationId xmlns:a16="http://schemas.microsoft.com/office/drawing/2014/main" id="{858137D3-0ACB-5DF9-70E0-32E2007C931B}"/>
              </a:ext>
            </a:extLst>
          </p:cNvPr>
          <p:cNvSpPr txBox="1"/>
          <p:nvPr/>
        </p:nvSpPr>
        <p:spPr bwMode="auto">
          <a:xfrm rot="16200000">
            <a:off x="6152627"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67</a:t>
            </a:r>
          </a:p>
        </p:txBody>
      </p:sp>
      <p:sp>
        <p:nvSpPr>
          <p:cNvPr id="64" name="TextBox 63">
            <a:extLst>
              <a:ext uri="{FF2B5EF4-FFF2-40B4-BE49-F238E27FC236}">
                <a16:creationId xmlns:a16="http://schemas.microsoft.com/office/drawing/2014/main" id="{C2E3A0E5-1973-9B5B-C83E-E9DFCFFAB14D}"/>
              </a:ext>
            </a:extLst>
          </p:cNvPr>
          <p:cNvSpPr txBox="1"/>
          <p:nvPr/>
        </p:nvSpPr>
        <p:spPr bwMode="auto">
          <a:xfrm rot="16200000">
            <a:off x="6413669" y="942281"/>
            <a:ext cx="4851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577</a:t>
            </a:r>
          </a:p>
        </p:txBody>
      </p:sp>
      <p:sp>
        <p:nvSpPr>
          <p:cNvPr id="65" name="TextBox 64">
            <a:extLst>
              <a:ext uri="{FF2B5EF4-FFF2-40B4-BE49-F238E27FC236}">
                <a16:creationId xmlns:a16="http://schemas.microsoft.com/office/drawing/2014/main" id="{AC82CE50-4635-1B45-3394-DB165AB2F60F}"/>
              </a:ext>
            </a:extLst>
          </p:cNvPr>
          <p:cNvSpPr txBox="1"/>
          <p:nvPr/>
        </p:nvSpPr>
        <p:spPr bwMode="auto">
          <a:xfrm rot="16200000">
            <a:off x="6674711"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23</a:t>
            </a:r>
          </a:p>
        </p:txBody>
      </p:sp>
      <p:sp>
        <p:nvSpPr>
          <p:cNvPr id="66" name="TextBox 65">
            <a:extLst>
              <a:ext uri="{FF2B5EF4-FFF2-40B4-BE49-F238E27FC236}">
                <a16:creationId xmlns:a16="http://schemas.microsoft.com/office/drawing/2014/main" id="{A1205870-914A-8D34-337B-89D990338D0C}"/>
              </a:ext>
            </a:extLst>
          </p:cNvPr>
          <p:cNvSpPr txBox="1"/>
          <p:nvPr/>
        </p:nvSpPr>
        <p:spPr bwMode="auto">
          <a:xfrm rot="16200000">
            <a:off x="6935753"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14</a:t>
            </a:r>
          </a:p>
        </p:txBody>
      </p:sp>
      <p:sp>
        <p:nvSpPr>
          <p:cNvPr id="67" name="TextBox 66">
            <a:extLst>
              <a:ext uri="{FF2B5EF4-FFF2-40B4-BE49-F238E27FC236}">
                <a16:creationId xmlns:a16="http://schemas.microsoft.com/office/drawing/2014/main" id="{C09D654F-B08E-F00B-6BFF-49650AC9340B}"/>
              </a:ext>
            </a:extLst>
          </p:cNvPr>
          <p:cNvSpPr txBox="1"/>
          <p:nvPr/>
        </p:nvSpPr>
        <p:spPr bwMode="auto">
          <a:xfrm rot="16200000">
            <a:off x="7196795"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50</a:t>
            </a:r>
          </a:p>
        </p:txBody>
      </p:sp>
      <p:sp>
        <p:nvSpPr>
          <p:cNvPr id="68" name="TextBox 67">
            <a:extLst>
              <a:ext uri="{FF2B5EF4-FFF2-40B4-BE49-F238E27FC236}">
                <a16:creationId xmlns:a16="http://schemas.microsoft.com/office/drawing/2014/main" id="{D603B055-14CF-CDDD-6CE7-A7C707C6C011}"/>
              </a:ext>
            </a:extLst>
          </p:cNvPr>
          <p:cNvSpPr txBox="1"/>
          <p:nvPr/>
        </p:nvSpPr>
        <p:spPr bwMode="auto">
          <a:xfrm rot="16200000">
            <a:off x="7457837"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23</a:t>
            </a:r>
          </a:p>
        </p:txBody>
      </p:sp>
      <p:sp>
        <p:nvSpPr>
          <p:cNvPr id="69" name="TextBox 68">
            <a:extLst>
              <a:ext uri="{FF2B5EF4-FFF2-40B4-BE49-F238E27FC236}">
                <a16:creationId xmlns:a16="http://schemas.microsoft.com/office/drawing/2014/main" id="{239D9008-EA45-1258-A961-78BFD6616F71}"/>
              </a:ext>
            </a:extLst>
          </p:cNvPr>
          <p:cNvSpPr txBox="1"/>
          <p:nvPr/>
        </p:nvSpPr>
        <p:spPr bwMode="auto">
          <a:xfrm rot="16200000">
            <a:off x="7718879" y="1050001"/>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31</a:t>
            </a:r>
          </a:p>
        </p:txBody>
      </p:sp>
      <p:sp>
        <p:nvSpPr>
          <p:cNvPr id="70" name="TextBox 69">
            <a:extLst>
              <a:ext uri="{FF2B5EF4-FFF2-40B4-BE49-F238E27FC236}">
                <a16:creationId xmlns:a16="http://schemas.microsoft.com/office/drawing/2014/main" id="{507FCCF1-921B-45FD-229E-1BED544A2843}"/>
              </a:ext>
            </a:extLst>
          </p:cNvPr>
          <p:cNvSpPr txBox="1"/>
          <p:nvPr/>
        </p:nvSpPr>
        <p:spPr bwMode="auto">
          <a:xfrm rot="16200000">
            <a:off x="7979921" y="1050001"/>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10</a:t>
            </a:r>
          </a:p>
        </p:txBody>
      </p:sp>
      <p:sp>
        <p:nvSpPr>
          <p:cNvPr id="71" name="TextBox 70">
            <a:extLst>
              <a:ext uri="{FF2B5EF4-FFF2-40B4-BE49-F238E27FC236}">
                <a16:creationId xmlns:a16="http://schemas.microsoft.com/office/drawing/2014/main" id="{7C38D33E-9D07-3720-8DE4-73D316651FA8}"/>
              </a:ext>
            </a:extLst>
          </p:cNvPr>
          <p:cNvSpPr txBox="1"/>
          <p:nvPr/>
        </p:nvSpPr>
        <p:spPr bwMode="auto">
          <a:xfrm rot="16200000">
            <a:off x="8240963" y="1050001"/>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37</a:t>
            </a:r>
          </a:p>
        </p:txBody>
      </p:sp>
      <p:sp>
        <p:nvSpPr>
          <p:cNvPr id="72" name="TextBox 71">
            <a:extLst>
              <a:ext uri="{FF2B5EF4-FFF2-40B4-BE49-F238E27FC236}">
                <a16:creationId xmlns:a16="http://schemas.microsoft.com/office/drawing/2014/main" id="{9D178248-7D97-F21F-781A-449BDBCAAF7C}"/>
              </a:ext>
            </a:extLst>
          </p:cNvPr>
          <p:cNvSpPr txBox="1"/>
          <p:nvPr/>
        </p:nvSpPr>
        <p:spPr bwMode="auto">
          <a:xfrm rot="16200000">
            <a:off x="8502005" y="1050001"/>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19</a:t>
            </a:r>
          </a:p>
        </p:txBody>
      </p:sp>
      <p:sp>
        <p:nvSpPr>
          <p:cNvPr id="73" name="TextBox 72">
            <a:extLst>
              <a:ext uri="{FF2B5EF4-FFF2-40B4-BE49-F238E27FC236}">
                <a16:creationId xmlns:a16="http://schemas.microsoft.com/office/drawing/2014/main" id="{C2E76155-D921-740B-A902-DAF6BB18322E}"/>
              </a:ext>
            </a:extLst>
          </p:cNvPr>
          <p:cNvSpPr txBox="1"/>
          <p:nvPr/>
        </p:nvSpPr>
        <p:spPr bwMode="auto">
          <a:xfrm rot="16200000">
            <a:off x="8763047" y="1050002"/>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56</a:t>
            </a:r>
          </a:p>
        </p:txBody>
      </p:sp>
      <p:sp>
        <p:nvSpPr>
          <p:cNvPr id="74" name="TextBox 73">
            <a:extLst>
              <a:ext uri="{FF2B5EF4-FFF2-40B4-BE49-F238E27FC236}">
                <a16:creationId xmlns:a16="http://schemas.microsoft.com/office/drawing/2014/main" id="{B8012D42-C838-0E2A-396E-6077FCF76517}"/>
              </a:ext>
            </a:extLst>
          </p:cNvPr>
          <p:cNvSpPr txBox="1"/>
          <p:nvPr/>
        </p:nvSpPr>
        <p:spPr bwMode="auto">
          <a:xfrm rot="16200000">
            <a:off x="9024079" y="1050001"/>
            <a:ext cx="4851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14</a:t>
            </a:r>
          </a:p>
        </p:txBody>
      </p:sp>
      <p:grpSp>
        <p:nvGrpSpPr>
          <p:cNvPr id="75" name="Group 74">
            <a:extLst>
              <a:ext uri="{FF2B5EF4-FFF2-40B4-BE49-F238E27FC236}">
                <a16:creationId xmlns:a16="http://schemas.microsoft.com/office/drawing/2014/main" id="{A2BD9240-F332-CD10-FDF6-446CEB198E9F}"/>
              </a:ext>
            </a:extLst>
          </p:cNvPr>
          <p:cNvGrpSpPr/>
          <p:nvPr/>
        </p:nvGrpSpPr>
        <p:grpSpPr>
          <a:xfrm>
            <a:off x="2897490" y="1448365"/>
            <a:ext cx="182577" cy="3306747"/>
            <a:chOff x="2931815" y="1844675"/>
            <a:chExt cx="182577" cy="3306747"/>
          </a:xfrm>
        </p:grpSpPr>
        <p:sp>
          <p:nvSpPr>
            <p:cNvPr id="76" name="Rectangle 75">
              <a:extLst>
                <a:ext uri="{FF2B5EF4-FFF2-40B4-BE49-F238E27FC236}">
                  <a16:creationId xmlns:a16="http://schemas.microsoft.com/office/drawing/2014/main" id="{88430758-3AAC-796C-5DBD-C68B80A0E756}"/>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77" name="Rectangle 76">
              <a:extLst>
                <a:ext uri="{FF2B5EF4-FFF2-40B4-BE49-F238E27FC236}">
                  <a16:creationId xmlns:a16="http://schemas.microsoft.com/office/drawing/2014/main" id="{DDAECD30-863D-43AC-F2F5-A28B8610188C}"/>
                </a:ext>
              </a:extLst>
            </p:cNvPr>
            <p:cNvSpPr/>
            <p:nvPr/>
          </p:nvSpPr>
          <p:spPr bwMode="auto">
            <a:xfrm>
              <a:off x="2931815" y="2924175"/>
              <a:ext cx="182577" cy="222724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78" name="Rectangle 77">
              <a:extLst>
                <a:ext uri="{FF2B5EF4-FFF2-40B4-BE49-F238E27FC236}">
                  <a16:creationId xmlns:a16="http://schemas.microsoft.com/office/drawing/2014/main" id="{0F6EB563-4FFB-1FE0-09C2-05D95BFE04EF}"/>
                </a:ext>
              </a:extLst>
            </p:cNvPr>
            <p:cNvSpPr/>
            <p:nvPr/>
          </p:nvSpPr>
          <p:spPr bwMode="auto">
            <a:xfrm>
              <a:off x="2931815" y="3524250"/>
              <a:ext cx="182577" cy="162717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79" name="Rectangle 78">
              <a:extLst>
                <a:ext uri="{FF2B5EF4-FFF2-40B4-BE49-F238E27FC236}">
                  <a16:creationId xmlns:a16="http://schemas.microsoft.com/office/drawing/2014/main" id="{AAA6C703-7214-2299-9AF5-BDFBC8D1BF0F}"/>
                </a:ext>
              </a:extLst>
            </p:cNvPr>
            <p:cNvSpPr/>
            <p:nvPr/>
          </p:nvSpPr>
          <p:spPr bwMode="auto">
            <a:xfrm>
              <a:off x="2931815" y="4451350"/>
              <a:ext cx="182577" cy="70007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80" name="Group 79">
            <a:extLst>
              <a:ext uri="{FF2B5EF4-FFF2-40B4-BE49-F238E27FC236}">
                <a16:creationId xmlns:a16="http://schemas.microsoft.com/office/drawing/2014/main" id="{757B3DD6-1BF5-B15A-D70C-7FFDFDD6D8FB}"/>
              </a:ext>
            </a:extLst>
          </p:cNvPr>
          <p:cNvGrpSpPr/>
          <p:nvPr/>
        </p:nvGrpSpPr>
        <p:grpSpPr>
          <a:xfrm>
            <a:off x="3159110" y="1448365"/>
            <a:ext cx="182577" cy="3306747"/>
            <a:chOff x="2931815" y="1844675"/>
            <a:chExt cx="182577" cy="3306747"/>
          </a:xfrm>
        </p:grpSpPr>
        <p:sp>
          <p:nvSpPr>
            <p:cNvPr id="81" name="Rectangle 80">
              <a:extLst>
                <a:ext uri="{FF2B5EF4-FFF2-40B4-BE49-F238E27FC236}">
                  <a16:creationId xmlns:a16="http://schemas.microsoft.com/office/drawing/2014/main" id="{5A30AA1A-DD7A-E59A-E282-1986B6E71192}"/>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82" name="Rectangle 81">
              <a:extLst>
                <a:ext uri="{FF2B5EF4-FFF2-40B4-BE49-F238E27FC236}">
                  <a16:creationId xmlns:a16="http://schemas.microsoft.com/office/drawing/2014/main" id="{634F1438-9420-4491-EDEE-FD4A13BB1257}"/>
                </a:ext>
              </a:extLst>
            </p:cNvPr>
            <p:cNvSpPr/>
            <p:nvPr/>
          </p:nvSpPr>
          <p:spPr bwMode="auto">
            <a:xfrm>
              <a:off x="2931815" y="3086100"/>
              <a:ext cx="182577" cy="206532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83" name="Rectangle 82">
              <a:extLst>
                <a:ext uri="{FF2B5EF4-FFF2-40B4-BE49-F238E27FC236}">
                  <a16:creationId xmlns:a16="http://schemas.microsoft.com/office/drawing/2014/main" id="{4BB26D2C-ED16-1357-BA05-916E46701E4C}"/>
                </a:ext>
              </a:extLst>
            </p:cNvPr>
            <p:cNvSpPr/>
            <p:nvPr/>
          </p:nvSpPr>
          <p:spPr bwMode="auto">
            <a:xfrm>
              <a:off x="2931815" y="4054474"/>
              <a:ext cx="182577" cy="109694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84" name="Rectangle 83">
              <a:extLst>
                <a:ext uri="{FF2B5EF4-FFF2-40B4-BE49-F238E27FC236}">
                  <a16:creationId xmlns:a16="http://schemas.microsoft.com/office/drawing/2014/main" id="{7CFDF19C-5A20-E9FC-617D-A9E85F9446A5}"/>
                </a:ext>
              </a:extLst>
            </p:cNvPr>
            <p:cNvSpPr/>
            <p:nvPr/>
          </p:nvSpPr>
          <p:spPr bwMode="auto">
            <a:xfrm>
              <a:off x="2931815" y="4746624"/>
              <a:ext cx="182577" cy="40479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85" name="Group 84">
            <a:extLst>
              <a:ext uri="{FF2B5EF4-FFF2-40B4-BE49-F238E27FC236}">
                <a16:creationId xmlns:a16="http://schemas.microsoft.com/office/drawing/2014/main" id="{6426B3D5-2BF2-8F3E-C21F-C31A5AEAAE78}"/>
              </a:ext>
            </a:extLst>
          </p:cNvPr>
          <p:cNvGrpSpPr/>
          <p:nvPr/>
        </p:nvGrpSpPr>
        <p:grpSpPr>
          <a:xfrm>
            <a:off x="3420730" y="1448365"/>
            <a:ext cx="182577" cy="3306747"/>
            <a:chOff x="2931815" y="1844675"/>
            <a:chExt cx="182577" cy="3306747"/>
          </a:xfrm>
        </p:grpSpPr>
        <p:sp>
          <p:nvSpPr>
            <p:cNvPr id="86" name="Rectangle 85">
              <a:extLst>
                <a:ext uri="{FF2B5EF4-FFF2-40B4-BE49-F238E27FC236}">
                  <a16:creationId xmlns:a16="http://schemas.microsoft.com/office/drawing/2014/main" id="{B89597C3-A801-CA97-7959-C86225BEA48A}"/>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87" name="Rectangle 86">
              <a:extLst>
                <a:ext uri="{FF2B5EF4-FFF2-40B4-BE49-F238E27FC236}">
                  <a16:creationId xmlns:a16="http://schemas.microsoft.com/office/drawing/2014/main" id="{878663FE-C7DB-100B-1900-2919C57BF53D}"/>
                </a:ext>
              </a:extLst>
            </p:cNvPr>
            <p:cNvSpPr/>
            <p:nvPr/>
          </p:nvSpPr>
          <p:spPr bwMode="auto">
            <a:xfrm>
              <a:off x="2931815" y="3200400"/>
              <a:ext cx="182577" cy="195102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88" name="Rectangle 87">
              <a:extLst>
                <a:ext uri="{FF2B5EF4-FFF2-40B4-BE49-F238E27FC236}">
                  <a16:creationId xmlns:a16="http://schemas.microsoft.com/office/drawing/2014/main" id="{54347A1C-70F2-2AD9-8E77-0BB0910083F1}"/>
                </a:ext>
              </a:extLst>
            </p:cNvPr>
            <p:cNvSpPr/>
            <p:nvPr/>
          </p:nvSpPr>
          <p:spPr bwMode="auto">
            <a:xfrm>
              <a:off x="2931815" y="3460750"/>
              <a:ext cx="182577" cy="169067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89" name="Rectangle 88">
              <a:extLst>
                <a:ext uri="{FF2B5EF4-FFF2-40B4-BE49-F238E27FC236}">
                  <a16:creationId xmlns:a16="http://schemas.microsoft.com/office/drawing/2014/main" id="{AA1E3E2D-80A7-719E-D55F-4168A837F667}"/>
                </a:ext>
              </a:extLst>
            </p:cNvPr>
            <p:cNvSpPr/>
            <p:nvPr/>
          </p:nvSpPr>
          <p:spPr bwMode="auto">
            <a:xfrm>
              <a:off x="2931815" y="4743450"/>
              <a:ext cx="182577" cy="40797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90" name="Group 89">
            <a:extLst>
              <a:ext uri="{FF2B5EF4-FFF2-40B4-BE49-F238E27FC236}">
                <a16:creationId xmlns:a16="http://schemas.microsoft.com/office/drawing/2014/main" id="{71C72702-8FBE-C608-45A3-A8C7CB2C5B0C}"/>
              </a:ext>
            </a:extLst>
          </p:cNvPr>
          <p:cNvGrpSpPr/>
          <p:nvPr/>
        </p:nvGrpSpPr>
        <p:grpSpPr>
          <a:xfrm>
            <a:off x="3682350" y="1448365"/>
            <a:ext cx="182577" cy="3306747"/>
            <a:chOff x="2931815" y="1844675"/>
            <a:chExt cx="182577" cy="3306747"/>
          </a:xfrm>
        </p:grpSpPr>
        <p:sp>
          <p:nvSpPr>
            <p:cNvPr id="91" name="Rectangle 90">
              <a:extLst>
                <a:ext uri="{FF2B5EF4-FFF2-40B4-BE49-F238E27FC236}">
                  <a16:creationId xmlns:a16="http://schemas.microsoft.com/office/drawing/2014/main" id="{074D23FC-FD84-7F97-74EE-B137D748B52D}"/>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92" name="Rectangle 91">
              <a:extLst>
                <a:ext uri="{FF2B5EF4-FFF2-40B4-BE49-F238E27FC236}">
                  <a16:creationId xmlns:a16="http://schemas.microsoft.com/office/drawing/2014/main" id="{4320BC3D-7E66-A3D0-038A-191B4D26B87A}"/>
                </a:ext>
              </a:extLst>
            </p:cNvPr>
            <p:cNvSpPr/>
            <p:nvPr/>
          </p:nvSpPr>
          <p:spPr bwMode="auto">
            <a:xfrm>
              <a:off x="2931815" y="3254375"/>
              <a:ext cx="182577" cy="189704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93" name="Rectangle 92">
              <a:extLst>
                <a:ext uri="{FF2B5EF4-FFF2-40B4-BE49-F238E27FC236}">
                  <a16:creationId xmlns:a16="http://schemas.microsoft.com/office/drawing/2014/main" id="{08A06FE0-F825-4DD4-961C-ACAD59CD76E7}"/>
                </a:ext>
              </a:extLst>
            </p:cNvPr>
            <p:cNvSpPr/>
            <p:nvPr/>
          </p:nvSpPr>
          <p:spPr bwMode="auto">
            <a:xfrm>
              <a:off x="2931815" y="4178300"/>
              <a:ext cx="182577" cy="97312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94" name="Rectangle 93">
              <a:extLst>
                <a:ext uri="{FF2B5EF4-FFF2-40B4-BE49-F238E27FC236}">
                  <a16:creationId xmlns:a16="http://schemas.microsoft.com/office/drawing/2014/main" id="{8F0B5919-5A75-5F41-F1F7-51A04EEEC206}"/>
                </a:ext>
              </a:extLst>
            </p:cNvPr>
            <p:cNvSpPr/>
            <p:nvPr/>
          </p:nvSpPr>
          <p:spPr bwMode="auto">
            <a:xfrm>
              <a:off x="2931815" y="4819650"/>
              <a:ext cx="182577" cy="33177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95" name="Group 94">
            <a:extLst>
              <a:ext uri="{FF2B5EF4-FFF2-40B4-BE49-F238E27FC236}">
                <a16:creationId xmlns:a16="http://schemas.microsoft.com/office/drawing/2014/main" id="{6B747548-0D33-3E29-BBB1-4E915F4C07BE}"/>
              </a:ext>
            </a:extLst>
          </p:cNvPr>
          <p:cNvGrpSpPr/>
          <p:nvPr/>
        </p:nvGrpSpPr>
        <p:grpSpPr>
          <a:xfrm>
            <a:off x="3943970" y="1448365"/>
            <a:ext cx="182577" cy="3306747"/>
            <a:chOff x="2931815" y="1844675"/>
            <a:chExt cx="182577" cy="3306747"/>
          </a:xfrm>
        </p:grpSpPr>
        <p:sp>
          <p:nvSpPr>
            <p:cNvPr id="96" name="Rectangle 95">
              <a:extLst>
                <a:ext uri="{FF2B5EF4-FFF2-40B4-BE49-F238E27FC236}">
                  <a16:creationId xmlns:a16="http://schemas.microsoft.com/office/drawing/2014/main" id="{434C90BA-34CE-58BF-3CBC-A4ED57A0328D}"/>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97" name="Rectangle 96">
              <a:extLst>
                <a:ext uri="{FF2B5EF4-FFF2-40B4-BE49-F238E27FC236}">
                  <a16:creationId xmlns:a16="http://schemas.microsoft.com/office/drawing/2014/main" id="{27989AD3-E9AE-287F-13F9-4A68D138C54A}"/>
                </a:ext>
              </a:extLst>
            </p:cNvPr>
            <p:cNvSpPr/>
            <p:nvPr/>
          </p:nvSpPr>
          <p:spPr bwMode="auto">
            <a:xfrm>
              <a:off x="2931815" y="3352800"/>
              <a:ext cx="182577" cy="179862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98" name="Rectangle 97">
              <a:extLst>
                <a:ext uri="{FF2B5EF4-FFF2-40B4-BE49-F238E27FC236}">
                  <a16:creationId xmlns:a16="http://schemas.microsoft.com/office/drawing/2014/main" id="{1384E6A8-A378-87BC-C341-0D1D1E242CB6}"/>
                </a:ext>
              </a:extLst>
            </p:cNvPr>
            <p:cNvSpPr/>
            <p:nvPr/>
          </p:nvSpPr>
          <p:spPr bwMode="auto">
            <a:xfrm>
              <a:off x="2931815" y="4054474"/>
              <a:ext cx="182577" cy="109694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99" name="Rectangle 98">
              <a:extLst>
                <a:ext uri="{FF2B5EF4-FFF2-40B4-BE49-F238E27FC236}">
                  <a16:creationId xmlns:a16="http://schemas.microsoft.com/office/drawing/2014/main" id="{7316B1A9-0F9F-235A-3B8A-7BC06C90EBE9}"/>
                </a:ext>
              </a:extLst>
            </p:cNvPr>
            <p:cNvSpPr/>
            <p:nvPr/>
          </p:nvSpPr>
          <p:spPr bwMode="auto">
            <a:xfrm>
              <a:off x="2931815" y="4857750"/>
              <a:ext cx="182577" cy="29367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00" name="Group 99">
            <a:extLst>
              <a:ext uri="{FF2B5EF4-FFF2-40B4-BE49-F238E27FC236}">
                <a16:creationId xmlns:a16="http://schemas.microsoft.com/office/drawing/2014/main" id="{E8C8C4A9-2A8D-A2B7-571B-47EEA321086E}"/>
              </a:ext>
            </a:extLst>
          </p:cNvPr>
          <p:cNvGrpSpPr/>
          <p:nvPr/>
        </p:nvGrpSpPr>
        <p:grpSpPr>
          <a:xfrm>
            <a:off x="4205590" y="1448365"/>
            <a:ext cx="182577" cy="3317309"/>
            <a:chOff x="2931815" y="1844675"/>
            <a:chExt cx="182577" cy="3317309"/>
          </a:xfrm>
        </p:grpSpPr>
        <p:sp>
          <p:nvSpPr>
            <p:cNvPr id="101" name="Rectangle 100">
              <a:extLst>
                <a:ext uri="{FF2B5EF4-FFF2-40B4-BE49-F238E27FC236}">
                  <a16:creationId xmlns:a16="http://schemas.microsoft.com/office/drawing/2014/main" id="{D8A3FB9A-87A1-2954-61AC-3D0D2266350F}"/>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2" name="Rectangle 101">
              <a:extLst>
                <a:ext uri="{FF2B5EF4-FFF2-40B4-BE49-F238E27FC236}">
                  <a16:creationId xmlns:a16="http://schemas.microsoft.com/office/drawing/2014/main" id="{FF7E6E6E-8712-50DA-E501-E1494CBAD71A}"/>
                </a:ext>
              </a:extLst>
            </p:cNvPr>
            <p:cNvSpPr/>
            <p:nvPr/>
          </p:nvSpPr>
          <p:spPr bwMode="auto">
            <a:xfrm>
              <a:off x="2931815" y="3511550"/>
              <a:ext cx="182577" cy="163987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3" name="Rectangle 102">
              <a:extLst>
                <a:ext uri="{FF2B5EF4-FFF2-40B4-BE49-F238E27FC236}">
                  <a16:creationId xmlns:a16="http://schemas.microsoft.com/office/drawing/2014/main" id="{2BACFB8C-E478-A5F3-478E-2488AC67B4C0}"/>
                </a:ext>
              </a:extLst>
            </p:cNvPr>
            <p:cNvSpPr/>
            <p:nvPr/>
          </p:nvSpPr>
          <p:spPr bwMode="auto">
            <a:xfrm>
              <a:off x="2931815" y="4578350"/>
              <a:ext cx="182577" cy="57307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4" name="Rectangle 103">
              <a:extLst>
                <a:ext uri="{FF2B5EF4-FFF2-40B4-BE49-F238E27FC236}">
                  <a16:creationId xmlns:a16="http://schemas.microsoft.com/office/drawing/2014/main" id="{9221056E-B4F4-26A2-5EEA-8D6119B06397}"/>
                </a:ext>
              </a:extLst>
            </p:cNvPr>
            <p:cNvSpPr/>
            <p:nvPr/>
          </p:nvSpPr>
          <p:spPr bwMode="auto">
            <a:xfrm>
              <a:off x="2931815" y="5067299"/>
              <a:ext cx="182577" cy="9468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05" name="Group 104">
            <a:extLst>
              <a:ext uri="{FF2B5EF4-FFF2-40B4-BE49-F238E27FC236}">
                <a16:creationId xmlns:a16="http://schemas.microsoft.com/office/drawing/2014/main" id="{6097830C-70E7-F278-497D-64B7677BD5EF}"/>
              </a:ext>
            </a:extLst>
          </p:cNvPr>
          <p:cNvGrpSpPr/>
          <p:nvPr/>
        </p:nvGrpSpPr>
        <p:grpSpPr>
          <a:xfrm>
            <a:off x="4467210" y="1448365"/>
            <a:ext cx="182577" cy="3306747"/>
            <a:chOff x="2931815" y="1844675"/>
            <a:chExt cx="182577" cy="3306747"/>
          </a:xfrm>
        </p:grpSpPr>
        <p:sp>
          <p:nvSpPr>
            <p:cNvPr id="106" name="Rectangle 105">
              <a:extLst>
                <a:ext uri="{FF2B5EF4-FFF2-40B4-BE49-F238E27FC236}">
                  <a16:creationId xmlns:a16="http://schemas.microsoft.com/office/drawing/2014/main" id="{15647B30-5274-F0B7-2199-2F73EED95950}"/>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7" name="Rectangle 106">
              <a:extLst>
                <a:ext uri="{FF2B5EF4-FFF2-40B4-BE49-F238E27FC236}">
                  <a16:creationId xmlns:a16="http://schemas.microsoft.com/office/drawing/2014/main" id="{3EDD9FA1-7225-3219-7B27-C926EF28B34F}"/>
                </a:ext>
              </a:extLst>
            </p:cNvPr>
            <p:cNvSpPr/>
            <p:nvPr/>
          </p:nvSpPr>
          <p:spPr bwMode="auto">
            <a:xfrm>
              <a:off x="2931815" y="3546475"/>
              <a:ext cx="182577" cy="160494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8" name="Rectangle 107">
              <a:extLst>
                <a:ext uri="{FF2B5EF4-FFF2-40B4-BE49-F238E27FC236}">
                  <a16:creationId xmlns:a16="http://schemas.microsoft.com/office/drawing/2014/main" id="{35087DC5-8F6C-5A54-DE20-F6A8C51571CE}"/>
                </a:ext>
              </a:extLst>
            </p:cNvPr>
            <p:cNvSpPr/>
            <p:nvPr/>
          </p:nvSpPr>
          <p:spPr bwMode="auto">
            <a:xfrm>
              <a:off x="2931815" y="4248150"/>
              <a:ext cx="182577" cy="90327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9" name="Rectangle 108">
              <a:extLst>
                <a:ext uri="{FF2B5EF4-FFF2-40B4-BE49-F238E27FC236}">
                  <a16:creationId xmlns:a16="http://schemas.microsoft.com/office/drawing/2014/main" id="{EBD1EFC6-C196-177A-7F0A-45DC5E3CD36F}"/>
                </a:ext>
              </a:extLst>
            </p:cNvPr>
            <p:cNvSpPr/>
            <p:nvPr/>
          </p:nvSpPr>
          <p:spPr bwMode="auto">
            <a:xfrm>
              <a:off x="2931815" y="4702174"/>
              <a:ext cx="182577" cy="44924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10" name="Group 109">
            <a:extLst>
              <a:ext uri="{FF2B5EF4-FFF2-40B4-BE49-F238E27FC236}">
                <a16:creationId xmlns:a16="http://schemas.microsoft.com/office/drawing/2014/main" id="{D6EC587A-B811-453F-CC71-938287891962}"/>
              </a:ext>
            </a:extLst>
          </p:cNvPr>
          <p:cNvGrpSpPr/>
          <p:nvPr/>
        </p:nvGrpSpPr>
        <p:grpSpPr>
          <a:xfrm>
            <a:off x="4728830" y="1448365"/>
            <a:ext cx="182577" cy="3306747"/>
            <a:chOff x="2931815" y="1844675"/>
            <a:chExt cx="182577" cy="3306747"/>
          </a:xfrm>
        </p:grpSpPr>
        <p:sp>
          <p:nvSpPr>
            <p:cNvPr id="111" name="Rectangle 110">
              <a:extLst>
                <a:ext uri="{FF2B5EF4-FFF2-40B4-BE49-F238E27FC236}">
                  <a16:creationId xmlns:a16="http://schemas.microsoft.com/office/drawing/2014/main" id="{DD493841-F611-1CE6-B0C5-EAE3ECF5BA51}"/>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2" name="Rectangle 111">
              <a:extLst>
                <a:ext uri="{FF2B5EF4-FFF2-40B4-BE49-F238E27FC236}">
                  <a16:creationId xmlns:a16="http://schemas.microsoft.com/office/drawing/2014/main" id="{DD83C5A8-E4EB-8048-6B71-E7BCBE7ED469}"/>
                </a:ext>
              </a:extLst>
            </p:cNvPr>
            <p:cNvSpPr/>
            <p:nvPr/>
          </p:nvSpPr>
          <p:spPr bwMode="auto">
            <a:xfrm>
              <a:off x="2931815" y="3625850"/>
              <a:ext cx="182577" cy="152557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3" name="Rectangle 112">
              <a:extLst>
                <a:ext uri="{FF2B5EF4-FFF2-40B4-BE49-F238E27FC236}">
                  <a16:creationId xmlns:a16="http://schemas.microsoft.com/office/drawing/2014/main" id="{44AA6FC0-9972-713E-F241-1C0FF9E135CD}"/>
                </a:ext>
              </a:extLst>
            </p:cNvPr>
            <p:cNvSpPr/>
            <p:nvPr/>
          </p:nvSpPr>
          <p:spPr bwMode="auto">
            <a:xfrm>
              <a:off x="2931815" y="4546600"/>
              <a:ext cx="182577" cy="60482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4" name="Rectangle 113">
              <a:extLst>
                <a:ext uri="{FF2B5EF4-FFF2-40B4-BE49-F238E27FC236}">
                  <a16:creationId xmlns:a16="http://schemas.microsoft.com/office/drawing/2014/main" id="{98DA94D7-5385-D79A-914E-9482EC8AAFA0}"/>
                </a:ext>
              </a:extLst>
            </p:cNvPr>
            <p:cNvSpPr/>
            <p:nvPr/>
          </p:nvSpPr>
          <p:spPr bwMode="auto">
            <a:xfrm>
              <a:off x="2931815" y="5035550"/>
              <a:ext cx="182577" cy="11587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15" name="Group 114">
            <a:extLst>
              <a:ext uri="{FF2B5EF4-FFF2-40B4-BE49-F238E27FC236}">
                <a16:creationId xmlns:a16="http://schemas.microsoft.com/office/drawing/2014/main" id="{21D375EC-5169-C25F-EE40-9FC67506047E}"/>
              </a:ext>
            </a:extLst>
          </p:cNvPr>
          <p:cNvGrpSpPr/>
          <p:nvPr/>
        </p:nvGrpSpPr>
        <p:grpSpPr>
          <a:xfrm>
            <a:off x="4990450" y="1448365"/>
            <a:ext cx="182577" cy="3306747"/>
            <a:chOff x="2931815" y="1844675"/>
            <a:chExt cx="182577" cy="3306747"/>
          </a:xfrm>
        </p:grpSpPr>
        <p:sp>
          <p:nvSpPr>
            <p:cNvPr id="116" name="Rectangle 115">
              <a:extLst>
                <a:ext uri="{FF2B5EF4-FFF2-40B4-BE49-F238E27FC236}">
                  <a16:creationId xmlns:a16="http://schemas.microsoft.com/office/drawing/2014/main" id="{675B9641-AE4F-D388-2E8F-72BA5FD7F5EB}"/>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7" name="Rectangle 116">
              <a:extLst>
                <a:ext uri="{FF2B5EF4-FFF2-40B4-BE49-F238E27FC236}">
                  <a16:creationId xmlns:a16="http://schemas.microsoft.com/office/drawing/2014/main" id="{F1BC8195-9442-B09D-CD9C-6A2BA9A27DF4}"/>
                </a:ext>
              </a:extLst>
            </p:cNvPr>
            <p:cNvSpPr/>
            <p:nvPr/>
          </p:nvSpPr>
          <p:spPr bwMode="auto">
            <a:xfrm>
              <a:off x="2931815" y="3629025"/>
              <a:ext cx="182577" cy="152239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8" name="Rectangle 117">
              <a:extLst>
                <a:ext uri="{FF2B5EF4-FFF2-40B4-BE49-F238E27FC236}">
                  <a16:creationId xmlns:a16="http://schemas.microsoft.com/office/drawing/2014/main" id="{9B4ADB6C-3C76-B3E4-A926-AAD131B080BB}"/>
                </a:ext>
              </a:extLst>
            </p:cNvPr>
            <p:cNvSpPr/>
            <p:nvPr/>
          </p:nvSpPr>
          <p:spPr bwMode="auto">
            <a:xfrm>
              <a:off x="2931815" y="4394200"/>
              <a:ext cx="182577" cy="75722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9" name="Rectangle 118">
              <a:extLst>
                <a:ext uri="{FF2B5EF4-FFF2-40B4-BE49-F238E27FC236}">
                  <a16:creationId xmlns:a16="http://schemas.microsoft.com/office/drawing/2014/main" id="{3E880A7F-243E-0E56-73FE-5B56FAB7186E}"/>
                </a:ext>
              </a:extLst>
            </p:cNvPr>
            <p:cNvSpPr/>
            <p:nvPr/>
          </p:nvSpPr>
          <p:spPr bwMode="auto">
            <a:xfrm>
              <a:off x="2931815" y="4905374"/>
              <a:ext cx="182577" cy="24604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20" name="Group 119">
            <a:extLst>
              <a:ext uri="{FF2B5EF4-FFF2-40B4-BE49-F238E27FC236}">
                <a16:creationId xmlns:a16="http://schemas.microsoft.com/office/drawing/2014/main" id="{BAB55F68-A2CD-5C63-8154-F296E552EA40}"/>
              </a:ext>
            </a:extLst>
          </p:cNvPr>
          <p:cNvGrpSpPr/>
          <p:nvPr/>
        </p:nvGrpSpPr>
        <p:grpSpPr>
          <a:xfrm>
            <a:off x="5252070" y="1448365"/>
            <a:ext cx="182577" cy="3306747"/>
            <a:chOff x="2931815" y="1844675"/>
            <a:chExt cx="182577" cy="3306747"/>
          </a:xfrm>
        </p:grpSpPr>
        <p:sp>
          <p:nvSpPr>
            <p:cNvPr id="121" name="Rectangle 120">
              <a:extLst>
                <a:ext uri="{FF2B5EF4-FFF2-40B4-BE49-F238E27FC236}">
                  <a16:creationId xmlns:a16="http://schemas.microsoft.com/office/drawing/2014/main" id="{6889100F-0C6D-B2CE-9C25-3A37C9F1CE15}"/>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2" name="Rectangle 121">
              <a:extLst>
                <a:ext uri="{FF2B5EF4-FFF2-40B4-BE49-F238E27FC236}">
                  <a16:creationId xmlns:a16="http://schemas.microsoft.com/office/drawing/2014/main" id="{36161996-94D4-6FA2-BD60-F789A6BBA2FB}"/>
                </a:ext>
              </a:extLst>
            </p:cNvPr>
            <p:cNvSpPr/>
            <p:nvPr/>
          </p:nvSpPr>
          <p:spPr bwMode="auto">
            <a:xfrm>
              <a:off x="2931815" y="3660775"/>
              <a:ext cx="182577" cy="149064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3" name="Rectangle 122">
              <a:extLst>
                <a:ext uri="{FF2B5EF4-FFF2-40B4-BE49-F238E27FC236}">
                  <a16:creationId xmlns:a16="http://schemas.microsoft.com/office/drawing/2014/main" id="{EF6A1B7C-F5A7-879D-D2FE-58E47BE3A946}"/>
                </a:ext>
              </a:extLst>
            </p:cNvPr>
            <p:cNvSpPr/>
            <p:nvPr/>
          </p:nvSpPr>
          <p:spPr bwMode="auto">
            <a:xfrm>
              <a:off x="2931815" y="4613274"/>
              <a:ext cx="182577" cy="53814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4" name="Rectangle 123">
              <a:extLst>
                <a:ext uri="{FF2B5EF4-FFF2-40B4-BE49-F238E27FC236}">
                  <a16:creationId xmlns:a16="http://schemas.microsoft.com/office/drawing/2014/main" id="{539B38FD-866C-798A-2622-7DC22175F708}"/>
                </a:ext>
              </a:extLst>
            </p:cNvPr>
            <p:cNvSpPr/>
            <p:nvPr/>
          </p:nvSpPr>
          <p:spPr bwMode="auto">
            <a:xfrm>
              <a:off x="2931815" y="5022850"/>
              <a:ext cx="182577" cy="12857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25" name="Group 124">
            <a:extLst>
              <a:ext uri="{FF2B5EF4-FFF2-40B4-BE49-F238E27FC236}">
                <a16:creationId xmlns:a16="http://schemas.microsoft.com/office/drawing/2014/main" id="{689F56B8-0CCD-61FF-661C-FEF46CB98DD3}"/>
              </a:ext>
            </a:extLst>
          </p:cNvPr>
          <p:cNvGrpSpPr/>
          <p:nvPr/>
        </p:nvGrpSpPr>
        <p:grpSpPr>
          <a:xfrm>
            <a:off x="5513690" y="1448365"/>
            <a:ext cx="182577" cy="3306747"/>
            <a:chOff x="2931815" y="1844675"/>
            <a:chExt cx="182577" cy="3306747"/>
          </a:xfrm>
        </p:grpSpPr>
        <p:sp>
          <p:nvSpPr>
            <p:cNvPr id="126" name="Rectangle 125">
              <a:extLst>
                <a:ext uri="{FF2B5EF4-FFF2-40B4-BE49-F238E27FC236}">
                  <a16:creationId xmlns:a16="http://schemas.microsoft.com/office/drawing/2014/main" id="{CB5294D8-A919-2A43-69E4-CA57EC60FFB9}"/>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7" name="Rectangle 126">
              <a:extLst>
                <a:ext uri="{FF2B5EF4-FFF2-40B4-BE49-F238E27FC236}">
                  <a16:creationId xmlns:a16="http://schemas.microsoft.com/office/drawing/2014/main" id="{F6E2EC0C-0171-787C-449A-7C5AF5739F0E}"/>
                </a:ext>
              </a:extLst>
            </p:cNvPr>
            <p:cNvSpPr/>
            <p:nvPr/>
          </p:nvSpPr>
          <p:spPr bwMode="auto">
            <a:xfrm>
              <a:off x="2931815" y="3705225"/>
              <a:ext cx="182577" cy="144619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8" name="Rectangle 127">
              <a:extLst>
                <a:ext uri="{FF2B5EF4-FFF2-40B4-BE49-F238E27FC236}">
                  <a16:creationId xmlns:a16="http://schemas.microsoft.com/office/drawing/2014/main" id="{2B10BED6-75D4-08B5-E40C-7D265B4DAF4E}"/>
                </a:ext>
              </a:extLst>
            </p:cNvPr>
            <p:cNvSpPr/>
            <p:nvPr/>
          </p:nvSpPr>
          <p:spPr bwMode="auto">
            <a:xfrm>
              <a:off x="2931815" y="4330700"/>
              <a:ext cx="182577" cy="82072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29" name="Group 128">
            <a:extLst>
              <a:ext uri="{FF2B5EF4-FFF2-40B4-BE49-F238E27FC236}">
                <a16:creationId xmlns:a16="http://schemas.microsoft.com/office/drawing/2014/main" id="{A41C0AA2-F0F6-3549-028A-318018502384}"/>
              </a:ext>
            </a:extLst>
          </p:cNvPr>
          <p:cNvGrpSpPr/>
          <p:nvPr/>
        </p:nvGrpSpPr>
        <p:grpSpPr>
          <a:xfrm>
            <a:off x="5775310" y="1448365"/>
            <a:ext cx="182577" cy="3306747"/>
            <a:chOff x="2931815" y="1844675"/>
            <a:chExt cx="182577" cy="3306747"/>
          </a:xfrm>
        </p:grpSpPr>
        <p:sp>
          <p:nvSpPr>
            <p:cNvPr id="130" name="Rectangle 129">
              <a:extLst>
                <a:ext uri="{FF2B5EF4-FFF2-40B4-BE49-F238E27FC236}">
                  <a16:creationId xmlns:a16="http://schemas.microsoft.com/office/drawing/2014/main" id="{BF8A20E2-7F9B-2CD4-AD22-B73F8C90CA79}"/>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31" name="Rectangle 130">
              <a:extLst>
                <a:ext uri="{FF2B5EF4-FFF2-40B4-BE49-F238E27FC236}">
                  <a16:creationId xmlns:a16="http://schemas.microsoft.com/office/drawing/2014/main" id="{1CFF5A4C-4525-9F28-EFB8-55D3E1573AEC}"/>
                </a:ext>
              </a:extLst>
            </p:cNvPr>
            <p:cNvSpPr/>
            <p:nvPr/>
          </p:nvSpPr>
          <p:spPr bwMode="auto">
            <a:xfrm>
              <a:off x="2931815" y="3914775"/>
              <a:ext cx="182577" cy="123664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32" name="Rectangle 131">
              <a:extLst>
                <a:ext uri="{FF2B5EF4-FFF2-40B4-BE49-F238E27FC236}">
                  <a16:creationId xmlns:a16="http://schemas.microsoft.com/office/drawing/2014/main" id="{DB24ED38-265F-4ECA-0363-72DD427D83CE}"/>
                </a:ext>
              </a:extLst>
            </p:cNvPr>
            <p:cNvSpPr/>
            <p:nvPr/>
          </p:nvSpPr>
          <p:spPr bwMode="auto">
            <a:xfrm>
              <a:off x="2931815" y="4340224"/>
              <a:ext cx="182577" cy="81119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33" name="Rectangle 132">
              <a:extLst>
                <a:ext uri="{FF2B5EF4-FFF2-40B4-BE49-F238E27FC236}">
                  <a16:creationId xmlns:a16="http://schemas.microsoft.com/office/drawing/2014/main" id="{4BF837C6-9BE4-448F-7AB6-02A915BFF32E}"/>
                </a:ext>
              </a:extLst>
            </p:cNvPr>
            <p:cNvSpPr/>
            <p:nvPr/>
          </p:nvSpPr>
          <p:spPr bwMode="auto">
            <a:xfrm>
              <a:off x="2931815" y="5006974"/>
              <a:ext cx="182577" cy="14444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34" name="Group 133">
            <a:extLst>
              <a:ext uri="{FF2B5EF4-FFF2-40B4-BE49-F238E27FC236}">
                <a16:creationId xmlns:a16="http://schemas.microsoft.com/office/drawing/2014/main" id="{EDD95112-865A-3543-5A36-7F3185BC2C13}"/>
              </a:ext>
            </a:extLst>
          </p:cNvPr>
          <p:cNvGrpSpPr/>
          <p:nvPr/>
        </p:nvGrpSpPr>
        <p:grpSpPr>
          <a:xfrm>
            <a:off x="6036930" y="1448365"/>
            <a:ext cx="182577" cy="3306747"/>
            <a:chOff x="2931815" y="1844675"/>
            <a:chExt cx="182577" cy="3306747"/>
          </a:xfrm>
        </p:grpSpPr>
        <p:sp>
          <p:nvSpPr>
            <p:cNvPr id="135" name="Rectangle 134">
              <a:extLst>
                <a:ext uri="{FF2B5EF4-FFF2-40B4-BE49-F238E27FC236}">
                  <a16:creationId xmlns:a16="http://schemas.microsoft.com/office/drawing/2014/main" id="{DA08B111-0462-5AC0-92D3-48F58B8C5588}"/>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36" name="Rectangle 135">
              <a:extLst>
                <a:ext uri="{FF2B5EF4-FFF2-40B4-BE49-F238E27FC236}">
                  <a16:creationId xmlns:a16="http://schemas.microsoft.com/office/drawing/2014/main" id="{0D3EB5A1-C1B2-45EF-D8D6-B612978A1B7C}"/>
                </a:ext>
              </a:extLst>
            </p:cNvPr>
            <p:cNvSpPr/>
            <p:nvPr/>
          </p:nvSpPr>
          <p:spPr bwMode="auto">
            <a:xfrm>
              <a:off x="2931815" y="3975100"/>
              <a:ext cx="182577" cy="117632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37" name="Rectangle 136">
              <a:extLst>
                <a:ext uri="{FF2B5EF4-FFF2-40B4-BE49-F238E27FC236}">
                  <a16:creationId xmlns:a16="http://schemas.microsoft.com/office/drawing/2014/main" id="{72A51CFF-B4EA-93AD-6711-CA84392CEB7A}"/>
                </a:ext>
              </a:extLst>
            </p:cNvPr>
            <p:cNvSpPr/>
            <p:nvPr/>
          </p:nvSpPr>
          <p:spPr bwMode="auto">
            <a:xfrm>
              <a:off x="2931815" y="4213224"/>
              <a:ext cx="182577" cy="93819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38" name="Rectangle 137">
              <a:extLst>
                <a:ext uri="{FF2B5EF4-FFF2-40B4-BE49-F238E27FC236}">
                  <a16:creationId xmlns:a16="http://schemas.microsoft.com/office/drawing/2014/main" id="{099CFC52-D7D4-DBC5-8B8C-7D10AB82429C}"/>
                </a:ext>
              </a:extLst>
            </p:cNvPr>
            <p:cNvSpPr/>
            <p:nvPr/>
          </p:nvSpPr>
          <p:spPr bwMode="auto">
            <a:xfrm>
              <a:off x="2931815" y="4686300"/>
              <a:ext cx="182577" cy="46512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39" name="Group 138">
            <a:extLst>
              <a:ext uri="{FF2B5EF4-FFF2-40B4-BE49-F238E27FC236}">
                <a16:creationId xmlns:a16="http://schemas.microsoft.com/office/drawing/2014/main" id="{2F23B69A-F92E-6011-E4B5-A34C912CFB1A}"/>
              </a:ext>
            </a:extLst>
          </p:cNvPr>
          <p:cNvGrpSpPr/>
          <p:nvPr/>
        </p:nvGrpSpPr>
        <p:grpSpPr>
          <a:xfrm>
            <a:off x="6298550" y="1448365"/>
            <a:ext cx="182577" cy="3306747"/>
            <a:chOff x="2931815" y="1844675"/>
            <a:chExt cx="182577" cy="3306747"/>
          </a:xfrm>
        </p:grpSpPr>
        <p:sp>
          <p:nvSpPr>
            <p:cNvPr id="140" name="Rectangle 139">
              <a:extLst>
                <a:ext uri="{FF2B5EF4-FFF2-40B4-BE49-F238E27FC236}">
                  <a16:creationId xmlns:a16="http://schemas.microsoft.com/office/drawing/2014/main" id="{D2D8A28A-634A-92F5-62BF-80DA2724C2C8}"/>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41" name="Rectangle 140">
              <a:extLst>
                <a:ext uri="{FF2B5EF4-FFF2-40B4-BE49-F238E27FC236}">
                  <a16:creationId xmlns:a16="http://schemas.microsoft.com/office/drawing/2014/main" id="{872D1E22-3DC6-F5D1-3357-459B293EC990}"/>
                </a:ext>
              </a:extLst>
            </p:cNvPr>
            <p:cNvSpPr/>
            <p:nvPr/>
          </p:nvSpPr>
          <p:spPr bwMode="auto">
            <a:xfrm>
              <a:off x="2931815" y="4067175"/>
              <a:ext cx="182577" cy="108424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42" name="Rectangle 141">
              <a:extLst>
                <a:ext uri="{FF2B5EF4-FFF2-40B4-BE49-F238E27FC236}">
                  <a16:creationId xmlns:a16="http://schemas.microsoft.com/office/drawing/2014/main" id="{017A839C-218A-FF7E-2054-6B807E1332F6}"/>
                </a:ext>
              </a:extLst>
            </p:cNvPr>
            <p:cNvSpPr/>
            <p:nvPr/>
          </p:nvSpPr>
          <p:spPr bwMode="auto">
            <a:xfrm>
              <a:off x="2931815" y="4860924"/>
              <a:ext cx="182577" cy="29049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43" name="Rectangle 142">
              <a:extLst>
                <a:ext uri="{FF2B5EF4-FFF2-40B4-BE49-F238E27FC236}">
                  <a16:creationId xmlns:a16="http://schemas.microsoft.com/office/drawing/2014/main" id="{AD975FF2-44DE-3B7D-7A87-0763A044C865}"/>
                </a:ext>
              </a:extLst>
            </p:cNvPr>
            <p:cNvSpPr/>
            <p:nvPr/>
          </p:nvSpPr>
          <p:spPr bwMode="auto">
            <a:xfrm>
              <a:off x="2931815" y="5105702"/>
              <a:ext cx="182577" cy="4571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44" name="Group 143">
            <a:extLst>
              <a:ext uri="{FF2B5EF4-FFF2-40B4-BE49-F238E27FC236}">
                <a16:creationId xmlns:a16="http://schemas.microsoft.com/office/drawing/2014/main" id="{A24011CF-956D-C0D7-66F5-C767F1F9AB67}"/>
              </a:ext>
            </a:extLst>
          </p:cNvPr>
          <p:cNvGrpSpPr/>
          <p:nvPr/>
        </p:nvGrpSpPr>
        <p:grpSpPr>
          <a:xfrm>
            <a:off x="6560170" y="1448365"/>
            <a:ext cx="182577" cy="3306747"/>
            <a:chOff x="2931815" y="1844675"/>
            <a:chExt cx="182577" cy="3306747"/>
          </a:xfrm>
        </p:grpSpPr>
        <p:sp>
          <p:nvSpPr>
            <p:cNvPr id="145" name="Rectangle 144">
              <a:extLst>
                <a:ext uri="{FF2B5EF4-FFF2-40B4-BE49-F238E27FC236}">
                  <a16:creationId xmlns:a16="http://schemas.microsoft.com/office/drawing/2014/main" id="{998672B4-94B9-B3A3-210B-F107879B2A91}"/>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46" name="Rectangle 145">
              <a:extLst>
                <a:ext uri="{FF2B5EF4-FFF2-40B4-BE49-F238E27FC236}">
                  <a16:creationId xmlns:a16="http://schemas.microsoft.com/office/drawing/2014/main" id="{518934B7-EE48-ABE8-8430-58B954B1088E}"/>
                </a:ext>
              </a:extLst>
            </p:cNvPr>
            <p:cNvSpPr/>
            <p:nvPr/>
          </p:nvSpPr>
          <p:spPr bwMode="auto">
            <a:xfrm>
              <a:off x="2931815" y="4108450"/>
              <a:ext cx="182577" cy="104297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47" name="Rectangle 146">
              <a:extLst>
                <a:ext uri="{FF2B5EF4-FFF2-40B4-BE49-F238E27FC236}">
                  <a16:creationId xmlns:a16="http://schemas.microsoft.com/office/drawing/2014/main" id="{E5F83062-2151-940B-BF62-884B0952E284}"/>
                </a:ext>
              </a:extLst>
            </p:cNvPr>
            <p:cNvSpPr/>
            <p:nvPr/>
          </p:nvSpPr>
          <p:spPr bwMode="auto">
            <a:xfrm>
              <a:off x="2931815" y="4784724"/>
              <a:ext cx="182577" cy="36669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48" name="Rectangle 147">
              <a:extLst>
                <a:ext uri="{FF2B5EF4-FFF2-40B4-BE49-F238E27FC236}">
                  <a16:creationId xmlns:a16="http://schemas.microsoft.com/office/drawing/2014/main" id="{B0613EA7-807A-B727-640A-3AA58A6346B5}"/>
                </a:ext>
              </a:extLst>
            </p:cNvPr>
            <p:cNvSpPr/>
            <p:nvPr/>
          </p:nvSpPr>
          <p:spPr bwMode="auto">
            <a:xfrm>
              <a:off x="2931815" y="5048250"/>
              <a:ext cx="182577" cy="10317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49" name="Group 148">
            <a:extLst>
              <a:ext uri="{FF2B5EF4-FFF2-40B4-BE49-F238E27FC236}">
                <a16:creationId xmlns:a16="http://schemas.microsoft.com/office/drawing/2014/main" id="{5B44D7E1-98F5-BBB0-EF63-217741283ED1}"/>
              </a:ext>
            </a:extLst>
          </p:cNvPr>
          <p:cNvGrpSpPr/>
          <p:nvPr/>
        </p:nvGrpSpPr>
        <p:grpSpPr>
          <a:xfrm>
            <a:off x="6821790" y="1448365"/>
            <a:ext cx="182577" cy="3306747"/>
            <a:chOff x="2931815" y="1844675"/>
            <a:chExt cx="182577" cy="3306747"/>
          </a:xfrm>
        </p:grpSpPr>
        <p:sp>
          <p:nvSpPr>
            <p:cNvPr id="150" name="Rectangle 149">
              <a:extLst>
                <a:ext uri="{FF2B5EF4-FFF2-40B4-BE49-F238E27FC236}">
                  <a16:creationId xmlns:a16="http://schemas.microsoft.com/office/drawing/2014/main" id="{7779830E-475D-3DD2-F3A2-E9BCFA954AFD}"/>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51" name="Rectangle 150">
              <a:extLst>
                <a:ext uri="{FF2B5EF4-FFF2-40B4-BE49-F238E27FC236}">
                  <a16:creationId xmlns:a16="http://schemas.microsoft.com/office/drawing/2014/main" id="{4F35AA11-D16E-2E16-5A0E-C646C30093C6}"/>
                </a:ext>
              </a:extLst>
            </p:cNvPr>
            <p:cNvSpPr/>
            <p:nvPr/>
          </p:nvSpPr>
          <p:spPr bwMode="auto">
            <a:xfrm>
              <a:off x="2931815" y="4149725"/>
              <a:ext cx="182577" cy="100169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52" name="Rectangle 151">
              <a:extLst>
                <a:ext uri="{FF2B5EF4-FFF2-40B4-BE49-F238E27FC236}">
                  <a16:creationId xmlns:a16="http://schemas.microsoft.com/office/drawing/2014/main" id="{C5DB53FC-9A3B-82D8-D8D1-16138D68751C}"/>
                </a:ext>
              </a:extLst>
            </p:cNvPr>
            <p:cNvSpPr/>
            <p:nvPr/>
          </p:nvSpPr>
          <p:spPr bwMode="auto">
            <a:xfrm>
              <a:off x="2931815" y="4727574"/>
              <a:ext cx="182577" cy="42384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53" name="Rectangle 152">
              <a:extLst>
                <a:ext uri="{FF2B5EF4-FFF2-40B4-BE49-F238E27FC236}">
                  <a16:creationId xmlns:a16="http://schemas.microsoft.com/office/drawing/2014/main" id="{1A46A3F7-DA86-5FED-F9FB-F58378BF1955}"/>
                </a:ext>
              </a:extLst>
            </p:cNvPr>
            <p:cNvSpPr/>
            <p:nvPr/>
          </p:nvSpPr>
          <p:spPr bwMode="auto">
            <a:xfrm>
              <a:off x="2931815" y="4870450"/>
              <a:ext cx="182577" cy="28097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54" name="Group 153">
            <a:extLst>
              <a:ext uri="{FF2B5EF4-FFF2-40B4-BE49-F238E27FC236}">
                <a16:creationId xmlns:a16="http://schemas.microsoft.com/office/drawing/2014/main" id="{578169B8-B3DB-43CC-9798-9CCC7D3E01DA}"/>
              </a:ext>
            </a:extLst>
          </p:cNvPr>
          <p:cNvGrpSpPr/>
          <p:nvPr/>
        </p:nvGrpSpPr>
        <p:grpSpPr>
          <a:xfrm>
            <a:off x="7083410" y="1448365"/>
            <a:ext cx="182577" cy="3306747"/>
            <a:chOff x="2931815" y="1844675"/>
            <a:chExt cx="182577" cy="3306747"/>
          </a:xfrm>
        </p:grpSpPr>
        <p:sp>
          <p:nvSpPr>
            <p:cNvPr id="155" name="Rectangle 154">
              <a:extLst>
                <a:ext uri="{FF2B5EF4-FFF2-40B4-BE49-F238E27FC236}">
                  <a16:creationId xmlns:a16="http://schemas.microsoft.com/office/drawing/2014/main" id="{C38767A6-8ED1-1178-7EF0-2809D92715A5}"/>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56" name="Rectangle 155">
              <a:extLst>
                <a:ext uri="{FF2B5EF4-FFF2-40B4-BE49-F238E27FC236}">
                  <a16:creationId xmlns:a16="http://schemas.microsoft.com/office/drawing/2014/main" id="{F67CE21C-85BE-5E53-BE43-C76F054DFFD7}"/>
                </a:ext>
              </a:extLst>
            </p:cNvPr>
            <p:cNvSpPr/>
            <p:nvPr/>
          </p:nvSpPr>
          <p:spPr bwMode="auto">
            <a:xfrm>
              <a:off x="2931815" y="4210050"/>
              <a:ext cx="182577" cy="94137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57" name="Group 156">
            <a:extLst>
              <a:ext uri="{FF2B5EF4-FFF2-40B4-BE49-F238E27FC236}">
                <a16:creationId xmlns:a16="http://schemas.microsoft.com/office/drawing/2014/main" id="{68DDA3EE-AFAC-5D20-AE7F-415A063849B6}"/>
              </a:ext>
            </a:extLst>
          </p:cNvPr>
          <p:cNvGrpSpPr/>
          <p:nvPr/>
        </p:nvGrpSpPr>
        <p:grpSpPr>
          <a:xfrm>
            <a:off x="7345030" y="1448365"/>
            <a:ext cx="182577" cy="3306747"/>
            <a:chOff x="2931815" y="1844675"/>
            <a:chExt cx="182577" cy="3306747"/>
          </a:xfrm>
        </p:grpSpPr>
        <p:sp>
          <p:nvSpPr>
            <p:cNvPr id="158" name="Rectangle 157">
              <a:extLst>
                <a:ext uri="{FF2B5EF4-FFF2-40B4-BE49-F238E27FC236}">
                  <a16:creationId xmlns:a16="http://schemas.microsoft.com/office/drawing/2014/main" id="{F1356048-2124-452A-BE35-EE972E087120}"/>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59" name="Rectangle 158">
              <a:extLst>
                <a:ext uri="{FF2B5EF4-FFF2-40B4-BE49-F238E27FC236}">
                  <a16:creationId xmlns:a16="http://schemas.microsoft.com/office/drawing/2014/main" id="{268322FD-9394-567B-1A40-4ED03CB87250}"/>
                </a:ext>
              </a:extLst>
            </p:cNvPr>
            <p:cNvSpPr/>
            <p:nvPr/>
          </p:nvSpPr>
          <p:spPr bwMode="auto">
            <a:xfrm>
              <a:off x="2931815" y="4432300"/>
              <a:ext cx="182577" cy="71912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60" name="Rectangle 159">
              <a:extLst>
                <a:ext uri="{FF2B5EF4-FFF2-40B4-BE49-F238E27FC236}">
                  <a16:creationId xmlns:a16="http://schemas.microsoft.com/office/drawing/2014/main" id="{EAA70D58-8078-9844-69D4-30E60C8FB73B}"/>
                </a:ext>
              </a:extLst>
            </p:cNvPr>
            <p:cNvSpPr/>
            <p:nvPr/>
          </p:nvSpPr>
          <p:spPr bwMode="auto">
            <a:xfrm>
              <a:off x="2931815" y="4962524"/>
              <a:ext cx="182577" cy="18889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61" name="Group 160">
            <a:extLst>
              <a:ext uri="{FF2B5EF4-FFF2-40B4-BE49-F238E27FC236}">
                <a16:creationId xmlns:a16="http://schemas.microsoft.com/office/drawing/2014/main" id="{456024D8-0977-D5F1-5AF5-A9E515A7B04C}"/>
              </a:ext>
            </a:extLst>
          </p:cNvPr>
          <p:cNvGrpSpPr/>
          <p:nvPr/>
        </p:nvGrpSpPr>
        <p:grpSpPr>
          <a:xfrm>
            <a:off x="7606650" y="1448365"/>
            <a:ext cx="182577" cy="3306747"/>
            <a:chOff x="2931815" y="1844675"/>
            <a:chExt cx="182577" cy="3306747"/>
          </a:xfrm>
        </p:grpSpPr>
        <p:sp>
          <p:nvSpPr>
            <p:cNvPr id="162" name="Rectangle 161">
              <a:extLst>
                <a:ext uri="{FF2B5EF4-FFF2-40B4-BE49-F238E27FC236}">
                  <a16:creationId xmlns:a16="http://schemas.microsoft.com/office/drawing/2014/main" id="{140CAAF0-7169-2D14-E919-B65842D5B548}"/>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63" name="Rectangle 162">
              <a:extLst>
                <a:ext uri="{FF2B5EF4-FFF2-40B4-BE49-F238E27FC236}">
                  <a16:creationId xmlns:a16="http://schemas.microsoft.com/office/drawing/2014/main" id="{F83FBD14-BB8A-BDDA-50A3-B322AA168EDB}"/>
                </a:ext>
              </a:extLst>
            </p:cNvPr>
            <p:cNvSpPr/>
            <p:nvPr/>
          </p:nvSpPr>
          <p:spPr bwMode="auto">
            <a:xfrm>
              <a:off x="2931815" y="4441825"/>
              <a:ext cx="182577" cy="70959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64" name="Rectangle 163">
              <a:extLst>
                <a:ext uri="{FF2B5EF4-FFF2-40B4-BE49-F238E27FC236}">
                  <a16:creationId xmlns:a16="http://schemas.microsoft.com/office/drawing/2014/main" id="{3DC8A084-A125-BBFB-42C4-026D76D10253}"/>
                </a:ext>
              </a:extLst>
            </p:cNvPr>
            <p:cNvSpPr/>
            <p:nvPr/>
          </p:nvSpPr>
          <p:spPr bwMode="auto">
            <a:xfrm>
              <a:off x="2931815" y="4584700"/>
              <a:ext cx="182577" cy="56672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65" name="Rectangle 164">
              <a:extLst>
                <a:ext uri="{FF2B5EF4-FFF2-40B4-BE49-F238E27FC236}">
                  <a16:creationId xmlns:a16="http://schemas.microsoft.com/office/drawing/2014/main" id="{157F18B1-A30C-4707-FA66-7916123C43EB}"/>
                </a:ext>
              </a:extLst>
            </p:cNvPr>
            <p:cNvSpPr/>
            <p:nvPr/>
          </p:nvSpPr>
          <p:spPr bwMode="auto">
            <a:xfrm>
              <a:off x="2931815" y="4873624"/>
              <a:ext cx="182577" cy="27779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66" name="Group 165">
            <a:extLst>
              <a:ext uri="{FF2B5EF4-FFF2-40B4-BE49-F238E27FC236}">
                <a16:creationId xmlns:a16="http://schemas.microsoft.com/office/drawing/2014/main" id="{96ABA35B-36B7-71F5-9684-8C63DCE30796}"/>
              </a:ext>
            </a:extLst>
          </p:cNvPr>
          <p:cNvGrpSpPr/>
          <p:nvPr/>
        </p:nvGrpSpPr>
        <p:grpSpPr>
          <a:xfrm>
            <a:off x="7868270" y="1448365"/>
            <a:ext cx="182577" cy="3306747"/>
            <a:chOff x="2931815" y="1844675"/>
            <a:chExt cx="182577" cy="3306747"/>
          </a:xfrm>
        </p:grpSpPr>
        <p:sp>
          <p:nvSpPr>
            <p:cNvPr id="167" name="Rectangle 166">
              <a:extLst>
                <a:ext uri="{FF2B5EF4-FFF2-40B4-BE49-F238E27FC236}">
                  <a16:creationId xmlns:a16="http://schemas.microsoft.com/office/drawing/2014/main" id="{D82B3D4F-56FA-22A7-A1B6-DD22D8EA0E79}"/>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68" name="Rectangle 167">
              <a:extLst>
                <a:ext uri="{FF2B5EF4-FFF2-40B4-BE49-F238E27FC236}">
                  <a16:creationId xmlns:a16="http://schemas.microsoft.com/office/drawing/2014/main" id="{9612BA22-B06E-15BB-8951-FFBDED1F38BC}"/>
                </a:ext>
              </a:extLst>
            </p:cNvPr>
            <p:cNvSpPr/>
            <p:nvPr/>
          </p:nvSpPr>
          <p:spPr bwMode="auto">
            <a:xfrm>
              <a:off x="2931815" y="4730750"/>
              <a:ext cx="182577" cy="42067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69" name="Group 168">
            <a:extLst>
              <a:ext uri="{FF2B5EF4-FFF2-40B4-BE49-F238E27FC236}">
                <a16:creationId xmlns:a16="http://schemas.microsoft.com/office/drawing/2014/main" id="{BBE41DFF-E313-4C35-4C0B-89531636235A}"/>
              </a:ext>
            </a:extLst>
          </p:cNvPr>
          <p:cNvGrpSpPr/>
          <p:nvPr/>
        </p:nvGrpSpPr>
        <p:grpSpPr>
          <a:xfrm>
            <a:off x="8129890" y="1448365"/>
            <a:ext cx="182577" cy="3306747"/>
            <a:chOff x="2931815" y="1844675"/>
            <a:chExt cx="182577" cy="3306747"/>
          </a:xfrm>
        </p:grpSpPr>
        <p:sp>
          <p:nvSpPr>
            <p:cNvPr id="170" name="Rectangle 169">
              <a:extLst>
                <a:ext uri="{FF2B5EF4-FFF2-40B4-BE49-F238E27FC236}">
                  <a16:creationId xmlns:a16="http://schemas.microsoft.com/office/drawing/2014/main" id="{66698C51-514B-129C-BC7D-AC6C950E6D78}"/>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1" name="Rectangle 170">
              <a:extLst>
                <a:ext uri="{FF2B5EF4-FFF2-40B4-BE49-F238E27FC236}">
                  <a16:creationId xmlns:a16="http://schemas.microsoft.com/office/drawing/2014/main" id="{3AEED4F1-569B-B449-FC6D-781E53D4D204}"/>
                </a:ext>
              </a:extLst>
            </p:cNvPr>
            <p:cNvSpPr/>
            <p:nvPr/>
          </p:nvSpPr>
          <p:spPr bwMode="auto">
            <a:xfrm>
              <a:off x="2931815" y="4826000"/>
              <a:ext cx="182577" cy="32542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72" name="Group 171">
            <a:extLst>
              <a:ext uri="{FF2B5EF4-FFF2-40B4-BE49-F238E27FC236}">
                <a16:creationId xmlns:a16="http://schemas.microsoft.com/office/drawing/2014/main" id="{38175586-FA1A-B5F1-A26F-38763E4BFB26}"/>
              </a:ext>
            </a:extLst>
          </p:cNvPr>
          <p:cNvGrpSpPr/>
          <p:nvPr/>
        </p:nvGrpSpPr>
        <p:grpSpPr>
          <a:xfrm>
            <a:off x="8391510" y="1448365"/>
            <a:ext cx="182577" cy="3306747"/>
            <a:chOff x="2931815" y="1844675"/>
            <a:chExt cx="182577" cy="3306747"/>
          </a:xfrm>
        </p:grpSpPr>
        <p:sp>
          <p:nvSpPr>
            <p:cNvPr id="173" name="Rectangle 172">
              <a:extLst>
                <a:ext uri="{FF2B5EF4-FFF2-40B4-BE49-F238E27FC236}">
                  <a16:creationId xmlns:a16="http://schemas.microsoft.com/office/drawing/2014/main" id="{DBE1D7C2-0CE0-3D25-2A60-C88B9D94B0A2}"/>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4" name="Rectangle 173">
              <a:extLst>
                <a:ext uri="{FF2B5EF4-FFF2-40B4-BE49-F238E27FC236}">
                  <a16:creationId xmlns:a16="http://schemas.microsoft.com/office/drawing/2014/main" id="{E72106E0-74C5-517D-AEAB-95745A840736}"/>
                </a:ext>
              </a:extLst>
            </p:cNvPr>
            <p:cNvSpPr/>
            <p:nvPr/>
          </p:nvSpPr>
          <p:spPr bwMode="auto">
            <a:xfrm>
              <a:off x="2931815" y="4978400"/>
              <a:ext cx="182577" cy="17302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5" name="Rectangle 174">
              <a:extLst>
                <a:ext uri="{FF2B5EF4-FFF2-40B4-BE49-F238E27FC236}">
                  <a16:creationId xmlns:a16="http://schemas.microsoft.com/office/drawing/2014/main" id="{962AF8A4-CCE9-2C5D-587B-E118ECF09F7A}"/>
                </a:ext>
              </a:extLst>
            </p:cNvPr>
            <p:cNvSpPr/>
            <p:nvPr/>
          </p:nvSpPr>
          <p:spPr bwMode="auto">
            <a:xfrm>
              <a:off x="2931815" y="5070474"/>
              <a:ext cx="182577" cy="8094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76" name="Group 175">
            <a:extLst>
              <a:ext uri="{FF2B5EF4-FFF2-40B4-BE49-F238E27FC236}">
                <a16:creationId xmlns:a16="http://schemas.microsoft.com/office/drawing/2014/main" id="{70ABEC77-FCE0-2CEE-CFAD-BDDE1E5B96F9}"/>
              </a:ext>
            </a:extLst>
          </p:cNvPr>
          <p:cNvGrpSpPr/>
          <p:nvPr/>
        </p:nvGrpSpPr>
        <p:grpSpPr>
          <a:xfrm>
            <a:off x="8653130" y="1448365"/>
            <a:ext cx="182577" cy="3306747"/>
            <a:chOff x="2931815" y="1844675"/>
            <a:chExt cx="182577" cy="3306747"/>
          </a:xfrm>
        </p:grpSpPr>
        <p:sp>
          <p:nvSpPr>
            <p:cNvPr id="177" name="Rectangle 176">
              <a:extLst>
                <a:ext uri="{FF2B5EF4-FFF2-40B4-BE49-F238E27FC236}">
                  <a16:creationId xmlns:a16="http://schemas.microsoft.com/office/drawing/2014/main" id="{B0402A2B-8441-C5BF-FD9C-724804D23220}"/>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8" name="Rectangle 177">
              <a:extLst>
                <a:ext uri="{FF2B5EF4-FFF2-40B4-BE49-F238E27FC236}">
                  <a16:creationId xmlns:a16="http://schemas.microsoft.com/office/drawing/2014/main" id="{1EB413EA-6742-85EC-5CA0-1E34CE43C4AA}"/>
                </a:ext>
              </a:extLst>
            </p:cNvPr>
            <p:cNvSpPr/>
            <p:nvPr/>
          </p:nvSpPr>
          <p:spPr bwMode="auto">
            <a:xfrm>
              <a:off x="2931815" y="4981575"/>
              <a:ext cx="182577" cy="169847"/>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79" name="Group 178">
            <a:extLst>
              <a:ext uri="{FF2B5EF4-FFF2-40B4-BE49-F238E27FC236}">
                <a16:creationId xmlns:a16="http://schemas.microsoft.com/office/drawing/2014/main" id="{5117D32B-0CAD-2FD9-41AA-018C56E9CB64}"/>
              </a:ext>
            </a:extLst>
          </p:cNvPr>
          <p:cNvGrpSpPr/>
          <p:nvPr/>
        </p:nvGrpSpPr>
        <p:grpSpPr>
          <a:xfrm>
            <a:off x="8914750" y="1448365"/>
            <a:ext cx="182577" cy="3306747"/>
            <a:chOff x="2931815" y="1844675"/>
            <a:chExt cx="182577" cy="3306747"/>
          </a:xfrm>
        </p:grpSpPr>
        <p:sp>
          <p:nvSpPr>
            <p:cNvPr id="180" name="Rectangle 179">
              <a:extLst>
                <a:ext uri="{FF2B5EF4-FFF2-40B4-BE49-F238E27FC236}">
                  <a16:creationId xmlns:a16="http://schemas.microsoft.com/office/drawing/2014/main" id="{B764851E-6134-696D-208A-BD4B8D70EAB1}"/>
                </a:ext>
              </a:extLst>
            </p:cNvPr>
            <p:cNvSpPr/>
            <p:nvPr/>
          </p:nvSpPr>
          <p:spPr bwMode="auto">
            <a:xfrm>
              <a:off x="2931815" y="184467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1" name="Rectangle 180">
              <a:extLst>
                <a:ext uri="{FF2B5EF4-FFF2-40B4-BE49-F238E27FC236}">
                  <a16:creationId xmlns:a16="http://schemas.microsoft.com/office/drawing/2014/main" id="{0B4BE943-92EC-B00A-CEBC-1B9234A38AF9}"/>
                </a:ext>
              </a:extLst>
            </p:cNvPr>
            <p:cNvSpPr/>
            <p:nvPr/>
          </p:nvSpPr>
          <p:spPr bwMode="auto">
            <a:xfrm>
              <a:off x="2931815" y="5041900"/>
              <a:ext cx="182577" cy="109522"/>
            </a:xfrm>
            <a:prstGeom prst="rect">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182" name="Rectangle 181">
            <a:extLst>
              <a:ext uri="{FF2B5EF4-FFF2-40B4-BE49-F238E27FC236}">
                <a16:creationId xmlns:a16="http://schemas.microsoft.com/office/drawing/2014/main" id="{EE74F7DC-1780-D762-55CB-771BFA3EBC95}"/>
              </a:ext>
            </a:extLst>
          </p:cNvPr>
          <p:cNvSpPr/>
          <p:nvPr/>
        </p:nvSpPr>
        <p:spPr bwMode="auto">
          <a:xfrm>
            <a:off x="9176370" y="1448365"/>
            <a:ext cx="182577" cy="330674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215" name="Group 214">
            <a:extLst>
              <a:ext uri="{FF2B5EF4-FFF2-40B4-BE49-F238E27FC236}">
                <a16:creationId xmlns:a16="http://schemas.microsoft.com/office/drawing/2014/main" id="{052615C0-DA47-190F-300A-EBE8C90C1949}"/>
              </a:ext>
            </a:extLst>
          </p:cNvPr>
          <p:cNvGrpSpPr/>
          <p:nvPr/>
        </p:nvGrpSpPr>
        <p:grpSpPr>
          <a:xfrm>
            <a:off x="2788424" y="1442650"/>
            <a:ext cx="6626686" cy="3371867"/>
            <a:chOff x="2788424" y="1442650"/>
            <a:chExt cx="6626686" cy="3371867"/>
          </a:xfrm>
        </p:grpSpPr>
        <p:cxnSp>
          <p:nvCxnSpPr>
            <p:cNvPr id="4" name="Straight Connector 3">
              <a:extLst>
                <a:ext uri="{FF2B5EF4-FFF2-40B4-BE49-F238E27FC236}">
                  <a16:creationId xmlns:a16="http://schemas.microsoft.com/office/drawing/2014/main" id="{17B8E88E-5158-8DB8-2888-95397B026F3F}"/>
                </a:ext>
              </a:extLst>
            </p:cNvPr>
            <p:cNvCxnSpPr/>
            <p:nvPr/>
          </p:nvCxnSpPr>
          <p:spPr bwMode="auto">
            <a:xfrm>
              <a:off x="2855647" y="1442650"/>
              <a:ext cx="0" cy="3322320"/>
            </a:xfrm>
            <a:prstGeom prst="line">
              <a:avLst/>
            </a:prstGeom>
            <a:noFill/>
            <a:ln w="15875" cap="flat" cmpd="sng" algn="ctr">
              <a:solidFill>
                <a:schemeClr val="tx1"/>
              </a:solidFill>
              <a:prstDash val="solid"/>
              <a:round/>
              <a:headEnd type="none" w="med" len="med"/>
              <a:tailEnd type="none" w="med" len="med"/>
            </a:ln>
            <a:effectLst/>
          </p:spPr>
        </p:cxnSp>
        <p:cxnSp>
          <p:nvCxnSpPr>
            <p:cNvPr id="5" name="Straight Connector 4">
              <a:extLst>
                <a:ext uri="{FF2B5EF4-FFF2-40B4-BE49-F238E27FC236}">
                  <a16:creationId xmlns:a16="http://schemas.microsoft.com/office/drawing/2014/main" id="{CB4D7834-E0A6-D05E-7FA1-555E5D9B49B8}"/>
                </a:ext>
              </a:extLst>
            </p:cNvPr>
            <p:cNvCxnSpPr>
              <a:cxnSpLocks/>
            </p:cNvCxnSpPr>
            <p:nvPr/>
          </p:nvCxnSpPr>
          <p:spPr bwMode="auto">
            <a:xfrm flipH="1">
              <a:off x="2788424" y="1451279"/>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C9B9DD69-840E-6E3E-4B93-27B29329C659}"/>
                </a:ext>
              </a:extLst>
            </p:cNvPr>
            <p:cNvCxnSpPr>
              <a:cxnSpLocks/>
            </p:cNvCxnSpPr>
            <p:nvPr/>
          </p:nvCxnSpPr>
          <p:spPr bwMode="auto">
            <a:xfrm flipH="1">
              <a:off x="2788424" y="2113237"/>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4C6EF93F-F924-F3DB-1D35-BD16C9C0A612}"/>
                </a:ext>
              </a:extLst>
            </p:cNvPr>
            <p:cNvCxnSpPr>
              <a:cxnSpLocks/>
            </p:cNvCxnSpPr>
            <p:nvPr/>
          </p:nvCxnSpPr>
          <p:spPr bwMode="auto">
            <a:xfrm flipH="1">
              <a:off x="2788424" y="2775195"/>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BA9616E8-F1B3-1D10-E65B-E1E72A8CB0EE}"/>
                </a:ext>
              </a:extLst>
            </p:cNvPr>
            <p:cNvCxnSpPr>
              <a:cxnSpLocks/>
            </p:cNvCxnSpPr>
            <p:nvPr/>
          </p:nvCxnSpPr>
          <p:spPr bwMode="auto">
            <a:xfrm flipH="1">
              <a:off x="2788424" y="3437153"/>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26609555-0E4E-DB69-4A76-3EA233B28671}"/>
                </a:ext>
              </a:extLst>
            </p:cNvPr>
            <p:cNvCxnSpPr>
              <a:cxnSpLocks/>
            </p:cNvCxnSpPr>
            <p:nvPr/>
          </p:nvCxnSpPr>
          <p:spPr bwMode="auto">
            <a:xfrm flipH="1">
              <a:off x="2788424" y="4099111"/>
              <a:ext cx="64008" cy="0"/>
            </a:xfrm>
            <a:prstGeom prst="line">
              <a:avLst/>
            </a:prstGeom>
            <a:noFill/>
            <a:ln w="15875" cap="flat" cmpd="sng" algn="ctr">
              <a:solidFill>
                <a:schemeClr val="tx1"/>
              </a:solidFill>
              <a:prstDash val="solid"/>
              <a:round/>
              <a:headEnd type="none" w="med" len="med"/>
              <a:tailEnd type="none" w="med" len="med"/>
            </a:ln>
            <a:effectLst/>
          </p:spPr>
        </p:cxnSp>
        <p:grpSp>
          <p:nvGrpSpPr>
            <p:cNvPr id="214" name="Group 213">
              <a:extLst>
                <a:ext uri="{FF2B5EF4-FFF2-40B4-BE49-F238E27FC236}">
                  <a16:creationId xmlns:a16="http://schemas.microsoft.com/office/drawing/2014/main" id="{BE02B0B4-8BF8-5D30-A6BC-64FF3C1C7CEB}"/>
                </a:ext>
              </a:extLst>
            </p:cNvPr>
            <p:cNvGrpSpPr/>
            <p:nvPr/>
          </p:nvGrpSpPr>
          <p:grpSpPr>
            <a:xfrm>
              <a:off x="2788424" y="4751887"/>
              <a:ext cx="6626686" cy="62630"/>
              <a:chOff x="2788424" y="4751887"/>
              <a:chExt cx="6626686" cy="62630"/>
            </a:xfrm>
          </p:grpSpPr>
          <p:cxnSp>
            <p:nvCxnSpPr>
              <p:cNvPr id="183" name="Straight Connector 182">
                <a:extLst>
                  <a:ext uri="{FF2B5EF4-FFF2-40B4-BE49-F238E27FC236}">
                    <a16:creationId xmlns:a16="http://schemas.microsoft.com/office/drawing/2014/main" id="{2B5EE7A7-1E95-07AD-DFC7-C89AEF624543}"/>
                  </a:ext>
                </a:extLst>
              </p:cNvPr>
              <p:cNvCxnSpPr>
                <a:cxnSpLocks/>
              </p:cNvCxnSpPr>
              <p:nvPr/>
            </p:nvCxnSpPr>
            <p:spPr bwMode="auto">
              <a:xfrm>
                <a:off x="2841590" y="4761073"/>
                <a:ext cx="6573520" cy="0"/>
              </a:xfrm>
              <a:prstGeom prst="line">
                <a:avLst/>
              </a:prstGeom>
              <a:noFill/>
              <a:ln w="15875" cap="flat" cmpd="sng" algn="ctr">
                <a:solidFill>
                  <a:schemeClr val="tx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6C33BB79-03C3-9502-CDBD-0763C3F0AFB4}"/>
                  </a:ext>
                </a:extLst>
              </p:cNvPr>
              <p:cNvCxnSpPr>
                <a:cxnSpLocks/>
              </p:cNvCxnSpPr>
              <p:nvPr/>
            </p:nvCxnSpPr>
            <p:spPr bwMode="auto">
              <a:xfrm flipH="1">
                <a:off x="2788424" y="4761073"/>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31D77B44-A33D-26B5-30A2-3D1CE5DC3A0E}"/>
                  </a:ext>
                </a:extLst>
              </p:cNvPr>
              <p:cNvCxnSpPr>
                <a:cxnSpLocks/>
              </p:cNvCxnSpPr>
              <p:nvPr/>
            </p:nvCxnSpPr>
            <p:spPr bwMode="auto">
              <a:xfrm>
                <a:off x="2851054"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B7FCB06A-2357-7486-FFF8-30BE6706AAFB}"/>
                  </a:ext>
                </a:extLst>
              </p:cNvPr>
              <p:cNvCxnSpPr>
                <a:cxnSpLocks/>
              </p:cNvCxnSpPr>
              <p:nvPr/>
            </p:nvCxnSpPr>
            <p:spPr bwMode="auto">
              <a:xfrm>
                <a:off x="3113303"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A263403E-E1C6-83E2-4409-DF4729EF056C}"/>
                  </a:ext>
                </a:extLst>
              </p:cNvPr>
              <p:cNvCxnSpPr>
                <a:cxnSpLocks/>
              </p:cNvCxnSpPr>
              <p:nvPr/>
            </p:nvCxnSpPr>
            <p:spPr bwMode="auto">
              <a:xfrm>
                <a:off x="3375552"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27FEB26C-3FFA-422B-D372-FE1EAE6C70F4}"/>
                  </a:ext>
                </a:extLst>
              </p:cNvPr>
              <p:cNvCxnSpPr>
                <a:cxnSpLocks/>
              </p:cNvCxnSpPr>
              <p:nvPr/>
            </p:nvCxnSpPr>
            <p:spPr bwMode="auto">
              <a:xfrm>
                <a:off x="3637801"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519984DA-6D31-587D-CEFC-E4CC31DCB29B}"/>
                  </a:ext>
                </a:extLst>
              </p:cNvPr>
              <p:cNvCxnSpPr>
                <a:cxnSpLocks/>
              </p:cNvCxnSpPr>
              <p:nvPr/>
            </p:nvCxnSpPr>
            <p:spPr bwMode="auto">
              <a:xfrm>
                <a:off x="3900050"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156C705C-194E-95CE-AD9F-8BAF314989C5}"/>
                  </a:ext>
                </a:extLst>
              </p:cNvPr>
              <p:cNvCxnSpPr>
                <a:cxnSpLocks/>
              </p:cNvCxnSpPr>
              <p:nvPr/>
            </p:nvCxnSpPr>
            <p:spPr bwMode="auto">
              <a:xfrm>
                <a:off x="4162299"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C7218031-A95C-268F-CF1B-E9A2101B23BB}"/>
                  </a:ext>
                </a:extLst>
              </p:cNvPr>
              <p:cNvCxnSpPr>
                <a:cxnSpLocks/>
              </p:cNvCxnSpPr>
              <p:nvPr/>
            </p:nvCxnSpPr>
            <p:spPr bwMode="auto">
              <a:xfrm>
                <a:off x="4424548"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50F5ACE6-6735-86A5-243D-12B8608E1B7A}"/>
                  </a:ext>
                </a:extLst>
              </p:cNvPr>
              <p:cNvCxnSpPr>
                <a:cxnSpLocks/>
              </p:cNvCxnSpPr>
              <p:nvPr/>
            </p:nvCxnSpPr>
            <p:spPr bwMode="auto">
              <a:xfrm>
                <a:off x="4686797"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6688BEF5-80BC-A770-0E9F-AF7665D8055A}"/>
                  </a:ext>
                </a:extLst>
              </p:cNvPr>
              <p:cNvCxnSpPr>
                <a:cxnSpLocks/>
              </p:cNvCxnSpPr>
              <p:nvPr/>
            </p:nvCxnSpPr>
            <p:spPr bwMode="auto">
              <a:xfrm>
                <a:off x="4949046"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3ECDA77D-B9E7-6CFE-3E28-86D828E219A1}"/>
                  </a:ext>
                </a:extLst>
              </p:cNvPr>
              <p:cNvCxnSpPr>
                <a:cxnSpLocks/>
              </p:cNvCxnSpPr>
              <p:nvPr/>
            </p:nvCxnSpPr>
            <p:spPr bwMode="auto">
              <a:xfrm>
                <a:off x="5211295"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D94ED21C-D410-4E2A-26CF-4ECD5F9ABD7A}"/>
                  </a:ext>
                </a:extLst>
              </p:cNvPr>
              <p:cNvCxnSpPr>
                <a:cxnSpLocks/>
              </p:cNvCxnSpPr>
              <p:nvPr/>
            </p:nvCxnSpPr>
            <p:spPr bwMode="auto">
              <a:xfrm>
                <a:off x="5473544"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22998DA8-A371-4B7C-AA12-E4D8F545E973}"/>
                  </a:ext>
                </a:extLst>
              </p:cNvPr>
              <p:cNvCxnSpPr>
                <a:cxnSpLocks/>
              </p:cNvCxnSpPr>
              <p:nvPr/>
            </p:nvCxnSpPr>
            <p:spPr bwMode="auto">
              <a:xfrm>
                <a:off x="5735793"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68D84420-8EDA-4FE2-E408-00B5CA63BE11}"/>
                  </a:ext>
                </a:extLst>
              </p:cNvPr>
              <p:cNvCxnSpPr>
                <a:cxnSpLocks/>
              </p:cNvCxnSpPr>
              <p:nvPr/>
            </p:nvCxnSpPr>
            <p:spPr bwMode="auto">
              <a:xfrm>
                <a:off x="5998042"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C27BA355-6881-7AFB-4C5F-30063158750E}"/>
                  </a:ext>
                </a:extLst>
              </p:cNvPr>
              <p:cNvCxnSpPr>
                <a:cxnSpLocks/>
              </p:cNvCxnSpPr>
              <p:nvPr/>
            </p:nvCxnSpPr>
            <p:spPr bwMode="auto">
              <a:xfrm>
                <a:off x="6260291"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034C7D94-72FC-97C6-393E-FD26EDC825AC}"/>
                  </a:ext>
                </a:extLst>
              </p:cNvPr>
              <p:cNvCxnSpPr>
                <a:cxnSpLocks/>
              </p:cNvCxnSpPr>
              <p:nvPr/>
            </p:nvCxnSpPr>
            <p:spPr bwMode="auto">
              <a:xfrm>
                <a:off x="6522540"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C229B147-0817-740B-2B0D-11F2458379C7}"/>
                  </a:ext>
                </a:extLst>
              </p:cNvPr>
              <p:cNvCxnSpPr>
                <a:cxnSpLocks/>
              </p:cNvCxnSpPr>
              <p:nvPr/>
            </p:nvCxnSpPr>
            <p:spPr bwMode="auto">
              <a:xfrm>
                <a:off x="6784789"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AE2EF98F-A9FD-60A9-A643-0AC14B13DFBC}"/>
                  </a:ext>
                </a:extLst>
              </p:cNvPr>
              <p:cNvCxnSpPr>
                <a:cxnSpLocks/>
              </p:cNvCxnSpPr>
              <p:nvPr/>
            </p:nvCxnSpPr>
            <p:spPr bwMode="auto">
              <a:xfrm>
                <a:off x="7047038"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7A1E791E-195A-C4B6-1FCF-02348030EB10}"/>
                  </a:ext>
                </a:extLst>
              </p:cNvPr>
              <p:cNvCxnSpPr>
                <a:cxnSpLocks/>
              </p:cNvCxnSpPr>
              <p:nvPr/>
            </p:nvCxnSpPr>
            <p:spPr bwMode="auto">
              <a:xfrm>
                <a:off x="7309287"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8B413369-D7E5-87E5-5DAE-01CA6F1902DA}"/>
                  </a:ext>
                </a:extLst>
              </p:cNvPr>
              <p:cNvCxnSpPr>
                <a:cxnSpLocks/>
              </p:cNvCxnSpPr>
              <p:nvPr/>
            </p:nvCxnSpPr>
            <p:spPr bwMode="auto">
              <a:xfrm>
                <a:off x="7571536"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12B56F3E-7687-EC6E-3C13-20B22EB84A0F}"/>
                  </a:ext>
                </a:extLst>
              </p:cNvPr>
              <p:cNvCxnSpPr>
                <a:cxnSpLocks/>
              </p:cNvCxnSpPr>
              <p:nvPr/>
            </p:nvCxnSpPr>
            <p:spPr bwMode="auto">
              <a:xfrm>
                <a:off x="7833785"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9050A6B8-9BD0-E498-76A6-9C52F17CF200}"/>
                  </a:ext>
                </a:extLst>
              </p:cNvPr>
              <p:cNvCxnSpPr>
                <a:cxnSpLocks/>
              </p:cNvCxnSpPr>
              <p:nvPr/>
            </p:nvCxnSpPr>
            <p:spPr bwMode="auto">
              <a:xfrm>
                <a:off x="8096034"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B26D6809-B847-1282-21D7-6EB98E178B41}"/>
                  </a:ext>
                </a:extLst>
              </p:cNvPr>
              <p:cNvCxnSpPr>
                <a:cxnSpLocks/>
              </p:cNvCxnSpPr>
              <p:nvPr/>
            </p:nvCxnSpPr>
            <p:spPr bwMode="auto">
              <a:xfrm>
                <a:off x="8358283"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BDC530FF-D7A4-D740-55B9-DE454719C063}"/>
                  </a:ext>
                </a:extLst>
              </p:cNvPr>
              <p:cNvCxnSpPr>
                <a:cxnSpLocks/>
              </p:cNvCxnSpPr>
              <p:nvPr/>
            </p:nvCxnSpPr>
            <p:spPr bwMode="auto">
              <a:xfrm>
                <a:off x="8620532"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A2BDB0D3-D53C-8F8D-C685-DC5DFBF530EC}"/>
                  </a:ext>
                </a:extLst>
              </p:cNvPr>
              <p:cNvCxnSpPr>
                <a:cxnSpLocks/>
              </p:cNvCxnSpPr>
              <p:nvPr/>
            </p:nvCxnSpPr>
            <p:spPr bwMode="auto">
              <a:xfrm>
                <a:off x="9407271"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4206492D-0AE7-F2DC-F4EE-03A49393E249}"/>
                  </a:ext>
                </a:extLst>
              </p:cNvPr>
              <p:cNvCxnSpPr>
                <a:cxnSpLocks/>
              </p:cNvCxnSpPr>
              <p:nvPr/>
            </p:nvCxnSpPr>
            <p:spPr bwMode="auto">
              <a:xfrm>
                <a:off x="8882781" y="4751887"/>
                <a:ext cx="0" cy="62630"/>
              </a:xfrm>
              <a:prstGeom prst="line">
                <a:avLst/>
              </a:prstGeom>
              <a:noFill/>
              <a:ln w="15875" cap="flat" cmpd="sng" algn="ctr">
                <a:solidFill>
                  <a:schemeClr val="tx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7833CA65-B282-5EDF-BCDA-7000A481D8C1}"/>
                  </a:ext>
                </a:extLst>
              </p:cNvPr>
              <p:cNvCxnSpPr>
                <a:cxnSpLocks/>
              </p:cNvCxnSpPr>
              <p:nvPr/>
            </p:nvCxnSpPr>
            <p:spPr bwMode="auto">
              <a:xfrm>
                <a:off x="9145030" y="4751887"/>
                <a:ext cx="0" cy="62630"/>
              </a:xfrm>
              <a:prstGeom prst="line">
                <a:avLst/>
              </a:prstGeom>
              <a:noFill/>
              <a:ln w="15875" cap="flat" cmpd="sng" algn="ctr">
                <a:solidFill>
                  <a:schemeClr val="tx1"/>
                </a:solidFill>
                <a:prstDash val="solid"/>
                <a:round/>
                <a:headEnd type="none" w="med" len="med"/>
                <a:tailEnd type="none" w="med" len="med"/>
              </a:ln>
              <a:effectLst/>
            </p:spPr>
          </p:cxnSp>
        </p:grpSp>
      </p:grpSp>
    </p:spTree>
    <p:extLst>
      <p:ext uri="{BB962C8B-B14F-4D97-AF65-F5344CB8AC3E}">
        <p14:creationId xmlns:p14="http://schemas.microsoft.com/office/powerpoint/2010/main" val="3530297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6917C-75E8-7E4C-6C0E-3C50181A0CC1}"/>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26034812-CD82-5B3A-6ABF-7270A1CB3142}"/>
              </a:ext>
            </a:extLst>
          </p:cNvPr>
          <p:cNvSpPr>
            <a:spLocks noGrp="1"/>
          </p:cNvSpPr>
          <p:nvPr>
            <p:ph type="title"/>
          </p:nvPr>
        </p:nvSpPr>
        <p:spPr>
          <a:xfrm>
            <a:off x="228600" y="1601674"/>
            <a:ext cx="11118850" cy="559127"/>
          </a:xfrm>
        </p:spPr>
        <p:txBody>
          <a:bodyPr>
            <a:spAutoFit/>
          </a:bodyPr>
          <a:lstStyle/>
          <a:p>
            <a:r>
              <a:rPr lang="en-US" altLang="en-US" sz="4000" dirty="0"/>
              <a:t>Rationale for Targeting HER2 in NSCLC</a:t>
            </a:r>
          </a:p>
        </p:txBody>
      </p:sp>
    </p:spTree>
    <p:extLst>
      <p:ext uri="{BB962C8B-B14F-4D97-AF65-F5344CB8AC3E}">
        <p14:creationId xmlns:p14="http://schemas.microsoft.com/office/powerpoint/2010/main" val="3111061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14" name="Group 3013">
            <a:extLst>
              <a:ext uri="{FF2B5EF4-FFF2-40B4-BE49-F238E27FC236}">
                <a16:creationId xmlns:a16="http://schemas.microsoft.com/office/drawing/2014/main" id="{1A06A6AF-2EF8-980B-6C7F-4E475256D42F}"/>
              </a:ext>
            </a:extLst>
          </p:cNvPr>
          <p:cNvGrpSpPr/>
          <p:nvPr/>
        </p:nvGrpSpPr>
        <p:grpSpPr>
          <a:xfrm>
            <a:off x="1016278" y="2273636"/>
            <a:ext cx="9985726" cy="480536"/>
            <a:chOff x="1016278" y="2273636"/>
            <a:chExt cx="9985726" cy="480536"/>
          </a:xfrm>
        </p:grpSpPr>
        <p:grpSp>
          <p:nvGrpSpPr>
            <p:cNvPr id="3010" name="Group 3009">
              <a:extLst>
                <a:ext uri="{FF2B5EF4-FFF2-40B4-BE49-F238E27FC236}">
                  <a16:creationId xmlns:a16="http://schemas.microsoft.com/office/drawing/2014/main" id="{55876E5F-BABB-E212-EA9B-579B32B3CD96}"/>
                </a:ext>
              </a:extLst>
            </p:cNvPr>
            <p:cNvGrpSpPr/>
            <p:nvPr/>
          </p:nvGrpSpPr>
          <p:grpSpPr>
            <a:xfrm>
              <a:off x="1039455" y="2273636"/>
              <a:ext cx="9962549" cy="147216"/>
              <a:chOff x="1039455" y="2273636"/>
              <a:chExt cx="9962549" cy="147216"/>
            </a:xfrm>
          </p:grpSpPr>
          <p:sp>
            <p:nvSpPr>
              <p:cNvPr id="2437" name="Oval 2436">
                <a:extLst>
                  <a:ext uri="{FF2B5EF4-FFF2-40B4-BE49-F238E27FC236}">
                    <a16:creationId xmlns:a16="http://schemas.microsoft.com/office/drawing/2014/main" id="{04DBCA5A-2109-A008-4880-34A93EA1E4F3}"/>
                  </a:ext>
                </a:extLst>
              </p:cNvPr>
              <p:cNvSpPr/>
              <p:nvPr/>
            </p:nvSpPr>
            <p:spPr bwMode="auto">
              <a:xfrm>
                <a:off x="1703555" y="2329807"/>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35" name="Oval 2434">
                <a:extLst>
                  <a:ext uri="{FF2B5EF4-FFF2-40B4-BE49-F238E27FC236}">
                    <a16:creationId xmlns:a16="http://schemas.microsoft.com/office/drawing/2014/main" id="{8C172151-6247-A03E-D280-AE0F73B42F5A}"/>
                  </a:ext>
                </a:extLst>
              </p:cNvPr>
              <p:cNvSpPr/>
              <p:nvPr/>
            </p:nvSpPr>
            <p:spPr bwMode="auto">
              <a:xfrm>
                <a:off x="1867395" y="2329807"/>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33" name="Oval 2432">
                <a:extLst>
                  <a:ext uri="{FF2B5EF4-FFF2-40B4-BE49-F238E27FC236}">
                    <a16:creationId xmlns:a16="http://schemas.microsoft.com/office/drawing/2014/main" id="{21F73568-5338-84D2-4D43-1890C248A23F}"/>
                  </a:ext>
                </a:extLst>
              </p:cNvPr>
              <p:cNvSpPr/>
              <p:nvPr/>
            </p:nvSpPr>
            <p:spPr bwMode="auto">
              <a:xfrm>
                <a:off x="1787294" y="2314048"/>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31" name="Oval 2430">
                <a:extLst>
                  <a:ext uri="{FF2B5EF4-FFF2-40B4-BE49-F238E27FC236}">
                    <a16:creationId xmlns:a16="http://schemas.microsoft.com/office/drawing/2014/main" id="{AD94A06D-85FC-F6DB-6F4B-5F423119DB35}"/>
                  </a:ext>
                </a:extLst>
              </p:cNvPr>
              <p:cNvSpPr/>
              <p:nvPr/>
            </p:nvSpPr>
            <p:spPr bwMode="auto">
              <a:xfrm>
                <a:off x="1951130" y="2314048"/>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25" name="Oval 2424">
                <a:extLst>
                  <a:ext uri="{FF2B5EF4-FFF2-40B4-BE49-F238E27FC236}">
                    <a16:creationId xmlns:a16="http://schemas.microsoft.com/office/drawing/2014/main" id="{B03150D3-7D0B-559C-12F8-A40CEF117878}"/>
                  </a:ext>
                </a:extLst>
              </p:cNvPr>
              <p:cNvSpPr/>
              <p:nvPr/>
            </p:nvSpPr>
            <p:spPr bwMode="auto">
              <a:xfrm>
                <a:off x="2034872" y="2356074"/>
                <a:ext cx="98301"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23" name="Oval 2422">
                <a:extLst>
                  <a:ext uri="{FF2B5EF4-FFF2-40B4-BE49-F238E27FC236}">
                    <a16:creationId xmlns:a16="http://schemas.microsoft.com/office/drawing/2014/main" id="{5A7A6CED-B56A-B241-A01C-BECF97B443A3}"/>
                  </a:ext>
                </a:extLst>
              </p:cNvPr>
              <p:cNvSpPr/>
              <p:nvPr/>
            </p:nvSpPr>
            <p:spPr bwMode="auto">
              <a:xfrm>
                <a:off x="2198708" y="2356074"/>
                <a:ext cx="98303"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21" name="Oval 2420">
                <a:extLst>
                  <a:ext uri="{FF2B5EF4-FFF2-40B4-BE49-F238E27FC236}">
                    <a16:creationId xmlns:a16="http://schemas.microsoft.com/office/drawing/2014/main" id="{DB7482FC-B62B-3C3B-B5DF-A448ADCA5611}"/>
                  </a:ext>
                </a:extLst>
              </p:cNvPr>
              <p:cNvSpPr/>
              <p:nvPr/>
            </p:nvSpPr>
            <p:spPr bwMode="auto">
              <a:xfrm>
                <a:off x="2133171" y="2329807"/>
                <a:ext cx="83740"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19" name="Oval 2418">
                <a:extLst>
                  <a:ext uri="{FF2B5EF4-FFF2-40B4-BE49-F238E27FC236}">
                    <a16:creationId xmlns:a16="http://schemas.microsoft.com/office/drawing/2014/main" id="{73B38D63-6E03-4881-7D12-49B3C8706076}"/>
                  </a:ext>
                </a:extLst>
              </p:cNvPr>
              <p:cNvSpPr/>
              <p:nvPr/>
            </p:nvSpPr>
            <p:spPr bwMode="auto">
              <a:xfrm>
                <a:off x="2282447" y="2329807"/>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11" name="Oval 2410">
                <a:extLst>
                  <a:ext uri="{FF2B5EF4-FFF2-40B4-BE49-F238E27FC236}">
                    <a16:creationId xmlns:a16="http://schemas.microsoft.com/office/drawing/2014/main" id="{95B48D65-6554-E300-80B1-EDA1DA14042D}"/>
                  </a:ext>
                </a:extLst>
              </p:cNvPr>
              <p:cNvSpPr/>
              <p:nvPr/>
            </p:nvSpPr>
            <p:spPr bwMode="auto">
              <a:xfrm>
                <a:off x="2369825" y="2324556"/>
                <a:ext cx="105582"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09" name="Oval 2408">
                <a:extLst>
                  <a:ext uri="{FF2B5EF4-FFF2-40B4-BE49-F238E27FC236}">
                    <a16:creationId xmlns:a16="http://schemas.microsoft.com/office/drawing/2014/main" id="{39BD8801-897D-BE59-7A96-B5A86B8EB7B4}"/>
                  </a:ext>
                </a:extLst>
              </p:cNvPr>
              <p:cNvSpPr/>
              <p:nvPr/>
            </p:nvSpPr>
            <p:spPr bwMode="auto">
              <a:xfrm>
                <a:off x="2533661" y="2324556"/>
                <a:ext cx="9830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07" name="Oval 2406">
                <a:extLst>
                  <a:ext uri="{FF2B5EF4-FFF2-40B4-BE49-F238E27FC236}">
                    <a16:creationId xmlns:a16="http://schemas.microsoft.com/office/drawing/2014/main" id="{B155A1E2-6144-847B-A331-2256E0A439F4}"/>
                  </a:ext>
                </a:extLst>
              </p:cNvPr>
              <p:cNvSpPr/>
              <p:nvPr/>
            </p:nvSpPr>
            <p:spPr bwMode="auto">
              <a:xfrm>
                <a:off x="2453562" y="2308795"/>
                <a:ext cx="9830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05" name="Oval 2404">
                <a:extLst>
                  <a:ext uri="{FF2B5EF4-FFF2-40B4-BE49-F238E27FC236}">
                    <a16:creationId xmlns:a16="http://schemas.microsoft.com/office/drawing/2014/main" id="{37A9A6D3-D4BB-5AD8-437A-DE1FB3DED5C8}"/>
                  </a:ext>
                </a:extLst>
              </p:cNvPr>
              <p:cNvSpPr/>
              <p:nvPr/>
            </p:nvSpPr>
            <p:spPr bwMode="auto">
              <a:xfrm>
                <a:off x="2613758" y="2308795"/>
                <a:ext cx="10194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99" name="Oval 2398">
                <a:extLst>
                  <a:ext uri="{FF2B5EF4-FFF2-40B4-BE49-F238E27FC236}">
                    <a16:creationId xmlns:a16="http://schemas.microsoft.com/office/drawing/2014/main" id="{9B06A36F-F057-288B-AE20-C052D4ED679A}"/>
                  </a:ext>
                </a:extLst>
              </p:cNvPr>
              <p:cNvSpPr/>
              <p:nvPr/>
            </p:nvSpPr>
            <p:spPr bwMode="auto">
              <a:xfrm>
                <a:off x="2701140" y="2340315"/>
                <a:ext cx="105584"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97" name="Oval 2396">
                <a:extLst>
                  <a:ext uri="{FF2B5EF4-FFF2-40B4-BE49-F238E27FC236}">
                    <a16:creationId xmlns:a16="http://schemas.microsoft.com/office/drawing/2014/main" id="{A519C408-658F-C0FF-C18C-E60690FCC630}"/>
                  </a:ext>
                </a:extLst>
              </p:cNvPr>
              <p:cNvSpPr/>
              <p:nvPr/>
            </p:nvSpPr>
            <p:spPr bwMode="auto">
              <a:xfrm>
                <a:off x="2864978" y="2340315"/>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95" name="Oval 2394">
                <a:extLst>
                  <a:ext uri="{FF2B5EF4-FFF2-40B4-BE49-F238E27FC236}">
                    <a16:creationId xmlns:a16="http://schemas.microsoft.com/office/drawing/2014/main" id="{1989893C-BD12-AC41-58E5-EBBF4AFF4570}"/>
                  </a:ext>
                </a:extLst>
              </p:cNvPr>
              <p:cNvSpPr/>
              <p:nvPr/>
            </p:nvSpPr>
            <p:spPr bwMode="auto">
              <a:xfrm>
                <a:off x="2799441" y="2324556"/>
                <a:ext cx="83737"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93" name="Oval 2392">
                <a:extLst>
                  <a:ext uri="{FF2B5EF4-FFF2-40B4-BE49-F238E27FC236}">
                    <a16:creationId xmlns:a16="http://schemas.microsoft.com/office/drawing/2014/main" id="{5D1D330B-634F-AB2C-1940-040281AA607D}"/>
                  </a:ext>
                </a:extLst>
              </p:cNvPr>
              <p:cNvSpPr/>
              <p:nvPr/>
            </p:nvSpPr>
            <p:spPr bwMode="auto">
              <a:xfrm>
                <a:off x="2945073" y="2324556"/>
                <a:ext cx="10194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85" name="Oval 2384">
                <a:extLst>
                  <a:ext uri="{FF2B5EF4-FFF2-40B4-BE49-F238E27FC236}">
                    <a16:creationId xmlns:a16="http://schemas.microsoft.com/office/drawing/2014/main" id="{80DD2B1F-E995-9FA7-80B5-09B90C6371D0}"/>
                  </a:ext>
                </a:extLst>
              </p:cNvPr>
              <p:cNvSpPr/>
              <p:nvPr/>
            </p:nvSpPr>
            <p:spPr bwMode="auto">
              <a:xfrm>
                <a:off x="3039733" y="2321931"/>
                <a:ext cx="98301"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83" name="Oval 2382">
                <a:extLst>
                  <a:ext uri="{FF2B5EF4-FFF2-40B4-BE49-F238E27FC236}">
                    <a16:creationId xmlns:a16="http://schemas.microsoft.com/office/drawing/2014/main" id="{539AC7A7-28A5-F590-2374-CE105250BBD7}"/>
                  </a:ext>
                </a:extLst>
              </p:cNvPr>
              <p:cNvSpPr/>
              <p:nvPr/>
            </p:nvSpPr>
            <p:spPr bwMode="auto">
              <a:xfrm>
                <a:off x="3189005" y="2321931"/>
                <a:ext cx="9830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81" name="Oval 2380">
                <a:extLst>
                  <a:ext uri="{FF2B5EF4-FFF2-40B4-BE49-F238E27FC236}">
                    <a16:creationId xmlns:a16="http://schemas.microsoft.com/office/drawing/2014/main" id="{35DD1073-BF1D-F9AC-30A1-0AD267639E7F}"/>
                  </a:ext>
                </a:extLst>
              </p:cNvPr>
              <p:cNvSpPr/>
              <p:nvPr/>
            </p:nvSpPr>
            <p:spPr bwMode="auto">
              <a:xfrm>
                <a:off x="3123470" y="2306170"/>
                <a:ext cx="9830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79" name="Oval 2378">
                <a:extLst>
                  <a:ext uri="{FF2B5EF4-FFF2-40B4-BE49-F238E27FC236}">
                    <a16:creationId xmlns:a16="http://schemas.microsoft.com/office/drawing/2014/main" id="{67AADAD5-2A1A-1015-9A43-79F305966C9C}"/>
                  </a:ext>
                </a:extLst>
              </p:cNvPr>
              <p:cNvSpPr/>
              <p:nvPr/>
            </p:nvSpPr>
            <p:spPr bwMode="auto">
              <a:xfrm>
                <a:off x="3283667" y="2306170"/>
                <a:ext cx="87379"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73" name="Oval 2372">
                <a:extLst>
                  <a:ext uri="{FF2B5EF4-FFF2-40B4-BE49-F238E27FC236}">
                    <a16:creationId xmlns:a16="http://schemas.microsoft.com/office/drawing/2014/main" id="{C3447913-8809-F291-0184-ECD60ECFEF3A}"/>
                  </a:ext>
                </a:extLst>
              </p:cNvPr>
              <p:cNvSpPr/>
              <p:nvPr/>
            </p:nvSpPr>
            <p:spPr bwMode="auto">
              <a:xfrm>
                <a:off x="3371048" y="2348196"/>
                <a:ext cx="105584"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71" name="Oval 2370">
                <a:extLst>
                  <a:ext uri="{FF2B5EF4-FFF2-40B4-BE49-F238E27FC236}">
                    <a16:creationId xmlns:a16="http://schemas.microsoft.com/office/drawing/2014/main" id="{7F16E6BF-8D52-BE44-1762-1EBDDDC34B21}"/>
                  </a:ext>
                </a:extLst>
              </p:cNvPr>
              <p:cNvSpPr/>
              <p:nvPr/>
            </p:nvSpPr>
            <p:spPr bwMode="auto">
              <a:xfrm>
                <a:off x="3534886" y="2348196"/>
                <a:ext cx="83737"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69" name="Oval 2368">
                <a:extLst>
                  <a:ext uri="{FF2B5EF4-FFF2-40B4-BE49-F238E27FC236}">
                    <a16:creationId xmlns:a16="http://schemas.microsoft.com/office/drawing/2014/main" id="{D9DC32B8-739B-7BE4-CCC4-EB0E926AD591}"/>
                  </a:ext>
                </a:extLst>
              </p:cNvPr>
              <p:cNvSpPr/>
              <p:nvPr/>
            </p:nvSpPr>
            <p:spPr bwMode="auto">
              <a:xfrm>
                <a:off x="3454785" y="2321931"/>
                <a:ext cx="98301"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67" name="Oval 2366">
                <a:extLst>
                  <a:ext uri="{FF2B5EF4-FFF2-40B4-BE49-F238E27FC236}">
                    <a16:creationId xmlns:a16="http://schemas.microsoft.com/office/drawing/2014/main" id="{D7A12C8D-4845-D636-1FF6-FB988502B088}"/>
                  </a:ext>
                </a:extLst>
              </p:cNvPr>
              <p:cNvSpPr/>
              <p:nvPr/>
            </p:nvSpPr>
            <p:spPr bwMode="auto">
              <a:xfrm>
                <a:off x="3614981" y="2321931"/>
                <a:ext cx="10194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59" name="Oval 2358">
                <a:extLst>
                  <a:ext uri="{FF2B5EF4-FFF2-40B4-BE49-F238E27FC236}">
                    <a16:creationId xmlns:a16="http://schemas.microsoft.com/office/drawing/2014/main" id="{EB0F513B-9325-BECA-68F9-2F7AAFF21AA0}"/>
                  </a:ext>
                </a:extLst>
              </p:cNvPr>
              <p:cNvSpPr/>
              <p:nvPr/>
            </p:nvSpPr>
            <p:spPr bwMode="auto">
              <a:xfrm>
                <a:off x="3706000" y="2329810"/>
                <a:ext cx="9830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57" name="Oval 2356">
                <a:extLst>
                  <a:ext uri="{FF2B5EF4-FFF2-40B4-BE49-F238E27FC236}">
                    <a16:creationId xmlns:a16="http://schemas.microsoft.com/office/drawing/2014/main" id="{54A39211-5486-C10B-4ACF-7DE31DC5D4AB}"/>
                  </a:ext>
                </a:extLst>
              </p:cNvPr>
              <p:cNvSpPr/>
              <p:nvPr/>
            </p:nvSpPr>
            <p:spPr bwMode="auto">
              <a:xfrm>
                <a:off x="3855274" y="2329810"/>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55" name="Oval 2354">
                <a:extLst>
                  <a:ext uri="{FF2B5EF4-FFF2-40B4-BE49-F238E27FC236}">
                    <a16:creationId xmlns:a16="http://schemas.microsoft.com/office/drawing/2014/main" id="{2429E7C9-C950-8796-8FAE-73F3E52CBB39}"/>
                  </a:ext>
                </a:extLst>
              </p:cNvPr>
              <p:cNvSpPr/>
              <p:nvPr/>
            </p:nvSpPr>
            <p:spPr bwMode="auto">
              <a:xfrm>
                <a:off x="3789739" y="2303542"/>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53" name="Oval 2352">
                <a:extLst>
                  <a:ext uri="{FF2B5EF4-FFF2-40B4-BE49-F238E27FC236}">
                    <a16:creationId xmlns:a16="http://schemas.microsoft.com/office/drawing/2014/main" id="{E47F66CE-75C0-19BC-C0DE-A7265E17DFF6}"/>
                  </a:ext>
                </a:extLst>
              </p:cNvPr>
              <p:cNvSpPr/>
              <p:nvPr/>
            </p:nvSpPr>
            <p:spPr bwMode="auto">
              <a:xfrm>
                <a:off x="3953575" y="2303542"/>
                <a:ext cx="8374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47" name="Oval 2346">
                <a:extLst>
                  <a:ext uri="{FF2B5EF4-FFF2-40B4-BE49-F238E27FC236}">
                    <a16:creationId xmlns:a16="http://schemas.microsoft.com/office/drawing/2014/main" id="{B594D5E0-2D10-F8FB-D9D9-C2A31EE25233}"/>
                  </a:ext>
                </a:extLst>
              </p:cNvPr>
              <p:cNvSpPr/>
              <p:nvPr/>
            </p:nvSpPr>
            <p:spPr bwMode="auto">
              <a:xfrm>
                <a:off x="4037315" y="2345569"/>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45" name="Oval 2344">
                <a:extLst>
                  <a:ext uri="{FF2B5EF4-FFF2-40B4-BE49-F238E27FC236}">
                    <a16:creationId xmlns:a16="http://schemas.microsoft.com/office/drawing/2014/main" id="{78822367-6F1F-04C0-C4D6-410EDA79D328}"/>
                  </a:ext>
                </a:extLst>
              </p:cNvPr>
              <p:cNvSpPr/>
              <p:nvPr/>
            </p:nvSpPr>
            <p:spPr bwMode="auto">
              <a:xfrm>
                <a:off x="4201153" y="2345569"/>
                <a:ext cx="83740"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43" name="Oval 2342">
                <a:extLst>
                  <a:ext uri="{FF2B5EF4-FFF2-40B4-BE49-F238E27FC236}">
                    <a16:creationId xmlns:a16="http://schemas.microsoft.com/office/drawing/2014/main" id="{BE06186F-1E64-45AF-9E33-8C37E5D8067B}"/>
                  </a:ext>
                </a:extLst>
              </p:cNvPr>
              <p:cNvSpPr/>
              <p:nvPr/>
            </p:nvSpPr>
            <p:spPr bwMode="auto">
              <a:xfrm>
                <a:off x="4121052" y="2329810"/>
                <a:ext cx="9830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41" name="Oval 2340">
                <a:extLst>
                  <a:ext uri="{FF2B5EF4-FFF2-40B4-BE49-F238E27FC236}">
                    <a16:creationId xmlns:a16="http://schemas.microsoft.com/office/drawing/2014/main" id="{8F41AD9A-372F-B41B-681F-6FE8371D31FD}"/>
                  </a:ext>
                </a:extLst>
              </p:cNvPr>
              <p:cNvSpPr/>
              <p:nvPr/>
            </p:nvSpPr>
            <p:spPr bwMode="auto">
              <a:xfrm>
                <a:off x="4284890" y="2329810"/>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33" name="Oval 2332">
                <a:extLst>
                  <a:ext uri="{FF2B5EF4-FFF2-40B4-BE49-F238E27FC236}">
                    <a16:creationId xmlns:a16="http://schemas.microsoft.com/office/drawing/2014/main" id="{05C40E48-DFAC-E357-A805-321C8581ED0D}"/>
                  </a:ext>
                </a:extLst>
              </p:cNvPr>
              <p:cNvSpPr/>
              <p:nvPr/>
            </p:nvSpPr>
            <p:spPr bwMode="auto">
              <a:xfrm>
                <a:off x="4390473" y="2314048"/>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31" name="Oval 2330">
                <a:extLst>
                  <a:ext uri="{FF2B5EF4-FFF2-40B4-BE49-F238E27FC236}">
                    <a16:creationId xmlns:a16="http://schemas.microsoft.com/office/drawing/2014/main" id="{18ABC8C9-954B-52B7-4EB1-6A6A9179BF82}"/>
                  </a:ext>
                </a:extLst>
              </p:cNvPr>
              <p:cNvSpPr/>
              <p:nvPr/>
            </p:nvSpPr>
            <p:spPr bwMode="auto">
              <a:xfrm>
                <a:off x="4554310" y="2314048"/>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29" name="Oval 2328">
                <a:extLst>
                  <a:ext uri="{FF2B5EF4-FFF2-40B4-BE49-F238E27FC236}">
                    <a16:creationId xmlns:a16="http://schemas.microsoft.com/office/drawing/2014/main" id="{3FD6B3F4-728A-6F74-3934-54F21A7E8C19}"/>
                  </a:ext>
                </a:extLst>
              </p:cNvPr>
              <p:cNvSpPr/>
              <p:nvPr/>
            </p:nvSpPr>
            <p:spPr bwMode="auto">
              <a:xfrm>
                <a:off x="4488773" y="2298289"/>
                <a:ext cx="98301" cy="656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27" name="Oval 2326">
                <a:extLst>
                  <a:ext uri="{FF2B5EF4-FFF2-40B4-BE49-F238E27FC236}">
                    <a16:creationId xmlns:a16="http://schemas.microsoft.com/office/drawing/2014/main" id="{EECC6916-C6FA-1DF5-2D4A-37323BA4DD99}"/>
                  </a:ext>
                </a:extLst>
              </p:cNvPr>
              <p:cNvSpPr/>
              <p:nvPr/>
            </p:nvSpPr>
            <p:spPr bwMode="auto">
              <a:xfrm>
                <a:off x="4638045" y="2298289"/>
                <a:ext cx="98303" cy="656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21" name="Oval 2320">
                <a:extLst>
                  <a:ext uri="{FF2B5EF4-FFF2-40B4-BE49-F238E27FC236}">
                    <a16:creationId xmlns:a16="http://schemas.microsoft.com/office/drawing/2014/main" id="{BCB73C2F-910E-B089-3EFD-7DC6EB27B32E}"/>
                  </a:ext>
                </a:extLst>
              </p:cNvPr>
              <p:cNvSpPr/>
              <p:nvPr/>
            </p:nvSpPr>
            <p:spPr bwMode="auto">
              <a:xfrm>
                <a:off x="4736351" y="2329807"/>
                <a:ext cx="83737"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19" name="Oval 2318">
                <a:extLst>
                  <a:ext uri="{FF2B5EF4-FFF2-40B4-BE49-F238E27FC236}">
                    <a16:creationId xmlns:a16="http://schemas.microsoft.com/office/drawing/2014/main" id="{5A938AAE-AF51-3A38-1D9D-8CB532792BEA}"/>
                  </a:ext>
                </a:extLst>
              </p:cNvPr>
              <p:cNvSpPr/>
              <p:nvPr/>
            </p:nvSpPr>
            <p:spPr bwMode="auto">
              <a:xfrm>
                <a:off x="4885623" y="2329807"/>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17" name="Oval 2316">
                <a:extLst>
                  <a:ext uri="{FF2B5EF4-FFF2-40B4-BE49-F238E27FC236}">
                    <a16:creationId xmlns:a16="http://schemas.microsoft.com/office/drawing/2014/main" id="{6A1FA2A0-7194-73D8-6ADC-9C29A54E7AB6}"/>
                  </a:ext>
                </a:extLst>
              </p:cNvPr>
              <p:cNvSpPr/>
              <p:nvPr/>
            </p:nvSpPr>
            <p:spPr bwMode="auto">
              <a:xfrm>
                <a:off x="4820086" y="2314048"/>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15" name="Oval 2314">
                <a:extLst>
                  <a:ext uri="{FF2B5EF4-FFF2-40B4-BE49-F238E27FC236}">
                    <a16:creationId xmlns:a16="http://schemas.microsoft.com/office/drawing/2014/main" id="{33255A99-1FD6-FD7F-0A76-B913943FBB72}"/>
                  </a:ext>
                </a:extLst>
              </p:cNvPr>
              <p:cNvSpPr/>
              <p:nvPr/>
            </p:nvSpPr>
            <p:spPr bwMode="auto">
              <a:xfrm>
                <a:off x="4983926" y="2314048"/>
                <a:ext cx="83737"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07" name="Oval 2306">
                <a:extLst>
                  <a:ext uri="{FF2B5EF4-FFF2-40B4-BE49-F238E27FC236}">
                    <a16:creationId xmlns:a16="http://schemas.microsoft.com/office/drawing/2014/main" id="{8A92890A-9FBA-EFF8-32ED-0E3C533C7D94}"/>
                  </a:ext>
                </a:extLst>
              </p:cNvPr>
              <p:cNvSpPr/>
              <p:nvPr/>
            </p:nvSpPr>
            <p:spPr bwMode="auto">
              <a:xfrm>
                <a:off x="5053096" y="2311423"/>
                <a:ext cx="87379"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05" name="Oval 2304">
                <a:extLst>
                  <a:ext uri="{FF2B5EF4-FFF2-40B4-BE49-F238E27FC236}">
                    <a16:creationId xmlns:a16="http://schemas.microsoft.com/office/drawing/2014/main" id="{6863F001-6886-924E-3603-CFE72C0BF627}"/>
                  </a:ext>
                </a:extLst>
              </p:cNvPr>
              <p:cNvSpPr/>
              <p:nvPr/>
            </p:nvSpPr>
            <p:spPr bwMode="auto">
              <a:xfrm>
                <a:off x="5220575" y="2311423"/>
                <a:ext cx="9830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03" name="Oval 2302">
                <a:extLst>
                  <a:ext uri="{FF2B5EF4-FFF2-40B4-BE49-F238E27FC236}">
                    <a16:creationId xmlns:a16="http://schemas.microsoft.com/office/drawing/2014/main" id="{EB0B8584-75E9-6FDF-B637-FA2C593DD0B4}"/>
                  </a:ext>
                </a:extLst>
              </p:cNvPr>
              <p:cNvSpPr/>
              <p:nvPr/>
            </p:nvSpPr>
            <p:spPr bwMode="auto">
              <a:xfrm>
                <a:off x="5136835" y="2295664"/>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01" name="Oval 2300">
                <a:extLst>
                  <a:ext uri="{FF2B5EF4-FFF2-40B4-BE49-F238E27FC236}">
                    <a16:creationId xmlns:a16="http://schemas.microsoft.com/office/drawing/2014/main" id="{210A7BA8-F9E5-52ED-7958-0479E8E74DC1}"/>
                  </a:ext>
                </a:extLst>
              </p:cNvPr>
              <p:cNvSpPr/>
              <p:nvPr/>
            </p:nvSpPr>
            <p:spPr bwMode="auto">
              <a:xfrm>
                <a:off x="5297031" y="2295664"/>
                <a:ext cx="105582"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95" name="Oval 2294">
                <a:extLst>
                  <a:ext uri="{FF2B5EF4-FFF2-40B4-BE49-F238E27FC236}">
                    <a16:creationId xmlns:a16="http://schemas.microsoft.com/office/drawing/2014/main" id="{BFDAF8BA-2876-D2D0-49AE-E79D07AC753E}"/>
                  </a:ext>
                </a:extLst>
              </p:cNvPr>
              <p:cNvSpPr/>
              <p:nvPr/>
            </p:nvSpPr>
            <p:spPr bwMode="auto">
              <a:xfrm>
                <a:off x="5384413" y="2337691"/>
                <a:ext cx="9466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93" name="Oval 2292">
                <a:extLst>
                  <a:ext uri="{FF2B5EF4-FFF2-40B4-BE49-F238E27FC236}">
                    <a16:creationId xmlns:a16="http://schemas.microsoft.com/office/drawing/2014/main" id="{B879F5FE-AE28-B495-DA96-80F37F5431A6}"/>
                  </a:ext>
                </a:extLst>
              </p:cNvPr>
              <p:cNvSpPr/>
              <p:nvPr/>
            </p:nvSpPr>
            <p:spPr bwMode="auto">
              <a:xfrm>
                <a:off x="5551890" y="2337691"/>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91" name="Oval 2290">
                <a:extLst>
                  <a:ext uri="{FF2B5EF4-FFF2-40B4-BE49-F238E27FC236}">
                    <a16:creationId xmlns:a16="http://schemas.microsoft.com/office/drawing/2014/main" id="{C235E687-8A32-53B7-004F-02EFFEE2AB58}"/>
                  </a:ext>
                </a:extLst>
              </p:cNvPr>
              <p:cNvSpPr/>
              <p:nvPr/>
            </p:nvSpPr>
            <p:spPr bwMode="auto">
              <a:xfrm>
                <a:off x="5468148" y="2311423"/>
                <a:ext cx="9830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89" name="Oval 2288">
                <a:extLst>
                  <a:ext uri="{FF2B5EF4-FFF2-40B4-BE49-F238E27FC236}">
                    <a16:creationId xmlns:a16="http://schemas.microsoft.com/office/drawing/2014/main" id="{777406A5-9F40-9832-14AD-4E542237AA61}"/>
                  </a:ext>
                </a:extLst>
              </p:cNvPr>
              <p:cNvSpPr/>
              <p:nvPr/>
            </p:nvSpPr>
            <p:spPr bwMode="auto">
              <a:xfrm>
                <a:off x="5642908" y="2311423"/>
                <a:ext cx="9102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81" name="Oval 2280">
                <a:extLst>
                  <a:ext uri="{FF2B5EF4-FFF2-40B4-BE49-F238E27FC236}">
                    <a16:creationId xmlns:a16="http://schemas.microsoft.com/office/drawing/2014/main" id="{6F5D8F12-BE54-327E-2E94-126C53500D1D}"/>
                  </a:ext>
                </a:extLst>
              </p:cNvPr>
              <p:cNvSpPr/>
              <p:nvPr/>
            </p:nvSpPr>
            <p:spPr bwMode="auto">
              <a:xfrm>
                <a:off x="5726647" y="2306168"/>
                <a:ext cx="10194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79" name="Oval 2278">
                <a:extLst>
                  <a:ext uri="{FF2B5EF4-FFF2-40B4-BE49-F238E27FC236}">
                    <a16:creationId xmlns:a16="http://schemas.microsoft.com/office/drawing/2014/main" id="{1248C617-FE3F-B2FD-4C46-5A1D082AF7DA}"/>
                  </a:ext>
                </a:extLst>
              </p:cNvPr>
              <p:cNvSpPr/>
              <p:nvPr/>
            </p:nvSpPr>
            <p:spPr bwMode="auto">
              <a:xfrm>
                <a:off x="5890482" y="2306168"/>
                <a:ext cx="87379"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77" name="Oval 2276">
                <a:extLst>
                  <a:ext uri="{FF2B5EF4-FFF2-40B4-BE49-F238E27FC236}">
                    <a16:creationId xmlns:a16="http://schemas.microsoft.com/office/drawing/2014/main" id="{641B8F08-30BF-408B-513E-6691172D0956}"/>
                  </a:ext>
                </a:extLst>
              </p:cNvPr>
              <p:cNvSpPr/>
              <p:nvPr/>
            </p:nvSpPr>
            <p:spPr bwMode="auto">
              <a:xfrm>
                <a:off x="5810383" y="2290409"/>
                <a:ext cx="98303"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75" name="Oval 2274">
                <a:extLst>
                  <a:ext uri="{FF2B5EF4-FFF2-40B4-BE49-F238E27FC236}">
                    <a16:creationId xmlns:a16="http://schemas.microsoft.com/office/drawing/2014/main" id="{35E4D289-D778-9B27-9701-B91F8BF1A642}"/>
                  </a:ext>
                </a:extLst>
              </p:cNvPr>
              <p:cNvSpPr/>
              <p:nvPr/>
            </p:nvSpPr>
            <p:spPr bwMode="auto">
              <a:xfrm>
                <a:off x="5966940" y="2290409"/>
                <a:ext cx="105582"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69" name="Oval 2268">
                <a:extLst>
                  <a:ext uri="{FF2B5EF4-FFF2-40B4-BE49-F238E27FC236}">
                    <a16:creationId xmlns:a16="http://schemas.microsoft.com/office/drawing/2014/main" id="{4A8D6363-E8E2-6B05-4090-FDB02284D15A}"/>
                  </a:ext>
                </a:extLst>
              </p:cNvPr>
              <p:cNvSpPr/>
              <p:nvPr/>
            </p:nvSpPr>
            <p:spPr bwMode="auto">
              <a:xfrm>
                <a:off x="6057961" y="2321929"/>
                <a:ext cx="10194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67" name="Oval 2266">
                <a:extLst>
                  <a:ext uri="{FF2B5EF4-FFF2-40B4-BE49-F238E27FC236}">
                    <a16:creationId xmlns:a16="http://schemas.microsoft.com/office/drawing/2014/main" id="{4E4A6EF7-1F3D-5E8A-D063-FE8767956490}"/>
                  </a:ext>
                </a:extLst>
              </p:cNvPr>
              <p:cNvSpPr/>
              <p:nvPr/>
            </p:nvSpPr>
            <p:spPr bwMode="auto">
              <a:xfrm>
                <a:off x="6221799" y="2321929"/>
                <a:ext cx="98301"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65" name="Oval 2264">
                <a:extLst>
                  <a:ext uri="{FF2B5EF4-FFF2-40B4-BE49-F238E27FC236}">
                    <a16:creationId xmlns:a16="http://schemas.microsoft.com/office/drawing/2014/main" id="{541EC614-9063-6002-25B1-8D1D2656A2E2}"/>
                  </a:ext>
                </a:extLst>
              </p:cNvPr>
              <p:cNvSpPr/>
              <p:nvPr/>
            </p:nvSpPr>
            <p:spPr bwMode="auto">
              <a:xfrm>
                <a:off x="6156262" y="2306168"/>
                <a:ext cx="83737"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63" name="Oval 2262">
                <a:extLst>
                  <a:ext uri="{FF2B5EF4-FFF2-40B4-BE49-F238E27FC236}">
                    <a16:creationId xmlns:a16="http://schemas.microsoft.com/office/drawing/2014/main" id="{821B8F40-7692-F4F9-5D09-DC00430E7B7A}"/>
                  </a:ext>
                </a:extLst>
              </p:cNvPr>
              <p:cNvSpPr/>
              <p:nvPr/>
            </p:nvSpPr>
            <p:spPr bwMode="auto">
              <a:xfrm>
                <a:off x="6298253" y="2306168"/>
                <a:ext cx="105584"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55" name="Oval 2254">
                <a:extLst>
                  <a:ext uri="{FF2B5EF4-FFF2-40B4-BE49-F238E27FC236}">
                    <a16:creationId xmlns:a16="http://schemas.microsoft.com/office/drawing/2014/main" id="{9D67B5F8-C598-96A4-1642-195ECE5A9CF3}"/>
                  </a:ext>
                </a:extLst>
              </p:cNvPr>
              <p:cNvSpPr/>
              <p:nvPr/>
            </p:nvSpPr>
            <p:spPr bwMode="auto">
              <a:xfrm>
                <a:off x="6392911" y="2303541"/>
                <a:ext cx="9830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53" name="Oval 2252">
                <a:extLst>
                  <a:ext uri="{FF2B5EF4-FFF2-40B4-BE49-F238E27FC236}">
                    <a16:creationId xmlns:a16="http://schemas.microsoft.com/office/drawing/2014/main" id="{0A8A0C49-A930-5E8F-16BC-6D1715D7F6E7}"/>
                  </a:ext>
                </a:extLst>
              </p:cNvPr>
              <p:cNvSpPr/>
              <p:nvPr/>
            </p:nvSpPr>
            <p:spPr bwMode="auto">
              <a:xfrm>
                <a:off x="6556749" y="2303541"/>
                <a:ext cx="91018"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51" name="Oval 2250">
                <a:extLst>
                  <a:ext uri="{FF2B5EF4-FFF2-40B4-BE49-F238E27FC236}">
                    <a16:creationId xmlns:a16="http://schemas.microsoft.com/office/drawing/2014/main" id="{49282669-1772-E23A-6935-CF6BE0171BAA}"/>
                  </a:ext>
                </a:extLst>
              </p:cNvPr>
              <p:cNvSpPr/>
              <p:nvPr/>
            </p:nvSpPr>
            <p:spPr bwMode="auto">
              <a:xfrm>
                <a:off x="6476650" y="2287782"/>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49" name="Oval 2248">
                <a:extLst>
                  <a:ext uri="{FF2B5EF4-FFF2-40B4-BE49-F238E27FC236}">
                    <a16:creationId xmlns:a16="http://schemas.microsoft.com/office/drawing/2014/main" id="{AF91A88E-7D47-6B9B-3C87-B9F02D4EBFAE}"/>
                  </a:ext>
                </a:extLst>
              </p:cNvPr>
              <p:cNvSpPr/>
              <p:nvPr/>
            </p:nvSpPr>
            <p:spPr bwMode="auto">
              <a:xfrm>
                <a:off x="6640486" y="2287782"/>
                <a:ext cx="9830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43" name="Oval 2242">
                <a:extLst>
                  <a:ext uri="{FF2B5EF4-FFF2-40B4-BE49-F238E27FC236}">
                    <a16:creationId xmlns:a16="http://schemas.microsoft.com/office/drawing/2014/main" id="{50291723-1812-BC41-DE6C-9094FCF19BDF}"/>
                  </a:ext>
                </a:extLst>
              </p:cNvPr>
              <p:cNvSpPr/>
              <p:nvPr/>
            </p:nvSpPr>
            <p:spPr bwMode="auto">
              <a:xfrm>
                <a:off x="6724228" y="2329809"/>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41" name="Oval 2240">
                <a:extLst>
                  <a:ext uri="{FF2B5EF4-FFF2-40B4-BE49-F238E27FC236}">
                    <a16:creationId xmlns:a16="http://schemas.microsoft.com/office/drawing/2014/main" id="{9A195CFA-CE72-FB90-C5B8-3018793B959E}"/>
                  </a:ext>
                </a:extLst>
              </p:cNvPr>
              <p:cNvSpPr/>
              <p:nvPr/>
            </p:nvSpPr>
            <p:spPr bwMode="auto">
              <a:xfrm>
                <a:off x="6888064" y="2329809"/>
                <a:ext cx="9830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39" name="Oval 2238">
                <a:extLst>
                  <a:ext uri="{FF2B5EF4-FFF2-40B4-BE49-F238E27FC236}">
                    <a16:creationId xmlns:a16="http://schemas.microsoft.com/office/drawing/2014/main" id="{7F129F1D-302E-BB00-1AE9-ACAE6B39DE14}"/>
                  </a:ext>
                </a:extLst>
              </p:cNvPr>
              <p:cNvSpPr/>
              <p:nvPr/>
            </p:nvSpPr>
            <p:spPr bwMode="auto">
              <a:xfrm>
                <a:off x="6822527" y="2303541"/>
                <a:ext cx="8374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37" name="Oval 2236">
                <a:extLst>
                  <a:ext uri="{FF2B5EF4-FFF2-40B4-BE49-F238E27FC236}">
                    <a16:creationId xmlns:a16="http://schemas.microsoft.com/office/drawing/2014/main" id="{5C32AF4F-460D-A57A-CC85-E26D4847F64A}"/>
                  </a:ext>
                </a:extLst>
              </p:cNvPr>
              <p:cNvSpPr/>
              <p:nvPr/>
            </p:nvSpPr>
            <p:spPr bwMode="auto">
              <a:xfrm>
                <a:off x="6971801" y="2303541"/>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07" name="Oval 2506">
                <a:extLst>
                  <a:ext uri="{FF2B5EF4-FFF2-40B4-BE49-F238E27FC236}">
                    <a16:creationId xmlns:a16="http://schemas.microsoft.com/office/drawing/2014/main" id="{09E2EED3-9B51-86EF-EBC6-6E141B126AF7}"/>
                  </a:ext>
                </a:extLst>
              </p:cNvPr>
              <p:cNvSpPr/>
              <p:nvPr/>
            </p:nvSpPr>
            <p:spPr bwMode="auto">
              <a:xfrm>
                <a:off x="6971632" y="2307727"/>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05" name="Oval 2504">
                <a:extLst>
                  <a:ext uri="{FF2B5EF4-FFF2-40B4-BE49-F238E27FC236}">
                    <a16:creationId xmlns:a16="http://schemas.microsoft.com/office/drawing/2014/main" id="{E397DAFA-4D71-8CFA-A376-1B2A4D9EEAF0}"/>
                  </a:ext>
                </a:extLst>
              </p:cNvPr>
              <p:cNvSpPr/>
              <p:nvPr/>
            </p:nvSpPr>
            <p:spPr bwMode="auto">
              <a:xfrm>
                <a:off x="7135472" y="2307727"/>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03" name="Oval 2502">
                <a:extLst>
                  <a:ext uri="{FF2B5EF4-FFF2-40B4-BE49-F238E27FC236}">
                    <a16:creationId xmlns:a16="http://schemas.microsoft.com/office/drawing/2014/main" id="{B2C89B18-F3F8-D26B-FD16-6B4EF49BA8BF}"/>
                  </a:ext>
                </a:extLst>
              </p:cNvPr>
              <p:cNvSpPr/>
              <p:nvPr/>
            </p:nvSpPr>
            <p:spPr bwMode="auto">
              <a:xfrm>
                <a:off x="7055371" y="2291968"/>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01" name="Oval 2500">
                <a:extLst>
                  <a:ext uri="{FF2B5EF4-FFF2-40B4-BE49-F238E27FC236}">
                    <a16:creationId xmlns:a16="http://schemas.microsoft.com/office/drawing/2014/main" id="{0288FDD8-6101-8F48-86CB-236626B1C9C9}"/>
                  </a:ext>
                </a:extLst>
              </p:cNvPr>
              <p:cNvSpPr/>
              <p:nvPr/>
            </p:nvSpPr>
            <p:spPr bwMode="auto">
              <a:xfrm>
                <a:off x="7219207" y="2291968"/>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95" name="Oval 2494">
                <a:extLst>
                  <a:ext uri="{FF2B5EF4-FFF2-40B4-BE49-F238E27FC236}">
                    <a16:creationId xmlns:a16="http://schemas.microsoft.com/office/drawing/2014/main" id="{7D497585-DDC3-B7BB-6D8E-06C67A40DEA9}"/>
                  </a:ext>
                </a:extLst>
              </p:cNvPr>
              <p:cNvSpPr/>
              <p:nvPr/>
            </p:nvSpPr>
            <p:spPr bwMode="auto">
              <a:xfrm>
                <a:off x="7302949" y="2333994"/>
                <a:ext cx="98301"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93" name="Oval 2492">
                <a:extLst>
                  <a:ext uri="{FF2B5EF4-FFF2-40B4-BE49-F238E27FC236}">
                    <a16:creationId xmlns:a16="http://schemas.microsoft.com/office/drawing/2014/main" id="{AD3C93ED-EDCD-D8E5-16B1-B2017D131297}"/>
                  </a:ext>
                </a:extLst>
              </p:cNvPr>
              <p:cNvSpPr/>
              <p:nvPr/>
            </p:nvSpPr>
            <p:spPr bwMode="auto">
              <a:xfrm>
                <a:off x="7466785" y="2333994"/>
                <a:ext cx="98303"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91" name="Oval 2490">
                <a:extLst>
                  <a:ext uri="{FF2B5EF4-FFF2-40B4-BE49-F238E27FC236}">
                    <a16:creationId xmlns:a16="http://schemas.microsoft.com/office/drawing/2014/main" id="{E2B01316-F6D0-0EE4-E03B-31E1A9D536C6}"/>
                  </a:ext>
                </a:extLst>
              </p:cNvPr>
              <p:cNvSpPr/>
              <p:nvPr/>
            </p:nvSpPr>
            <p:spPr bwMode="auto">
              <a:xfrm>
                <a:off x="7401248" y="2307727"/>
                <a:ext cx="83740"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89" name="Oval 2488">
                <a:extLst>
                  <a:ext uri="{FF2B5EF4-FFF2-40B4-BE49-F238E27FC236}">
                    <a16:creationId xmlns:a16="http://schemas.microsoft.com/office/drawing/2014/main" id="{DE617AFA-F988-E45C-0237-04C7EDD5F58F}"/>
                  </a:ext>
                </a:extLst>
              </p:cNvPr>
              <p:cNvSpPr/>
              <p:nvPr/>
            </p:nvSpPr>
            <p:spPr bwMode="auto">
              <a:xfrm>
                <a:off x="7550524" y="2307727"/>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34" name="Oval 2533">
                <a:extLst>
                  <a:ext uri="{FF2B5EF4-FFF2-40B4-BE49-F238E27FC236}">
                    <a16:creationId xmlns:a16="http://schemas.microsoft.com/office/drawing/2014/main" id="{59A799DC-4C76-80FE-05EC-93E335C710B0}"/>
                  </a:ext>
                </a:extLst>
              </p:cNvPr>
              <p:cNvSpPr/>
              <p:nvPr/>
            </p:nvSpPr>
            <p:spPr bwMode="auto">
              <a:xfrm>
                <a:off x="7637902" y="2302476"/>
                <a:ext cx="105582"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32" name="Oval 2531">
                <a:extLst>
                  <a:ext uri="{FF2B5EF4-FFF2-40B4-BE49-F238E27FC236}">
                    <a16:creationId xmlns:a16="http://schemas.microsoft.com/office/drawing/2014/main" id="{D9CC285D-B9C2-FEBB-5FBC-E73B6BE08178}"/>
                  </a:ext>
                </a:extLst>
              </p:cNvPr>
              <p:cNvSpPr/>
              <p:nvPr/>
            </p:nvSpPr>
            <p:spPr bwMode="auto">
              <a:xfrm>
                <a:off x="7801738" y="2302476"/>
                <a:ext cx="9830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30" name="Oval 2529">
                <a:extLst>
                  <a:ext uri="{FF2B5EF4-FFF2-40B4-BE49-F238E27FC236}">
                    <a16:creationId xmlns:a16="http://schemas.microsoft.com/office/drawing/2014/main" id="{CC2435AB-7378-73E0-4CAC-637D40D51B23}"/>
                  </a:ext>
                </a:extLst>
              </p:cNvPr>
              <p:cNvSpPr/>
              <p:nvPr/>
            </p:nvSpPr>
            <p:spPr bwMode="auto">
              <a:xfrm>
                <a:off x="7721639" y="2286715"/>
                <a:ext cx="9830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28" name="Oval 2527">
                <a:extLst>
                  <a:ext uri="{FF2B5EF4-FFF2-40B4-BE49-F238E27FC236}">
                    <a16:creationId xmlns:a16="http://schemas.microsoft.com/office/drawing/2014/main" id="{00C21140-2CC4-18F2-835F-DAD55E95A8DD}"/>
                  </a:ext>
                </a:extLst>
              </p:cNvPr>
              <p:cNvSpPr/>
              <p:nvPr/>
            </p:nvSpPr>
            <p:spPr bwMode="auto">
              <a:xfrm>
                <a:off x="7881835" y="2286715"/>
                <a:ext cx="10194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22" name="Oval 2521">
                <a:extLst>
                  <a:ext uri="{FF2B5EF4-FFF2-40B4-BE49-F238E27FC236}">
                    <a16:creationId xmlns:a16="http://schemas.microsoft.com/office/drawing/2014/main" id="{68B500C8-2A38-95CA-C8BB-3A08415E9B71}"/>
                  </a:ext>
                </a:extLst>
              </p:cNvPr>
              <p:cNvSpPr/>
              <p:nvPr/>
            </p:nvSpPr>
            <p:spPr bwMode="auto">
              <a:xfrm>
                <a:off x="7969217" y="2318235"/>
                <a:ext cx="105584"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20" name="Oval 2519">
                <a:extLst>
                  <a:ext uri="{FF2B5EF4-FFF2-40B4-BE49-F238E27FC236}">
                    <a16:creationId xmlns:a16="http://schemas.microsoft.com/office/drawing/2014/main" id="{C6724E83-4004-8DB2-9381-A0F4CE51A8D8}"/>
                  </a:ext>
                </a:extLst>
              </p:cNvPr>
              <p:cNvSpPr/>
              <p:nvPr/>
            </p:nvSpPr>
            <p:spPr bwMode="auto">
              <a:xfrm>
                <a:off x="8133055" y="2318235"/>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18" name="Oval 2517">
                <a:extLst>
                  <a:ext uri="{FF2B5EF4-FFF2-40B4-BE49-F238E27FC236}">
                    <a16:creationId xmlns:a16="http://schemas.microsoft.com/office/drawing/2014/main" id="{5038D592-6E58-1B5F-1F63-187ADD35E457}"/>
                  </a:ext>
                </a:extLst>
              </p:cNvPr>
              <p:cNvSpPr/>
              <p:nvPr/>
            </p:nvSpPr>
            <p:spPr bwMode="auto">
              <a:xfrm>
                <a:off x="8067518" y="2302476"/>
                <a:ext cx="83737"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16" name="Oval 2515">
                <a:extLst>
                  <a:ext uri="{FF2B5EF4-FFF2-40B4-BE49-F238E27FC236}">
                    <a16:creationId xmlns:a16="http://schemas.microsoft.com/office/drawing/2014/main" id="{C36F7C31-4CF4-1B1F-5AB8-7C99E7F2DEAD}"/>
                  </a:ext>
                </a:extLst>
              </p:cNvPr>
              <p:cNvSpPr/>
              <p:nvPr/>
            </p:nvSpPr>
            <p:spPr bwMode="auto">
              <a:xfrm>
                <a:off x="8213150" y="2302476"/>
                <a:ext cx="10194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61" name="Oval 2560">
                <a:extLst>
                  <a:ext uri="{FF2B5EF4-FFF2-40B4-BE49-F238E27FC236}">
                    <a16:creationId xmlns:a16="http://schemas.microsoft.com/office/drawing/2014/main" id="{DBD5B440-8BB4-8D24-EA97-81F4158C3169}"/>
                  </a:ext>
                </a:extLst>
              </p:cNvPr>
              <p:cNvSpPr/>
              <p:nvPr/>
            </p:nvSpPr>
            <p:spPr bwMode="auto">
              <a:xfrm>
                <a:off x="8307810" y="2299851"/>
                <a:ext cx="98301"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59" name="Oval 2558">
                <a:extLst>
                  <a:ext uri="{FF2B5EF4-FFF2-40B4-BE49-F238E27FC236}">
                    <a16:creationId xmlns:a16="http://schemas.microsoft.com/office/drawing/2014/main" id="{62F3C26A-08FD-7361-5C69-E477D749A2D3}"/>
                  </a:ext>
                </a:extLst>
              </p:cNvPr>
              <p:cNvSpPr/>
              <p:nvPr/>
            </p:nvSpPr>
            <p:spPr bwMode="auto">
              <a:xfrm>
                <a:off x="8457082" y="2299851"/>
                <a:ext cx="9830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57" name="Oval 2556">
                <a:extLst>
                  <a:ext uri="{FF2B5EF4-FFF2-40B4-BE49-F238E27FC236}">
                    <a16:creationId xmlns:a16="http://schemas.microsoft.com/office/drawing/2014/main" id="{FD1EA650-2CAB-47BD-051C-AB515E047CE4}"/>
                  </a:ext>
                </a:extLst>
              </p:cNvPr>
              <p:cNvSpPr/>
              <p:nvPr/>
            </p:nvSpPr>
            <p:spPr bwMode="auto">
              <a:xfrm>
                <a:off x="8391547" y="2284090"/>
                <a:ext cx="9830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55" name="Oval 2554">
                <a:extLst>
                  <a:ext uri="{FF2B5EF4-FFF2-40B4-BE49-F238E27FC236}">
                    <a16:creationId xmlns:a16="http://schemas.microsoft.com/office/drawing/2014/main" id="{E3DE4BA6-64C9-ABAC-0A8C-E2D5B7A9D9F5}"/>
                  </a:ext>
                </a:extLst>
              </p:cNvPr>
              <p:cNvSpPr/>
              <p:nvPr/>
            </p:nvSpPr>
            <p:spPr bwMode="auto">
              <a:xfrm>
                <a:off x="8551744" y="2284090"/>
                <a:ext cx="87379"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49" name="Oval 2548">
                <a:extLst>
                  <a:ext uri="{FF2B5EF4-FFF2-40B4-BE49-F238E27FC236}">
                    <a16:creationId xmlns:a16="http://schemas.microsoft.com/office/drawing/2014/main" id="{F0D20B43-44A5-C167-0FA8-5003B1B4A86F}"/>
                  </a:ext>
                </a:extLst>
              </p:cNvPr>
              <p:cNvSpPr/>
              <p:nvPr/>
            </p:nvSpPr>
            <p:spPr bwMode="auto">
              <a:xfrm>
                <a:off x="8639125" y="2326116"/>
                <a:ext cx="105584"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47" name="Oval 2546">
                <a:extLst>
                  <a:ext uri="{FF2B5EF4-FFF2-40B4-BE49-F238E27FC236}">
                    <a16:creationId xmlns:a16="http://schemas.microsoft.com/office/drawing/2014/main" id="{6E6C3B4B-958A-C4A1-CBC5-1D3187F7202F}"/>
                  </a:ext>
                </a:extLst>
              </p:cNvPr>
              <p:cNvSpPr/>
              <p:nvPr/>
            </p:nvSpPr>
            <p:spPr bwMode="auto">
              <a:xfrm>
                <a:off x="8802963" y="2326116"/>
                <a:ext cx="83737"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45" name="Oval 2544">
                <a:extLst>
                  <a:ext uri="{FF2B5EF4-FFF2-40B4-BE49-F238E27FC236}">
                    <a16:creationId xmlns:a16="http://schemas.microsoft.com/office/drawing/2014/main" id="{B1DCE6D7-507D-74E1-1887-20C9F9E389C9}"/>
                  </a:ext>
                </a:extLst>
              </p:cNvPr>
              <p:cNvSpPr/>
              <p:nvPr/>
            </p:nvSpPr>
            <p:spPr bwMode="auto">
              <a:xfrm>
                <a:off x="8722862" y="2299851"/>
                <a:ext cx="98301"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43" name="Oval 2542">
                <a:extLst>
                  <a:ext uri="{FF2B5EF4-FFF2-40B4-BE49-F238E27FC236}">
                    <a16:creationId xmlns:a16="http://schemas.microsoft.com/office/drawing/2014/main" id="{4EAFF4AB-1BC9-8B7C-AAC4-65FCEC9A079E}"/>
                  </a:ext>
                </a:extLst>
              </p:cNvPr>
              <p:cNvSpPr/>
              <p:nvPr/>
            </p:nvSpPr>
            <p:spPr bwMode="auto">
              <a:xfrm>
                <a:off x="8883058" y="2299851"/>
                <a:ext cx="10194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88" name="Oval 2587">
                <a:extLst>
                  <a:ext uri="{FF2B5EF4-FFF2-40B4-BE49-F238E27FC236}">
                    <a16:creationId xmlns:a16="http://schemas.microsoft.com/office/drawing/2014/main" id="{989F5812-4125-AA4E-38B8-CE4F3D3C431B}"/>
                  </a:ext>
                </a:extLst>
              </p:cNvPr>
              <p:cNvSpPr/>
              <p:nvPr/>
            </p:nvSpPr>
            <p:spPr bwMode="auto">
              <a:xfrm>
                <a:off x="8974077" y="2307730"/>
                <a:ext cx="9830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86" name="Oval 2585">
                <a:extLst>
                  <a:ext uri="{FF2B5EF4-FFF2-40B4-BE49-F238E27FC236}">
                    <a16:creationId xmlns:a16="http://schemas.microsoft.com/office/drawing/2014/main" id="{9EFF7614-569C-13AE-5827-A403981D5B6A}"/>
                  </a:ext>
                </a:extLst>
              </p:cNvPr>
              <p:cNvSpPr/>
              <p:nvPr/>
            </p:nvSpPr>
            <p:spPr bwMode="auto">
              <a:xfrm>
                <a:off x="9123351" y="2307730"/>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84" name="Oval 2583">
                <a:extLst>
                  <a:ext uri="{FF2B5EF4-FFF2-40B4-BE49-F238E27FC236}">
                    <a16:creationId xmlns:a16="http://schemas.microsoft.com/office/drawing/2014/main" id="{66FD466F-EED1-6537-F084-AE1719639530}"/>
                  </a:ext>
                </a:extLst>
              </p:cNvPr>
              <p:cNvSpPr/>
              <p:nvPr/>
            </p:nvSpPr>
            <p:spPr bwMode="auto">
              <a:xfrm>
                <a:off x="9057816" y="2281462"/>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82" name="Oval 2581">
                <a:extLst>
                  <a:ext uri="{FF2B5EF4-FFF2-40B4-BE49-F238E27FC236}">
                    <a16:creationId xmlns:a16="http://schemas.microsoft.com/office/drawing/2014/main" id="{B3E6AC2A-7590-BA75-CB3B-A802AFDC7C7A}"/>
                  </a:ext>
                </a:extLst>
              </p:cNvPr>
              <p:cNvSpPr/>
              <p:nvPr/>
            </p:nvSpPr>
            <p:spPr bwMode="auto">
              <a:xfrm>
                <a:off x="9221652" y="2281462"/>
                <a:ext cx="8374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76" name="Oval 2575">
                <a:extLst>
                  <a:ext uri="{FF2B5EF4-FFF2-40B4-BE49-F238E27FC236}">
                    <a16:creationId xmlns:a16="http://schemas.microsoft.com/office/drawing/2014/main" id="{63A5F1C5-D614-381B-7D14-DAD972302A7C}"/>
                  </a:ext>
                </a:extLst>
              </p:cNvPr>
              <p:cNvSpPr/>
              <p:nvPr/>
            </p:nvSpPr>
            <p:spPr bwMode="auto">
              <a:xfrm>
                <a:off x="9305392" y="2323489"/>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74" name="Oval 2573">
                <a:extLst>
                  <a:ext uri="{FF2B5EF4-FFF2-40B4-BE49-F238E27FC236}">
                    <a16:creationId xmlns:a16="http://schemas.microsoft.com/office/drawing/2014/main" id="{DF38AD81-7C5E-FF0B-6A47-F5E7D648BE31}"/>
                  </a:ext>
                </a:extLst>
              </p:cNvPr>
              <p:cNvSpPr/>
              <p:nvPr/>
            </p:nvSpPr>
            <p:spPr bwMode="auto">
              <a:xfrm>
                <a:off x="9469230" y="2323489"/>
                <a:ext cx="83740"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72" name="Oval 2571">
                <a:extLst>
                  <a:ext uri="{FF2B5EF4-FFF2-40B4-BE49-F238E27FC236}">
                    <a16:creationId xmlns:a16="http://schemas.microsoft.com/office/drawing/2014/main" id="{8E76A8CB-06DC-1810-7475-18398AFF7B07}"/>
                  </a:ext>
                </a:extLst>
              </p:cNvPr>
              <p:cNvSpPr/>
              <p:nvPr/>
            </p:nvSpPr>
            <p:spPr bwMode="auto">
              <a:xfrm>
                <a:off x="9389129" y="2307730"/>
                <a:ext cx="9830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70" name="Oval 2569">
                <a:extLst>
                  <a:ext uri="{FF2B5EF4-FFF2-40B4-BE49-F238E27FC236}">
                    <a16:creationId xmlns:a16="http://schemas.microsoft.com/office/drawing/2014/main" id="{E4CA15F9-60C4-0A14-5223-72F632A13870}"/>
                  </a:ext>
                </a:extLst>
              </p:cNvPr>
              <p:cNvSpPr/>
              <p:nvPr/>
            </p:nvSpPr>
            <p:spPr bwMode="auto">
              <a:xfrm>
                <a:off x="9552967" y="2307730"/>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15" name="Oval 2614">
                <a:extLst>
                  <a:ext uri="{FF2B5EF4-FFF2-40B4-BE49-F238E27FC236}">
                    <a16:creationId xmlns:a16="http://schemas.microsoft.com/office/drawing/2014/main" id="{93ABDC27-DF86-607A-6CCD-B44BF0D106F9}"/>
                  </a:ext>
                </a:extLst>
              </p:cNvPr>
              <p:cNvSpPr/>
              <p:nvPr/>
            </p:nvSpPr>
            <p:spPr bwMode="auto">
              <a:xfrm>
                <a:off x="9658550" y="2291968"/>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13" name="Oval 2612">
                <a:extLst>
                  <a:ext uri="{FF2B5EF4-FFF2-40B4-BE49-F238E27FC236}">
                    <a16:creationId xmlns:a16="http://schemas.microsoft.com/office/drawing/2014/main" id="{4ADBD520-88BF-2453-41A0-BED4E5536766}"/>
                  </a:ext>
                </a:extLst>
              </p:cNvPr>
              <p:cNvSpPr/>
              <p:nvPr/>
            </p:nvSpPr>
            <p:spPr bwMode="auto">
              <a:xfrm>
                <a:off x="9822387" y="2291968"/>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11" name="Oval 2610">
                <a:extLst>
                  <a:ext uri="{FF2B5EF4-FFF2-40B4-BE49-F238E27FC236}">
                    <a16:creationId xmlns:a16="http://schemas.microsoft.com/office/drawing/2014/main" id="{04610AC4-25C4-5E3B-F52D-EC9B9DDA5AC0}"/>
                  </a:ext>
                </a:extLst>
              </p:cNvPr>
              <p:cNvSpPr/>
              <p:nvPr/>
            </p:nvSpPr>
            <p:spPr bwMode="auto">
              <a:xfrm>
                <a:off x="9756850" y="2276209"/>
                <a:ext cx="98301" cy="656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09" name="Oval 2608">
                <a:extLst>
                  <a:ext uri="{FF2B5EF4-FFF2-40B4-BE49-F238E27FC236}">
                    <a16:creationId xmlns:a16="http://schemas.microsoft.com/office/drawing/2014/main" id="{5BA127EC-E76A-FB16-F0D1-8BBD0038E308}"/>
                  </a:ext>
                </a:extLst>
              </p:cNvPr>
              <p:cNvSpPr/>
              <p:nvPr/>
            </p:nvSpPr>
            <p:spPr bwMode="auto">
              <a:xfrm>
                <a:off x="9906122" y="2276209"/>
                <a:ext cx="98303" cy="656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03" name="Oval 2602">
                <a:extLst>
                  <a:ext uri="{FF2B5EF4-FFF2-40B4-BE49-F238E27FC236}">
                    <a16:creationId xmlns:a16="http://schemas.microsoft.com/office/drawing/2014/main" id="{AA83E01C-093D-E2BE-97BA-132CE513B77E}"/>
                  </a:ext>
                </a:extLst>
              </p:cNvPr>
              <p:cNvSpPr/>
              <p:nvPr/>
            </p:nvSpPr>
            <p:spPr bwMode="auto">
              <a:xfrm>
                <a:off x="10004428" y="2307727"/>
                <a:ext cx="83737"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01" name="Oval 2600">
                <a:extLst>
                  <a:ext uri="{FF2B5EF4-FFF2-40B4-BE49-F238E27FC236}">
                    <a16:creationId xmlns:a16="http://schemas.microsoft.com/office/drawing/2014/main" id="{B4FAF5AA-9980-30E7-FDDE-00EDE7F7A994}"/>
                  </a:ext>
                </a:extLst>
              </p:cNvPr>
              <p:cNvSpPr/>
              <p:nvPr/>
            </p:nvSpPr>
            <p:spPr bwMode="auto">
              <a:xfrm>
                <a:off x="10153700" y="2307727"/>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99" name="Oval 2598">
                <a:extLst>
                  <a:ext uri="{FF2B5EF4-FFF2-40B4-BE49-F238E27FC236}">
                    <a16:creationId xmlns:a16="http://schemas.microsoft.com/office/drawing/2014/main" id="{30E7B5AA-74BC-BBBE-47DF-82A66886F96E}"/>
                  </a:ext>
                </a:extLst>
              </p:cNvPr>
              <p:cNvSpPr/>
              <p:nvPr/>
            </p:nvSpPr>
            <p:spPr bwMode="auto">
              <a:xfrm>
                <a:off x="10088163" y="2291968"/>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97" name="Oval 2596">
                <a:extLst>
                  <a:ext uri="{FF2B5EF4-FFF2-40B4-BE49-F238E27FC236}">
                    <a16:creationId xmlns:a16="http://schemas.microsoft.com/office/drawing/2014/main" id="{644074FD-E1B1-7DE1-639D-23F5E1D2F589}"/>
                  </a:ext>
                </a:extLst>
              </p:cNvPr>
              <p:cNvSpPr/>
              <p:nvPr/>
            </p:nvSpPr>
            <p:spPr bwMode="auto">
              <a:xfrm>
                <a:off x="10252003" y="2291968"/>
                <a:ext cx="83737"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42" name="Oval 2641">
                <a:extLst>
                  <a:ext uri="{FF2B5EF4-FFF2-40B4-BE49-F238E27FC236}">
                    <a16:creationId xmlns:a16="http://schemas.microsoft.com/office/drawing/2014/main" id="{1EE1E040-11AA-AF8D-999D-DEFD31A28C39}"/>
                  </a:ext>
                </a:extLst>
              </p:cNvPr>
              <p:cNvSpPr/>
              <p:nvPr/>
            </p:nvSpPr>
            <p:spPr bwMode="auto">
              <a:xfrm>
                <a:off x="10321172" y="2289396"/>
                <a:ext cx="87379"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40" name="Oval 2639">
                <a:extLst>
                  <a:ext uri="{FF2B5EF4-FFF2-40B4-BE49-F238E27FC236}">
                    <a16:creationId xmlns:a16="http://schemas.microsoft.com/office/drawing/2014/main" id="{82442B64-8E43-3484-F3B7-5F54D70F6A68}"/>
                  </a:ext>
                </a:extLst>
              </p:cNvPr>
              <p:cNvSpPr/>
              <p:nvPr/>
            </p:nvSpPr>
            <p:spPr bwMode="auto">
              <a:xfrm>
                <a:off x="10488651" y="2289396"/>
                <a:ext cx="98303"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38" name="Oval 2637">
                <a:extLst>
                  <a:ext uri="{FF2B5EF4-FFF2-40B4-BE49-F238E27FC236}">
                    <a16:creationId xmlns:a16="http://schemas.microsoft.com/office/drawing/2014/main" id="{4E6DCC6A-E834-CEFE-0CB2-F5872BB4540D}"/>
                  </a:ext>
                </a:extLst>
              </p:cNvPr>
              <p:cNvSpPr/>
              <p:nvPr/>
            </p:nvSpPr>
            <p:spPr bwMode="auto">
              <a:xfrm>
                <a:off x="10404911" y="2273636"/>
                <a:ext cx="98301"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36" name="Oval 2635">
                <a:extLst>
                  <a:ext uri="{FF2B5EF4-FFF2-40B4-BE49-F238E27FC236}">
                    <a16:creationId xmlns:a16="http://schemas.microsoft.com/office/drawing/2014/main" id="{F58A6C94-B659-AC98-CB76-8327F252B522}"/>
                  </a:ext>
                </a:extLst>
              </p:cNvPr>
              <p:cNvSpPr/>
              <p:nvPr/>
            </p:nvSpPr>
            <p:spPr bwMode="auto">
              <a:xfrm>
                <a:off x="10565107" y="2273636"/>
                <a:ext cx="105582"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30" name="Oval 2629">
                <a:extLst>
                  <a:ext uri="{FF2B5EF4-FFF2-40B4-BE49-F238E27FC236}">
                    <a16:creationId xmlns:a16="http://schemas.microsoft.com/office/drawing/2014/main" id="{0DF4CF6F-40F7-9893-D9DD-CB0D23A120DF}"/>
                  </a:ext>
                </a:extLst>
              </p:cNvPr>
              <p:cNvSpPr/>
              <p:nvPr/>
            </p:nvSpPr>
            <p:spPr bwMode="auto">
              <a:xfrm>
                <a:off x="10652489" y="2315665"/>
                <a:ext cx="94660"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28" name="Oval 2627">
                <a:extLst>
                  <a:ext uri="{FF2B5EF4-FFF2-40B4-BE49-F238E27FC236}">
                    <a16:creationId xmlns:a16="http://schemas.microsoft.com/office/drawing/2014/main" id="{AF4A1DF9-901B-21AE-DB73-56411109A313}"/>
                  </a:ext>
                </a:extLst>
              </p:cNvPr>
              <p:cNvSpPr/>
              <p:nvPr/>
            </p:nvSpPr>
            <p:spPr bwMode="auto">
              <a:xfrm>
                <a:off x="10819966" y="2315665"/>
                <a:ext cx="98301"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26" name="Oval 2625">
                <a:extLst>
                  <a:ext uri="{FF2B5EF4-FFF2-40B4-BE49-F238E27FC236}">
                    <a16:creationId xmlns:a16="http://schemas.microsoft.com/office/drawing/2014/main" id="{0E337E07-2F35-6BBC-BF02-6536C5EF0F27}"/>
                  </a:ext>
                </a:extLst>
              </p:cNvPr>
              <p:cNvSpPr/>
              <p:nvPr/>
            </p:nvSpPr>
            <p:spPr bwMode="auto">
              <a:xfrm>
                <a:off x="10736224" y="2289396"/>
                <a:ext cx="98303"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24" name="Oval 2623">
                <a:extLst>
                  <a:ext uri="{FF2B5EF4-FFF2-40B4-BE49-F238E27FC236}">
                    <a16:creationId xmlns:a16="http://schemas.microsoft.com/office/drawing/2014/main" id="{3713E5BA-3DBA-8D8F-0479-8D7A673A953F}"/>
                  </a:ext>
                </a:extLst>
              </p:cNvPr>
              <p:cNvSpPr/>
              <p:nvPr/>
            </p:nvSpPr>
            <p:spPr bwMode="auto">
              <a:xfrm>
                <a:off x="10910984" y="2343554"/>
                <a:ext cx="91020"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23" name="Oval 2922">
                <a:extLst>
                  <a:ext uri="{FF2B5EF4-FFF2-40B4-BE49-F238E27FC236}">
                    <a16:creationId xmlns:a16="http://schemas.microsoft.com/office/drawing/2014/main" id="{B403D93E-E210-DC13-4E33-A8783AD5D0A0}"/>
                  </a:ext>
                </a:extLst>
              </p:cNvPr>
              <p:cNvSpPr/>
              <p:nvPr/>
            </p:nvSpPr>
            <p:spPr bwMode="auto">
              <a:xfrm>
                <a:off x="1039455" y="2352557"/>
                <a:ext cx="87379"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21" name="Oval 2920">
                <a:extLst>
                  <a:ext uri="{FF2B5EF4-FFF2-40B4-BE49-F238E27FC236}">
                    <a16:creationId xmlns:a16="http://schemas.microsoft.com/office/drawing/2014/main" id="{D43E70F5-C018-B3E9-0ACC-9DF6790DE3B6}"/>
                  </a:ext>
                </a:extLst>
              </p:cNvPr>
              <p:cNvSpPr/>
              <p:nvPr/>
            </p:nvSpPr>
            <p:spPr bwMode="auto">
              <a:xfrm>
                <a:off x="1206934" y="2323859"/>
                <a:ext cx="9830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19" name="Oval 2918">
                <a:extLst>
                  <a:ext uri="{FF2B5EF4-FFF2-40B4-BE49-F238E27FC236}">
                    <a16:creationId xmlns:a16="http://schemas.microsoft.com/office/drawing/2014/main" id="{6D0DC619-1D86-2A7E-F6E3-1C28D88B7F33}"/>
                  </a:ext>
                </a:extLst>
              </p:cNvPr>
              <p:cNvSpPr/>
              <p:nvPr/>
            </p:nvSpPr>
            <p:spPr bwMode="auto">
              <a:xfrm>
                <a:off x="1123194" y="2336798"/>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17" name="Oval 2916">
                <a:extLst>
                  <a:ext uri="{FF2B5EF4-FFF2-40B4-BE49-F238E27FC236}">
                    <a16:creationId xmlns:a16="http://schemas.microsoft.com/office/drawing/2014/main" id="{FA2A774D-516B-3D6A-63FA-0BF76D92C91C}"/>
                  </a:ext>
                </a:extLst>
              </p:cNvPr>
              <p:cNvSpPr/>
              <p:nvPr/>
            </p:nvSpPr>
            <p:spPr bwMode="auto">
              <a:xfrm>
                <a:off x="1283390" y="2308100"/>
                <a:ext cx="105582"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11" name="Oval 2910">
                <a:extLst>
                  <a:ext uri="{FF2B5EF4-FFF2-40B4-BE49-F238E27FC236}">
                    <a16:creationId xmlns:a16="http://schemas.microsoft.com/office/drawing/2014/main" id="{6E49F834-8740-76E3-850C-9C625B25C565}"/>
                  </a:ext>
                </a:extLst>
              </p:cNvPr>
              <p:cNvSpPr/>
              <p:nvPr/>
            </p:nvSpPr>
            <p:spPr bwMode="auto">
              <a:xfrm>
                <a:off x="1370772" y="2350127"/>
                <a:ext cx="9466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09" name="Oval 2908">
                <a:extLst>
                  <a:ext uri="{FF2B5EF4-FFF2-40B4-BE49-F238E27FC236}">
                    <a16:creationId xmlns:a16="http://schemas.microsoft.com/office/drawing/2014/main" id="{007D1BA1-512C-7F19-8970-74E889D1943B}"/>
                  </a:ext>
                </a:extLst>
              </p:cNvPr>
              <p:cNvSpPr/>
              <p:nvPr/>
            </p:nvSpPr>
            <p:spPr bwMode="auto">
              <a:xfrm>
                <a:off x="1538249" y="2350127"/>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07" name="Oval 2906">
                <a:extLst>
                  <a:ext uri="{FF2B5EF4-FFF2-40B4-BE49-F238E27FC236}">
                    <a16:creationId xmlns:a16="http://schemas.microsoft.com/office/drawing/2014/main" id="{81757EAB-7805-EA8B-2CBC-88068617AA10}"/>
                  </a:ext>
                </a:extLst>
              </p:cNvPr>
              <p:cNvSpPr/>
              <p:nvPr/>
            </p:nvSpPr>
            <p:spPr bwMode="auto">
              <a:xfrm>
                <a:off x="1454507" y="2323859"/>
                <a:ext cx="9830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05" name="Oval 2904">
                <a:extLst>
                  <a:ext uri="{FF2B5EF4-FFF2-40B4-BE49-F238E27FC236}">
                    <a16:creationId xmlns:a16="http://schemas.microsoft.com/office/drawing/2014/main" id="{E9AC199F-D295-DA87-3315-E0784011A0D2}"/>
                  </a:ext>
                </a:extLst>
              </p:cNvPr>
              <p:cNvSpPr/>
              <p:nvPr/>
            </p:nvSpPr>
            <p:spPr bwMode="auto">
              <a:xfrm>
                <a:off x="1629267" y="2323859"/>
                <a:ext cx="9102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3012" name="Group 3011">
              <a:extLst>
                <a:ext uri="{FF2B5EF4-FFF2-40B4-BE49-F238E27FC236}">
                  <a16:creationId xmlns:a16="http://schemas.microsoft.com/office/drawing/2014/main" id="{2461BB5A-67CC-6724-1830-EEA729FD5279}"/>
                </a:ext>
              </a:extLst>
            </p:cNvPr>
            <p:cNvGrpSpPr/>
            <p:nvPr/>
          </p:nvGrpSpPr>
          <p:grpSpPr>
            <a:xfrm>
              <a:off x="1016278" y="2594860"/>
              <a:ext cx="9927402" cy="159312"/>
              <a:chOff x="1016278" y="2594860"/>
              <a:chExt cx="9927402" cy="159312"/>
            </a:xfrm>
          </p:grpSpPr>
          <p:sp>
            <p:nvSpPr>
              <p:cNvPr id="2111" name="Oval 2110">
                <a:extLst>
                  <a:ext uri="{FF2B5EF4-FFF2-40B4-BE49-F238E27FC236}">
                    <a16:creationId xmlns:a16="http://schemas.microsoft.com/office/drawing/2014/main" id="{0A4F6CEC-95FD-35F0-D4DC-AFE4F09CC890}"/>
                  </a:ext>
                </a:extLst>
              </p:cNvPr>
              <p:cNvSpPr/>
              <p:nvPr/>
            </p:nvSpPr>
            <p:spPr bwMode="auto">
              <a:xfrm rot="21540000" flipV="1">
                <a:off x="4812856" y="2616940"/>
                <a:ext cx="98303" cy="7354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87" name="Oval 2086">
                <a:extLst>
                  <a:ext uri="{FF2B5EF4-FFF2-40B4-BE49-F238E27FC236}">
                    <a16:creationId xmlns:a16="http://schemas.microsoft.com/office/drawing/2014/main" id="{B2E0CF58-5DF7-094F-9558-8C4BFA5C3DDE}"/>
                  </a:ext>
                </a:extLst>
              </p:cNvPr>
              <p:cNvSpPr/>
              <p:nvPr/>
            </p:nvSpPr>
            <p:spPr bwMode="auto">
              <a:xfrm rot="21540000" flipV="1">
                <a:off x="5308008" y="2621914"/>
                <a:ext cx="87379"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85" name="Oval 2084">
                <a:extLst>
                  <a:ext uri="{FF2B5EF4-FFF2-40B4-BE49-F238E27FC236}">
                    <a16:creationId xmlns:a16="http://schemas.microsoft.com/office/drawing/2014/main" id="{E956CD7F-0E92-5C89-B6C7-36E4DD4AA37D}"/>
                  </a:ext>
                </a:extLst>
              </p:cNvPr>
              <p:cNvSpPr/>
              <p:nvPr/>
            </p:nvSpPr>
            <p:spPr bwMode="auto">
              <a:xfrm rot="21540000" flipV="1">
                <a:off x="5475507" y="2615838"/>
                <a:ext cx="9102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59" name="Oval 2058">
                <a:extLst>
                  <a:ext uri="{FF2B5EF4-FFF2-40B4-BE49-F238E27FC236}">
                    <a16:creationId xmlns:a16="http://schemas.microsoft.com/office/drawing/2014/main" id="{7F4C02C3-91B2-5E30-8D5A-E4384189ED3C}"/>
                  </a:ext>
                </a:extLst>
              </p:cNvPr>
              <p:cNvSpPr/>
              <p:nvPr/>
            </p:nvSpPr>
            <p:spPr bwMode="auto">
              <a:xfrm rot="21540000" flipV="1">
                <a:off x="6145403" y="2619980"/>
                <a:ext cx="91020" cy="6304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45" name="Oval 2044">
                <a:extLst>
                  <a:ext uri="{FF2B5EF4-FFF2-40B4-BE49-F238E27FC236}">
                    <a16:creationId xmlns:a16="http://schemas.microsoft.com/office/drawing/2014/main" id="{9F978AD9-139F-EADA-C0EC-58495CF9DFC1}"/>
                  </a:ext>
                </a:extLst>
              </p:cNvPr>
              <p:cNvSpPr/>
              <p:nvPr/>
            </p:nvSpPr>
            <p:spPr bwMode="auto">
              <a:xfrm rot="21540000" flipV="1">
                <a:off x="6494971" y="2615127"/>
                <a:ext cx="9102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35" name="Oval 2034">
                <a:extLst>
                  <a:ext uri="{FF2B5EF4-FFF2-40B4-BE49-F238E27FC236}">
                    <a16:creationId xmlns:a16="http://schemas.microsoft.com/office/drawing/2014/main" id="{46B44B09-7180-ED47-E6DD-53BD52299F8B}"/>
                  </a:ext>
                </a:extLst>
              </p:cNvPr>
              <p:cNvSpPr/>
              <p:nvPr/>
            </p:nvSpPr>
            <p:spPr bwMode="auto">
              <a:xfrm rot="21540000" flipV="1">
                <a:off x="6644283" y="2611757"/>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33" name="Oval 2032">
                <a:extLst>
                  <a:ext uri="{FF2B5EF4-FFF2-40B4-BE49-F238E27FC236}">
                    <a16:creationId xmlns:a16="http://schemas.microsoft.com/office/drawing/2014/main" id="{A5B02782-FC39-8EE1-C2A2-122570ECDCA0}"/>
                  </a:ext>
                </a:extLst>
              </p:cNvPr>
              <p:cNvSpPr/>
              <p:nvPr/>
            </p:nvSpPr>
            <p:spPr bwMode="auto">
              <a:xfrm rot="21540000" flipV="1">
                <a:off x="6808159" y="2600455"/>
                <a:ext cx="98303" cy="6304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57" name="Oval 2656">
                <a:extLst>
                  <a:ext uri="{FF2B5EF4-FFF2-40B4-BE49-F238E27FC236}">
                    <a16:creationId xmlns:a16="http://schemas.microsoft.com/office/drawing/2014/main" id="{6507F2EF-9DD4-3753-04DF-C01EDB0F23A1}"/>
                  </a:ext>
                </a:extLst>
              </p:cNvPr>
              <p:cNvSpPr/>
              <p:nvPr/>
            </p:nvSpPr>
            <p:spPr bwMode="auto">
              <a:xfrm rot="21540000" flipV="1">
                <a:off x="7248301" y="2613202"/>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55" name="Oval 2654">
                <a:extLst>
                  <a:ext uri="{FF2B5EF4-FFF2-40B4-BE49-F238E27FC236}">
                    <a16:creationId xmlns:a16="http://schemas.microsoft.com/office/drawing/2014/main" id="{7745BB20-24BA-EE42-8F83-60CB2CD04B26}"/>
                  </a:ext>
                </a:extLst>
              </p:cNvPr>
              <p:cNvSpPr/>
              <p:nvPr/>
            </p:nvSpPr>
            <p:spPr bwMode="auto">
              <a:xfrm rot="21540000" flipV="1">
                <a:off x="7412143" y="2609780"/>
                <a:ext cx="98301"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84" name="Oval 2683">
                <a:extLst>
                  <a:ext uri="{FF2B5EF4-FFF2-40B4-BE49-F238E27FC236}">
                    <a16:creationId xmlns:a16="http://schemas.microsoft.com/office/drawing/2014/main" id="{7AEA5564-96EB-362F-175E-38B257C7EAE7}"/>
                  </a:ext>
                </a:extLst>
              </p:cNvPr>
              <p:cNvSpPr/>
              <p:nvPr/>
            </p:nvSpPr>
            <p:spPr bwMode="auto">
              <a:xfrm rot="21540000" flipV="1">
                <a:off x="7914528" y="2619937"/>
                <a:ext cx="10194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82" name="Oval 2681">
                <a:extLst>
                  <a:ext uri="{FF2B5EF4-FFF2-40B4-BE49-F238E27FC236}">
                    <a16:creationId xmlns:a16="http://schemas.microsoft.com/office/drawing/2014/main" id="{7ADACD6E-3668-14A9-20E2-85D93542AC99}"/>
                  </a:ext>
                </a:extLst>
              </p:cNvPr>
              <p:cNvSpPr/>
              <p:nvPr/>
            </p:nvSpPr>
            <p:spPr bwMode="auto">
              <a:xfrm rot="21540000" flipV="1">
                <a:off x="8082027" y="2616515"/>
                <a:ext cx="94660" cy="6304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21" name="Oval 2720">
                <a:extLst>
                  <a:ext uri="{FF2B5EF4-FFF2-40B4-BE49-F238E27FC236}">
                    <a16:creationId xmlns:a16="http://schemas.microsoft.com/office/drawing/2014/main" id="{AAF11395-CC46-4E7C-AC82-5325EFC63A33}"/>
                  </a:ext>
                </a:extLst>
              </p:cNvPr>
              <p:cNvSpPr/>
              <p:nvPr/>
            </p:nvSpPr>
            <p:spPr bwMode="auto">
              <a:xfrm rot="21540000" flipV="1">
                <a:off x="8427892" y="2619604"/>
                <a:ext cx="94660"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11" name="Oval 2710">
                <a:extLst>
                  <a:ext uri="{FF2B5EF4-FFF2-40B4-BE49-F238E27FC236}">
                    <a16:creationId xmlns:a16="http://schemas.microsoft.com/office/drawing/2014/main" id="{AE42B3E0-3F16-9C67-4E80-445953CCF552}"/>
                  </a:ext>
                </a:extLst>
              </p:cNvPr>
              <p:cNvSpPr/>
              <p:nvPr/>
            </p:nvSpPr>
            <p:spPr bwMode="auto">
              <a:xfrm rot="21540000" flipV="1">
                <a:off x="8584451" y="2618824"/>
                <a:ext cx="101943" cy="65667"/>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09" name="Oval 2708">
                <a:extLst>
                  <a:ext uri="{FF2B5EF4-FFF2-40B4-BE49-F238E27FC236}">
                    <a16:creationId xmlns:a16="http://schemas.microsoft.com/office/drawing/2014/main" id="{4F3F04B8-1804-B9F6-0623-E857EF136E5F}"/>
                  </a:ext>
                </a:extLst>
              </p:cNvPr>
              <p:cNvSpPr/>
              <p:nvPr/>
            </p:nvSpPr>
            <p:spPr bwMode="auto">
              <a:xfrm rot="21540000" flipV="1">
                <a:off x="8737408" y="2610226"/>
                <a:ext cx="91018" cy="656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50" name="Oval 2749">
                <a:extLst>
                  <a:ext uri="{FF2B5EF4-FFF2-40B4-BE49-F238E27FC236}">
                    <a16:creationId xmlns:a16="http://schemas.microsoft.com/office/drawing/2014/main" id="{ED46EC1C-14EB-87C2-BC39-75DE3A00FB3A}"/>
                  </a:ext>
                </a:extLst>
              </p:cNvPr>
              <p:cNvSpPr/>
              <p:nvPr/>
            </p:nvSpPr>
            <p:spPr bwMode="auto">
              <a:xfrm rot="21540000" flipV="1">
                <a:off x="8941300" y="2621854"/>
                <a:ext cx="87379" cy="5516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48" name="Oval 2747">
                <a:extLst>
                  <a:ext uri="{FF2B5EF4-FFF2-40B4-BE49-F238E27FC236}">
                    <a16:creationId xmlns:a16="http://schemas.microsoft.com/office/drawing/2014/main" id="{53EA3BBA-B962-44FF-665D-54A1CA7C6EC6}"/>
                  </a:ext>
                </a:extLst>
              </p:cNvPr>
              <p:cNvSpPr/>
              <p:nvPr/>
            </p:nvSpPr>
            <p:spPr bwMode="auto">
              <a:xfrm rot="21540000" flipV="1">
                <a:off x="9094227" y="2615830"/>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38" name="Oval 2737">
                <a:extLst>
                  <a:ext uri="{FF2B5EF4-FFF2-40B4-BE49-F238E27FC236}">
                    <a16:creationId xmlns:a16="http://schemas.microsoft.com/office/drawing/2014/main" id="{C486A273-05C5-69A0-F0EA-A81D70691FC9}"/>
                  </a:ext>
                </a:extLst>
              </p:cNvPr>
              <p:cNvSpPr/>
              <p:nvPr/>
            </p:nvSpPr>
            <p:spPr bwMode="auto">
              <a:xfrm rot="21540000" flipV="1">
                <a:off x="9250829" y="2604561"/>
                <a:ext cx="98303"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36" name="Oval 2735">
                <a:extLst>
                  <a:ext uri="{FF2B5EF4-FFF2-40B4-BE49-F238E27FC236}">
                    <a16:creationId xmlns:a16="http://schemas.microsoft.com/office/drawing/2014/main" id="{794FF3C2-CAAF-8248-E307-724522B189DC}"/>
                  </a:ext>
                </a:extLst>
              </p:cNvPr>
              <p:cNvSpPr/>
              <p:nvPr/>
            </p:nvSpPr>
            <p:spPr bwMode="auto">
              <a:xfrm rot="21540000" flipV="1">
                <a:off x="9407399" y="2601191"/>
                <a:ext cx="91018"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77" name="Oval 2776">
                <a:extLst>
                  <a:ext uri="{FF2B5EF4-FFF2-40B4-BE49-F238E27FC236}">
                    <a16:creationId xmlns:a16="http://schemas.microsoft.com/office/drawing/2014/main" id="{BC41E458-92D8-766E-C9CB-99E44BFCFEB5}"/>
                  </a:ext>
                </a:extLst>
              </p:cNvPr>
              <p:cNvSpPr/>
              <p:nvPr/>
            </p:nvSpPr>
            <p:spPr bwMode="auto">
              <a:xfrm rot="21540000" flipV="1">
                <a:off x="9611194" y="2615530"/>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75" name="Oval 2774">
                <a:extLst>
                  <a:ext uri="{FF2B5EF4-FFF2-40B4-BE49-F238E27FC236}">
                    <a16:creationId xmlns:a16="http://schemas.microsoft.com/office/drawing/2014/main" id="{5649DE46-589A-14F2-FBA3-9E67DD824FE4}"/>
                  </a:ext>
                </a:extLst>
              </p:cNvPr>
              <p:cNvSpPr/>
              <p:nvPr/>
            </p:nvSpPr>
            <p:spPr bwMode="auto">
              <a:xfrm rot="21540000" flipV="1">
                <a:off x="9775034" y="2612108"/>
                <a:ext cx="9830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65" name="Oval 2764">
                <a:extLst>
                  <a:ext uri="{FF2B5EF4-FFF2-40B4-BE49-F238E27FC236}">
                    <a16:creationId xmlns:a16="http://schemas.microsoft.com/office/drawing/2014/main" id="{349C4BCF-9672-6102-9196-FFB560AD4097}"/>
                  </a:ext>
                </a:extLst>
              </p:cNvPr>
              <p:cNvSpPr/>
              <p:nvPr/>
            </p:nvSpPr>
            <p:spPr bwMode="auto">
              <a:xfrm rot="21540000" flipV="1">
                <a:off x="9931647" y="2600874"/>
                <a:ext cx="83737"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63" name="Oval 2762">
                <a:extLst>
                  <a:ext uri="{FF2B5EF4-FFF2-40B4-BE49-F238E27FC236}">
                    <a16:creationId xmlns:a16="http://schemas.microsoft.com/office/drawing/2014/main" id="{D666AAAD-AA8D-557C-052E-067B7DC78B56}"/>
                  </a:ext>
                </a:extLst>
              </p:cNvPr>
              <p:cNvSpPr/>
              <p:nvPr/>
            </p:nvSpPr>
            <p:spPr bwMode="auto">
              <a:xfrm rot="21540000" flipV="1">
                <a:off x="10080933" y="2594860"/>
                <a:ext cx="98303" cy="7354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804" name="Oval 2803">
                <a:extLst>
                  <a:ext uri="{FF2B5EF4-FFF2-40B4-BE49-F238E27FC236}">
                    <a16:creationId xmlns:a16="http://schemas.microsoft.com/office/drawing/2014/main" id="{D7B21919-4658-F2F3-EC73-0D4F6A043DBB}"/>
                  </a:ext>
                </a:extLst>
              </p:cNvPr>
              <p:cNvSpPr/>
              <p:nvPr/>
            </p:nvSpPr>
            <p:spPr bwMode="auto">
              <a:xfrm rot="21540000" flipV="1">
                <a:off x="10252012" y="2614524"/>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802" name="Oval 2801">
                <a:extLst>
                  <a:ext uri="{FF2B5EF4-FFF2-40B4-BE49-F238E27FC236}">
                    <a16:creationId xmlns:a16="http://schemas.microsoft.com/office/drawing/2014/main" id="{CE1E630F-38EA-DEF6-3F59-5B0E63DBA4A7}"/>
                  </a:ext>
                </a:extLst>
              </p:cNvPr>
              <p:cNvSpPr/>
              <p:nvPr/>
            </p:nvSpPr>
            <p:spPr bwMode="auto">
              <a:xfrm rot="21540000" flipV="1">
                <a:off x="10434091" y="2611020"/>
                <a:ext cx="94660"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92" name="Oval 2791">
                <a:extLst>
                  <a:ext uri="{FF2B5EF4-FFF2-40B4-BE49-F238E27FC236}">
                    <a16:creationId xmlns:a16="http://schemas.microsoft.com/office/drawing/2014/main" id="{D5E670FA-D98A-E227-01C5-C7113EDD23E8}"/>
                  </a:ext>
                </a:extLst>
              </p:cNvPr>
              <p:cNvSpPr/>
              <p:nvPr/>
            </p:nvSpPr>
            <p:spPr bwMode="auto">
              <a:xfrm rot="21540000" flipV="1">
                <a:off x="10576103" y="2599840"/>
                <a:ext cx="87379"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90" name="Oval 2789">
                <a:extLst>
                  <a:ext uri="{FF2B5EF4-FFF2-40B4-BE49-F238E27FC236}">
                    <a16:creationId xmlns:a16="http://schemas.microsoft.com/office/drawing/2014/main" id="{30FD2077-5A91-9A4D-1B0C-564C9752E0FD}"/>
                  </a:ext>
                </a:extLst>
              </p:cNvPr>
              <p:cNvSpPr/>
              <p:nvPr/>
            </p:nvSpPr>
            <p:spPr bwMode="auto">
              <a:xfrm rot="21540000" flipV="1">
                <a:off x="10743602" y="2610252"/>
                <a:ext cx="9102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nvGrpSpPr>
              <p:cNvPr id="3011" name="Group 3010">
                <a:extLst>
                  <a:ext uri="{FF2B5EF4-FFF2-40B4-BE49-F238E27FC236}">
                    <a16:creationId xmlns:a16="http://schemas.microsoft.com/office/drawing/2014/main" id="{977E3A64-B99F-FC41-721B-8191143F7632}"/>
                  </a:ext>
                </a:extLst>
              </p:cNvPr>
              <p:cNvGrpSpPr/>
              <p:nvPr/>
            </p:nvGrpSpPr>
            <p:grpSpPr>
              <a:xfrm>
                <a:off x="1016278" y="2622954"/>
                <a:ext cx="9927402" cy="131218"/>
                <a:chOff x="1016278" y="2622954"/>
                <a:chExt cx="9927402" cy="131218"/>
              </a:xfrm>
            </p:grpSpPr>
            <p:sp>
              <p:nvSpPr>
                <p:cNvPr id="2229" name="Oval 2228">
                  <a:extLst>
                    <a:ext uri="{FF2B5EF4-FFF2-40B4-BE49-F238E27FC236}">
                      <a16:creationId xmlns:a16="http://schemas.microsoft.com/office/drawing/2014/main" id="{AAEDCBF0-B79C-EEE3-B288-F79A84155E14}"/>
                    </a:ext>
                  </a:extLst>
                </p:cNvPr>
                <p:cNvSpPr/>
                <p:nvPr/>
              </p:nvSpPr>
              <p:spPr bwMode="auto">
                <a:xfrm rot="21540000" flipV="1">
                  <a:off x="1674315" y="2652531"/>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27" name="Oval 2226">
                  <a:extLst>
                    <a:ext uri="{FF2B5EF4-FFF2-40B4-BE49-F238E27FC236}">
                      <a16:creationId xmlns:a16="http://schemas.microsoft.com/office/drawing/2014/main" id="{08384E34-B9A6-2414-9431-C19A527537F8}"/>
                    </a:ext>
                  </a:extLst>
                </p:cNvPr>
                <p:cNvSpPr/>
                <p:nvPr/>
              </p:nvSpPr>
              <p:spPr bwMode="auto">
                <a:xfrm rot="21540000" flipV="1">
                  <a:off x="1834525" y="2646525"/>
                  <a:ext cx="87379" cy="7354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25" name="Oval 2224">
                  <a:extLst>
                    <a:ext uri="{FF2B5EF4-FFF2-40B4-BE49-F238E27FC236}">
                      <a16:creationId xmlns:a16="http://schemas.microsoft.com/office/drawing/2014/main" id="{20DFB56C-C24A-28C3-C4FC-B4DED44EF6E0}"/>
                    </a:ext>
                  </a:extLst>
                </p:cNvPr>
                <p:cNvSpPr/>
                <p:nvPr/>
              </p:nvSpPr>
              <p:spPr bwMode="auto">
                <a:xfrm rot="21540000" flipV="1">
                  <a:off x="1783442" y="2665134"/>
                  <a:ext cx="9830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23" name="Oval 2222">
                  <a:extLst>
                    <a:ext uri="{FF2B5EF4-FFF2-40B4-BE49-F238E27FC236}">
                      <a16:creationId xmlns:a16="http://schemas.microsoft.com/office/drawing/2014/main" id="{EE7471A9-A3F7-7BA8-3DA8-DA030F6DDC23}"/>
                    </a:ext>
                  </a:extLst>
                </p:cNvPr>
                <p:cNvSpPr/>
                <p:nvPr/>
              </p:nvSpPr>
              <p:spPr bwMode="auto">
                <a:xfrm rot="21540000" flipV="1">
                  <a:off x="1947249" y="2672246"/>
                  <a:ext cx="87379"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17" name="Oval 2216">
                  <a:extLst>
                    <a:ext uri="{FF2B5EF4-FFF2-40B4-BE49-F238E27FC236}">
                      <a16:creationId xmlns:a16="http://schemas.microsoft.com/office/drawing/2014/main" id="{A77E3F1C-0F41-B39C-C605-28022F46419B}"/>
                    </a:ext>
                  </a:extLst>
                </p:cNvPr>
                <p:cNvSpPr/>
                <p:nvPr/>
              </p:nvSpPr>
              <p:spPr bwMode="auto">
                <a:xfrm rot="21540000" flipV="1">
                  <a:off x="1980224" y="2635282"/>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15" name="Oval 2214">
                  <a:extLst>
                    <a:ext uri="{FF2B5EF4-FFF2-40B4-BE49-F238E27FC236}">
                      <a16:creationId xmlns:a16="http://schemas.microsoft.com/office/drawing/2014/main" id="{EAE00CFE-90E7-748C-DD6F-D701DBF4A7BB}"/>
                    </a:ext>
                  </a:extLst>
                </p:cNvPr>
                <p:cNvSpPr/>
                <p:nvPr/>
              </p:nvSpPr>
              <p:spPr bwMode="auto">
                <a:xfrm rot="21540000" flipV="1">
                  <a:off x="2144066" y="2631860"/>
                  <a:ext cx="98301"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13" name="Oval 2212">
                  <a:extLst>
                    <a:ext uri="{FF2B5EF4-FFF2-40B4-BE49-F238E27FC236}">
                      <a16:creationId xmlns:a16="http://schemas.microsoft.com/office/drawing/2014/main" id="{B3D83F1D-0E8D-4D41-F013-94361EEF38F2}"/>
                    </a:ext>
                  </a:extLst>
                </p:cNvPr>
                <p:cNvSpPr/>
                <p:nvPr/>
              </p:nvSpPr>
              <p:spPr bwMode="auto">
                <a:xfrm rot="21540000" flipV="1">
                  <a:off x="2089236" y="2663649"/>
                  <a:ext cx="98303" cy="7354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11" name="Oval 2210">
                  <a:extLst>
                    <a:ext uri="{FF2B5EF4-FFF2-40B4-BE49-F238E27FC236}">
                      <a16:creationId xmlns:a16="http://schemas.microsoft.com/office/drawing/2014/main" id="{E6C3CE5A-2780-D239-ED05-BEF54E41E3AA}"/>
                    </a:ext>
                  </a:extLst>
                </p:cNvPr>
                <p:cNvSpPr/>
                <p:nvPr/>
              </p:nvSpPr>
              <p:spPr bwMode="auto">
                <a:xfrm rot="21540000" flipV="1">
                  <a:off x="2253111" y="2657597"/>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03" name="Oval 2202">
                  <a:extLst>
                    <a:ext uri="{FF2B5EF4-FFF2-40B4-BE49-F238E27FC236}">
                      <a16:creationId xmlns:a16="http://schemas.microsoft.com/office/drawing/2014/main" id="{52B564E3-D29E-9082-260E-6B459AA71E7F}"/>
                    </a:ext>
                  </a:extLst>
                </p:cNvPr>
                <p:cNvSpPr/>
                <p:nvPr/>
              </p:nvSpPr>
              <p:spPr bwMode="auto">
                <a:xfrm rot="21540000" flipV="1">
                  <a:off x="2340543" y="2659275"/>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01" name="Oval 2200">
                  <a:extLst>
                    <a:ext uri="{FF2B5EF4-FFF2-40B4-BE49-F238E27FC236}">
                      <a16:creationId xmlns:a16="http://schemas.microsoft.com/office/drawing/2014/main" id="{1ADC7102-628A-C7A2-8B98-97C951FAB6B8}"/>
                    </a:ext>
                  </a:extLst>
                </p:cNvPr>
                <p:cNvSpPr/>
                <p:nvPr/>
              </p:nvSpPr>
              <p:spPr bwMode="auto">
                <a:xfrm rot="21540000" flipV="1">
                  <a:off x="2500789" y="2653278"/>
                  <a:ext cx="83737"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99" name="Oval 2198">
                  <a:extLst>
                    <a:ext uri="{FF2B5EF4-FFF2-40B4-BE49-F238E27FC236}">
                      <a16:creationId xmlns:a16="http://schemas.microsoft.com/office/drawing/2014/main" id="{78320D64-DECF-86AD-0475-3DC3818A4529}"/>
                    </a:ext>
                  </a:extLst>
                </p:cNvPr>
                <p:cNvSpPr/>
                <p:nvPr/>
              </p:nvSpPr>
              <p:spPr bwMode="auto">
                <a:xfrm rot="21540000" flipV="1">
                  <a:off x="2449618" y="2685031"/>
                  <a:ext cx="91018"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97" name="Oval 2196">
                  <a:extLst>
                    <a:ext uri="{FF2B5EF4-FFF2-40B4-BE49-F238E27FC236}">
                      <a16:creationId xmlns:a16="http://schemas.microsoft.com/office/drawing/2014/main" id="{FB8FBB00-E6CB-92B5-CF1D-3B1F9189B493}"/>
                    </a:ext>
                  </a:extLst>
                </p:cNvPr>
                <p:cNvSpPr/>
                <p:nvPr/>
              </p:nvSpPr>
              <p:spPr bwMode="auto">
                <a:xfrm rot="21540000" flipV="1">
                  <a:off x="2606195" y="2673781"/>
                  <a:ext cx="8374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91" name="Oval 2190">
                  <a:extLst>
                    <a:ext uri="{FF2B5EF4-FFF2-40B4-BE49-F238E27FC236}">
                      <a16:creationId xmlns:a16="http://schemas.microsoft.com/office/drawing/2014/main" id="{C08C7EE2-50FF-2911-5099-CF3940870020}"/>
                    </a:ext>
                  </a:extLst>
                </p:cNvPr>
                <p:cNvSpPr/>
                <p:nvPr/>
              </p:nvSpPr>
              <p:spPr bwMode="auto">
                <a:xfrm rot="21540000" flipV="1">
                  <a:off x="2646451" y="2642017"/>
                  <a:ext cx="10194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89" name="Oval 2188">
                  <a:extLst>
                    <a:ext uri="{FF2B5EF4-FFF2-40B4-BE49-F238E27FC236}">
                      <a16:creationId xmlns:a16="http://schemas.microsoft.com/office/drawing/2014/main" id="{804A7610-A218-7686-D415-3932067E04D2}"/>
                    </a:ext>
                  </a:extLst>
                </p:cNvPr>
                <p:cNvSpPr/>
                <p:nvPr/>
              </p:nvSpPr>
              <p:spPr bwMode="auto">
                <a:xfrm rot="21540000" flipV="1">
                  <a:off x="2813950" y="2638595"/>
                  <a:ext cx="94660" cy="6304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87" name="Oval 2186">
                  <a:extLst>
                    <a:ext uri="{FF2B5EF4-FFF2-40B4-BE49-F238E27FC236}">
                      <a16:creationId xmlns:a16="http://schemas.microsoft.com/office/drawing/2014/main" id="{582D60D3-4AA8-A12D-AA97-6D0D6C4A4487}"/>
                    </a:ext>
                  </a:extLst>
                </p:cNvPr>
                <p:cNvSpPr/>
                <p:nvPr/>
              </p:nvSpPr>
              <p:spPr bwMode="auto">
                <a:xfrm rot="21540000" flipV="1">
                  <a:off x="2755500" y="2670401"/>
                  <a:ext cx="94660"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85" name="Oval 2184">
                  <a:extLst>
                    <a:ext uri="{FF2B5EF4-FFF2-40B4-BE49-F238E27FC236}">
                      <a16:creationId xmlns:a16="http://schemas.microsoft.com/office/drawing/2014/main" id="{BC75D7B3-62E9-6401-CDB9-977A3DCE96E1}"/>
                    </a:ext>
                  </a:extLst>
                </p:cNvPr>
                <p:cNvSpPr/>
                <p:nvPr/>
              </p:nvSpPr>
              <p:spPr bwMode="auto">
                <a:xfrm rot="21540000" flipV="1">
                  <a:off x="2912092" y="2661742"/>
                  <a:ext cx="101943"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77" name="Oval 2176">
                  <a:extLst>
                    <a:ext uri="{FF2B5EF4-FFF2-40B4-BE49-F238E27FC236}">
                      <a16:creationId xmlns:a16="http://schemas.microsoft.com/office/drawing/2014/main" id="{A913E2D6-0173-E6E9-C8C4-2474A574F4D7}"/>
                    </a:ext>
                  </a:extLst>
                </p:cNvPr>
                <p:cNvSpPr/>
                <p:nvPr/>
              </p:nvSpPr>
              <p:spPr bwMode="auto">
                <a:xfrm rot="21540000" flipV="1">
                  <a:off x="3003222" y="2655586"/>
                  <a:ext cx="91018"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75" name="Oval 2174">
                  <a:extLst>
                    <a:ext uri="{FF2B5EF4-FFF2-40B4-BE49-F238E27FC236}">
                      <a16:creationId xmlns:a16="http://schemas.microsoft.com/office/drawing/2014/main" id="{48381405-FB50-82DB-A28D-D301CBB9AD3E}"/>
                    </a:ext>
                  </a:extLst>
                </p:cNvPr>
                <p:cNvSpPr/>
                <p:nvPr/>
              </p:nvSpPr>
              <p:spPr bwMode="auto">
                <a:xfrm rot="21540000" flipV="1">
                  <a:off x="3159815" y="2641684"/>
                  <a:ext cx="94660"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73" name="Oval 2172">
                  <a:extLst>
                    <a:ext uri="{FF2B5EF4-FFF2-40B4-BE49-F238E27FC236}">
                      <a16:creationId xmlns:a16="http://schemas.microsoft.com/office/drawing/2014/main" id="{5EB0CEC4-4E33-5FA1-4118-2FA434187614}"/>
                    </a:ext>
                  </a:extLst>
                </p:cNvPr>
                <p:cNvSpPr/>
                <p:nvPr/>
              </p:nvSpPr>
              <p:spPr bwMode="auto">
                <a:xfrm rot="21540000" flipV="1">
                  <a:off x="3119560" y="2673445"/>
                  <a:ext cx="76457"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71" name="Oval 2170">
                  <a:extLst>
                    <a:ext uri="{FF2B5EF4-FFF2-40B4-BE49-F238E27FC236}">
                      <a16:creationId xmlns:a16="http://schemas.microsoft.com/office/drawing/2014/main" id="{4BED64BB-B7D0-F40F-1F32-D72544C54E28}"/>
                    </a:ext>
                  </a:extLst>
                </p:cNvPr>
                <p:cNvSpPr/>
                <p:nvPr/>
              </p:nvSpPr>
              <p:spPr bwMode="auto">
                <a:xfrm rot="21540000" flipV="1">
                  <a:off x="3261555" y="2670076"/>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65" name="Oval 2164">
                  <a:extLst>
                    <a:ext uri="{FF2B5EF4-FFF2-40B4-BE49-F238E27FC236}">
                      <a16:creationId xmlns:a16="http://schemas.microsoft.com/office/drawing/2014/main" id="{AE868E0A-F0D3-A9FD-08F5-5E0C6F509310}"/>
                    </a:ext>
                  </a:extLst>
                </p:cNvPr>
                <p:cNvSpPr/>
                <p:nvPr/>
              </p:nvSpPr>
              <p:spPr bwMode="auto">
                <a:xfrm rot="21540000" flipV="1">
                  <a:off x="3316374" y="2640904"/>
                  <a:ext cx="101943" cy="65667"/>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63" name="Oval 2162">
                  <a:extLst>
                    <a:ext uri="{FF2B5EF4-FFF2-40B4-BE49-F238E27FC236}">
                      <a16:creationId xmlns:a16="http://schemas.microsoft.com/office/drawing/2014/main" id="{7D3FE3C2-1E5B-D8AD-AD22-3EADACC119E3}"/>
                    </a:ext>
                  </a:extLst>
                </p:cNvPr>
                <p:cNvSpPr/>
                <p:nvPr/>
              </p:nvSpPr>
              <p:spPr bwMode="auto">
                <a:xfrm rot="21540000" flipV="1">
                  <a:off x="3469331" y="2632306"/>
                  <a:ext cx="91018" cy="656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61" name="Oval 2160">
                  <a:extLst>
                    <a:ext uri="{FF2B5EF4-FFF2-40B4-BE49-F238E27FC236}">
                      <a16:creationId xmlns:a16="http://schemas.microsoft.com/office/drawing/2014/main" id="{144B53C9-6493-FC2C-63AF-4ACFCE066836}"/>
                    </a:ext>
                  </a:extLst>
                </p:cNvPr>
                <p:cNvSpPr/>
                <p:nvPr/>
              </p:nvSpPr>
              <p:spPr bwMode="auto">
                <a:xfrm rot="21540000" flipV="1">
                  <a:off x="3425432" y="2666660"/>
                  <a:ext cx="94660"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59" name="Oval 2158">
                  <a:extLst>
                    <a:ext uri="{FF2B5EF4-FFF2-40B4-BE49-F238E27FC236}">
                      <a16:creationId xmlns:a16="http://schemas.microsoft.com/office/drawing/2014/main" id="{1C906BFD-B5CC-413B-5348-1B66108D1FF2}"/>
                    </a:ext>
                  </a:extLst>
                </p:cNvPr>
                <p:cNvSpPr/>
                <p:nvPr/>
              </p:nvSpPr>
              <p:spPr bwMode="auto">
                <a:xfrm rot="21540000" flipV="1">
                  <a:off x="3582026" y="2652783"/>
                  <a:ext cx="87379"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51" name="Oval 2150">
                  <a:extLst>
                    <a:ext uri="{FF2B5EF4-FFF2-40B4-BE49-F238E27FC236}">
                      <a16:creationId xmlns:a16="http://schemas.microsoft.com/office/drawing/2014/main" id="{F68FC214-73B7-FA5F-79D3-C3F157C3EBB0}"/>
                    </a:ext>
                  </a:extLst>
                </p:cNvPr>
                <p:cNvSpPr/>
                <p:nvPr/>
              </p:nvSpPr>
              <p:spPr bwMode="auto">
                <a:xfrm rot="21540000" flipV="1">
                  <a:off x="3673223" y="2643934"/>
                  <a:ext cx="87379" cy="5516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49" name="Oval 2148">
                  <a:extLst>
                    <a:ext uri="{FF2B5EF4-FFF2-40B4-BE49-F238E27FC236}">
                      <a16:creationId xmlns:a16="http://schemas.microsoft.com/office/drawing/2014/main" id="{D6D9C544-337A-9FD9-E8EC-8E2E02D0CEBE}"/>
                    </a:ext>
                  </a:extLst>
                </p:cNvPr>
                <p:cNvSpPr/>
                <p:nvPr/>
              </p:nvSpPr>
              <p:spPr bwMode="auto">
                <a:xfrm rot="21540000" flipV="1">
                  <a:off x="3826150" y="2637910"/>
                  <a:ext cx="98301"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47" name="Oval 2146">
                  <a:extLst>
                    <a:ext uri="{FF2B5EF4-FFF2-40B4-BE49-F238E27FC236}">
                      <a16:creationId xmlns:a16="http://schemas.microsoft.com/office/drawing/2014/main" id="{DA69CD21-E12F-3C22-E932-601006A3F722}"/>
                    </a:ext>
                  </a:extLst>
                </p:cNvPr>
                <p:cNvSpPr/>
                <p:nvPr/>
              </p:nvSpPr>
              <p:spPr bwMode="auto">
                <a:xfrm rot="21540000" flipV="1">
                  <a:off x="3782233" y="2672299"/>
                  <a:ext cx="87379"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45" name="Oval 2144">
                  <a:extLst>
                    <a:ext uri="{FF2B5EF4-FFF2-40B4-BE49-F238E27FC236}">
                      <a16:creationId xmlns:a16="http://schemas.microsoft.com/office/drawing/2014/main" id="{94F6BA81-2EA0-19C9-2F43-05526B106651}"/>
                    </a:ext>
                  </a:extLst>
                </p:cNvPr>
                <p:cNvSpPr/>
                <p:nvPr/>
              </p:nvSpPr>
              <p:spPr bwMode="auto">
                <a:xfrm rot="21540000" flipV="1">
                  <a:off x="3931554" y="2658404"/>
                  <a:ext cx="101943" cy="65667"/>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39" name="Oval 2138">
                  <a:extLst>
                    <a:ext uri="{FF2B5EF4-FFF2-40B4-BE49-F238E27FC236}">
                      <a16:creationId xmlns:a16="http://schemas.microsoft.com/office/drawing/2014/main" id="{5A5C8392-9253-B768-5D55-4505841F8E84}"/>
                    </a:ext>
                  </a:extLst>
                </p:cNvPr>
                <p:cNvSpPr/>
                <p:nvPr/>
              </p:nvSpPr>
              <p:spPr bwMode="auto">
                <a:xfrm rot="21540000" flipV="1">
                  <a:off x="3982752" y="2626641"/>
                  <a:ext cx="98303"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37" name="Oval 2136">
                  <a:extLst>
                    <a:ext uri="{FF2B5EF4-FFF2-40B4-BE49-F238E27FC236}">
                      <a16:creationId xmlns:a16="http://schemas.microsoft.com/office/drawing/2014/main" id="{64E28BF5-B83D-DADC-37F5-DD39EAB07094}"/>
                    </a:ext>
                  </a:extLst>
                </p:cNvPr>
                <p:cNvSpPr/>
                <p:nvPr/>
              </p:nvSpPr>
              <p:spPr bwMode="auto">
                <a:xfrm rot="21540000" flipV="1">
                  <a:off x="4139322" y="2623271"/>
                  <a:ext cx="91018"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35" name="Oval 2134">
                  <a:extLst>
                    <a:ext uri="{FF2B5EF4-FFF2-40B4-BE49-F238E27FC236}">
                      <a16:creationId xmlns:a16="http://schemas.microsoft.com/office/drawing/2014/main" id="{AD985DC4-E85F-AA02-762B-E60FC5ED6ACF}"/>
                    </a:ext>
                  </a:extLst>
                </p:cNvPr>
                <p:cNvSpPr/>
                <p:nvPr/>
              </p:nvSpPr>
              <p:spPr bwMode="auto">
                <a:xfrm rot="21540000" flipV="1">
                  <a:off x="4091789" y="2655007"/>
                  <a:ext cx="98303" cy="5516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33" name="Oval 2132">
                  <a:extLst>
                    <a:ext uri="{FF2B5EF4-FFF2-40B4-BE49-F238E27FC236}">
                      <a16:creationId xmlns:a16="http://schemas.microsoft.com/office/drawing/2014/main" id="{1D0EF3EB-3A20-F8B1-3ED4-0C67803EED11}"/>
                    </a:ext>
                  </a:extLst>
                </p:cNvPr>
                <p:cNvSpPr/>
                <p:nvPr/>
              </p:nvSpPr>
              <p:spPr bwMode="auto">
                <a:xfrm rot="21540000" flipV="1">
                  <a:off x="4255639" y="2648991"/>
                  <a:ext cx="83737"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25" name="Oval 2124">
                  <a:extLst>
                    <a:ext uri="{FF2B5EF4-FFF2-40B4-BE49-F238E27FC236}">
                      <a16:creationId xmlns:a16="http://schemas.microsoft.com/office/drawing/2014/main" id="{0C7E26AB-745F-3614-489C-FE09C5557AF3}"/>
                    </a:ext>
                  </a:extLst>
                </p:cNvPr>
                <p:cNvSpPr/>
                <p:nvPr/>
              </p:nvSpPr>
              <p:spPr bwMode="auto">
                <a:xfrm rot="21540000" flipV="1">
                  <a:off x="4343117" y="2637610"/>
                  <a:ext cx="98301"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23" name="Oval 2122">
                  <a:extLst>
                    <a:ext uri="{FF2B5EF4-FFF2-40B4-BE49-F238E27FC236}">
                      <a16:creationId xmlns:a16="http://schemas.microsoft.com/office/drawing/2014/main" id="{84A42CC1-AE1F-29F8-ACC9-5BF756D80A46}"/>
                    </a:ext>
                  </a:extLst>
                </p:cNvPr>
                <p:cNvSpPr/>
                <p:nvPr/>
              </p:nvSpPr>
              <p:spPr bwMode="auto">
                <a:xfrm rot="21540000" flipV="1">
                  <a:off x="4506957" y="2634188"/>
                  <a:ext cx="9830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21" name="Oval 2120">
                  <a:extLst>
                    <a:ext uri="{FF2B5EF4-FFF2-40B4-BE49-F238E27FC236}">
                      <a16:creationId xmlns:a16="http://schemas.microsoft.com/office/drawing/2014/main" id="{99097EDE-2B3A-0811-062E-288432B7CAE9}"/>
                    </a:ext>
                  </a:extLst>
                </p:cNvPr>
                <p:cNvSpPr/>
                <p:nvPr/>
              </p:nvSpPr>
              <p:spPr bwMode="auto">
                <a:xfrm rot="21540000" flipV="1">
                  <a:off x="4448498" y="2665986"/>
                  <a:ext cx="10194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19" name="Oval 2118">
                  <a:extLst>
                    <a:ext uri="{FF2B5EF4-FFF2-40B4-BE49-F238E27FC236}">
                      <a16:creationId xmlns:a16="http://schemas.microsoft.com/office/drawing/2014/main" id="{845A4878-5435-0B47-4C78-C46E2D798E5F}"/>
                    </a:ext>
                  </a:extLst>
                </p:cNvPr>
                <p:cNvSpPr/>
                <p:nvPr/>
              </p:nvSpPr>
              <p:spPr bwMode="auto">
                <a:xfrm rot="21540000" flipV="1">
                  <a:off x="4612356" y="2659937"/>
                  <a:ext cx="10194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13" name="Oval 2112">
                  <a:extLst>
                    <a:ext uri="{FF2B5EF4-FFF2-40B4-BE49-F238E27FC236}">
                      <a16:creationId xmlns:a16="http://schemas.microsoft.com/office/drawing/2014/main" id="{414A6852-D456-CFA8-6E03-3DAE15D49A5B}"/>
                    </a:ext>
                  </a:extLst>
                </p:cNvPr>
                <p:cNvSpPr/>
                <p:nvPr/>
              </p:nvSpPr>
              <p:spPr bwMode="auto">
                <a:xfrm rot="21540000" flipV="1">
                  <a:off x="4663570" y="2622954"/>
                  <a:ext cx="83737"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09" name="Oval 2108">
                  <a:extLst>
                    <a:ext uri="{FF2B5EF4-FFF2-40B4-BE49-F238E27FC236}">
                      <a16:creationId xmlns:a16="http://schemas.microsoft.com/office/drawing/2014/main" id="{9A20FDC8-A600-E5EC-E2EE-43FBEB8B3A45}"/>
                    </a:ext>
                  </a:extLst>
                </p:cNvPr>
                <p:cNvSpPr/>
                <p:nvPr/>
              </p:nvSpPr>
              <p:spPr bwMode="auto">
                <a:xfrm rot="21540000" flipV="1">
                  <a:off x="4772608" y="2648666"/>
                  <a:ext cx="94660"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107" name="Oval 2106">
                  <a:extLst>
                    <a:ext uri="{FF2B5EF4-FFF2-40B4-BE49-F238E27FC236}">
                      <a16:creationId xmlns:a16="http://schemas.microsoft.com/office/drawing/2014/main" id="{AA18936E-13EC-1256-740A-981E0D887983}"/>
                    </a:ext>
                  </a:extLst>
                </p:cNvPr>
                <p:cNvSpPr/>
                <p:nvPr/>
              </p:nvSpPr>
              <p:spPr bwMode="auto">
                <a:xfrm rot="21540000" flipV="1">
                  <a:off x="4921884" y="2645306"/>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99" name="Oval 2098">
                  <a:extLst>
                    <a:ext uri="{FF2B5EF4-FFF2-40B4-BE49-F238E27FC236}">
                      <a16:creationId xmlns:a16="http://schemas.microsoft.com/office/drawing/2014/main" id="{82C3AD1F-54A2-2359-A67B-312106FC075A}"/>
                    </a:ext>
                  </a:extLst>
                </p:cNvPr>
                <p:cNvSpPr/>
                <p:nvPr/>
              </p:nvSpPr>
              <p:spPr bwMode="auto">
                <a:xfrm rot="21540000" flipV="1">
                  <a:off x="4983917" y="2636598"/>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97" name="Oval 2096">
                  <a:extLst>
                    <a:ext uri="{FF2B5EF4-FFF2-40B4-BE49-F238E27FC236}">
                      <a16:creationId xmlns:a16="http://schemas.microsoft.com/office/drawing/2014/main" id="{A37134A7-7387-C535-A101-6C862EAFB091}"/>
                    </a:ext>
                  </a:extLst>
                </p:cNvPr>
                <p:cNvSpPr/>
                <p:nvPr/>
              </p:nvSpPr>
              <p:spPr bwMode="auto">
                <a:xfrm rot="21540000" flipV="1">
                  <a:off x="5165996" y="2633095"/>
                  <a:ext cx="94660"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95" name="Oval 2094">
                  <a:extLst>
                    <a:ext uri="{FF2B5EF4-FFF2-40B4-BE49-F238E27FC236}">
                      <a16:creationId xmlns:a16="http://schemas.microsoft.com/office/drawing/2014/main" id="{16AB64F7-54C7-EAEE-1482-D01070EE901E}"/>
                    </a:ext>
                  </a:extLst>
                </p:cNvPr>
                <p:cNvSpPr/>
                <p:nvPr/>
              </p:nvSpPr>
              <p:spPr bwMode="auto">
                <a:xfrm rot="21540000" flipV="1">
                  <a:off x="5096613" y="2664971"/>
                  <a:ext cx="87379"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93" name="Oval 2092">
                  <a:extLst>
                    <a:ext uri="{FF2B5EF4-FFF2-40B4-BE49-F238E27FC236}">
                      <a16:creationId xmlns:a16="http://schemas.microsoft.com/office/drawing/2014/main" id="{EF7462BB-4E51-B46D-50DA-1CEFBDFA1432}"/>
                    </a:ext>
                  </a:extLst>
                </p:cNvPr>
                <p:cNvSpPr/>
                <p:nvPr/>
              </p:nvSpPr>
              <p:spPr bwMode="auto">
                <a:xfrm rot="21540000" flipV="1">
                  <a:off x="5267770" y="2653607"/>
                  <a:ext cx="98301" cy="6304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83" name="Oval 2082">
                  <a:extLst>
                    <a:ext uri="{FF2B5EF4-FFF2-40B4-BE49-F238E27FC236}">
                      <a16:creationId xmlns:a16="http://schemas.microsoft.com/office/drawing/2014/main" id="{DADC2AC4-13FF-C2DA-E1D6-1557AAECBFC3}"/>
                    </a:ext>
                  </a:extLst>
                </p:cNvPr>
                <p:cNvSpPr/>
                <p:nvPr/>
              </p:nvSpPr>
              <p:spPr bwMode="auto">
                <a:xfrm rot="21540000" flipV="1">
                  <a:off x="5413408" y="2647653"/>
                  <a:ext cx="9466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81" name="Oval 2080">
                  <a:extLst>
                    <a:ext uri="{FF2B5EF4-FFF2-40B4-BE49-F238E27FC236}">
                      <a16:creationId xmlns:a16="http://schemas.microsoft.com/office/drawing/2014/main" id="{34777020-C545-9E29-C552-D42697D6EF2C}"/>
                    </a:ext>
                  </a:extLst>
                </p:cNvPr>
                <p:cNvSpPr/>
                <p:nvPr/>
              </p:nvSpPr>
              <p:spPr bwMode="auto">
                <a:xfrm rot="21540000" flipV="1">
                  <a:off x="5573642" y="2644231"/>
                  <a:ext cx="10194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73" name="Oval 2072">
                  <a:extLst>
                    <a:ext uri="{FF2B5EF4-FFF2-40B4-BE49-F238E27FC236}">
                      <a16:creationId xmlns:a16="http://schemas.microsoft.com/office/drawing/2014/main" id="{9D9D0B63-66F5-6F96-958E-6006BFD32A89}"/>
                    </a:ext>
                  </a:extLst>
                </p:cNvPr>
                <p:cNvSpPr/>
                <p:nvPr/>
              </p:nvSpPr>
              <p:spPr bwMode="auto">
                <a:xfrm rot="21540000" flipV="1">
                  <a:off x="5671994" y="2643277"/>
                  <a:ext cx="98303" cy="6304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71" name="Oval 2070">
                  <a:extLst>
                    <a:ext uri="{FF2B5EF4-FFF2-40B4-BE49-F238E27FC236}">
                      <a16:creationId xmlns:a16="http://schemas.microsoft.com/office/drawing/2014/main" id="{70EB5E80-4DBE-9777-EE9D-91B517B3599B}"/>
                    </a:ext>
                  </a:extLst>
                </p:cNvPr>
                <p:cNvSpPr/>
                <p:nvPr/>
              </p:nvSpPr>
              <p:spPr bwMode="auto">
                <a:xfrm rot="21540000" flipV="1">
                  <a:off x="5832223" y="2634653"/>
                  <a:ext cx="83740" cy="656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69" name="Oval 2068">
                  <a:extLst>
                    <a:ext uri="{FF2B5EF4-FFF2-40B4-BE49-F238E27FC236}">
                      <a16:creationId xmlns:a16="http://schemas.microsoft.com/office/drawing/2014/main" id="{1D337991-3788-3D55-0EA4-34236A1D088E}"/>
                    </a:ext>
                  </a:extLst>
                </p:cNvPr>
                <p:cNvSpPr/>
                <p:nvPr/>
              </p:nvSpPr>
              <p:spPr bwMode="auto">
                <a:xfrm rot="21540000" flipV="1">
                  <a:off x="5781052" y="2663779"/>
                  <a:ext cx="9102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67" name="Oval 2066">
                  <a:extLst>
                    <a:ext uri="{FF2B5EF4-FFF2-40B4-BE49-F238E27FC236}">
                      <a16:creationId xmlns:a16="http://schemas.microsoft.com/office/drawing/2014/main" id="{2669BE25-FDCE-6184-9D2D-CA5025825102}"/>
                    </a:ext>
                  </a:extLst>
                </p:cNvPr>
                <p:cNvSpPr/>
                <p:nvPr/>
              </p:nvSpPr>
              <p:spPr bwMode="auto">
                <a:xfrm rot="21540000" flipV="1">
                  <a:off x="5937639" y="2655148"/>
                  <a:ext cx="87379"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61" name="Oval 2060">
                  <a:extLst>
                    <a:ext uri="{FF2B5EF4-FFF2-40B4-BE49-F238E27FC236}">
                      <a16:creationId xmlns:a16="http://schemas.microsoft.com/office/drawing/2014/main" id="{1DA5A7DF-94B3-3A90-5895-9F6C6307C047}"/>
                    </a:ext>
                  </a:extLst>
                </p:cNvPr>
                <p:cNvSpPr/>
                <p:nvPr/>
              </p:nvSpPr>
              <p:spPr bwMode="auto">
                <a:xfrm rot="21540000" flipV="1">
                  <a:off x="5981518" y="2626012"/>
                  <a:ext cx="98301"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57" name="Oval 2056">
                  <a:extLst>
                    <a:ext uri="{FF2B5EF4-FFF2-40B4-BE49-F238E27FC236}">
                      <a16:creationId xmlns:a16="http://schemas.microsoft.com/office/drawing/2014/main" id="{CC56F3B5-3C87-AA44-33BB-72626997CF4C}"/>
                    </a:ext>
                  </a:extLst>
                </p:cNvPr>
                <p:cNvSpPr/>
                <p:nvPr/>
              </p:nvSpPr>
              <p:spPr bwMode="auto">
                <a:xfrm rot="21540000" flipV="1">
                  <a:off x="6086932" y="2654403"/>
                  <a:ext cx="94660"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55" name="Oval 2054">
                  <a:extLst>
                    <a:ext uri="{FF2B5EF4-FFF2-40B4-BE49-F238E27FC236}">
                      <a16:creationId xmlns:a16="http://schemas.microsoft.com/office/drawing/2014/main" id="{4F880169-11D0-80E0-6623-3417C5C9BDA1}"/>
                    </a:ext>
                  </a:extLst>
                </p:cNvPr>
                <p:cNvSpPr/>
                <p:nvPr/>
              </p:nvSpPr>
              <p:spPr bwMode="auto">
                <a:xfrm rot="21540000" flipV="1">
                  <a:off x="6243528" y="2640492"/>
                  <a:ext cx="10194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47" name="Oval 2046">
                  <a:extLst>
                    <a:ext uri="{FF2B5EF4-FFF2-40B4-BE49-F238E27FC236}">
                      <a16:creationId xmlns:a16="http://schemas.microsoft.com/office/drawing/2014/main" id="{276CD86D-4474-EA23-9FF6-F0844A578F94}"/>
                    </a:ext>
                  </a:extLst>
                </p:cNvPr>
                <p:cNvSpPr/>
                <p:nvPr/>
              </p:nvSpPr>
              <p:spPr bwMode="auto">
                <a:xfrm rot="21540000" flipV="1">
                  <a:off x="6334742" y="2626387"/>
                  <a:ext cx="101943"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43" name="Oval 2042">
                  <a:extLst>
                    <a:ext uri="{FF2B5EF4-FFF2-40B4-BE49-F238E27FC236}">
                      <a16:creationId xmlns:a16="http://schemas.microsoft.com/office/drawing/2014/main" id="{D4068C2E-0C24-B52A-16C9-39FD41FA68E9}"/>
                    </a:ext>
                  </a:extLst>
                </p:cNvPr>
                <p:cNvSpPr/>
                <p:nvPr/>
              </p:nvSpPr>
              <p:spPr bwMode="auto">
                <a:xfrm rot="21540000" flipV="1">
                  <a:off x="6443808" y="2644245"/>
                  <a:ext cx="10194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41" name="Oval 2040">
                  <a:extLst>
                    <a:ext uri="{FF2B5EF4-FFF2-40B4-BE49-F238E27FC236}">
                      <a16:creationId xmlns:a16="http://schemas.microsoft.com/office/drawing/2014/main" id="{E7D44AF4-42B8-6CAC-BBFA-96CE732CA3A0}"/>
                    </a:ext>
                  </a:extLst>
                </p:cNvPr>
                <p:cNvSpPr/>
                <p:nvPr/>
              </p:nvSpPr>
              <p:spPr bwMode="auto">
                <a:xfrm rot="21540000" flipV="1">
                  <a:off x="6607649" y="2640839"/>
                  <a:ext cx="9466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31" name="Oval 2030">
                  <a:extLst>
                    <a:ext uri="{FF2B5EF4-FFF2-40B4-BE49-F238E27FC236}">
                      <a16:creationId xmlns:a16="http://schemas.microsoft.com/office/drawing/2014/main" id="{4457FB9D-5634-92CB-36A8-84BD29A633C5}"/>
                    </a:ext>
                  </a:extLst>
                </p:cNvPr>
                <p:cNvSpPr/>
                <p:nvPr/>
              </p:nvSpPr>
              <p:spPr bwMode="auto">
                <a:xfrm rot="21540000" flipV="1">
                  <a:off x="6753339" y="2629613"/>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029" name="Oval 2028">
                  <a:extLst>
                    <a:ext uri="{FF2B5EF4-FFF2-40B4-BE49-F238E27FC236}">
                      <a16:creationId xmlns:a16="http://schemas.microsoft.com/office/drawing/2014/main" id="{3737E604-265F-4851-4D21-67EBF79B1A21}"/>
                    </a:ext>
                  </a:extLst>
                </p:cNvPr>
                <p:cNvSpPr/>
                <p:nvPr/>
              </p:nvSpPr>
              <p:spPr bwMode="auto">
                <a:xfrm rot="21540000" flipV="1">
                  <a:off x="6913538" y="2626201"/>
                  <a:ext cx="101943"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69" name="Oval 2668">
                  <a:extLst>
                    <a:ext uri="{FF2B5EF4-FFF2-40B4-BE49-F238E27FC236}">
                      <a16:creationId xmlns:a16="http://schemas.microsoft.com/office/drawing/2014/main" id="{21F4D07F-7A4B-6A1B-4CCE-9D3F3B7DB429}"/>
                    </a:ext>
                  </a:extLst>
                </p:cNvPr>
                <p:cNvSpPr/>
                <p:nvPr/>
              </p:nvSpPr>
              <p:spPr bwMode="auto">
                <a:xfrm rot="21540000" flipV="1">
                  <a:off x="6942392" y="2630451"/>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67" name="Oval 2666">
                  <a:extLst>
                    <a:ext uri="{FF2B5EF4-FFF2-40B4-BE49-F238E27FC236}">
                      <a16:creationId xmlns:a16="http://schemas.microsoft.com/office/drawing/2014/main" id="{C06EFD12-DD62-83E5-ADEC-56B04B3072EA}"/>
                    </a:ext>
                  </a:extLst>
                </p:cNvPr>
                <p:cNvSpPr/>
                <p:nvPr/>
              </p:nvSpPr>
              <p:spPr bwMode="auto">
                <a:xfrm rot="21540000" flipV="1">
                  <a:off x="7102602" y="2624445"/>
                  <a:ext cx="87379" cy="7354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65" name="Oval 2664">
                  <a:extLst>
                    <a:ext uri="{FF2B5EF4-FFF2-40B4-BE49-F238E27FC236}">
                      <a16:creationId xmlns:a16="http://schemas.microsoft.com/office/drawing/2014/main" id="{073A48F1-3727-134D-C31C-C28B1CD856B7}"/>
                    </a:ext>
                  </a:extLst>
                </p:cNvPr>
                <p:cNvSpPr/>
                <p:nvPr/>
              </p:nvSpPr>
              <p:spPr bwMode="auto">
                <a:xfrm rot="21540000" flipV="1">
                  <a:off x="7051519" y="2643054"/>
                  <a:ext cx="9830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63" name="Oval 2662">
                  <a:extLst>
                    <a:ext uri="{FF2B5EF4-FFF2-40B4-BE49-F238E27FC236}">
                      <a16:creationId xmlns:a16="http://schemas.microsoft.com/office/drawing/2014/main" id="{D105FA63-E914-4A42-447F-AAADC9F67637}"/>
                    </a:ext>
                  </a:extLst>
                </p:cNvPr>
                <p:cNvSpPr/>
                <p:nvPr/>
              </p:nvSpPr>
              <p:spPr bwMode="auto">
                <a:xfrm rot="21540000" flipV="1">
                  <a:off x="7215326" y="2650166"/>
                  <a:ext cx="87379"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53" name="Oval 2652">
                  <a:extLst>
                    <a:ext uri="{FF2B5EF4-FFF2-40B4-BE49-F238E27FC236}">
                      <a16:creationId xmlns:a16="http://schemas.microsoft.com/office/drawing/2014/main" id="{C31CBFD5-C2D7-FE5B-3792-C48E8887B329}"/>
                    </a:ext>
                  </a:extLst>
                </p:cNvPr>
                <p:cNvSpPr/>
                <p:nvPr/>
              </p:nvSpPr>
              <p:spPr bwMode="auto">
                <a:xfrm rot="21540000" flipV="1">
                  <a:off x="7357313" y="2641569"/>
                  <a:ext cx="98303" cy="7354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51" name="Oval 2650">
                  <a:extLst>
                    <a:ext uri="{FF2B5EF4-FFF2-40B4-BE49-F238E27FC236}">
                      <a16:creationId xmlns:a16="http://schemas.microsoft.com/office/drawing/2014/main" id="{4EF7F29F-8D52-6AED-C6A2-9447E9DAF0FF}"/>
                    </a:ext>
                  </a:extLst>
                </p:cNvPr>
                <p:cNvSpPr/>
                <p:nvPr/>
              </p:nvSpPr>
              <p:spPr bwMode="auto">
                <a:xfrm rot="21540000" flipV="1">
                  <a:off x="7521188" y="2635517"/>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96" name="Oval 2695">
                  <a:extLst>
                    <a:ext uri="{FF2B5EF4-FFF2-40B4-BE49-F238E27FC236}">
                      <a16:creationId xmlns:a16="http://schemas.microsoft.com/office/drawing/2014/main" id="{F084EE0E-15AC-FDFD-0355-15C5DF6848BC}"/>
                    </a:ext>
                  </a:extLst>
                </p:cNvPr>
                <p:cNvSpPr/>
                <p:nvPr/>
              </p:nvSpPr>
              <p:spPr bwMode="auto">
                <a:xfrm rot="21540000" flipV="1">
                  <a:off x="7608620" y="2637195"/>
                  <a:ext cx="98301"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94" name="Oval 2693">
                  <a:extLst>
                    <a:ext uri="{FF2B5EF4-FFF2-40B4-BE49-F238E27FC236}">
                      <a16:creationId xmlns:a16="http://schemas.microsoft.com/office/drawing/2014/main" id="{1D4F25D4-ED2C-5E47-5A61-89219021BBFE}"/>
                    </a:ext>
                  </a:extLst>
                </p:cNvPr>
                <p:cNvSpPr/>
                <p:nvPr/>
              </p:nvSpPr>
              <p:spPr bwMode="auto">
                <a:xfrm rot="21540000" flipV="1">
                  <a:off x="7768866" y="2631198"/>
                  <a:ext cx="83737"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92" name="Oval 2691">
                  <a:extLst>
                    <a:ext uri="{FF2B5EF4-FFF2-40B4-BE49-F238E27FC236}">
                      <a16:creationId xmlns:a16="http://schemas.microsoft.com/office/drawing/2014/main" id="{6199B120-D6E2-957F-0EF3-0CD792840E3F}"/>
                    </a:ext>
                  </a:extLst>
                </p:cNvPr>
                <p:cNvSpPr/>
                <p:nvPr/>
              </p:nvSpPr>
              <p:spPr bwMode="auto">
                <a:xfrm rot="21540000" flipV="1">
                  <a:off x="7717695" y="2662951"/>
                  <a:ext cx="91018"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90" name="Oval 2689">
                  <a:extLst>
                    <a:ext uri="{FF2B5EF4-FFF2-40B4-BE49-F238E27FC236}">
                      <a16:creationId xmlns:a16="http://schemas.microsoft.com/office/drawing/2014/main" id="{FCA56234-8311-D3DC-B158-15462C079153}"/>
                    </a:ext>
                  </a:extLst>
                </p:cNvPr>
                <p:cNvSpPr/>
                <p:nvPr/>
              </p:nvSpPr>
              <p:spPr bwMode="auto">
                <a:xfrm rot="21540000" flipV="1">
                  <a:off x="7874272" y="2651701"/>
                  <a:ext cx="8374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80" name="Oval 2679">
                  <a:extLst>
                    <a:ext uri="{FF2B5EF4-FFF2-40B4-BE49-F238E27FC236}">
                      <a16:creationId xmlns:a16="http://schemas.microsoft.com/office/drawing/2014/main" id="{887770E2-D039-0147-F573-CB83E6462C78}"/>
                    </a:ext>
                  </a:extLst>
                </p:cNvPr>
                <p:cNvSpPr/>
                <p:nvPr/>
              </p:nvSpPr>
              <p:spPr bwMode="auto">
                <a:xfrm rot="21540000" flipV="1">
                  <a:off x="8023577" y="2648321"/>
                  <a:ext cx="94660"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678" name="Oval 2677">
                  <a:extLst>
                    <a:ext uri="{FF2B5EF4-FFF2-40B4-BE49-F238E27FC236}">
                      <a16:creationId xmlns:a16="http://schemas.microsoft.com/office/drawing/2014/main" id="{D4388982-5D21-6D66-783C-D8DACD38F4F1}"/>
                    </a:ext>
                  </a:extLst>
                </p:cNvPr>
                <p:cNvSpPr/>
                <p:nvPr/>
              </p:nvSpPr>
              <p:spPr bwMode="auto">
                <a:xfrm rot="21540000" flipV="1">
                  <a:off x="8180169" y="2639662"/>
                  <a:ext cx="101943"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23" name="Oval 2722">
                  <a:extLst>
                    <a:ext uri="{FF2B5EF4-FFF2-40B4-BE49-F238E27FC236}">
                      <a16:creationId xmlns:a16="http://schemas.microsoft.com/office/drawing/2014/main" id="{6B79CA14-EF1A-7896-4B8D-5C4A6417F756}"/>
                    </a:ext>
                  </a:extLst>
                </p:cNvPr>
                <p:cNvSpPr/>
                <p:nvPr/>
              </p:nvSpPr>
              <p:spPr bwMode="auto">
                <a:xfrm rot="21540000" flipV="1">
                  <a:off x="8271299" y="2633506"/>
                  <a:ext cx="91018" cy="6041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19" name="Oval 2718">
                  <a:extLst>
                    <a:ext uri="{FF2B5EF4-FFF2-40B4-BE49-F238E27FC236}">
                      <a16:creationId xmlns:a16="http://schemas.microsoft.com/office/drawing/2014/main" id="{668CF80B-E69D-370E-C136-DB9C312CC821}"/>
                    </a:ext>
                  </a:extLst>
                </p:cNvPr>
                <p:cNvSpPr/>
                <p:nvPr/>
              </p:nvSpPr>
              <p:spPr bwMode="auto">
                <a:xfrm rot="21540000" flipV="1">
                  <a:off x="8387637" y="2651365"/>
                  <a:ext cx="76457"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17" name="Oval 2716">
                  <a:extLst>
                    <a:ext uri="{FF2B5EF4-FFF2-40B4-BE49-F238E27FC236}">
                      <a16:creationId xmlns:a16="http://schemas.microsoft.com/office/drawing/2014/main" id="{91414987-F732-84FC-B173-73017FE64859}"/>
                    </a:ext>
                  </a:extLst>
                </p:cNvPr>
                <p:cNvSpPr/>
                <p:nvPr/>
              </p:nvSpPr>
              <p:spPr bwMode="auto">
                <a:xfrm rot="21540000" flipV="1">
                  <a:off x="8529632" y="2647996"/>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07" name="Oval 2706">
                  <a:extLst>
                    <a:ext uri="{FF2B5EF4-FFF2-40B4-BE49-F238E27FC236}">
                      <a16:creationId xmlns:a16="http://schemas.microsoft.com/office/drawing/2014/main" id="{E44154F0-ECEE-08F0-3D62-02F8090AAC86}"/>
                    </a:ext>
                  </a:extLst>
                </p:cNvPr>
                <p:cNvSpPr/>
                <p:nvPr/>
              </p:nvSpPr>
              <p:spPr bwMode="auto">
                <a:xfrm rot="21540000" flipV="1">
                  <a:off x="8693509" y="2644580"/>
                  <a:ext cx="94660" cy="6041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05" name="Oval 2704">
                  <a:extLst>
                    <a:ext uri="{FF2B5EF4-FFF2-40B4-BE49-F238E27FC236}">
                      <a16:creationId xmlns:a16="http://schemas.microsoft.com/office/drawing/2014/main" id="{38C7E4DB-8A8C-ECB9-E046-E92DBC211310}"/>
                    </a:ext>
                  </a:extLst>
                </p:cNvPr>
                <p:cNvSpPr/>
                <p:nvPr/>
              </p:nvSpPr>
              <p:spPr bwMode="auto">
                <a:xfrm rot="21540000" flipV="1">
                  <a:off x="8850103" y="2630703"/>
                  <a:ext cx="87379"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46" name="Oval 2745">
                  <a:extLst>
                    <a:ext uri="{FF2B5EF4-FFF2-40B4-BE49-F238E27FC236}">
                      <a16:creationId xmlns:a16="http://schemas.microsoft.com/office/drawing/2014/main" id="{0F082EAE-48DA-122E-E8DC-152703DFF25B}"/>
                    </a:ext>
                  </a:extLst>
                </p:cNvPr>
                <p:cNvSpPr/>
                <p:nvPr/>
              </p:nvSpPr>
              <p:spPr bwMode="auto">
                <a:xfrm rot="21540000" flipV="1">
                  <a:off x="9050310" y="2650219"/>
                  <a:ext cx="87379"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44" name="Oval 2743">
                  <a:extLst>
                    <a:ext uri="{FF2B5EF4-FFF2-40B4-BE49-F238E27FC236}">
                      <a16:creationId xmlns:a16="http://schemas.microsoft.com/office/drawing/2014/main" id="{FC518467-6965-571F-A41D-4741CE80FF2B}"/>
                    </a:ext>
                  </a:extLst>
                </p:cNvPr>
                <p:cNvSpPr/>
                <p:nvPr/>
              </p:nvSpPr>
              <p:spPr bwMode="auto">
                <a:xfrm rot="21540000" flipV="1">
                  <a:off x="9199631" y="2636324"/>
                  <a:ext cx="101943" cy="65667"/>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34" name="Oval 2733">
                  <a:extLst>
                    <a:ext uri="{FF2B5EF4-FFF2-40B4-BE49-F238E27FC236}">
                      <a16:creationId xmlns:a16="http://schemas.microsoft.com/office/drawing/2014/main" id="{84BA5EDD-E297-CD29-D165-792A62DA089D}"/>
                    </a:ext>
                  </a:extLst>
                </p:cNvPr>
                <p:cNvSpPr/>
                <p:nvPr/>
              </p:nvSpPr>
              <p:spPr bwMode="auto">
                <a:xfrm rot="21540000" flipV="1">
                  <a:off x="9359866" y="2632927"/>
                  <a:ext cx="98303" cy="5516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32" name="Oval 2731">
                  <a:extLst>
                    <a:ext uri="{FF2B5EF4-FFF2-40B4-BE49-F238E27FC236}">
                      <a16:creationId xmlns:a16="http://schemas.microsoft.com/office/drawing/2014/main" id="{0E6011F3-DD3F-B683-9C3E-DB6EA1701D90}"/>
                    </a:ext>
                  </a:extLst>
                </p:cNvPr>
                <p:cNvSpPr/>
                <p:nvPr/>
              </p:nvSpPr>
              <p:spPr bwMode="auto">
                <a:xfrm rot="21540000" flipV="1">
                  <a:off x="9523716" y="2626911"/>
                  <a:ext cx="83737"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73" name="Oval 2772">
                  <a:extLst>
                    <a:ext uri="{FF2B5EF4-FFF2-40B4-BE49-F238E27FC236}">
                      <a16:creationId xmlns:a16="http://schemas.microsoft.com/office/drawing/2014/main" id="{B065D308-DB72-90FD-63D8-A5B5D6AAF29E}"/>
                    </a:ext>
                  </a:extLst>
                </p:cNvPr>
                <p:cNvSpPr/>
                <p:nvPr/>
              </p:nvSpPr>
              <p:spPr bwMode="auto">
                <a:xfrm rot="21540000" flipV="1">
                  <a:off x="9716575" y="2643906"/>
                  <a:ext cx="10194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71" name="Oval 2770">
                  <a:extLst>
                    <a:ext uri="{FF2B5EF4-FFF2-40B4-BE49-F238E27FC236}">
                      <a16:creationId xmlns:a16="http://schemas.microsoft.com/office/drawing/2014/main" id="{45B2E81F-3A1C-D857-43DE-1A490DE63299}"/>
                    </a:ext>
                  </a:extLst>
                </p:cNvPr>
                <p:cNvSpPr/>
                <p:nvPr/>
              </p:nvSpPr>
              <p:spPr bwMode="auto">
                <a:xfrm rot="21540000" flipV="1">
                  <a:off x="9880433" y="2637857"/>
                  <a:ext cx="101943"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61" name="Oval 2760">
                  <a:extLst>
                    <a:ext uri="{FF2B5EF4-FFF2-40B4-BE49-F238E27FC236}">
                      <a16:creationId xmlns:a16="http://schemas.microsoft.com/office/drawing/2014/main" id="{86A80A60-4C86-354E-FB86-74613D6FF81D}"/>
                    </a:ext>
                  </a:extLst>
                </p:cNvPr>
                <p:cNvSpPr/>
                <p:nvPr/>
              </p:nvSpPr>
              <p:spPr bwMode="auto">
                <a:xfrm rot="21540000" flipV="1">
                  <a:off x="10040685" y="2626586"/>
                  <a:ext cx="94660" cy="7092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59" name="Oval 2758">
                  <a:extLst>
                    <a:ext uri="{FF2B5EF4-FFF2-40B4-BE49-F238E27FC236}">
                      <a16:creationId xmlns:a16="http://schemas.microsoft.com/office/drawing/2014/main" id="{A85BACAD-D4D0-FD20-BE7D-DFB6CAEB035E}"/>
                    </a:ext>
                  </a:extLst>
                </p:cNvPr>
                <p:cNvSpPr/>
                <p:nvPr/>
              </p:nvSpPr>
              <p:spPr bwMode="auto">
                <a:xfrm rot="21540000" flipV="1">
                  <a:off x="10189961" y="2623226"/>
                  <a:ext cx="98303" cy="7092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800" name="Oval 2799">
                  <a:extLst>
                    <a:ext uri="{FF2B5EF4-FFF2-40B4-BE49-F238E27FC236}">
                      <a16:creationId xmlns:a16="http://schemas.microsoft.com/office/drawing/2014/main" id="{A972AC1B-0F15-C7AD-79D8-B86BCE18034A}"/>
                    </a:ext>
                  </a:extLst>
                </p:cNvPr>
                <p:cNvSpPr/>
                <p:nvPr/>
              </p:nvSpPr>
              <p:spPr bwMode="auto">
                <a:xfrm rot="21540000" flipV="1">
                  <a:off x="10364708" y="2642897"/>
                  <a:ext cx="87379"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98" name="Oval 2797">
                  <a:extLst>
                    <a:ext uri="{FF2B5EF4-FFF2-40B4-BE49-F238E27FC236}">
                      <a16:creationId xmlns:a16="http://schemas.microsoft.com/office/drawing/2014/main" id="{AFAFA182-2D5B-5C3E-B850-B3461592D100}"/>
                    </a:ext>
                  </a:extLst>
                </p:cNvPr>
                <p:cNvSpPr/>
                <p:nvPr/>
              </p:nvSpPr>
              <p:spPr bwMode="auto">
                <a:xfrm rot="21540000" flipV="1">
                  <a:off x="10535866" y="2631533"/>
                  <a:ext cx="98301" cy="6304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88" name="Oval 2787">
                  <a:extLst>
                    <a:ext uri="{FF2B5EF4-FFF2-40B4-BE49-F238E27FC236}">
                      <a16:creationId xmlns:a16="http://schemas.microsoft.com/office/drawing/2014/main" id="{48415BF5-4289-D20F-5077-B8198566D3C8}"/>
                    </a:ext>
                  </a:extLst>
                </p:cNvPr>
                <p:cNvSpPr/>
                <p:nvPr/>
              </p:nvSpPr>
              <p:spPr bwMode="auto">
                <a:xfrm rot="21540000" flipV="1">
                  <a:off x="10665009" y="2625586"/>
                  <a:ext cx="94660" cy="68295"/>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86" name="Oval 2785">
                  <a:extLst>
                    <a:ext uri="{FF2B5EF4-FFF2-40B4-BE49-F238E27FC236}">
                      <a16:creationId xmlns:a16="http://schemas.microsoft.com/office/drawing/2014/main" id="{3620E3F7-BB76-22C9-1B28-32CF5D0767CB}"/>
                    </a:ext>
                  </a:extLst>
                </p:cNvPr>
                <p:cNvSpPr/>
                <p:nvPr/>
              </p:nvSpPr>
              <p:spPr bwMode="auto">
                <a:xfrm rot="21540000" flipV="1">
                  <a:off x="10841737" y="2645720"/>
                  <a:ext cx="101943" cy="5778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50" name="Oval 2949">
                  <a:extLst>
                    <a:ext uri="{FF2B5EF4-FFF2-40B4-BE49-F238E27FC236}">
                      <a16:creationId xmlns:a16="http://schemas.microsoft.com/office/drawing/2014/main" id="{082BDB5D-608E-C1F9-3A73-ABDCE54BB9EB}"/>
                    </a:ext>
                  </a:extLst>
                </p:cNvPr>
                <p:cNvSpPr/>
                <p:nvPr/>
              </p:nvSpPr>
              <p:spPr bwMode="auto">
                <a:xfrm rot="21540000" flipV="1">
                  <a:off x="1016278" y="2685876"/>
                  <a:ext cx="98300"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48" name="Oval 2947">
                  <a:extLst>
                    <a:ext uri="{FF2B5EF4-FFF2-40B4-BE49-F238E27FC236}">
                      <a16:creationId xmlns:a16="http://schemas.microsoft.com/office/drawing/2014/main" id="{624A74D1-4035-D968-CE8E-DB3B5982032F}"/>
                    </a:ext>
                  </a:extLst>
                </p:cNvPr>
                <p:cNvSpPr/>
                <p:nvPr/>
              </p:nvSpPr>
              <p:spPr bwMode="auto">
                <a:xfrm rot="21540000" flipV="1">
                  <a:off x="1160248" y="2645473"/>
                  <a:ext cx="94659" cy="5778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46" name="Oval 2945">
                  <a:extLst>
                    <a:ext uri="{FF2B5EF4-FFF2-40B4-BE49-F238E27FC236}">
                      <a16:creationId xmlns:a16="http://schemas.microsoft.com/office/drawing/2014/main" id="{1F141E38-D40D-D139-929F-A2AEE58D5975}"/>
                    </a:ext>
                  </a:extLst>
                </p:cNvPr>
                <p:cNvSpPr/>
                <p:nvPr/>
              </p:nvSpPr>
              <p:spPr bwMode="auto">
                <a:xfrm rot="21540000" flipV="1">
                  <a:off x="1103603" y="2677352"/>
                  <a:ext cx="87378" cy="5778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44" name="Oval 2943">
                  <a:extLst>
                    <a:ext uri="{FF2B5EF4-FFF2-40B4-BE49-F238E27FC236}">
                      <a16:creationId xmlns:a16="http://schemas.microsoft.com/office/drawing/2014/main" id="{8B7E9A6C-1B76-CADF-5D27-C3AAA716EAA9}"/>
                    </a:ext>
                  </a:extLst>
                </p:cNvPr>
                <p:cNvSpPr/>
                <p:nvPr/>
              </p:nvSpPr>
              <p:spPr bwMode="auto">
                <a:xfrm rot="21540000" flipV="1">
                  <a:off x="1254061" y="2665984"/>
                  <a:ext cx="98300" cy="63041"/>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38" name="Oval 2937">
                  <a:extLst>
                    <a:ext uri="{FF2B5EF4-FFF2-40B4-BE49-F238E27FC236}">
                      <a16:creationId xmlns:a16="http://schemas.microsoft.com/office/drawing/2014/main" id="{3902BB43-3EE3-663B-C493-174E7A88F0A1}"/>
                    </a:ext>
                  </a:extLst>
                </p:cNvPr>
                <p:cNvSpPr/>
                <p:nvPr/>
              </p:nvSpPr>
              <p:spPr bwMode="auto">
                <a:xfrm rot="21540000" flipV="1">
                  <a:off x="1294299" y="2634290"/>
                  <a:ext cx="87378"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36" name="Oval 2935">
                  <a:extLst>
                    <a:ext uri="{FF2B5EF4-FFF2-40B4-BE49-F238E27FC236}">
                      <a16:creationId xmlns:a16="http://schemas.microsoft.com/office/drawing/2014/main" id="{07767EB5-A47C-3C23-17A5-4D158F87E40B}"/>
                    </a:ext>
                  </a:extLst>
                </p:cNvPr>
                <p:cNvSpPr/>
                <p:nvPr/>
              </p:nvSpPr>
              <p:spPr bwMode="auto">
                <a:xfrm rot="21540000" flipV="1">
                  <a:off x="1461796" y="2628214"/>
                  <a:ext cx="91020"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34" name="Oval 2933">
                  <a:extLst>
                    <a:ext uri="{FF2B5EF4-FFF2-40B4-BE49-F238E27FC236}">
                      <a16:creationId xmlns:a16="http://schemas.microsoft.com/office/drawing/2014/main" id="{6A0B8169-F3BC-D771-0652-050E95161FA1}"/>
                    </a:ext>
                  </a:extLst>
                </p:cNvPr>
                <p:cNvSpPr/>
                <p:nvPr/>
              </p:nvSpPr>
              <p:spPr bwMode="auto">
                <a:xfrm rot="21540000" flipV="1">
                  <a:off x="1399698" y="2660029"/>
                  <a:ext cx="94659" cy="68296"/>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32" name="Oval 2931">
                  <a:extLst>
                    <a:ext uri="{FF2B5EF4-FFF2-40B4-BE49-F238E27FC236}">
                      <a16:creationId xmlns:a16="http://schemas.microsoft.com/office/drawing/2014/main" id="{E5A8D9E5-16EF-948B-D2D3-A36A138AB87E}"/>
                    </a:ext>
                  </a:extLst>
                </p:cNvPr>
                <p:cNvSpPr/>
                <p:nvPr/>
              </p:nvSpPr>
              <p:spPr bwMode="auto">
                <a:xfrm rot="21540000" flipV="1">
                  <a:off x="1559931" y="2656607"/>
                  <a:ext cx="101942" cy="5778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grpSp>
          <p:nvGrpSpPr>
            <p:cNvPr id="3013" name="Group 3012">
              <a:extLst>
                <a:ext uri="{FF2B5EF4-FFF2-40B4-BE49-F238E27FC236}">
                  <a16:creationId xmlns:a16="http://schemas.microsoft.com/office/drawing/2014/main" id="{5D2D510E-EAB9-6868-2DD2-1687FF7B56FD}"/>
                </a:ext>
              </a:extLst>
            </p:cNvPr>
            <p:cNvGrpSpPr/>
            <p:nvPr/>
          </p:nvGrpSpPr>
          <p:grpSpPr>
            <a:xfrm>
              <a:off x="1064314" y="2341878"/>
              <a:ext cx="9894001" cy="346627"/>
              <a:chOff x="1064314" y="2341878"/>
              <a:chExt cx="9894001" cy="346627"/>
            </a:xfrm>
          </p:grpSpPr>
          <p:cxnSp>
            <p:nvCxnSpPr>
              <p:cNvPr id="2438" name="Straight Connector 2437">
                <a:extLst>
                  <a:ext uri="{FF2B5EF4-FFF2-40B4-BE49-F238E27FC236}">
                    <a16:creationId xmlns:a16="http://schemas.microsoft.com/office/drawing/2014/main" id="{44829CCB-2DCC-9154-1D74-2DFD990330C7}"/>
                  </a:ext>
                </a:extLst>
              </p:cNvPr>
              <p:cNvCxnSpPr>
                <a:cxnSpLocks/>
                <a:stCxn id="2437" idx="4"/>
              </p:cNvCxnSpPr>
              <p:nvPr/>
            </p:nvCxnSpPr>
            <p:spPr bwMode="auto">
              <a:xfrm>
                <a:off x="1754528" y="240073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36" name="Straight Connector 2435">
                <a:extLst>
                  <a:ext uri="{FF2B5EF4-FFF2-40B4-BE49-F238E27FC236}">
                    <a16:creationId xmlns:a16="http://schemas.microsoft.com/office/drawing/2014/main" id="{251535EC-8171-FF23-75EE-61852C4FCFC4}"/>
                  </a:ext>
                </a:extLst>
              </p:cNvPr>
              <p:cNvCxnSpPr>
                <a:cxnSpLocks/>
                <a:stCxn id="2435" idx="4"/>
              </p:cNvCxnSpPr>
              <p:nvPr/>
            </p:nvCxnSpPr>
            <p:spPr bwMode="auto">
              <a:xfrm>
                <a:off x="1918365" y="240073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34" name="Straight Connector 2433">
                <a:extLst>
                  <a:ext uri="{FF2B5EF4-FFF2-40B4-BE49-F238E27FC236}">
                    <a16:creationId xmlns:a16="http://schemas.microsoft.com/office/drawing/2014/main" id="{4E240934-6E1B-B756-A550-29BFE144515F}"/>
                  </a:ext>
                </a:extLst>
              </p:cNvPr>
              <p:cNvCxnSpPr>
                <a:cxnSpLocks/>
                <a:stCxn id="2433" idx="4"/>
              </p:cNvCxnSpPr>
              <p:nvPr/>
            </p:nvCxnSpPr>
            <p:spPr bwMode="auto">
              <a:xfrm>
                <a:off x="1838265" y="238497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32" name="Straight Connector 2431">
                <a:extLst>
                  <a:ext uri="{FF2B5EF4-FFF2-40B4-BE49-F238E27FC236}">
                    <a16:creationId xmlns:a16="http://schemas.microsoft.com/office/drawing/2014/main" id="{CA5581B3-AE20-6A3C-DFF7-58DC40BDFA28}"/>
                  </a:ext>
                </a:extLst>
              </p:cNvPr>
              <p:cNvCxnSpPr>
                <a:cxnSpLocks/>
                <a:stCxn id="2431" idx="4"/>
              </p:cNvCxnSpPr>
              <p:nvPr/>
            </p:nvCxnSpPr>
            <p:spPr bwMode="auto">
              <a:xfrm>
                <a:off x="2002100" y="238497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26" name="Straight Connector 2425">
                <a:extLst>
                  <a:ext uri="{FF2B5EF4-FFF2-40B4-BE49-F238E27FC236}">
                    <a16:creationId xmlns:a16="http://schemas.microsoft.com/office/drawing/2014/main" id="{A5D6F32C-181B-607D-BC10-196F114708F1}"/>
                  </a:ext>
                </a:extLst>
              </p:cNvPr>
              <p:cNvCxnSpPr>
                <a:cxnSpLocks/>
                <a:stCxn id="2425" idx="4"/>
              </p:cNvCxnSpPr>
              <p:nvPr/>
            </p:nvCxnSpPr>
            <p:spPr bwMode="auto">
              <a:xfrm>
                <a:off x="2085842" y="2416489"/>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24" name="Straight Connector 2423">
                <a:extLst>
                  <a:ext uri="{FF2B5EF4-FFF2-40B4-BE49-F238E27FC236}">
                    <a16:creationId xmlns:a16="http://schemas.microsoft.com/office/drawing/2014/main" id="{6A09075E-26B4-5A46-EE9D-47259D44C7F7}"/>
                  </a:ext>
                </a:extLst>
              </p:cNvPr>
              <p:cNvCxnSpPr>
                <a:cxnSpLocks/>
                <a:stCxn id="2423" idx="4"/>
              </p:cNvCxnSpPr>
              <p:nvPr/>
            </p:nvCxnSpPr>
            <p:spPr bwMode="auto">
              <a:xfrm>
                <a:off x="2249678" y="2416489"/>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22" name="Straight Connector 2421">
                <a:extLst>
                  <a:ext uri="{FF2B5EF4-FFF2-40B4-BE49-F238E27FC236}">
                    <a16:creationId xmlns:a16="http://schemas.microsoft.com/office/drawing/2014/main" id="{972B493E-2BFD-14D3-50D4-9DE208005C97}"/>
                  </a:ext>
                </a:extLst>
              </p:cNvPr>
              <p:cNvCxnSpPr>
                <a:cxnSpLocks/>
                <a:stCxn id="2421" idx="4"/>
              </p:cNvCxnSpPr>
              <p:nvPr/>
            </p:nvCxnSpPr>
            <p:spPr bwMode="auto">
              <a:xfrm>
                <a:off x="2184143" y="240073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20" name="Straight Connector 2419">
                <a:extLst>
                  <a:ext uri="{FF2B5EF4-FFF2-40B4-BE49-F238E27FC236}">
                    <a16:creationId xmlns:a16="http://schemas.microsoft.com/office/drawing/2014/main" id="{878B5F9E-A9EE-D83B-49DC-BE07C03320C6}"/>
                  </a:ext>
                </a:extLst>
              </p:cNvPr>
              <p:cNvCxnSpPr>
                <a:cxnSpLocks/>
                <a:stCxn id="2419" idx="4"/>
              </p:cNvCxnSpPr>
              <p:nvPr/>
            </p:nvCxnSpPr>
            <p:spPr bwMode="auto">
              <a:xfrm>
                <a:off x="2333417" y="240073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12" name="Straight Connector 2411">
                <a:extLst>
                  <a:ext uri="{FF2B5EF4-FFF2-40B4-BE49-F238E27FC236}">
                    <a16:creationId xmlns:a16="http://schemas.microsoft.com/office/drawing/2014/main" id="{A2F1D12C-7C60-FC89-0D73-7222CCC8BA24}"/>
                  </a:ext>
                </a:extLst>
              </p:cNvPr>
              <p:cNvCxnSpPr>
                <a:cxnSpLocks/>
                <a:stCxn id="2411" idx="4"/>
              </p:cNvCxnSpPr>
              <p:nvPr/>
            </p:nvCxnSpPr>
            <p:spPr bwMode="auto">
              <a:xfrm>
                <a:off x="2424437" y="2392850"/>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10" name="Straight Connector 2409">
                <a:extLst>
                  <a:ext uri="{FF2B5EF4-FFF2-40B4-BE49-F238E27FC236}">
                    <a16:creationId xmlns:a16="http://schemas.microsoft.com/office/drawing/2014/main" id="{EF8CF0B7-9967-6C11-A8FE-CA07FFACD09C}"/>
                  </a:ext>
                </a:extLst>
              </p:cNvPr>
              <p:cNvCxnSpPr>
                <a:cxnSpLocks/>
                <a:stCxn id="2409" idx="4"/>
              </p:cNvCxnSpPr>
              <p:nvPr/>
            </p:nvCxnSpPr>
            <p:spPr bwMode="auto">
              <a:xfrm>
                <a:off x="2584633" y="2392850"/>
                <a:ext cx="3642"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08" name="Straight Connector 2407">
                <a:extLst>
                  <a:ext uri="{FF2B5EF4-FFF2-40B4-BE49-F238E27FC236}">
                    <a16:creationId xmlns:a16="http://schemas.microsoft.com/office/drawing/2014/main" id="{FB337162-81EE-0D68-8493-51B79BDF95B2}"/>
                  </a:ext>
                </a:extLst>
              </p:cNvPr>
              <p:cNvCxnSpPr>
                <a:cxnSpLocks/>
                <a:stCxn id="2407" idx="4"/>
              </p:cNvCxnSpPr>
              <p:nvPr/>
            </p:nvCxnSpPr>
            <p:spPr bwMode="auto">
              <a:xfrm>
                <a:off x="2504532" y="2366584"/>
                <a:ext cx="3642"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06" name="Straight Connector 2405">
                <a:extLst>
                  <a:ext uri="{FF2B5EF4-FFF2-40B4-BE49-F238E27FC236}">
                    <a16:creationId xmlns:a16="http://schemas.microsoft.com/office/drawing/2014/main" id="{265D791A-2A63-EAAA-B706-74CDC553E7D6}"/>
                  </a:ext>
                </a:extLst>
              </p:cNvPr>
              <p:cNvCxnSpPr>
                <a:cxnSpLocks/>
                <a:stCxn id="2405" idx="4"/>
              </p:cNvCxnSpPr>
              <p:nvPr/>
            </p:nvCxnSpPr>
            <p:spPr bwMode="auto">
              <a:xfrm>
                <a:off x="2668370" y="2366584"/>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00" name="Straight Connector 2399">
                <a:extLst>
                  <a:ext uri="{FF2B5EF4-FFF2-40B4-BE49-F238E27FC236}">
                    <a16:creationId xmlns:a16="http://schemas.microsoft.com/office/drawing/2014/main" id="{F2DDF470-FDBC-6AAC-AF95-DC6D9CAB50C6}"/>
                  </a:ext>
                </a:extLst>
              </p:cNvPr>
              <p:cNvCxnSpPr>
                <a:cxnSpLocks/>
                <a:stCxn id="2399" idx="4"/>
              </p:cNvCxnSpPr>
              <p:nvPr/>
            </p:nvCxnSpPr>
            <p:spPr bwMode="auto">
              <a:xfrm>
                <a:off x="2755752" y="2408610"/>
                <a:ext cx="0" cy="10769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98" name="Straight Connector 2397">
                <a:extLst>
                  <a:ext uri="{FF2B5EF4-FFF2-40B4-BE49-F238E27FC236}">
                    <a16:creationId xmlns:a16="http://schemas.microsoft.com/office/drawing/2014/main" id="{499FF030-FC89-0F50-1F08-6A62D3759CE5}"/>
                  </a:ext>
                </a:extLst>
              </p:cNvPr>
              <p:cNvCxnSpPr>
                <a:cxnSpLocks/>
                <a:stCxn id="2397" idx="4"/>
              </p:cNvCxnSpPr>
              <p:nvPr/>
            </p:nvCxnSpPr>
            <p:spPr bwMode="auto">
              <a:xfrm>
                <a:off x="2915948" y="2408610"/>
                <a:ext cx="0" cy="10769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96" name="Straight Connector 2395">
                <a:extLst>
                  <a:ext uri="{FF2B5EF4-FFF2-40B4-BE49-F238E27FC236}">
                    <a16:creationId xmlns:a16="http://schemas.microsoft.com/office/drawing/2014/main" id="{331369A6-F6F5-A8B4-1A2C-C0128EA9172D}"/>
                  </a:ext>
                </a:extLst>
              </p:cNvPr>
              <p:cNvCxnSpPr>
                <a:cxnSpLocks/>
                <a:stCxn id="2395" idx="4"/>
              </p:cNvCxnSpPr>
              <p:nvPr/>
            </p:nvCxnSpPr>
            <p:spPr bwMode="auto">
              <a:xfrm>
                <a:off x="2850411" y="2392850"/>
                <a:ext cx="3639"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94" name="Straight Connector 2393">
                <a:extLst>
                  <a:ext uri="{FF2B5EF4-FFF2-40B4-BE49-F238E27FC236}">
                    <a16:creationId xmlns:a16="http://schemas.microsoft.com/office/drawing/2014/main" id="{DB077DAD-7B03-1966-F7AF-6E9778322369}"/>
                  </a:ext>
                </a:extLst>
              </p:cNvPr>
              <p:cNvCxnSpPr>
                <a:cxnSpLocks/>
                <a:stCxn id="2393" idx="4"/>
              </p:cNvCxnSpPr>
              <p:nvPr/>
            </p:nvCxnSpPr>
            <p:spPr bwMode="auto">
              <a:xfrm>
                <a:off x="2999685" y="2392850"/>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86" name="Straight Connector 2385">
                <a:extLst>
                  <a:ext uri="{FF2B5EF4-FFF2-40B4-BE49-F238E27FC236}">
                    <a16:creationId xmlns:a16="http://schemas.microsoft.com/office/drawing/2014/main" id="{7B3C4379-EA95-1B68-7516-FA0659B9929B}"/>
                  </a:ext>
                </a:extLst>
              </p:cNvPr>
              <p:cNvCxnSpPr>
                <a:cxnSpLocks/>
                <a:stCxn id="2385" idx="4"/>
              </p:cNvCxnSpPr>
              <p:nvPr/>
            </p:nvCxnSpPr>
            <p:spPr bwMode="auto">
              <a:xfrm>
                <a:off x="3094343" y="239285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84" name="Straight Connector 2383">
                <a:extLst>
                  <a:ext uri="{FF2B5EF4-FFF2-40B4-BE49-F238E27FC236}">
                    <a16:creationId xmlns:a16="http://schemas.microsoft.com/office/drawing/2014/main" id="{2A6E80B6-8C93-311A-4F50-5CB84C4E9CD5}"/>
                  </a:ext>
                </a:extLst>
              </p:cNvPr>
              <p:cNvCxnSpPr>
                <a:cxnSpLocks/>
                <a:stCxn id="2383" idx="4"/>
              </p:cNvCxnSpPr>
              <p:nvPr/>
            </p:nvCxnSpPr>
            <p:spPr bwMode="auto">
              <a:xfrm>
                <a:off x="3239978" y="239285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82" name="Straight Connector 2381">
                <a:extLst>
                  <a:ext uri="{FF2B5EF4-FFF2-40B4-BE49-F238E27FC236}">
                    <a16:creationId xmlns:a16="http://schemas.microsoft.com/office/drawing/2014/main" id="{A537F1C3-A1FD-3963-4A4F-FE7D70005084}"/>
                  </a:ext>
                </a:extLst>
              </p:cNvPr>
              <p:cNvCxnSpPr>
                <a:cxnSpLocks/>
                <a:stCxn id="2381" idx="4"/>
              </p:cNvCxnSpPr>
              <p:nvPr/>
            </p:nvCxnSpPr>
            <p:spPr bwMode="auto">
              <a:xfrm>
                <a:off x="3174441" y="2377092"/>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80" name="Straight Connector 2379">
                <a:extLst>
                  <a:ext uri="{FF2B5EF4-FFF2-40B4-BE49-F238E27FC236}">
                    <a16:creationId xmlns:a16="http://schemas.microsoft.com/office/drawing/2014/main" id="{0B764C1D-F088-1610-79EB-3112F3E16511}"/>
                  </a:ext>
                </a:extLst>
              </p:cNvPr>
              <p:cNvCxnSpPr>
                <a:cxnSpLocks/>
                <a:stCxn id="2379" idx="4"/>
              </p:cNvCxnSpPr>
              <p:nvPr/>
            </p:nvCxnSpPr>
            <p:spPr bwMode="auto">
              <a:xfrm>
                <a:off x="3338278" y="2377092"/>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74" name="Straight Connector 2373">
                <a:extLst>
                  <a:ext uri="{FF2B5EF4-FFF2-40B4-BE49-F238E27FC236}">
                    <a16:creationId xmlns:a16="http://schemas.microsoft.com/office/drawing/2014/main" id="{F682D6DF-0ADB-ABA5-E187-2B68E37BC508}"/>
                  </a:ext>
                </a:extLst>
              </p:cNvPr>
              <p:cNvCxnSpPr>
                <a:cxnSpLocks/>
                <a:stCxn id="2373" idx="4"/>
              </p:cNvCxnSpPr>
              <p:nvPr/>
            </p:nvCxnSpPr>
            <p:spPr bwMode="auto">
              <a:xfrm>
                <a:off x="3425660" y="240861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72" name="Straight Connector 2371">
                <a:extLst>
                  <a:ext uri="{FF2B5EF4-FFF2-40B4-BE49-F238E27FC236}">
                    <a16:creationId xmlns:a16="http://schemas.microsoft.com/office/drawing/2014/main" id="{9A82DB1E-9B5E-BC7C-18EB-291E815F9F54}"/>
                  </a:ext>
                </a:extLst>
              </p:cNvPr>
              <p:cNvCxnSpPr>
                <a:cxnSpLocks/>
                <a:stCxn id="2371" idx="4"/>
              </p:cNvCxnSpPr>
              <p:nvPr/>
            </p:nvCxnSpPr>
            <p:spPr bwMode="auto">
              <a:xfrm>
                <a:off x="3571292" y="240861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70" name="Straight Connector 2369">
                <a:extLst>
                  <a:ext uri="{FF2B5EF4-FFF2-40B4-BE49-F238E27FC236}">
                    <a16:creationId xmlns:a16="http://schemas.microsoft.com/office/drawing/2014/main" id="{7486D2A5-ACC5-CD8D-9E4C-564A305B0836}"/>
                  </a:ext>
                </a:extLst>
              </p:cNvPr>
              <p:cNvCxnSpPr>
                <a:cxnSpLocks/>
                <a:stCxn id="2369" idx="4"/>
              </p:cNvCxnSpPr>
              <p:nvPr/>
            </p:nvCxnSpPr>
            <p:spPr bwMode="auto">
              <a:xfrm>
                <a:off x="3505758" y="239285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68" name="Straight Connector 2367">
                <a:extLst>
                  <a:ext uri="{FF2B5EF4-FFF2-40B4-BE49-F238E27FC236}">
                    <a16:creationId xmlns:a16="http://schemas.microsoft.com/office/drawing/2014/main" id="{AAB50539-3128-6430-939D-D31EB3AE3F46}"/>
                  </a:ext>
                </a:extLst>
              </p:cNvPr>
              <p:cNvCxnSpPr>
                <a:cxnSpLocks/>
                <a:stCxn id="2367" idx="4"/>
              </p:cNvCxnSpPr>
              <p:nvPr/>
            </p:nvCxnSpPr>
            <p:spPr bwMode="auto">
              <a:xfrm>
                <a:off x="3669593" y="239285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60" name="Straight Connector 2359">
                <a:extLst>
                  <a:ext uri="{FF2B5EF4-FFF2-40B4-BE49-F238E27FC236}">
                    <a16:creationId xmlns:a16="http://schemas.microsoft.com/office/drawing/2014/main" id="{0B5567D9-F0E0-ED02-A614-E7565B2B33A0}"/>
                  </a:ext>
                </a:extLst>
              </p:cNvPr>
              <p:cNvCxnSpPr>
                <a:cxnSpLocks/>
                <a:stCxn id="2359" idx="4"/>
              </p:cNvCxnSpPr>
              <p:nvPr/>
            </p:nvCxnSpPr>
            <p:spPr bwMode="auto">
              <a:xfrm>
                <a:off x="3756970" y="2387596"/>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58" name="Straight Connector 2357">
                <a:extLst>
                  <a:ext uri="{FF2B5EF4-FFF2-40B4-BE49-F238E27FC236}">
                    <a16:creationId xmlns:a16="http://schemas.microsoft.com/office/drawing/2014/main" id="{78A0786A-771D-22FB-8EFA-5C5B80E76A3A}"/>
                  </a:ext>
                </a:extLst>
              </p:cNvPr>
              <p:cNvCxnSpPr>
                <a:cxnSpLocks/>
                <a:stCxn id="2357" idx="4"/>
              </p:cNvCxnSpPr>
              <p:nvPr/>
            </p:nvCxnSpPr>
            <p:spPr bwMode="auto">
              <a:xfrm>
                <a:off x="3906246" y="2387596"/>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56" name="Straight Connector 2355">
                <a:extLst>
                  <a:ext uri="{FF2B5EF4-FFF2-40B4-BE49-F238E27FC236}">
                    <a16:creationId xmlns:a16="http://schemas.microsoft.com/office/drawing/2014/main" id="{A50BE263-18CD-66C9-ECEB-7893E00006F1}"/>
                  </a:ext>
                </a:extLst>
              </p:cNvPr>
              <p:cNvCxnSpPr>
                <a:cxnSpLocks/>
                <a:stCxn id="2355" idx="4"/>
              </p:cNvCxnSpPr>
              <p:nvPr/>
            </p:nvCxnSpPr>
            <p:spPr bwMode="auto">
              <a:xfrm>
                <a:off x="3840710" y="2371837"/>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54" name="Straight Connector 2353">
                <a:extLst>
                  <a:ext uri="{FF2B5EF4-FFF2-40B4-BE49-F238E27FC236}">
                    <a16:creationId xmlns:a16="http://schemas.microsoft.com/office/drawing/2014/main" id="{D01D6FAE-FFCB-EA2B-2C54-B9B28217E4CF}"/>
                  </a:ext>
                </a:extLst>
              </p:cNvPr>
              <p:cNvCxnSpPr>
                <a:cxnSpLocks/>
                <a:stCxn id="2353" idx="4"/>
              </p:cNvCxnSpPr>
              <p:nvPr/>
            </p:nvCxnSpPr>
            <p:spPr bwMode="auto">
              <a:xfrm>
                <a:off x="4004545" y="2371837"/>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48" name="Straight Connector 2347">
                <a:extLst>
                  <a:ext uri="{FF2B5EF4-FFF2-40B4-BE49-F238E27FC236}">
                    <a16:creationId xmlns:a16="http://schemas.microsoft.com/office/drawing/2014/main" id="{2510020B-DCD8-98AD-F73E-84D1C575EAD6}"/>
                  </a:ext>
                </a:extLst>
              </p:cNvPr>
              <p:cNvCxnSpPr>
                <a:cxnSpLocks/>
                <a:stCxn id="2347" idx="4"/>
              </p:cNvCxnSpPr>
              <p:nvPr/>
            </p:nvCxnSpPr>
            <p:spPr bwMode="auto">
              <a:xfrm>
                <a:off x="4088287" y="2403357"/>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46" name="Straight Connector 2345">
                <a:extLst>
                  <a:ext uri="{FF2B5EF4-FFF2-40B4-BE49-F238E27FC236}">
                    <a16:creationId xmlns:a16="http://schemas.microsoft.com/office/drawing/2014/main" id="{9857A9C7-D1DF-4B59-F5EE-69647AC48172}"/>
                  </a:ext>
                </a:extLst>
              </p:cNvPr>
              <p:cNvCxnSpPr>
                <a:cxnSpLocks/>
                <a:stCxn id="2345" idx="4"/>
              </p:cNvCxnSpPr>
              <p:nvPr/>
            </p:nvCxnSpPr>
            <p:spPr bwMode="auto">
              <a:xfrm>
                <a:off x="4237559" y="2403357"/>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44" name="Straight Connector 2343">
                <a:extLst>
                  <a:ext uri="{FF2B5EF4-FFF2-40B4-BE49-F238E27FC236}">
                    <a16:creationId xmlns:a16="http://schemas.microsoft.com/office/drawing/2014/main" id="{39E7C482-9773-2E75-DE80-F371E19A123B}"/>
                  </a:ext>
                </a:extLst>
              </p:cNvPr>
              <p:cNvCxnSpPr>
                <a:cxnSpLocks/>
                <a:stCxn id="2343" idx="4"/>
              </p:cNvCxnSpPr>
              <p:nvPr/>
            </p:nvCxnSpPr>
            <p:spPr bwMode="auto">
              <a:xfrm>
                <a:off x="4172022" y="2387596"/>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42" name="Straight Connector 2341">
                <a:extLst>
                  <a:ext uri="{FF2B5EF4-FFF2-40B4-BE49-F238E27FC236}">
                    <a16:creationId xmlns:a16="http://schemas.microsoft.com/office/drawing/2014/main" id="{9FB98769-F2EB-A2FB-0869-C1167A4D0DA5}"/>
                  </a:ext>
                </a:extLst>
              </p:cNvPr>
              <p:cNvCxnSpPr>
                <a:cxnSpLocks/>
                <a:stCxn id="2341" idx="4"/>
              </p:cNvCxnSpPr>
              <p:nvPr/>
            </p:nvCxnSpPr>
            <p:spPr bwMode="auto">
              <a:xfrm>
                <a:off x="4335862" y="2387596"/>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34" name="Straight Connector 2333">
                <a:extLst>
                  <a:ext uri="{FF2B5EF4-FFF2-40B4-BE49-F238E27FC236}">
                    <a16:creationId xmlns:a16="http://schemas.microsoft.com/office/drawing/2014/main" id="{0B26DE62-4B32-31F5-F4BC-2B379230A41C}"/>
                  </a:ext>
                </a:extLst>
              </p:cNvPr>
              <p:cNvCxnSpPr>
                <a:cxnSpLocks/>
                <a:stCxn id="2333" idx="4"/>
              </p:cNvCxnSpPr>
              <p:nvPr/>
            </p:nvCxnSpPr>
            <p:spPr bwMode="auto">
              <a:xfrm>
                <a:off x="4441443" y="238497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32" name="Straight Connector 2331">
                <a:extLst>
                  <a:ext uri="{FF2B5EF4-FFF2-40B4-BE49-F238E27FC236}">
                    <a16:creationId xmlns:a16="http://schemas.microsoft.com/office/drawing/2014/main" id="{8D611945-19ED-A76D-31FF-E397D88B61B7}"/>
                  </a:ext>
                </a:extLst>
              </p:cNvPr>
              <p:cNvCxnSpPr>
                <a:cxnSpLocks/>
                <a:stCxn id="2331" idx="4"/>
              </p:cNvCxnSpPr>
              <p:nvPr/>
            </p:nvCxnSpPr>
            <p:spPr bwMode="auto">
              <a:xfrm>
                <a:off x="4605281" y="238497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30" name="Straight Connector 2329">
                <a:extLst>
                  <a:ext uri="{FF2B5EF4-FFF2-40B4-BE49-F238E27FC236}">
                    <a16:creationId xmlns:a16="http://schemas.microsoft.com/office/drawing/2014/main" id="{8EA3555D-AC47-0956-517A-21EE103C150E}"/>
                  </a:ext>
                </a:extLst>
              </p:cNvPr>
              <p:cNvCxnSpPr>
                <a:cxnSpLocks/>
                <a:stCxn id="2329" idx="4"/>
              </p:cNvCxnSpPr>
              <p:nvPr/>
            </p:nvCxnSpPr>
            <p:spPr bwMode="auto">
              <a:xfrm>
                <a:off x="4539744" y="2363958"/>
                <a:ext cx="0" cy="107695"/>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28" name="Straight Connector 2327">
                <a:extLst>
                  <a:ext uri="{FF2B5EF4-FFF2-40B4-BE49-F238E27FC236}">
                    <a16:creationId xmlns:a16="http://schemas.microsoft.com/office/drawing/2014/main" id="{535DD0EC-B812-879A-0DA5-11B0F0E3200B}"/>
                  </a:ext>
                </a:extLst>
              </p:cNvPr>
              <p:cNvCxnSpPr>
                <a:cxnSpLocks/>
                <a:stCxn id="2327" idx="4"/>
              </p:cNvCxnSpPr>
              <p:nvPr/>
            </p:nvCxnSpPr>
            <p:spPr bwMode="auto">
              <a:xfrm>
                <a:off x="4689018" y="2363958"/>
                <a:ext cx="0" cy="107695"/>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22" name="Straight Connector 2321">
                <a:extLst>
                  <a:ext uri="{FF2B5EF4-FFF2-40B4-BE49-F238E27FC236}">
                    <a16:creationId xmlns:a16="http://schemas.microsoft.com/office/drawing/2014/main" id="{4BE756D2-62E2-FAA1-8E37-FDAEB78D856D}"/>
                  </a:ext>
                </a:extLst>
              </p:cNvPr>
              <p:cNvCxnSpPr>
                <a:cxnSpLocks/>
                <a:stCxn id="2321" idx="4"/>
              </p:cNvCxnSpPr>
              <p:nvPr/>
            </p:nvCxnSpPr>
            <p:spPr bwMode="auto">
              <a:xfrm>
                <a:off x="4787322" y="240073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20" name="Straight Connector 2319">
                <a:extLst>
                  <a:ext uri="{FF2B5EF4-FFF2-40B4-BE49-F238E27FC236}">
                    <a16:creationId xmlns:a16="http://schemas.microsoft.com/office/drawing/2014/main" id="{76C28C07-E831-8581-5ADD-A9230CBB95CE}"/>
                  </a:ext>
                </a:extLst>
              </p:cNvPr>
              <p:cNvCxnSpPr>
                <a:cxnSpLocks/>
                <a:stCxn id="2319" idx="4"/>
              </p:cNvCxnSpPr>
              <p:nvPr/>
            </p:nvCxnSpPr>
            <p:spPr bwMode="auto">
              <a:xfrm>
                <a:off x="4936596" y="240073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18" name="Straight Connector 2317">
                <a:extLst>
                  <a:ext uri="{FF2B5EF4-FFF2-40B4-BE49-F238E27FC236}">
                    <a16:creationId xmlns:a16="http://schemas.microsoft.com/office/drawing/2014/main" id="{EF017B86-6C76-8819-1B75-44DA42716467}"/>
                  </a:ext>
                </a:extLst>
              </p:cNvPr>
              <p:cNvCxnSpPr>
                <a:cxnSpLocks/>
                <a:stCxn id="2317" idx="4"/>
              </p:cNvCxnSpPr>
              <p:nvPr/>
            </p:nvCxnSpPr>
            <p:spPr bwMode="auto">
              <a:xfrm>
                <a:off x="4871059" y="238497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16" name="Straight Connector 2315">
                <a:extLst>
                  <a:ext uri="{FF2B5EF4-FFF2-40B4-BE49-F238E27FC236}">
                    <a16:creationId xmlns:a16="http://schemas.microsoft.com/office/drawing/2014/main" id="{47B97C49-D39F-CB10-6989-AA05050E9FC2}"/>
                  </a:ext>
                </a:extLst>
              </p:cNvPr>
              <p:cNvCxnSpPr>
                <a:cxnSpLocks/>
                <a:stCxn id="2315" idx="4"/>
              </p:cNvCxnSpPr>
              <p:nvPr/>
            </p:nvCxnSpPr>
            <p:spPr bwMode="auto">
              <a:xfrm>
                <a:off x="5020332" y="238497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08" name="Straight Connector 2307">
                <a:extLst>
                  <a:ext uri="{FF2B5EF4-FFF2-40B4-BE49-F238E27FC236}">
                    <a16:creationId xmlns:a16="http://schemas.microsoft.com/office/drawing/2014/main" id="{52424D35-8BE2-54AF-5062-CE2044E0872B}"/>
                  </a:ext>
                </a:extLst>
              </p:cNvPr>
              <p:cNvCxnSpPr>
                <a:cxnSpLocks/>
                <a:stCxn id="2307" idx="4"/>
              </p:cNvCxnSpPr>
              <p:nvPr/>
            </p:nvCxnSpPr>
            <p:spPr bwMode="auto">
              <a:xfrm>
                <a:off x="5089504" y="2379719"/>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06" name="Straight Connector 2305">
                <a:extLst>
                  <a:ext uri="{FF2B5EF4-FFF2-40B4-BE49-F238E27FC236}">
                    <a16:creationId xmlns:a16="http://schemas.microsoft.com/office/drawing/2014/main" id="{DA458C65-9F49-215F-FBAE-A094282814B4}"/>
                  </a:ext>
                </a:extLst>
              </p:cNvPr>
              <p:cNvCxnSpPr>
                <a:cxnSpLocks/>
                <a:stCxn id="2305" idx="4"/>
              </p:cNvCxnSpPr>
              <p:nvPr/>
            </p:nvCxnSpPr>
            <p:spPr bwMode="auto">
              <a:xfrm>
                <a:off x="5267906" y="2379719"/>
                <a:ext cx="3639"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04" name="Straight Connector 2303">
                <a:extLst>
                  <a:ext uri="{FF2B5EF4-FFF2-40B4-BE49-F238E27FC236}">
                    <a16:creationId xmlns:a16="http://schemas.microsoft.com/office/drawing/2014/main" id="{652426B9-6EF4-E790-FBD1-B6D2C5D0D660}"/>
                  </a:ext>
                </a:extLst>
              </p:cNvPr>
              <p:cNvCxnSpPr>
                <a:cxnSpLocks/>
                <a:stCxn id="2303" idx="4"/>
              </p:cNvCxnSpPr>
              <p:nvPr/>
            </p:nvCxnSpPr>
            <p:spPr bwMode="auto">
              <a:xfrm>
                <a:off x="5184164" y="2363958"/>
                <a:ext cx="3642"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02" name="Straight Connector 2301">
                <a:extLst>
                  <a:ext uri="{FF2B5EF4-FFF2-40B4-BE49-F238E27FC236}">
                    <a16:creationId xmlns:a16="http://schemas.microsoft.com/office/drawing/2014/main" id="{A66F455C-ACE3-AF86-D230-87B7276C9A5F}"/>
                  </a:ext>
                </a:extLst>
              </p:cNvPr>
              <p:cNvCxnSpPr>
                <a:cxnSpLocks/>
                <a:stCxn id="2301" idx="4"/>
              </p:cNvCxnSpPr>
              <p:nvPr/>
            </p:nvCxnSpPr>
            <p:spPr bwMode="auto">
              <a:xfrm>
                <a:off x="5351641" y="2363958"/>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96" name="Straight Connector 2295">
                <a:extLst>
                  <a:ext uri="{FF2B5EF4-FFF2-40B4-BE49-F238E27FC236}">
                    <a16:creationId xmlns:a16="http://schemas.microsoft.com/office/drawing/2014/main" id="{36B77413-B691-5BE1-61FC-3A7F5461C5B4}"/>
                  </a:ext>
                </a:extLst>
              </p:cNvPr>
              <p:cNvCxnSpPr>
                <a:cxnSpLocks/>
                <a:stCxn id="2295" idx="4"/>
              </p:cNvCxnSpPr>
              <p:nvPr/>
            </p:nvCxnSpPr>
            <p:spPr bwMode="auto">
              <a:xfrm>
                <a:off x="5435383" y="2405984"/>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94" name="Straight Connector 2293">
                <a:extLst>
                  <a:ext uri="{FF2B5EF4-FFF2-40B4-BE49-F238E27FC236}">
                    <a16:creationId xmlns:a16="http://schemas.microsoft.com/office/drawing/2014/main" id="{C46B7CFF-5855-9946-236C-83E94C12AC12}"/>
                  </a:ext>
                </a:extLst>
              </p:cNvPr>
              <p:cNvCxnSpPr>
                <a:cxnSpLocks/>
                <a:stCxn id="2293" idx="4"/>
              </p:cNvCxnSpPr>
              <p:nvPr/>
            </p:nvCxnSpPr>
            <p:spPr bwMode="auto">
              <a:xfrm>
                <a:off x="5599219" y="2405984"/>
                <a:ext cx="3642"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92" name="Straight Connector 2291">
                <a:extLst>
                  <a:ext uri="{FF2B5EF4-FFF2-40B4-BE49-F238E27FC236}">
                    <a16:creationId xmlns:a16="http://schemas.microsoft.com/office/drawing/2014/main" id="{3F48D732-6CF5-C28D-8209-FA4640347E97}"/>
                  </a:ext>
                </a:extLst>
              </p:cNvPr>
              <p:cNvCxnSpPr>
                <a:cxnSpLocks/>
                <a:stCxn id="2291" idx="4"/>
              </p:cNvCxnSpPr>
              <p:nvPr/>
            </p:nvCxnSpPr>
            <p:spPr bwMode="auto">
              <a:xfrm>
                <a:off x="5515481" y="2379719"/>
                <a:ext cx="3639"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90" name="Straight Connector 2289">
                <a:extLst>
                  <a:ext uri="{FF2B5EF4-FFF2-40B4-BE49-F238E27FC236}">
                    <a16:creationId xmlns:a16="http://schemas.microsoft.com/office/drawing/2014/main" id="{5FCAAADC-AD90-F1E7-07BC-7596670E1389}"/>
                  </a:ext>
                </a:extLst>
              </p:cNvPr>
              <p:cNvCxnSpPr>
                <a:cxnSpLocks/>
                <a:stCxn id="2289" idx="4"/>
              </p:cNvCxnSpPr>
              <p:nvPr/>
            </p:nvCxnSpPr>
            <p:spPr bwMode="auto">
              <a:xfrm>
                <a:off x="5690239" y="2379719"/>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82" name="Straight Connector 2281">
                <a:extLst>
                  <a:ext uri="{FF2B5EF4-FFF2-40B4-BE49-F238E27FC236}">
                    <a16:creationId xmlns:a16="http://schemas.microsoft.com/office/drawing/2014/main" id="{CF642551-196D-C6F2-7A62-E51DFA670A0E}"/>
                  </a:ext>
                </a:extLst>
              </p:cNvPr>
              <p:cNvCxnSpPr>
                <a:cxnSpLocks/>
                <a:stCxn id="2281" idx="4"/>
              </p:cNvCxnSpPr>
              <p:nvPr/>
            </p:nvCxnSpPr>
            <p:spPr bwMode="auto">
              <a:xfrm>
                <a:off x="5777619" y="2377090"/>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80" name="Straight Connector 2279">
                <a:extLst>
                  <a:ext uri="{FF2B5EF4-FFF2-40B4-BE49-F238E27FC236}">
                    <a16:creationId xmlns:a16="http://schemas.microsoft.com/office/drawing/2014/main" id="{8CCAFEFF-E77E-11C3-A0B8-F9345167025A}"/>
                  </a:ext>
                </a:extLst>
              </p:cNvPr>
              <p:cNvCxnSpPr>
                <a:cxnSpLocks/>
                <a:stCxn id="2279" idx="4"/>
              </p:cNvCxnSpPr>
              <p:nvPr/>
            </p:nvCxnSpPr>
            <p:spPr bwMode="auto">
              <a:xfrm>
                <a:off x="5937815" y="2377090"/>
                <a:ext cx="3639"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78" name="Straight Connector 2277">
                <a:extLst>
                  <a:ext uri="{FF2B5EF4-FFF2-40B4-BE49-F238E27FC236}">
                    <a16:creationId xmlns:a16="http://schemas.microsoft.com/office/drawing/2014/main" id="{1EA50E25-B33E-5A32-0AB7-16F9EE151795}"/>
                  </a:ext>
                </a:extLst>
              </p:cNvPr>
              <p:cNvCxnSpPr>
                <a:cxnSpLocks/>
                <a:stCxn id="2277" idx="4"/>
              </p:cNvCxnSpPr>
              <p:nvPr/>
            </p:nvCxnSpPr>
            <p:spPr bwMode="auto">
              <a:xfrm>
                <a:off x="5857714" y="2350822"/>
                <a:ext cx="3639"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76" name="Straight Connector 2275">
                <a:extLst>
                  <a:ext uri="{FF2B5EF4-FFF2-40B4-BE49-F238E27FC236}">
                    <a16:creationId xmlns:a16="http://schemas.microsoft.com/office/drawing/2014/main" id="{C023A6AA-D491-3790-8990-CC5380615B6C}"/>
                  </a:ext>
                </a:extLst>
              </p:cNvPr>
              <p:cNvCxnSpPr>
                <a:cxnSpLocks/>
                <a:stCxn id="2275" idx="4"/>
              </p:cNvCxnSpPr>
              <p:nvPr/>
            </p:nvCxnSpPr>
            <p:spPr bwMode="auto">
              <a:xfrm>
                <a:off x="6021550" y="2350822"/>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70" name="Straight Connector 2269">
                <a:extLst>
                  <a:ext uri="{FF2B5EF4-FFF2-40B4-BE49-F238E27FC236}">
                    <a16:creationId xmlns:a16="http://schemas.microsoft.com/office/drawing/2014/main" id="{CAF985FD-8C86-D71C-6937-53C4F16A3B8A}"/>
                  </a:ext>
                </a:extLst>
              </p:cNvPr>
              <p:cNvCxnSpPr>
                <a:cxnSpLocks/>
                <a:stCxn id="2269" idx="4"/>
              </p:cNvCxnSpPr>
              <p:nvPr/>
            </p:nvCxnSpPr>
            <p:spPr bwMode="auto">
              <a:xfrm>
                <a:off x="6108932" y="2392849"/>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68" name="Straight Connector 2267">
                <a:extLst>
                  <a:ext uri="{FF2B5EF4-FFF2-40B4-BE49-F238E27FC236}">
                    <a16:creationId xmlns:a16="http://schemas.microsoft.com/office/drawing/2014/main" id="{51E7C3F8-873C-ABA2-1507-2667C328BCEA}"/>
                  </a:ext>
                </a:extLst>
              </p:cNvPr>
              <p:cNvCxnSpPr>
                <a:cxnSpLocks/>
                <a:stCxn id="2267" idx="4"/>
              </p:cNvCxnSpPr>
              <p:nvPr/>
            </p:nvCxnSpPr>
            <p:spPr bwMode="auto">
              <a:xfrm>
                <a:off x="6269128" y="2392849"/>
                <a:ext cx="3642"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66" name="Straight Connector 2265">
                <a:extLst>
                  <a:ext uri="{FF2B5EF4-FFF2-40B4-BE49-F238E27FC236}">
                    <a16:creationId xmlns:a16="http://schemas.microsoft.com/office/drawing/2014/main" id="{D51FAD40-04EE-3027-D38E-3D21ECDAF748}"/>
                  </a:ext>
                </a:extLst>
              </p:cNvPr>
              <p:cNvCxnSpPr>
                <a:cxnSpLocks/>
                <a:stCxn id="2265" idx="4"/>
              </p:cNvCxnSpPr>
              <p:nvPr/>
            </p:nvCxnSpPr>
            <p:spPr bwMode="auto">
              <a:xfrm>
                <a:off x="6192671" y="2377090"/>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64" name="Straight Connector 2263">
                <a:extLst>
                  <a:ext uri="{FF2B5EF4-FFF2-40B4-BE49-F238E27FC236}">
                    <a16:creationId xmlns:a16="http://schemas.microsoft.com/office/drawing/2014/main" id="{2F00ED1B-23DB-71A9-34D8-936F09F37743}"/>
                  </a:ext>
                </a:extLst>
              </p:cNvPr>
              <p:cNvCxnSpPr>
                <a:cxnSpLocks/>
                <a:stCxn id="2263" idx="4"/>
              </p:cNvCxnSpPr>
              <p:nvPr/>
            </p:nvCxnSpPr>
            <p:spPr bwMode="auto">
              <a:xfrm>
                <a:off x="6349225" y="2377090"/>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56" name="Straight Connector 2255">
                <a:extLst>
                  <a:ext uri="{FF2B5EF4-FFF2-40B4-BE49-F238E27FC236}">
                    <a16:creationId xmlns:a16="http://schemas.microsoft.com/office/drawing/2014/main" id="{89BBD5B5-6118-75C0-A0D7-01B870648F18}"/>
                  </a:ext>
                </a:extLst>
              </p:cNvPr>
              <p:cNvCxnSpPr>
                <a:cxnSpLocks/>
                <a:stCxn id="2255" idx="4"/>
              </p:cNvCxnSpPr>
              <p:nvPr/>
            </p:nvCxnSpPr>
            <p:spPr bwMode="auto">
              <a:xfrm>
                <a:off x="6443882" y="2371836"/>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54" name="Straight Connector 2253">
                <a:extLst>
                  <a:ext uri="{FF2B5EF4-FFF2-40B4-BE49-F238E27FC236}">
                    <a16:creationId xmlns:a16="http://schemas.microsoft.com/office/drawing/2014/main" id="{7EF50C51-40B1-61A0-F712-2CC9414B192F}"/>
                  </a:ext>
                </a:extLst>
              </p:cNvPr>
              <p:cNvCxnSpPr>
                <a:cxnSpLocks/>
                <a:stCxn id="2253" idx="4"/>
              </p:cNvCxnSpPr>
              <p:nvPr/>
            </p:nvCxnSpPr>
            <p:spPr bwMode="auto">
              <a:xfrm>
                <a:off x="6607721" y="2371836"/>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52" name="Straight Connector 2251">
                <a:extLst>
                  <a:ext uri="{FF2B5EF4-FFF2-40B4-BE49-F238E27FC236}">
                    <a16:creationId xmlns:a16="http://schemas.microsoft.com/office/drawing/2014/main" id="{BC5546B2-8796-4640-3B06-A8067D7A0E25}"/>
                  </a:ext>
                </a:extLst>
              </p:cNvPr>
              <p:cNvCxnSpPr>
                <a:cxnSpLocks/>
                <a:stCxn id="2251" idx="4"/>
              </p:cNvCxnSpPr>
              <p:nvPr/>
            </p:nvCxnSpPr>
            <p:spPr bwMode="auto">
              <a:xfrm>
                <a:off x="6527621" y="2356077"/>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50" name="Straight Connector 2249">
                <a:extLst>
                  <a:ext uri="{FF2B5EF4-FFF2-40B4-BE49-F238E27FC236}">
                    <a16:creationId xmlns:a16="http://schemas.microsoft.com/office/drawing/2014/main" id="{43BDF464-4414-C340-F8C6-ED55A4FAD18C}"/>
                  </a:ext>
                </a:extLst>
              </p:cNvPr>
              <p:cNvCxnSpPr>
                <a:cxnSpLocks/>
                <a:stCxn id="2249" idx="4"/>
              </p:cNvCxnSpPr>
              <p:nvPr/>
            </p:nvCxnSpPr>
            <p:spPr bwMode="auto">
              <a:xfrm>
                <a:off x="6691456" y="2356077"/>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44" name="Straight Connector 2243">
                <a:extLst>
                  <a:ext uri="{FF2B5EF4-FFF2-40B4-BE49-F238E27FC236}">
                    <a16:creationId xmlns:a16="http://schemas.microsoft.com/office/drawing/2014/main" id="{9B868557-363A-A093-3ED0-83982EC1EE4E}"/>
                  </a:ext>
                </a:extLst>
              </p:cNvPr>
              <p:cNvCxnSpPr>
                <a:cxnSpLocks/>
                <a:stCxn id="2243" idx="4"/>
              </p:cNvCxnSpPr>
              <p:nvPr/>
            </p:nvCxnSpPr>
            <p:spPr bwMode="auto">
              <a:xfrm>
                <a:off x="6775199" y="2387595"/>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42" name="Straight Connector 2241">
                <a:extLst>
                  <a:ext uri="{FF2B5EF4-FFF2-40B4-BE49-F238E27FC236}">
                    <a16:creationId xmlns:a16="http://schemas.microsoft.com/office/drawing/2014/main" id="{E8935207-3E19-A2A5-0A00-BBEF7DD8AAB2}"/>
                  </a:ext>
                </a:extLst>
              </p:cNvPr>
              <p:cNvCxnSpPr>
                <a:cxnSpLocks/>
                <a:stCxn id="2241" idx="4"/>
              </p:cNvCxnSpPr>
              <p:nvPr/>
            </p:nvCxnSpPr>
            <p:spPr bwMode="auto">
              <a:xfrm>
                <a:off x="6939034" y="2387595"/>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40" name="Straight Connector 2239">
                <a:extLst>
                  <a:ext uri="{FF2B5EF4-FFF2-40B4-BE49-F238E27FC236}">
                    <a16:creationId xmlns:a16="http://schemas.microsoft.com/office/drawing/2014/main" id="{611C35EB-97FE-8A42-0E0C-B79BB6CE2C6C}"/>
                  </a:ext>
                </a:extLst>
              </p:cNvPr>
              <p:cNvCxnSpPr>
                <a:cxnSpLocks/>
                <a:stCxn id="2239" idx="4"/>
              </p:cNvCxnSpPr>
              <p:nvPr/>
            </p:nvCxnSpPr>
            <p:spPr bwMode="auto">
              <a:xfrm>
                <a:off x="6862577" y="2371836"/>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38" name="Straight Connector 2237">
                <a:extLst>
                  <a:ext uri="{FF2B5EF4-FFF2-40B4-BE49-F238E27FC236}">
                    <a16:creationId xmlns:a16="http://schemas.microsoft.com/office/drawing/2014/main" id="{A1B26EB6-D0BF-78EB-FAA0-A97B8CF8CBD9}"/>
                  </a:ext>
                </a:extLst>
              </p:cNvPr>
              <p:cNvCxnSpPr>
                <a:cxnSpLocks/>
                <a:stCxn id="2237" idx="4"/>
              </p:cNvCxnSpPr>
              <p:nvPr/>
            </p:nvCxnSpPr>
            <p:spPr bwMode="auto">
              <a:xfrm>
                <a:off x="7022773" y="2371836"/>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30" name="Straight Connector 2229">
                <a:extLst>
                  <a:ext uri="{FF2B5EF4-FFF2-40B4-BE49-F238E27FC236}">
                    <a16:creationId xmlns:a16="http://schemas.microsoft.com/office/drawing/2014/main" id="{35807FD0-890C-50C7-8862-0871DF48E0B8}"/>
                  </a:ext>
                </a:extLst>
              </p:cNvPr>
              <p:cNvCxnSpPr>
                <a:cxnSpLocks/>
                <a:stCxn id="2229" idx="4"/>
              </p:cNvCxnSpPr>
              <p:nvPr/>
            </p:nvCxnSpPr>
            <p:spPr bwMode="auto">
              <a:xfrm rot="21540000" flipV="1">
                <a:off x="1704062" y="2539667"/>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28" name="Straight Connector 2227">
                <a:extLst>
                  <a:ext uri="{FF2B5EF4-FFF2-40B4-BE49-F238E27FC236}">
                    <a16:creationId xmlns:a16="http://schemas.microsoft.com/office/drawing/2014/main" id="{5BBC92C2-9393-2DA1-D0E7-F8C248E8D585}"/>
                  </a:ext>
                </a:extLst>
              </p:cNvPr>
              <p:cNvCxnSpPr>
                <a:cxnSpLocks/>
                <a:stCxn id="2227" idx="4"/>
              </p:cNvCxnSpPr>
              <p:nvPr/>
            </p:nvCxnSpPr>
            <p:spPr bwMode="auto">
              <a:xfrm rot="21540000" flipV="1">
                <a:off x="1867905" y="2536243"/>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26" name="Straight Connector 2225">
                <a:extLst>
                  <a:ext uri="{FF2B5EF4-FFF2-40B4-BE49-F238E27FC236}">
                    <a16:creationId xmlns:a16="http://schemas.microsoft.com/office/drawing/2014/main" id="{85CC690C-2726-588E-86C6-2F610994671A}"/>
                  </a:ext>
                </a:extLst>
              </p:cNvPr>
              <p:cNvCxnSpPr>
                <a:cxnSpLocks/>
                <a:stCxn id="2225" idx="4"/>
              </p:cNvCxnSpPr>
              <p:nvPr/>
            </p:nvCxnSpPr>
            <p:spPr bwMode="auto">
              <a:xfrm rot="21540000" flipV="1">
                <a:off x="1816707" y="2570642"/>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24" name="Straight Connector 2223">
                <a:extLst>
                  <a:ext uri="{FF2B5EF4-FFF2-40B4-BE49-F238E27FC236}">
                    <a16:creationId xmlns:a16="http://schemas.microsoft.com/office/drawing/2014/main" id="{9B16048A-F43F-7A35-32EC-FE8923368034}"/>
                  </a:ext>
                </a:extLst>
              </p:cNvPr>
              <p:cNvCxnSpPr>
                <a:cxnSpLocks/>
                <a:stCxn id="2223" idx="4"/>
              </p:cNvCxnSpPr>
              <p:nvPr/>
            </p:nvCxnSpPr>
            <p:spPr bwMode="auto">
              <a:xfrm rot="21540000" flipV="1">
                <a:off x="1973267" y="2567255"/>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18" name="Straight Connector 2217">
                <a:extLst>
                  <a:ext uri="{FF2B5EF4-FFF2-40B4-BE49-F238E27FC236}">
                    <a16:creationId xmlns:a16="http://schemas.microsoft.com/office/drawing/2014/main" id="{5A63F2E9-BDD6-1BC0-2FF7-A5A8AFEF4360}"/>
                  </a:ext>
                </a:extLst>
              </p:cNvPr>
              <p:cNvCxnSpPr>
                <a:cxnSpLocks/>
                <a:stCxn id="2217" idx="4"/>
              </p:cNvCxnSpPr>
              <p:nvPr/>
            </p:nvCxnSpPr>
            <p:spPr bwMode="auto">
              <a:xfrm rot="21540000" flipV="1">
                <a:off x="2024480" y="2535481"/>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16" name="Straight Connector 2215">
                <a:extLst>
                  <a:ext uri="{FF2B5EF4-FFF2-40B4-BE49-F238E27FC236}">
                    <a16:creationId xmlns:a16="http://schemas.microsoft.com/office/drawing/2014/main" id="{7FD1E3F4-7F26-471C-7B8E-2C0F9FA601BE}"/>
                  </a:ext>
                </a:extLst>
              </p:cNvPr>
              <p:cNvCxnSpPr>
                <a:cxnSpLocks/>
                <a:stCxn id="2215" idx="4"/>
              </p:cNvCxnSpPr>
              <p:nvPr/>
            </p:nvCxnSpPr>
            <p:spPr bwMode="auto">
              <a:xfrm rot="21540000" flipV="1">
                <a:off x="2173796" y="2521622"/>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14" name="Straight Connector 2213">
                <a:extLst>
                  <a:ext uri="{FF2B5EF4-FFF2-40B4-BE49-F238E27FC236}">
                    <a16:creationId xmlns:a16="http://schemas.microsoft.com/office/drawing/2014/main" id="{AFFC032D-DC2B-8FFB-31F0-613117EDCA85}"/>
                  </a:ext>
                </a:extLst>
              </p:cNvPr>
              <p:cNvCxnSpPr>
                <a:cxnSpLocks/>
                <a:stCxn id="2213" idx="4"/>
              </p:cNvCxnSpPr>
              <p:nvPr/>
            </p:nvCxnSpPr>
            <p:spPr bwMode="auto">
              <a:xfrm rot="21540000" flipV="1">
                <a:off x="2133553" y="2550712"/>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12" name="Straight Connector 2211">
                <a:extLst>
                  <a:ext uri="{FF2B5EF4-FFF2-40B4-BE49-F238E27FC236}">
                    <a16:creationId xmlns:a16="http://schemas.microsoft.com/office/drawing/2014/main" id="{6E621C6C-C676-CC7E-5A5A-3B632CE40373}"/>
                  </a:ext>
                </a:extLst>
              </p:cNvPr>
              <p:cNvCxnSpPr>
                <a:cxnSpLocks/>
                <a:stCxn id="2211" idx="4"/>
              </p:cNvCxnSpPr>
              <p:nvPr/>
            </p:nvCxnSpPr>
            <p:spPr bwMode="auto">
              <a:xfrm rot="21540000" flipV="1">
                <a:off x="2286471" y="2547344"/>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04" name="Straight Connector 2203">
                <a:extLst>
                  <a:ext uri="{FF2B5EF4-FFF2-40B4-BE49-F238E27FC236}">
                    <a16:creationId xmlns:a16="http://schemas.microsoft.com/office/drawing/2014/main" id="{798CF259-DE4B-01F2-9ACD-A615B5B3429F}"/>
                  </a:ext>
                </a:extLst>
              </p:cNvPr>
              <p:cNvCxnSpPr>
                <a:cxnSpLocks/>
                <a:stCxn id="2203" idx="4"/>
              </p:cNvCxnSpPr>
              <p:nvPr/>
            </p:nvCxnSpPr>
            <p:spPr bwMode="auto">
              <a:xfrm rot="21540000" flipV="1">
                <a:off x="2373903" y="254902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02" name="Straight Connector 2201">
                <a:extLst>
                  <a:ext uri="{FF2B5EF4-FFF2-40B4-BE49-F238E27FC236}">
                    <a16:creationId xmlns:a16="http://schemas.microsoft.com/office/drawing/2014/main" id="{5DB6E156-742F-A176-03E4-0464E393B2F8}"/>
                  </a:ext>
                </a:extLst>
              </p:cNvPr>
              <p:cNvCxnSpPr>
                <a:cxnSpLocks/>
                <a:stCxn id="2201" idx="4"/>
              </p:cNvCxnSpPr>
              <p:nvPr/>
            </p:nvCxnSpPr>
            <p:spPr bwMode="auto">
              <a:xfrm rot="21540000" flipV="1">
                <a:off x="2530491" y="2542998"/>
                <a:ext cx="3639"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00" name="Straight Connector 2199">
                <a:extLst>
                  <a:ext uri="{FF2B5EF4-FFF2-40B4-BE49-F238E27FC236}">
                    <a16:creationId xmlns:a16="http://schemas.microsoft.com/office/drawing/2014/main" id="{1CC2BC4E-7847-4EBD-DA05-BA5E329D02FC}"/>
                  </a:ext>
                </a:extLst>
              </p:cNvPr>
              <p:cNvCxnSpPr>
                <a:cxnSpLocks/>
                <a:stCxn id="2199" idx="4"/>
              </p:cNvCxnSpPr>
              <p:nvPr/>
            </p:nvCxnSpPr>
            <p:spPr bwMode="auto">
              <a:xfrm rot="21540000" flipV="1">
                <a:off x="2486574" y="2577370"/>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98" name="Straight Connector 2197">
                <a:extLst>
                  <a:ext uri="{FF2B5EF4-FFF2-40B4-BE49-F238E27FC236}">
                    <a16:creationId xmlns:a16="http://schemas.microsoft.com/office/drawing/2014/main" id="{30F7E27A-931D-E2FA-527D-9C50550F3EBE}"/>
                  </a:ext>
                </a:extLst>
              </p:cNvPr>
              <p:cNvCxnSpPr>
                <a:cxnSpLocks/>
                <a:stCxn id="2197" idx="4"/>
              </p:cNvCxnSpPr>
              <p:nvPr/>
            </p:nvCxnSpPr>
            <p:spPr bwMode="auto">
              <a:xfrm rot="21540000" flipV="1">
                <a:off x="2639521" y="2574000"/>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92" name="Straight Connector 2191">
                <a:extLst>
                  <a:ext uri="{FF2B5EF4-FFF2-40B4-BE49-F238E27FC236}">
                    <a16:creationId xmlns:a16="http://schemas.microsoft.com/office/drawing/2014/main" id="{E0F898CF-1EE9-AF79-3332-C74FE97B0221}"/>
                  </a:ext>
                </a:extLst>
              </p:cNvPr>
              <p:cNvCxnSpPr>
                <a:cxnSpLocks/>
                <a:stCxn id="2191" idx="4"/>
              </p:cNvCxnSpPr>
              <p:nvPr/>
            </p:nvCxnSpPr>
            <p:spPr bwMode="auto">
              <a:xfrm rot="21540000" flipV="1">
                <a:off x="2694364" y="2534329"/>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90" name="Straight Connector 2189">
                <a:extLst>
                  <a:ext uri="{FF2B5EF4-FFF2-40B4-BE49-F238E27FC236}">
                    <a16:creationId xmlns:a16="http://schemas.microsoft.com/office/drawing/2014/main" id="{6AEB747E-2C0C-9752-CDEE-B31EDA36AD5D}"/>
                  </a:ext>
                </a:extLst>
              </p:cNvPr>
              <p:cNvCxnSpPr>
                <a:cxnSpLocks/>
                <a:stCxn id="2189" idx="4"/>
              </p:cNvCxnSpPr>
              <p:nvPr/>
            </p:nvCxnSpPr>
            <p:spPr bwMode="auto">
              <a:xfrm rot="21540000" flipV="1">
                <a:off x="2840021" y="2528360"/>
                <a:ext cx="3642"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88" name="Straight Connector 2187">
                <a:extLst>
                  <a:ext uri="{FF2B5EF4-FFF2-40B4-BE49-F238E27FC236}">
                    <a16:creationId xmlns:a16="http://schemas.microsoft.com/office/drawing/2014/main" id="{5AB12E32-9061-996C-5B20-134BCD070F97}"/>
                  </a:ext>
                </a:extLst>
              </p:cNvPr>
              <p:cNvCxnSpPr>
                <a:cxnSpLocks/>
                <a:stCxn id="2187" idx="4"/>
              </p:cNvCxnSpPr>
              <p:nvPr/>
            </p:nvCxnSpPr>
            <p:spPr bwMode="auto">
              <a:xfrm rot="21540000" flipV="1">
                <a:off x="2796132" y="2557467"/>
                <a:ext cx="3642"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86" name="Straight Connector 2185">
                <a:extLst>
                  <a:ext uri="{FF2B5EF4-FFF2-40B4-BE49-F238E27FC236}">
                    <a16:creationId xmlns:a16="http://schemas.microsoft.com/office/drawing/2014/main" id="{73571C33-B8EB-5428-09DF-F92D5A1A630F}"/>
                  </a:ext>
                </a:extLst>
              </p:cNvPr>
              <p:cNvCxnSpPr>
                <a:cxnSpLocks/>
                <a:stCxn id="2185" idx="4"/>
              </p:cNvCxnSpPr>
              <p:nvPr/>
            </p:nvCxnSpPr>
            <p:spPr bwMode="auto">
              <a:xfrm rot="21540000" flipV="1">
                <a:off x="2949060" y="2556735"/>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78" name="Straight Connector 2177">
                <a:extLst>
                  <a:ext uri="{FF2B5EF4-FFF2-40B4-BE49-F238E27FC236}">
                    <a16:creationId xmlns:a16="http://schemas.microsoft.com/office/drawing/2014/main" id="{96BC23ED-4768-8490-9BE8-B226FA66CD0A}"/>
                  </a:ext>
                </a:extLst>
              </p:cNvPr>
              <p:cNvCxnSpPr>
                <a:cxnSpLocks/>
                <a:stCxn id="2177" idx="4"/>
              </p:cNvCxnSpPr>
              <p:nvPr/>
            </p:nvCxnSpPr>
            <p:spPr bwMode="auto">
              <a:xfrm rot="21540000" flipV="1">
                <a:off x="3043835" y="2545279"/>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76" name="Straight Connector 2175">
                <a:extLst>
                  <a:ext uri="{FF2B5EF4-FFF2-40B4-BE49-F238E27FC236}">
                    <a16:creationId xmlns:a16="http://schemas.microsoft.com/office/drawing/2014/main" id="{03A7E30D-0DEF-2AA4-6154-9B0E5FF897FF}"/>
                  </a:ext>
                </a:extLst>
              </p:cNvPr>
              <p:cNvCxnSpPr>
                <a:cxnSpLocks/>
                <a:stCxn id="2175" idx="4"/>
              </p:cNvCxnSpPr>
              <p:nvPr/>
            </p:nvCxnSpPr>
            <p:spPr bwMode="auto">
              <a:xfrm rot="21540000" flipV="1">
                <a:off x="3200449" y="2539255"/>
                <a:ext cx="3639"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74" name="Straight Connector 2173">
                <a:extLst>
                  <a:ext uri="{FF2B5EF4-FFF2-40B4-BE49-F238E27FC236}">
                    <a16:creationId xmlns:a16="http://schemas.microsoft.com/office/drawing/2014/main" id="{418D7FA1-5947-8F02-6C52-EA8F14BC3986}"/>
                  </a:ext>
                </a:extLst>
              </p:cNvPr>
              <p:cNvCxnSpPr>
                <a:cxnSpLocks/>
                <a:stCxn id="2173" idx="4"/>
              </p:cNvCxnSpPr>
              <p:nvPr/>
            </p:nvCxnSpPr>
            <p:spPr bwMode="auto">
              <a:xfrm rot="21540000" flipV="1">
                <a:off x="3145620" y="2571045"/>
                <a:ext cx="3642"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72" name="Straight Connector 2171">
                <a:extLst>
                  <a:ext uri="{FF2B5EF4-FFF2-40B4-BE49-F238E27FC236}">
                    <a16:creationId xmlns:a16="http://schemas.microsoft.com/office/drawing/2014/main" id="{11F74729-8737-445B-2EA9-FFFB3164A27C}"/>
                  </a:ext>
                </a:extLst>
              </p:cNvPr>
              <p:cNvCxnSpPr>
                <a:cxnSpLocks/>
                <a:stCxn id="2171" idx="4"/>
              </p:cNvCxnSpPr>
              <p:nvPr/>
            </p:nvCxnSpPr>
            <p:spPr bwMode="auto">
              <a:xfrm rot="21540000" flipV="1">
                <a:off x="3309461" y="2567632"/>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66" name="Straight Connector 2165">
                <a:extLst>
                  <a:ext uri="{FF2B5EF4-FFF2-40B4-BE49-F238E27FC236}">
                    <a16:creationId xmlns:a16="http://schemas.microsoft.com/office/drawing/2014/main" id="{A33457CD-DD03-FE4D-666D-71FF075EA799}"/>
                  </a:ext>
                </a:extLst>
              </p:cNvPr>
              <p:cNvCxnSpPr>
                <a:cxnSpLocks/>
                <a:stCxn id="2165" idx="4"/>
              </p:cNvCxnSpPr>
              <p:nvPr/>
            </p:nvCxnSpPr>
            <p:spPr bwMode="auto">
              <a:xfrm rot="21540000" flipV="1">
                <a:off x="3349726" y="2530658"/>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64" name="Straight Connector 2163">
                <a:extLst>
                  <a:ext uri="{FF2B5EF4-FFF2-40B4-BE49-F238E27FC236}">
                    <a16:creationId xmlns:a16="http://schemas.microsoft.com/office/drawing/2014/main" id="{E81C88EB-67F7-0DFA-C7D5-F56F94084451}"/>
                  </a:ext>
                </a:extLst>
              </p:cNvPr>
              <p:cNvCxnSpPr>
                <a:cxnSpLocks/>
                <a:stCxn id="2163" idx="4"/>
              </p:cNvCxnSpPr>
              <p:nvPr/>
            </p:nvCxnSpPr>
            <p:spPr bwMode="auto">
              <a:xfrm rot="21540000" flipV="1">
                <a:off x="3509963" y="2524626"/>
                <a:ext cx="0" cy="107695"/>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62" name="Straight Connector 2161">
                <a:extLst>
                  <a:ext uri="{FF2B5EF4-FFF2-40B4-BE49-F238E27FC236}">
                    <a16:creationId xmlns:a16="http://schemas.microsoft.com/office/drawing/2014/main" id="{35AC18DF-3D7A-00E4-C4B5-DEE0DAB9CB8A}"/>
                  </a:ext>
                </a:extLst>
              </p:cNvPr>
              <p:cNvCxnSpPr>
                <a:cxnSpLocks/>
                <a:stCxn id="2161" idx="4"/>
              </p:cNvCxnSpPr>
              <p:nvPr/>
            </p:nvCxnSpPr>
            <p:spPr bwMode="auto">
              <a:xfrm rot="21540000" flipV="1">
                <a:off x="3451518" y="2553796"/>
                <a:ext cx="3642" cy="10769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60" name="Straight Connector 2159">
                <a:extLst>
                  <a:ext uri="{FF2B5EF4-FFF2-40B4-BE49-F238E27FC236}">
                    <a16:creationId xmlns:a16="http://schemas.microsoft.com/office/drawing/2014/main" id="{AEDA84B1-ED00-6F8F-954D-0397FE7DFC76}"/>
                  </a:ext>
                </a:extLst>
              </p:cNvPr>
              <p:cNvCxnSpPr>
                <a:cxnSpLocks/>
                <a:stCxn id="2159" idx="4"/>
              </p:cNvCxnSpPr>
              <p:nvPr/>
            </p:nvCxnSpPr>
            <p:spPr bwMode="auto">
              <a:xfrm rot="21540000" flipV="1">
                <a:off x="3615359" y="2553008"/>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52" name="Straight Connector 2151">
                <a:extLst>
                  <a:ext uri="{FF2B5EF4-FFF2-40B4-BE49-F238E27FC236}">
                    <a16:creationId xmlns:a16="http://schemas.microsoft.com/office/drawing/2014/main" id="{CF6BC376-5243-3A61-DF01-BFA6E41880E8}"/>
                  </a:ext>
                </a:extLst>
              </p:cNvPr>
              <p:cNvCxnSpPr>
                <a:cxnSpLocks/>
                <a:stCxn id="2151" idx="4"/>
              </p:cNvCxnSpPr>
              <p:nvPr/>
            </p:nvCxnSpPr>
            <p:spPr bwMode="auto">
              <a:xfrm rot="21540000" flipV="1">
                <a:off x="3706494" y="2546788"/>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50" name="Straight Connector 2149">
                <a:extLst>
                  <a:ext uri="{FF2B5EF4-FFF2-40B4-BE49-F238E27FC236}">
                    <a16:creationId xmlns:a16="http://schemas.microsoft.com/office/drawing/2014/main" id="{8BDE1535-DF03-73ED-17C1-4B3979D5F58D}"/>
                  </a:ext>
                </a:extLst>
              </p:cNvPr>
              <p:cNvCxnSpPr>
                <a:cxnSpLocks/>
                <a:stCxn id="2149" idx="4"/>
              </p:cNvCxnSpPr>
              <p:nvPr/>
            </p:nvCxnSpPr>
            <p:spPr bwMode="auto">
              <a:xfrm rot="21540000" flipV="1">
                <a:off x="3870345" y="2543367"/>
                <a:ext cx="0" cy="97188"/>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48" name="Straight Connector 2147">
                <a:extLst>
                  <a:ext uri="{FF2B5EF4-FFF2-40B4-BE49-F238E27FC236}">
                    <a16:creationId xmlns:a16="http://schemas.microsoft.com/office/drawing/2014/main" id="{E569A773-B1B6-0DB0-DBF8-2EA656BA4D93}"/>
                  </a:ext>
                </a:extLst>
              </p:cNvPr>
              <p:cNvCxnSpPr>
                <a:cxnSpLocks/>
                <a:stCxn id="2147" idx="4"/>
              </p:cNvCxnSpPr>
              <p:nvPr/>
            </p:nvCxnSpPr>
            <p:spPr bwMode="auto">
              <a:xfrm rot="21540000" flipV="1">
                <a:off x="3811884" y="2572544"/>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46" name="Straight Connector 2145">
                <a:extLst>
                  <a:ext uri="{FF2B5EF4-FFF2-40B4-BE49-F238E27FC236}">
                    <a16:creationId xmlns:a16="http://schemas.microsoft.com/office/drawing/2014/main" id="{B27EDF29-6692-3D70-7F94-8A6EA4ED1225}"/>
                  </a:ext>
                </a:extLst>
              </p:cNvPr>
              <p:cNvCxnSpPr>
                <a:cxnSpLocks/>
                <a:stCxn id="2145" idx="4"/>
              </p:cNvCxnSpPr>
              <p:nvPr/>
            </p:nvCxnSpPr>
            <p:spPr bwMode="auto">
              <a:xfrm rot="21540000" flipV="1">
                <a:off x="3975793" y="2558614"/>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40" name="Straight Connector 2139">
                <a:extLst>
                  <a:ext uri="{FF2B5EF4-FFF2-40B4-BE49-F238E27FC236}">
                    <a16:creationId xmlns:a16="http://schemas.microsoft.com/office/drawing/2014/main" id="{0F5CD9CB-E5D2-A098-7E67-E92130243ADF}"/>
                  </a:ext>
                </a:extLst>
              </p:cNvPr>
              <p:cNvCxnSpPr>
                <a:cxnSpLocks/>
                <a:stCxn id="2139" idx="4"/>
              </p:cNvCxnSpPr>
              <p:nvPr/>
            </p:nvCxnSpPr>
            <p:spPr bwMode="auto">
              <a:xfrm rot="21540000" flipV="1">
                <a:off x="4012392" y="2532168"/>
                <a:ext cx="0" cy="97188"/>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38" name="Straight Connector 2137">
                <a:extLst>
                  <a:ext uri="{FF2B5EF4-FFF2-40B4-BE49-F238E27FC236}">
                    <a16:creationId xmlns:a16="http://schemas.microsoft.com/office/drawing/2014/main" id="{F5797531-34EF-8590-E9BB-1834AD64CB6B}"/>
                  </a:ext>
                </a:extLst>
              </p:cNvPr>
              <p:cNvCxnSpPr>
                <a:cxnSpLocks/>
                <a:stCxn id="2137" idx="4"/>
              </p:cNvCxnSpPr>
              <p:nvPr/>
            </p:nvCxnSpPr>
            <p:spPr bwMode="auto">
              <a:xfrm rot="21540000" flipV="1">
                <a:off x="4176244" y="2526118"/>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36" name="Straight Connector 2135">
                <a:extLst>
                  <a:ext uri="{FF2B5EF4-FFF2-40B4-BE49-F238E27FC236}">
                    <a16:creationId xmlns:a16="http://schemas.microsoft.com/office/drawing/2014/main" id="{7FB7C277-7526-D421-A823-DB59D53B2A07}"/>
                  </a:ext>
                </a:extLst>
              </p:cNvPr>
              <p:cNvCxnSpPr>
                <a:cxnSpLocks/>
                <a:stCxn id="2135" idx="4"/>
              </p:cNvCxnSpPr>
              <p:nvPr/>
            </p:nvCxnSpPr>
            <p:spPr bwMode="auto">
              <a:xfrm rot="21540000" flipV="1">
                <a:off x="4117792" y="2557924"/>
                <a:ext cx="0" cy="97188"/>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34" name="Straight Connector 2133">
                <a:extLst>
                  <a:ext uri="{FF2B5EF4-FFF2-40B4-BE49-F238E27FC236}">
                    <a16:creationId xmlns:a16="http://schemas.microsoft.com/office/drawing/2014/main" id="{4CA1EBB4-DA22-73D8-E7AA-2F0DBA7FB984}"/>
                  </a:ext>
                </a:extLst>
              </p:cNvPr>
              <p:cNvCxnSpPr>
                <a:cxnSpLocks/>
                <a:stCxn id="2133" idx="4"/>
              </p:cNvCxnSpPr>
              <p:nvPr/>
            </p:nvCxnSpPr>
            <p:spPr bwMode="auto">
              <a:xfrm rot="21540000" flipV="1">
                <a:off x="4281665" y="2546620"/>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26" name="Straight Connector 2125">
                <a:extLst>
                  <a:ext uri="{FF2B5EF4-FFF2-40B4-BE49-F238E27FC236}">
                    <a16:creationId xmlns:a16="http://schemas.microsoft.com/office/drawing/2014/main" id="{40D1E40F-1535-6D01-1F89-F44EA259BC28}"/>
                  </a:ext>
                </a:extLst>
              </p:cNvPr>
              <p:cNvCxnSpPr>
                <a:cxnSpLocks/>
                <a:stCxn id="2125" idx="4"/>
              </p:cNvCxnSpPr>
              <p:nvPr/>
            </p:nvCxnSpPr>
            <p:spPr bwMode="auto">
              <a:xfrm rot="21540000" flipV="1">
                <a:off x="4387373" y="2537811"/>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24" name="Straight Connector 2123">
                <a:extLst>
                  <a:ext uri="{FF2B5EF4-FFF2-40B4-BE49-F238E27FC236}">
                    <a16:creationId xmlns:a16="http://schemas.microsoft.com/office/drawing/2014/main" id="{DE976CBA-B12B-F92D-FA2B-139ADE4B9EA0}"/>
                  </a:ext>
                </a:extLst>
              </p:cNvPr>
              <p:cNvCxnSpPr>
                <a:cxnSpLocks/>
                <a:stCxn id="2123" idx="4"/>
              </p:cNvCxnSpPr>
              <p:nvPr/>
            </p:nvCxnSpPr>
            <p:spPr bwMode="auto">
              <a:xfrm rot="21540000" flipV="1">
                <a:off x="4540329" y="2523933"/>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22" name="Straight Connector 2121">
                <a:extLst>
                  <a:ext uri="{FF2B5EF4-FFF2-40B4-BE49-F238E27FC236}">
                    <a16:creationId xmlns:a16="http://schemas.microsoft.com/office/drawing/2014/main" id="{90FFBB5A-6C44-31A8-EED9-88C53B3B696E}"/>
                  </a:ext>
                </a:extLst>
              </p:cNvPr>
              <p:cNvCxnSpPr>
                <a:cxnSpLocks/>
                <a:stCxn id="2121" idx="4"/>
              </p:cNvCxnSpPr>
              <p:nvPr/>
            </p:nvCxnSpPr>
            <p:spPr bwMode="auto">
              <a:xfrm rot="21540000" flipV="1">
                <a:off x="4492788" y="2555687"/>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20" name="Straight Connector 2119">
                <a:extLst>
                  <a:ext uri="{FF2B5EF4-FFF2-40B4-BE49-F238E27FC236}">
                    <a16:creationId xmlns:a16="http://schemas.microsoft.com/office/drawing/2014/main" id="{1AF25AF3-6223-051B-A4F2-CE54BC31F81F}"/>
                  </a:ext>
                </a:extLst>
              </p:cNvPr>
              <p:cNvCxnSpPr>
                <a:cxnSpLocks/>
                <a:stCxn id="2119" idx="4"/>
              </p:cNvCxnSpPr>
              <p:nvPr/>
            </p:nvCxnSpPr>
            <p:spPr bwMode="auto">
              <a:xfrm rot="21540000" flipV="1">
                <a:off x="4656646" y="2549638"/>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14" name="Straight Connector 2113">
                <a:extLst>
                  <a:ext uri="{FF2B5EF4-FFF2-40B4-BE49-F238E27FC236}">
                    <a16:creationId xmlns:a16="http://schemas.microsoft.com/office/drawing/2014/main" id="{EA044323-C4A9-AAB6-BA5D-FB52D3C542F7}"/>
                  </a:ext>
                </a:extLst>
              </p:cNvPr>
              <p:cNvCxnSpPr>
                <a:cxnSpLocks/>
                <a:stCxn id="2113" idx="4"/>
              </p:cNvCxnSpPr>
              <p:nvPr/>
            </p:nvCxnSpPr>
            <p:spPr bwMode="auto">
              <a:xfrm rot="21540000" flipV="1">
                <a:off x="4693265" y="2523189"/>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12" name="Straight Connector 2111">
                <a:extLst>
                  <a:ext uri="{FF2B5EF4-FFF2-40B4-BE49-F238E27FC236}">
                    <a16:creationId xmlns:a16="http://schemas.microsoft.com/office/drawing/2014/main" id="{EE6A0D0B-C918-BA00-C2C9-9BB4D11E58A8}"/>
                  </a:ext>
                </a:extLst>
              </p:cNvPr>
              <p:cNvCxnSpPr>
                <a:cxnSpLocks/>
                <a:stCxn id="2111" idx="4"/>
              </p:cNvCxnSpPr>
              <p:nvPr/>
            </p:nvCxnSpPr>
            <p:spPr bwMode="auto">
              <a:xfrm rot="21540000" flipV="1">
                <a:off x="4857129" y="2514514"/>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10" name="Straight Connector 2109">
                <a:extLst>
                  <a:ext uri="{FF2B5EF4-FFF2-40B4-BE49-F238E27FC236}">
                    <a16:creationId xmlns:a16="http://schemas.microsoft.com/office/drawing/2014/main" id="{32F5E651-0E27-C568-E8A8-BC736D2588DC}"/>
                  </a:ext>
                </a:extLst>
              </p:cNvPr>
              <p:cNvCxnSpPr>
                <a:cxnSpLocks/>
                <a:stCxn id="2109" idx="4"/>
              </p:cNvCxnSpPr>
              <p:nvPr/>
            </p:nvCxnSpPr>
            <p:spPr bwMode="auto">
              <a:xfrm rot="21540000" flipV="1">
                <a:off x="4798669" y="2546320"/>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08" name="Straight Connector 2107">
                <a:extLst>
                  <a:ext uri="{FF2B5EF4-FFF2-40B4-BE49-F238E27FC236}">
                    <a16:creationId xmlns:a16="http://schemas.microsoft.com/office/drawing/2014/main" id="{AC47F5DD-AD5D-5840-2DA9-9627B9FFA9F3}"/>
                  </a:ext>
                </a:extLst>
              </p:cNvPr>
              <p:cNvCxnSpPr>
                <a:cxnSpLocks/>
                <a:stCxn id="2107" idx="4"/>
              </p:cNvCxnSpPr>
              <p:nvPr/>
            </p:nvCxnSpPr>
            <p:spPr bwMode="auto">
              <a:xfrm rot="21540000" flipV="1">
                <a:off x="4966177" y="2534998"/>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100" name="Straight Connector 2099">
                <a:extLst>
                  <a:ext uri="{FF2B5EF4-FFF2-40B4-BE49-F238E27FC236}">
                    <a16:creationId xmlns:a16="http://schemas.microsoft.com/office/drawing/2014/main" id="{EEDBE624-365B-8D5E-1F0F-E69453B437BE}"/>
                  </a:ext>
                </a:extLst>
              </p:cNvPr>
              <p:cNvCxnSpPr>
                <a:cxnSpLocks/>
                <a:stCxn id="2099" idx="4"/>
              </p:cNvCxnSpPr>
              <p:nvPr/>
            </p:nvCxnSpPr>
            <p:spPr bwMode="auto">
              <a:xfrm rot="21540000" flipV="1">
                <a:off x="5031831" y="2528901"/>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98" name="Straight Connector 2097">
                <a:extLst>
                  <a:ext uri="{FF2B5EF4-FFF2-40B4-BE49-F238E27FC236}">
                    <a16:creationId xmlns:a16="http://schemas.microsoft.com/office/drawing/2014/main" id="{15335BCB-387E-F812-5948-BEA01AA26107}"/>
                  </a:ext>
                </a:extLst>
              </p:cNvPr>
              <p:cNvCxnSpPr>
                <a:cxnSpLocks/>
                <a:stCxn id="2097" idx="4"/>
              </p:cNvCxnSpPr>
              <p:nvPr/>
            </p:nvCxnSpPr>
            <p:spPr bwMode="auto">
              <a:xfrm rot="21540000" flipV="1">
                <a:off x="5195690" y="2522842"/>
                <a:ext cx="3639"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96" name="Straight Connector 2095">
                <a:extLst>
                  <a:ext uri="{FF2B5EF4-FFF2-40B4-BE49-F238E27FC236}">
                    <a16:creationId xmlns:a16="http://schemas.microsoft.com/office/drawing/2014/main" id="{562A6E74-845B-23AE-5B9B-4462ECAAB43D}"/>
                  </a:ext>
                </a:extLst>
              </p:cNvPr>
              <p:cNvCxnSpPr>
                <a:cxnSpLocks/>
                <a:stCxn id="2095" idx="4"/>
              </p:cNvCxnSpPr>
              <p:nvPr/>
            </p:nvCxnSpPr>
            <p:spPr bwMode="auto">
              <a:xfrm rot="21540000" flipV="1">
                <a:off x="5133596" y="2552040"/>
                <a:ext cx="3642"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94" name="Straight Connector 2093">
                <a:extLst>
                  <a:ext uri="{FF2B5EF4-FFF2-40B4-BE49-F238E27FC236}">
                    <a16:creationId xmlns:a16="http://schemas.microsoft.com/office/drawing/2014/main" id="{6DE4FD9D-C3C5-A67F-91A0-4C69FCEEC060}"/>
                  </a:ext>
                </a:extLst>
              </p:cNvPr>
              <p:cNvCxnSpPr>
                <a:cxnSpLocks/>
                <a:stCxn id="2093" idx="4"/>
              </p:cNvCxnSpPr>
              <p:nvPr/>
            </p:nvCxnSpPr>
            <p:spPr bwMode="auto">
              <a:xfrm rot="21540000" flipV="1">
                <a:off x="5315666" y="2551165"/>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88" name="Straight Connector 2087">
                <a:extLst>
                  <a:ext uri="{FF2B5EF4-FFF2-40B4-BE49-F238E27FC236}">
                    <a16:creationId xmlns:a16="http://schemas.microsoft.com/office/drawing/2014/main" id="{C5314B0D-B2F3-5832-61DC-584A27174D84}"/>
                  </a:ext>
                </a:extLst>
              </p:cNvPr>
              <p:cNvCxnSpPr>
                <a:cxnSpLocks/>
                <a:stCxn id="2087" idx="4"/>
              </p:cNvCxnSpPr>
              <p:nvPr/>
            </p:nvCxnSpPr>
            <p:spPr bwMode="auto">
              <a:xfrm rot="21540000" flipV="1">
                <a:off x="5337739" y="2511652"/>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86" name="Straight Connector 2085">
                <a:extLst>
                  <a:ext uri="{FF2B5EF4-FFF2-40B4-BE49-F238E27FC236}">
                    <a16:creationId xmlns:a16="http://schemas.microsoft.com/office/drawing/2014/main" id="{39F218A4-1B54-E479-9FB5-4FC6D20C597F}"/>
                  </a:ext>
                </a:extLst>
              </p:cNvPr>
              <p:cNvCxnSpPr>
                <a:cxnSpLocks/>
                <a:stCxn id="2085" idx="4"/>
              </p:cNvCxnSpPr>
              <p:nvPr/>
            </p:nvCxnSpPr>
            <p:spPr bwMode="auto">
              <a:xfrm rot="21540000" flipV="1">
                <a:off x="5512526" y="2502913"/>
                <a:ext cx="3642"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84" name="Straight Connector 2083">
                <a:extLst>
                  <a:ext uri="{FF2B5EF4-FFF2-40B4-BE49-F238E27FC236}">
                    <a16:creationId xmlns:a16="http://schemas.microsoft.com/office/drawing/2014/main" id="{034C3CEB-2021-956E-22DC-7806776E26BA}"/>
                  </a:ext>
                </a:extLst>
              </p:cNvPr>
              <p:cNvCxnSpPr>
                <a:cxnSpLocks/>
                <a:stCxn id="2083" idx="4"/>
              </p:cNvCxnSpPr>
              <p:nvPr/>
            </p:nvCxnSpPr>
            <p:spPr bwMode="auto">
              <a:xfrm rot="21540000" flipV="1">
                <a:off x="5439495" y="2537418"/>
                <a:ext cx="3642"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82" name="Straight Connector 2081">
                <a:extLst>
                  <a:ext uri="{FF2B5EF4-FFF2-40B4-BE49-F238E27FC236}">
                    <a16:creationId xmlns:a16="http://schemas.microsoft.com/office/drawing/2014/main" id="{B48ABA45-F926-6E90-093A-62CB5896D25B}"/>
                  </a:ext>
                </a:extLst>
              </p:cNvPr>
              <p:cNvCxnSpPr>
                <a:cxnSpLocks/>
                <a:stCxn id="2081" idx="4"/>
              </p:cNvCxnSpPr>
              <p:nvPr/>
            </p:nvCxnSpPr>
            <p:spPr bwMode="auto">
              <a:xfrm rot="21540000" flipV="1">
                <a:off x="5621521" y="2536543"/>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74" name="Straight Connector 2073">
                <a:extLst>
                  <a:ext uri="{FF2B5EF4-FFF2-40B4-BE49-F238E27FC236}">
                    <a16:creationId xmlns:a16="http://schemas.microsoft.com/office/drawing/2014/main" id="{91111E5C-839C-0E6B-54C2-36ED626C61F0}"/>
                  </a:ext>
                </a:extLst>
              </p:cNvPr>
              <p:cNvCxnSpPr>
                <a:cxnSpLocks/>
                <a:stCxn id="2073" idx="4"/>
              </p:cNvCxnSpPr>
              <p:nvPr/>
            </p:nvCxnSpPr>
            <p:spPr bwMode="auto">
              <a:xfrm rot="21540000" flipV="1">
                <a:off x="5705339" y="2533024"/>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72" name="Straight Connector 2071">
                <a:extLst>
                  <a:ext uri="{FF2B5EF4-FFF2-40B4-BE49-F238E27FC236}">
                    <a16:creationId xmlns:a16="http://schemas.microsoft.com/office/drawing/2014/main" id="{CC2040BB-5FEA-A48A-B7B3-64E56E54E55A}"/>
                  </a:ext>
                </a:extLst>
              </p:cNvPr>
              <p:cNvCxnSpPr>
                <a:cxnSpLocks/>
                <a:stCxn id="2071" idx="4"/>
              </p:cNvCxnSpPr>
              <p:nvPr/>
            </p:nvCxnSpPr>
            <p:spPr bwMode="auto">
              <a:xfrm rot="21540000" flipV="1">
                <a:off x="5861951" y="2524373"/>
                <a:ext cx="3642" cy="10769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70" name="Straight Connector 2069">
                <a:extLst>
                  <a:ext uri="{FF2B5EF4-FFF2-40B4-BE49-F238E27FC236}">
                    <a16:creationId xmlns:a16="http://schemas.microsoft.com/office/drawing/2014/main" id="{883D55E0-4D2D-6F33-0A02-4BD98F64F5EC}"/>
                  </a:ext>
                </a:extLst>
              </p:cNvPr>
              <p:cNvCxnSpPr>
                <a:cxnSpLocks/>
                <a:stCxn id="2069" idx="4"/>
              </p:cNvCxnSpPr>
              <p:nvPr/>
            </p:nvCxnSpPr>
            <p:spPr bwMode="auto">
              <a:xfrm rot="21540000" flipV="1">
                <a:off x="5821694" y="2556092"/>
                <a:ext cx="3639" cy="10769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68" name="Straight Connector 2067">
                <a:extLst>
                  <a:ext uri="{FF2B5EF4-FFF2-40B4-BE49-F238E27FC236}">
                    <a16:creationId xmlns:a16="http://schemas.microsoft.com/office/drawing/2014/main" id="{A756490F-26BD-4AD3-1893-7D4FE17D5BBF}"/>
                  </a:ext>
                </a:extLst>
              </p:cNvPr>
              <p:cNvCxnSpPr>
                <a:cxnSpLocks/>
                <a:stCxn id="2067" idx="4"/>
              </p:cNvCxnSpPr>
              <p:nvPr/>
            </p:nvCxnSpPr>
            <p:spPr bwMode="auto">
              <a:xfrm rot="21540000" flipV="1">
                <a:off x="5970973" y="2555374"/>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62" name="Straight Connector 2061">
                <a:extLst>
                  <a:ext uri="{FF2B5EF4-FFF2-40B4-BE49-F238E27FC236}">
                    <a16:creationId xmlns:a16="http://schemas.microsoft.com/office/drawing/2014/main" id="{617A5B7C-85C2-87E9-D39C-1284FFAF7904}"/>
                  </a:ext>
                </a:extLst>
              </p:cNvPr>
              <p:cNvCxnSpPr>
                <a:cxnSpLocks/>
                <a:stCxn id="2061" idx="4"/>
              </p:cNvCxnSpPr>
              <p:nvPr/>
            </p:nvCxnSpPr>
            <p:spPr bwMode="auto">
              <a:xfrm rot="21540000" flipV="1">
                <a:off x="6025810" y="2515704"/>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60" name="Straight Connector 2059">
                <a:extLst>
                  <a:ext uri="{FF2B5EF4-FFF2-40B4-BE49-F238E27FC236}">
                    <a16:creationId xmlns:a16="http://schemas.microsoft.com/office/drawing/2014/main" id="{BEF37E82-2545-057A-2B83-76C99F40FE56}"/>
                  </a:ext>
                </a:extLst>
              </p:cNvPr>
              <p:cNvCxnSpPr>
                <a:cxnSpLocks/>
                <a:stCxn id="2059" idx="4"/>
              </p:cNvCxnSpPr>
              <p:nvPr/>
            </p:nvCxnSpPr>
            <p:spPr bwMode="auto">
              <a:xfrm rot="21540000" flipV="1">
                <a:off x="6167843" y="2507124"/>
                <a:ext cx="3642"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58" name="Straight Connector 2057">
                <a:extLst>
                  <a:ext uri="{FF2B5EF4-FFF2-40B4-BE49-F238E27FC236}">
                    <a16:creationId xmlns:a16="http://schemas.microsoft.com/office/drawing/2014/main" id="{895BAC7D-5CCA-5832-3CFA-907E5931D01E}"/>
                  </a:ext>
                </a:extLst>
              </p:cNvPr>
              <p:cNvCxnSpPr>
                <a:cxnSpLocks/>
                <a:stCxn id="2057" idx="4"/>
              </p:cNvCxnSpPr>
              <p:nvPr/>
            </p:nvCxnSpPr>
            <p:spPr bwMode="auto">
              <a:xfrm rot="21540000" flipV="1">
                <a:off x="6127566" y="2541469"/>
                <a:ext cx="3639"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56" name="Straight Connector 2055">
                <a:extLst>
                  <a:ext uri="{FF2B5EF4-FFF2-40B4-BE49-F238E27FC236}">
                    <a16:creationId xmlns:a16="http://schemas.microsoft.com/office/drawing/2014/main" id="{7E2AA006-80EB-D3BE-FDD0-0611C12B61C2}"/>
                  </a:ext>
                </a:extLst>
              </p:cNvPr>
              <p:cNvCxnSpPr>
                <a:cxnSpLocks/>
                <a:stCxn id="2055" idx="4"/>
              </p:cNvCxnSpPr>
              <p:nvPr/>
            </p:nvCxnSpPr>
            <p:spPr bwMode="auto">
              <a:xfrm rot="21540000" flipV="1">
                <a:off x="6284143" y="2540718"/>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48" name="Straight Connector 2047">
                <a:extLst>
                  <a:ext uri="{FF2B5EF4-FFF2-40B4-BE49-F238E27FC236}">
                    <a16:creationId xmlns:a16="http://schemas.microsoft.com/office/drawing/2014/main" id="{44BEFADC-551F-3298-8618-6D7A5843A764}"/>
                  </a:ext>
                </a:extLst>
              </p:cNvPr>
              <p:cNvCxnSpPr>
                <a:cxnSpLocks/>
                <a:stCxn id="2047" idx="4"/>
              </p:cNvCxnSpPr>
              <p:nvPr/>
            </p:nvCxnSpPr>
            <p:spPr bwMode="auto">
              <a:xfrm rot="21540000" flipV="1">
                <a:off x="6371717" y="2521378"/>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46" name="Straight Connector 2045">
                <a:extLst>
                  <a:ext uri="{FF2B5EF4-FFF2-40B4-BE49-F238E27FC236}">
                    <a16:creationId xmlns:a16="http://schemas.microsoft.com/office/drawing/2014/main" id="{6BC960DF-FB05-F6B9-5546-79C895E6131B}"/>
                  </a:ext>
                </a:extLst>
              </p:cNvPr>
              <p:cNvCxnSpPr>
                <a:cxnSpLocks/>
                <a:stCxn id="2045" idx="4"/>
              </p:cNvCxnSpPr>
              <p:nvPr/>
            </p:nvCxnSpPr>
            <p:spPr bwMode="auto">
              <a:xfrm rot="21540000" flipV="1">
                <a:off x="6531937" y="2515346"/>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44" name="Straight Connector 2043">
                <a:extLst>
                  <a:ext uri="{FF2B5EF4-FFF2-40B4-BE49-F238E27FC236}">
                    <a16:creationId xmlns:a16="http://schemas.microsoft.com/office/drawing/2014/main" id="{F5C0E9F4-C21C-2E7F-A8D7-707B443FC76F}"/>
                  </a:ext>
                </a:extLst>
              </p:cNvPr>
              <p:cNvCxnSpPr>
                <a:cxnSpLocks/>
                <a:stCxn id="2043" idx="4"/>
              </p:cNvCxnSpPr>
              <p:nvPr/>
            </p:nvCxnSpPr>
            <p:spPr bwMode="auto">
              <a:xfrm rot="21540000" flipV="1">
                <a:off x="6488048" y="2547082"/>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42" name="Straight Connector 2041">
                <a:extLst>
                  <a:ext uri="{FF2B5EF4-FFF2-40B4-BE49-F238E27FC236}">
                    <a16:creationId xmlns:a16="http://schemas.microsoft.com/office/drawing/2014/main" id="{8E5F0FC1-7E3D-0CF8-88BE-102C170C2389}"/>
                  </a:ext>
                </a:extLst>
              </p:cNvPr>
              <p:cNvCxnSpPr>
                <a:cxnSpLocks/>
                <a:stCxn id="2041" idx="4"/>
              </p:cNvCxnSpPr>
              <p:nvPr/>
            </p:nvCxnSpPr>
            <p:spPr bwMode="auto">
              <a:xfrm rot="21540000" flipV="1">
                <a:off x="6637362" y="2533223"/>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36" name="Straight Connector 2035">
                <a:extLst>
                  <a:ext uri="{FF2B5EF4-FFF2-40B4-BE49-F238E27FC236}">
                    <a16:creationId xmlns:a16="http://schemas.microsoft.com/office/drawing/2014/main" id="{03A97C6D-BB0B-E061-9994-16C18CA636BB}"/>
                  </a:ext>
                </a:extLst>
              </p:cNvPr>
              <p:cNvCxnSpPr>
                <a:cxnSpLocks/>
                <a:stCxn id="2035" idx="4"/>
              </p:cNvCxnSpPr>
              <p:nvPr/>
            </p:nvCxnSpPr>
            <p:spPr bwMode="auto">
              <a:xfrm rot="21540000" flipV="1">
                <a:off x="6688532" y="2501451"/>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34" name="Straight Connector 2033">
                <a:extLst>
                  <a:ext uri="{FF2B5EF4-FFF2-40B4-BE49-F238E27FC236}">
                    <a16:creationId xmlns:a16="http://schemas.microsoft.com/office/drawing/2014/main" id="{36FF9E96-8C50-C250-DE65-969830F9C709}"/>
                  </a:ext>
                </a:extLst>
              </p:cNvPr>
              <p:cNvCxnSpPr>
                <a:cxnSpLocks/>
                <a:stCxn id="2033" idx="4"/>
              </p:cNvCxnSpPr>
              <p:nvPr/>
            </p:nvCxnSpPr>
            <p:spPr bwMode="auto">
              <a:xfrm rot="21540000" flipV="1">
                <a:off x="6841485" y="2498079"/>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32" name="Straight Connector 2031">
                <a:extLst>
                  <a:ext uri="{FF2B5EF4-FFF2-40B4-BE49-F238E27FC236}">
                    <a16:creationId xmlns:a16="http://schemas.microsoft.com/office/drawing/2014/main" id="{38A616BA-1B8B-7880-E282-58CA79BBD8C8}"/>
                  </a:ext>
                </a:extLst>
              </p:cNvPr>
              <p:cNvCxnSpPr>
                <a:cxnSpLocks/>
                <a:stCxn id="2031" idx="4"/>
              </p:cNvCxnSpPr>
              <p:nvPr/>
            </p:nvCxnSpPr>
            <p:spPr bwMode="auto">
              <a:xfrm rot="21540000" flipV="1">
                <a:off x="6797578" y="2532442"/>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030" name="Straight Connector 2029">
                <a:extLst>
                  <a:ext uri="{FF2B5EF4-FFF2-40B4-BE49-F238E27FC236}">
                    <a16:creationId xmlns:a16="http://schemas.microsoft.com/office/drawing/2014/main" id="{28BD7156-63C6-139C-22D8-905A86CA435A}"/>
                  </a:ext>
                </a:extLst>
              </p:cNvPr>
              <p:cNvCxnSpPr>
                <a:cxnSpLocks/>
                <a:stCxn id="2029" idx="4"/>
              </p:cNvCxnSpPr>
              <p:nvPr/>
            </p:nvCxnSpPr>
            <p:spPr bwMode="auto">
              <a:xfrm rot="21540000" flipV="1">
                <a:off x="6954145" y="2526429"/>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08" name="Straight Connector 2507">
                <a:extLst>
                  <a:ext uri="{FF2B5EF4-FFF2-40B4-BE49-F238E27FC236}">
                    <a16:creationId xmlns:a16="http://schemas.microsoft.com/office/drawing/2014/main" id="{970DE0DA-A065-C8DE-6B9D-D6A38D68EA7C}"/>
                  </a:ext>
                </a:extLst>
              </p:cNvPr>
              <p:cNvCxnSpPr>
                <a:cxnSpLocks/>
                <a:stCxn id="2507" idx="4"/>
              </p:cNvCxnSpPr>
              <p:nvPr/>
            </p:nvCxnSpPr>
            <p:spPr bwMode="auto">
              <a:xfrm>
                <a:off x="7022605" y="237865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06" name="Straight Connector 2505">
                <a:extLst>
                  <a:ext uri="{FF2B5EF4-FFF2-40B4-BE49-F238E27FC236}">
                    <a16:creationId xmlns:a16="http://schemas.microsoft.com/office/drawing/2014/main" id="{5699AD98-BEF2-687A-6FB0-A15BCDCF5BA5}"/>
                  </a:ext>
                </a:extLst>
              </p:cNvPr>
              <p:cNvCxnSpPr>
                <a:cxnSpLocks/>
                <a:stCxn id="2505" idx="4"/>
              </p:cNvCxnSpPr>
              <p:nvPr/>
            </p:nvCxnSpPr>
            <p:spPr bwMode="auto">
              <a:xfrm>
                <a:off x="7186442" y="237865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04" name="Straight Connector 2503">
                <a:extLst>
                  <a:ext uri="{FF2B5EF4-FFF2-40B4-BE49-F238E27FC236}">
                    <a16:creationId xmlns:a16="http://schemas.microsoft.com/office/drawing/2014/main" id="{6CC44CBF-DC2D-429B-CA7E-E1E2A5BFDAE0}"/>
                  </a:ext>
                </a:extLst>
              </p:cNvPr>
              <p:cNvCxnSpPr>
                <a:cxnSpLocks/>
                <a:stCxn id="2503" idx="4"/>
              </p:cNvCxnSpPr>
              <p:nvPr/>
            </p:nvCxnSpPr>
            <p:spPr bwMode="auto">
              <a:xfrm>
                <a:off x="7106342" y="236289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02" name="Straight Connector 2501">
                <a:extLst>
                  <a:ext uri="{FF2B5EF4-FFF2-40B4-BE49-F238E27FC236}">
                    <a16:creationId xmlns:a16="http://schemas.microsoft.com/office/drawing/2014/main" id="{BD2F0052-D1B7-33AD-7EAD-D5DBE34DD943}"/>
                  </a:ext>
                </a:extLst>
              </p:cNvPr>
              <p:cNvCxnSpPr>
                <a:cxnSpLocks/>
                <a:stCxn id="2501" idx="4"/>
              </p:cNvCxnSpPr>
              <p:nvPr/>
            </p:nvCxnSpPr>
            <p:spPr bwMode="auto">
              <a:xfrm>
                <a:off x="7270177" y="236289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96" name="Straight Connector 2495">
                <a:extLst>
                  <a:ext uri="{FF2B5EF4-FFF2-40B4-BE49-F238E27FC236}">
                    <a16:creationId xmlns:a16="http://schemas.microsoft.com/office/drawing/2014/main" id="{1A4E9E47-95D4-DD04-1610-A4296B2F77E2}"/>
                  </a:ext>
                </a:extLst>
              </p:cNvPr>
              <p:cNvCxnSpPr>
                <a:cxnSpLocks/>
                <a:stCxn id="2495" idx="4"/>
              </p:cNvCxnSpPr>
              <p:nvPr/>
            </p:nvCxnSpPr>
            <p:spPr bwMode="auto">
              <a:xfrm>
                <a:off x="7353919" y="2394409"/>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94" name="Straight Connector 2493">
                <a:extLst>
                  <a:ext uri="{FF2B5EF4-FFF2-40B4-BE49-F238E27FC236}">
                    <a16:creationId xmlns:a16="http://schemas.microsoft.com/office/drawing/2014/main" id="{90A1E263-4C0E-BB44-8DDC-748876BD568B}"/>
                  </a:ext>
                </a:extLst>
              </p:cNvPr>
              <p:cNvCxnSpPr>
                <a:cxnSpLocks/>
                <a:stCxn id="2493" idx="4"/>
              </p:cNvCxnSpPr>
              <p:nvPr/>
            </p:nvCxnSpPr>
            <p:spPr bwMode="auto">
              <a:xfrm>
                <a:off x="7517755" y="2394409"/>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92" name="Straight Connector 2491">
                <a:extLst>
                  <a:ext uri="{FF2B5EF4-FFF2-40B4-BE49-F238E27FC236}">
                    <a16:creationId xmlns:a16="http://schemas.microsoft.com/office/drawing/2014/main" id="{5E40E07C-2CF0-47BD-1C89-414F2EF03583}"/>
                  </a:ext>
                </a:extLst>
              </p:cNvPr>
              <p:cNvCxnSpPr>
                <a:cxnSpLocks/>
                <a:stCxn id="2491" idx="4"/>
              </p:cNvCxnSpPr>
              <p:nvPr/>
            </p:nvCxnSpPr>
            <p:spPr bwMode="auto">
              <a:xfrm>
                <a:off x="7452220" y="237865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90" name="Straight Connector 2489">
                <a:extLst>
                  <a:ext uri="{FF2B5EF4-FFF2-40B4-BE49-F238E27FC236}">
                    <a16:creationId xmlns:a16="http://schemas.microsoft.com/office/drawing/2014/main" id="{94E23D9D-D549-8EA8-8EDF-4C70FA348D71}"/>
                  </a:ext>
                </a:extLst>
              </p:cNvPr>
              <p:cNvCxnSpPr>
                <a:cxnSpLocks/>
                <a:stCxn id="2489" idx="4"/>
              </p:cNvCxnSpPr>
              <p:nvPr/>
            </p:nvCxnSpPr>
            <p:spPr bwMode="auto">
              <a:xfrm>
                <a:off x="7601494" y="237865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35" name="Straight Connector 2534">
                <a:extLst>
                  <a:ext uri="{FF2B5EF4-FFF2-40B4-BE49-F238E27FC236}">
                    <a16:creationId xmlns:a16="http://schemas.microsoft.com/office/drawing/2014/main" id="{718D5D9C-DCB5-EE6F-4C9E-1CC5D3DE48FF}"/>
                  </a:ext>
                </a:extLst>
              </p:cNvPr>
              <p:cNvCxnSpPr>
                <a:cxnSpLocks/>
                <a:stCxn id="2534" idx="4"/>
              </p:cNvCxnSpPr>
              <p:nvPr/>
            </p:nvCxnSpPr>
            <p:spPr bwMode="auto">
              <a:xfrm>
                <a:off x="7692514" y="2370770"/>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33" name="Straight Connector 2532">
                <a:extLst>
                  <a:ext uri="{FF2B5EF4-FFF2-40B4-BE49-F238E27FC236}">
                    <a16:creationId xmlns:a16="http://schemas.microsoft.com/office/drawing/2014/main" id="{B7557B18-9ADC-92AD-58D9-130FFBA816E2}"/>
                  </a:ext>
                </a:extLst>
              </p:cNvPr>
              <p:cNvCxnSpPr>
                <a:cxnSpLocks/>
                <a:stCxn id="2532" idx="4"/>
              </p:cNvCxnSpPr>
              <p:nvPr/>
            </p:nvCxnSpPr>
            <p:spPr bwMode="auto">
              <a:xfrm>
                <a:off x="7852710" y="2370770"/>
                <a:ext cx="3642"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31" name="Straight Connector 2530">
                <a:extLst>
                  <a:ext uri="{FF2B5EF4-FFF2-40B4-BE49-F238E27FC236}">
                    <a16:creationId xmlns:a16="http://schemas.microsoft.com/office/drawing/2014/main" id="{C08F0B8E-5FD2-9A2D-647A-5C81D43A0468}"/>
                  </a:ext>
                </a:extLst>
              </p:cNvPr>
              <p:cNvCxnSpPr>
                <a:cxnSpLocks/>
                <a:stCxn id="2530" idx="4"/>
              </p:cNvCxnSpPr>
              <p:nvPr/>
            </p:nvCxnSpPr>
            <p:spPr bwMode="auto">
              <a:xfrm>
                <a:off x="7772609" y="2344504"/>
                <a:ext cx="3642"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29" name="Straight Connector 2528">
                <a:extLst>
                  <a:ext uri="{FF2B5EF4-FFF2-40B4-BE49-F238E27FC236}">
                    <a16:creationId xmlns:a16="http://schemas.microsoft.com/office/drawing/2014/main" id="{AD21262C-3FDF-A1FC-2E55-B22E30B07B73}"/>
                  </a:ext>
                </a:extLst>
              </p:cNvPr>
              <p:cNvCxnSpPr>
                <a:cxnSpLocks/>
                <a:stCxn id="2528" idx="4"/>
              </p:cNvCxnSpPr>
              <p:nvPr/>
            </p:nvCxnSpPr>
            <p:spPr bwMode="auto">
              <a:xfrm>
                <a:off x="7936447" y="2344504"/>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23" name="Straight Connector 2522">
                <a:extLst>
                  <a:ext uri="{FF2B5EF4-FFF2-40B4-BE49-F238E27FC236}">
                    <a16:creationId xmlns:a16="http://schemas.microsoft.com/office/drawing/2014/main" id="{370ED835-DD8E-DE30-6ECA-7A8DF063FE6F}"/>
                  </a:ext>
                </a:extLst>
              </p:cNvPr>
              <p:cNvCxnSpPr>
                <a:cxnSpLocks/>
                <a:stCxn id="2522" idx="4"/>
              </p:cNvCxnSpPr>
              <p:nvPr/>
            </p:nvCxnSpPr>
            <p:spPr bwMode="auto">
              <a:xfrm>
                <a:off x="8023829" y="2386530"/>
                <a:ext cx="0" cy="10769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21" name="Straight Connector 2520">
                <a:extLst>
                  <a:ext uri="{FF2B5EF4-FFF2-40B4-BE49-F238E27FC236}">
                    <a16:creationId xmlns:a16="http://schemas.microsoft.com/office/drawing/2014/main" id="{92C71240-F1DD-70E7-8C4E-A2E05EFEF076}"/>
                  </a:ext>
                </a:extLst>
              </p:cNvPr>
              <p:cNvCxnSpPr>
                <a:cxnSpLocks/>
                <a:stCxn id="2520" idx="4"/>
              </p:cNvCxnSpPr>
              <p:nvPr/>
            </p:nvCxnSpPr>
            <p:spPr bwMode="auto">
              <a:xfrm>
                <a:off x="8184025" y="2386530"/>
                <a:ext cx="0" cy="10769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19" name="Straight Connector 2518">
                <a:extLst>
                  <a:ext uri="{FF2B5EF4-FFF2-40B4-BE49-F238E27FC236}">
                    <a16:creationId xmlns:a16="http://schemas.microsoft.com/office/drawing/2014/main" id="{2E2BAA67-FF19-E17D-DE41-69ACF0F250A7}"/>
                  </a:ext>
                </a:extLst>
              </p:cNvPr>
              <p:cNvCxnSpPr>
                <a:cxnSpLocks/>
                <a:stCxn id="2518" idx="4"/>
              </p:cNvCxnSpPr>
              <p:nvPr/>
            </p:nvCxnSpPr>
            <p:spPr bwMode="auto">
              <a:xfrm>
                <a:off x="8118488" y="2370770"/>
                <a:ext cx="3639"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17" name="Straight Connector 2516">
                <a:extLst>
                  <a:ext uri="{FF2B5EF4-FFF2-40B4-BE49-F238E27FC236}">
                    <a16:creationId xmlns:a16="http://schemas.microsoft.com/office/drawing/2014/main" id="{97821B9F-781F-B0EE-0285-0AAB66D69F06}"/>
                  </a:ext>
                </a:extLst>
              </p:cNvPr>
              <p:cNvCxnSpPr>
                <a:cxnSpLocks/>
                <a:stCxn id="2516" idx="4"/>
              </p:cNvCxnSpPr>
              <p:nvPr/>
            </p:nvCxnSpPr>
            <p:spPr bwMode="auto">
              <a:xfrm>
                <a:off x="8267762" y="2370770"/>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62" name="Straight Connector 2561">
                <a:extLst>
                  <a:ext uri="{FF2B5EF4-FFF2-40B4-BE49-F238E27FC236}">
                    <a16:creationId xmlns:a16="http://schemas.microsoft.com/office/drawing/2014/main" id="{8B8DA071-C51C-1264-E479-132776A86540}"/>
                  </a:ext>
                </a:extLst>
              </p:cNvPr>
              <p:cNvCxnSpPr>
                <a:cxnSpLocks/>
                <a:stCxn id="2561" idx="4"/>
              </p:cNvCxnSpPr>
              <p:nvPr/>
            </p:nvCxnSpPr>
            <p:spPr bwMode="auto">
              <a:xfrm>
                <a:off x="8362420" y="237077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60" name="Straight Connector 2559">
                <a:extLst>
                  <a:ext uri="{FF2B5EF4-FFF2-40B4-BE49-F238E27FC236}">
                    <a16:creationId xmlns:a16="http://schemas.microsoft.com/office/drawing/2014/main" id="{A10DFAC7-DFE4-8156-B377-48F9DF6CDD71}"/>
                  </a:ext>
                </a:extLst>
              </p:cNvPr>
              <p:cNvCxnSpPr>
                <a:cxnSpLocks/>
                <a:stCxn id="2559" idx="4"/>
              </p:cNvCxnSpPr>
              <p:nvPr/>
            </p:nvCxnSpPr>
            <p:spPr bwMode="auto">
              <a:xfrm>
                <a:off x="8508055" y="237077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58" name="Straight Connector 2557">
                <a:extLst>
                  <a:ext uri="{FF2B5EF4-FFF2-40B4-BE49-F238E27FC236}">
                    <a16:creationId xmlns:a16="http://schemas.microsoft.com/office/drawing/2014/main" id="{BAD40B34-0760-6BB1-5A10-7363E50ED640}"/>
                  </a:ext>
                </a:extLst>
              </p:cNvPr>
              <p:cNvCxnSpPr>
                <a:cxnSpLocks/>
                <a:stCxn id="2557" idx="4"/>
              </p:cNvCxnSpPr>
              <p:nvPr/>
            </p:nvCxnSpPr>
            <p:spPr bwMode="auto">
              <a:xfrm>
                <a:off x="8442518" y="2355012"/>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56" name="Straight Connector 2555">
                <a:extLst>
                  <a:ext uri="{FF2B5EF4-FFF2-40B4-BE49-F238E27FC236}">
                    <a16:creationId xmlns:a16="http://schemas.microsoft.com/office/drawing/2014/main" id="{0F1B144F-D208-7060-CF37-A34984B024BF}"/>
                  </a:ext>
                </a:extLst>
              </p:cNvPr>
              <p:cNvCxnSpPr>
                <a:cxnSpLocks/>
                <a:stCxn id="2555" idx="4"/>
              </p:cNvCxnSpPr>
              <p:nvPr/>
            </p:nvCxnSpPr>
            <p:spPr bwMode="auto">
              <a:xfrm>
                <a:off x="8606355" y="2355012"/>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50" name="Straight Connector 2549">
                <a:extLst>
                  <a:ext uri="{FF2B5EF4-FFF2-40B4-BE49-F238E27FC236}">
                    <a16:creationId xmlns:a16="http://schemas.microsoft.com/office/drawing/2014/main" id="{EDB88289-046F-0E2C-EDBA-E4A27224B3F6}"/>
                  </a:ext>
                </a:extLst>
              </p:cNvPr>
              <p:cNvCxnSpPr>
                <a:cxnSpLocks/>
                <a:stCxn id="2549" idx="4"/>
              </p:cNvCxnSpPr>
              <p:nvPr/>
            </p:nvCxnSpPr>
            <p:spPr bwMode="auto">
              <a:xfrm>
                <a:off x="8693737" y="238653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48" name="Straight Connector 2547">
                <a:extLst>
                  <a:ext uri="{FF2B5EF4-FFF2-40B4-BE49-F238E27FC236}">
                    <a16:creationId xmlns:a16="http://schemas.microsoft.com/office/drawing/2014/main" id="{0892D74E-953C-8326-0BF5-385B7E182997}"/>
                  </a:ext>
                </a:extLst>
              </p:cNvPr>
              <p:cNvCxnSpPr>
                <a:cxnSpLocks/>
                <a:stCxn id="2547" idx="4"/>
              </p:cNvCxnSpPr>
              <p:nvPr/>
            </p:nvCxnSpPr>
            <p:spPr bwMode="auto">
              <a:xfrm>
                <a:off x="8839369" y="238653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46" name="Straight Connector 2545">
                <a:extLst>
                  <a:ext uri="{FF2B5EF4-FFF2-40B4-BE49-F238E27FC236}">
                    <a16:creationId xmlns:a16="http://schemas.microsoft.com/office/drawing/2014/main" id="{968DBB20-8F93-7E83-E91D-858923B5F793}"/>
                  </a:ext>
                </a:extLst>
              </p:cNvPr>
              <p:cNvCxnSpPr>
                <a:cxnSpLocks/>
                <a:stCxn id="2545" idx="4"/>
              </p:cNvCxnSpPr>
              <p:nvPr/>
            </p:nvCxnSpPr>
            <p:spPr bwMode="auto">
              <a:xfrm>
                <a:off x="8773835" y="237077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44" name="Straight Connector 2543">
                <a:extLst>
                  <a:ext uri="{FF2B5EF4-FFF2-40B4-BE49-F238E27FC236}">
                    <a16:creationId xmlns:a16="http://schemas.microsoft.com/office/drawing/2014/main" id="{49E69512-952E-BF0A-E98D-C66A4CA69955}"/>
                  </a:ext>
                </a:extLst>
              </p:cNvPr>
              <p:cNvCxnSpPr>
                <a:cxnSpLocks/>
                <a:stCxn id="2543" idx="4"/>
              </p:cNvCxnSpPr>
              <p:nvPr/>
            </p:nvCxnSpPr>
            <p:spPr bwMode="auto">
              <a:xfrm>
                <a:off x="8937670" y="237077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89" name="Straight Connector 2588">
                <a:extLst>
                  <a:ext uri="{FF2B5EF4-FFF2-40B4-BE49-F238E27FC236}">
                    <a16:creationId xmlns:a16="http://schemas.microsoft.com/office/drawing/2014/main" id="{7713632F-9789-0427-650C-727AF4624FA5}"/>
                  </a:ext>
                </a:extLst>
              </p:cNvPr>
              <p:cNvCxnSpPr>
                <a:cxnSpLocks/>
                <a:stCxn id="2588" idx="4"/>
              </p:cNvCxnSpPr>
              <p:nvPr/>
            </p:nvCxnSpPr>
            <p:spPr bwMode="auto">
              <a:xfrm>
                <a:off x="9025047" y="2365516"/>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87" name="Straight Connector 2586">
                <a:extLst>
                  <a:ext uri="{FF2B5EF4-FFF2-40B4-BE49-F238E27FC236}">
                    <a16:creationId xmlns:a16="http://schemas.microsoft.com/office/drawing/2014/main" id="{83D66001-570A-4EB8-2EF6-485426AC562F}"/>
                  </a:ext>
                </a:extLst>
              </p:cNvPr>
              <p:cNvCxnSpPr>
                <a:cxnSpLocks/>
                <a:stCxn id="2586" idx="4"/>
              </p:cNvCxnSpPr>
              <p:nvPr/>
            </p:nvCxnSpPr>
            <p:spPr bwMode="auto">
              <a:xfrm>
                <a:off x="9174323" y="2365516"/>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85" name="Straight Connector 2584">
                <a:extLst>
                  <a:ext uri="{FF2B5EF4-FFF2-40B4-BE49-F238E27FC236}">
                    <a16:creationId xmlns:a16="http://schemas.microsoft.com/office/drawing/2014/main" id="{9220025A-6E18-2FCF-8888-1809179002D5}"/>
                  </a:ext>
                </a:extLst>
              </p:cNvPr>
              <p:cNvCxnSpPr>
                <a:cxnSpLocks/>
                <a:stCxn id="2584" idx="4"/>
              </p:cNvCxnSpPr>
              <p:nvPr/>
            </p:nvCxnSpPr>
            <p:spPr bwMode="auto">
              <a:xfrm>
                <a:off x="9108787" y="2349757"/>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83" name="Straight Connector 2582">
                <a:extLst>
                  <a:ext uri="{FF2B5EF4-FFF2-40B4-BE49-F238E27FC236}">
                    <a16:creationId xmlns:a16="http://schemas.microsoft.com/office/drawing/2014/main" id="{57EC05C4-F94B-0B0D-7DDC-2BEB916BF681}"/>
                  </a:ext>
                </a:extLst>
              </p:cNvPr>
              <p:cNvCxnSpPr>
                <a:cxnSpLocks/>
                <a:stCxn id="2582" idx="4"/>
              </p:cNvCxnSpPr>
              <p:nvPr/>
            </p:nvCxnSpPr>
            <p:spPr bwMode="auto">
              <a:xfrm>
                <a:off x="9272622" y="2349757"/>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77" name="Straight Connector 2576">
                <a:extLst>
                  <a:ext uri="{FF2B5EF4-FFF2-40B4-BE49-F238E27FC236}">
                    <a16:creationId xmlns:a16="http://schemas.microsoft.com/office/drawing/2014/main" id="{E32F62C6-4DAA-67CE-6424-090D78ACEC69}"/>
                  </a:ext>
                </a:extLst>
              </p:cNvPr>
              <p:cNvCxnSpPr>
                <a:cxnSpLocks/>
                <a:stCxn id="2576" idx="4"/>
              </p:cNvCxnSpPr>
              <p:nvPr/>
            </p:nvCxnSpPr>
            <p:spPr bwMode="auto">
              <a:xfrm>
                <a:off x="9356364" y="2381277"/>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75" name="Straight Connector 2574">
                <a:extLst>
                  <a:ext uri="{FF2B5EF4-FFF2-40B4-BE49-F238E27FC236}">
                    <a16:creationId xmlns:a16="http://schemas.microsoft.com/office/drawing/2014/main" id="{93D909BE-B9A7-C4F8-FBC6-40D0A80CBFEA}"/>
                  </a:ext>
                </a:extLst>
              </p:cNvPr>
              <p:cNvCxnSpPr>
                <a:cxnSpLocks/>
                <a:stCxn id="2574" idx="4"/>
              </p:cNvCxnSpPr>
              <p:nvPr/>
            </p:nvCxnSpPr>
            <p:spPr bwMode="auto">
              <a:xfrm>
                <a:off x="9505636" y="2381277"/>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73" name="Straight Connector 2572">
                <a:extLst>
                  <a:ext uri="{FF2B5EF4-FFF2-40B4-BE49-F238E27FC236}">
                    <a16:creationId xmlns:a16="http://schemas.microsoft.com/office/drawing/2014/main" id="{0F423EF3-13D0-2C8D-9924-85A54DCE1DC9}"/>
                  </a:ext>
                </a:extLst>
              </p:cNvPr>
              <p:cNvCxnSpPr>
                <a:cxnSpLocks/>
                <a:stCxn id="2572" idx="4"/>
              </p:cNvCxnSpPr>
              <p:nvPr/>
            </p:nvCxnSpPr>
            <p:spPr bwMode="auto">
              <a:xfrm>
                <a:off x="9440099" y="2365516"/>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71" name="Straight Connector 2570">
                <a:extLst>
                  <a:ext uri="{FF2B5EF4-FFF2-40B4-BE49-F238E27FC236}">
                    <a16:creationId xmlns:a16="http://schemas.microsoft.com/office/drawing/2014/main" id="{49159BA1-9F40-F47E-7574-FE7608B8838C}"/>
                  </a:ext>
                </a:extLst>
              </p:cNvPr>
              <p:cNvCxnSpPr>
                <a:cxnSpLocks/>
                <a:stCxn id="2570" idx="4"/>
              </p:cNvCxnSpPr>
              <p:nvPr/>
            </p:nvCxnSpPr>
            <p:spPr bwMode="auto">
              <a:xfrm>
                <a:off x="9603939" y="2365516"/>
                <a:ext cx="0" cy="9719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16" name="Straight Connector 2615">
                <a:extLst>
                  <a:ext uri="{FF2B5EF4-FFF2-40B4-BE49-F238E27FC236}">
                    <a16:creationId xmlns:a16="http://schemas.microsoft.com/office/drawing/2014/main" id="{3C1BCE92-BF36-0760-46C1-71522544EE04}"/>
                  </a:ext>
                </a:extLst>
              </p:cNvPr>
              <p:cNvCxnSpPr>
                <a:cxnSpLocks/>
                <a:stCxn id="2615" idx="4"/>
              </p:cNvCxnSpPr>
              <p:nvPr/>
            </p:nvCxnSpPr>
            <p:spPr bwMode="auto">
              <a:xfrm>
                <a:off x="9709520" y="236289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14" name="Straight Connector 2613">
                <a:extLst>
                  <a:ext uri="{FF2B5EF4-FFF2-40B4-BE49-F238E27FC236}">
                    <a16:creationId xmlns:a16="http://schemas.microsoft.com/office/drawing/2014/main" id="{60479485-3C8A-42F8-4A09-06F82316BD6E}"/>
                  </a:ext>
                </a:extLst>
              </p:cNvPr>
              <p:cNvCxnSpPr>
                <a:cxnSpLocks/>
                <a:stCxn id="2613" idx="4"/>
              </p:cNvCxnSpPr>
              <p:nvPr/>
            </p:nvCxnSpPr>
            <p:spPr bwMode="auto">
              <a:xfrm>
                <a:off x="9873358" y="236289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12" name="Straight Connector 2611">
                <a:extLst>
                  <a:ext uri="{FF2B5EF4-FFF2-40B4-BE49-F238E27FC236}">
                    <a16:creationId xmlns:a16="http://schemas.microsoft.com/office/drawing/2014/main" id="{133A563D-E91F-01F0-215F-0D8D44B1CCE8}"/>
                  </a:ext>
                </a:extLst>
              </p:cNvPr>
              <p:cNvCxnSpPr>
                <a:cxnSpLocks/>
                <a:stCxn id="2611" idx="4"/>
              </p:cNvCxnSpPr>
              <p:nvPr/>
            </p:nvCxnSpPr>
            <p:spPr bwMode="auto">
              <a:xfrm>
                <a:off x="9807821" y="2341878"/>
                <a:ext cx="0" cy="107695"/>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10" name="Straight Connector 2609">
                <a:extLst>
                  <a:ext uri="{FF2B5EF4-FFF2-40B4-BE49-F238E27FC236}">
                    <a16:creationId xmlns:a16="http://schemas.microsoft.com/office/drawing/2014/main" id="{8C9E7151-9E94-E8D7-FAEA-78FF5049CDDA}"/>
                  </a:ext>
                </a:extLst>
              </p:cNvPr>
              <p:cNvCxnSpPr>
                <a:cxnSpLocks/>
                <a:stCxn id="2609" idx="4"/>
              </p:cNvCxnSpPr>
              <p:nvPr/>
            </p:nvCxnSpPr>
            <p:spPr bwMode="auto">
              <a:xfrm>
                <a:off x="9957095" y="2341878"/>
                <a:ext cx="0" cy="107695"/>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04" name="Straight Connector 2603">
                <a:extLst>
                  <a:ext uri="{FF2B5EF4-FFF2-40B4-BE49-F238E27FC236}">
                    <a16:creationId xmlns:a16="http://schemas.microsoft.com/office/drawing/2014/main" id="{903B960C-C955-3C2D-289F-2338902AE252}"/>
                  </a:ext>
                </a:extLst>
              </p:cNvPr>
              <p:cNvCxnSpPr>
                <a:cxnSpLocks/>
                <a:stCxn id="2603" idx="4"/>
              </p:cNvCxnSpPr>
              <p:nvPr/>
            </p:nvCxnSpPr>
            <p:spPr bwMode="auto">
              <a:xfrm>
                <a:off x="10055399" y="237865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02" name="Straight Connector 2601">
                <a:extLst>
                  <a:ext uri="{FF2B5EF4-FFF2-40B4-BE49-F238E27FC236}">
                    <a16:creationId xmlns:a16="http://schemas.microsoft.com/office/drawing/2014/main" id="{E43DE5F3-CDC1-A8FC-5BE1-E6E2D15182CA}"/>
                  </a:ext>
                </a:extLst>
              </p:cNvPr>
              <p:cNvCxnSpPr>
                <a:cxnSpLocks/>
                <a:stCxn id="2601" idx="4"/>
              </p:cNvCxnSpPr>
              <p:nvPr/>
            </p:nvCxnSpPr>
            <p:spPr bwMode="auto">
              <a:xfrm>
                <a:off x="10204673" y="2378650"/>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00" name="Straight Connector 2599">
                <a:extLst>
                  <a:ext uri="{FF2B5EF4-FFF2-40B4-BE49-F238E27FC236}">
                    <a16:creationId xmlns:a16="http://schemas.microsoft.com/office/drawing/2014/main" id="{201F76ED-F443-986E-9200-5589E3BB824D}"/>
                  </a:ext>
                </a:extLst>
              </p:cNvPr>
              <p:cNvCxnSpPr>
                <a:cxnSpLocks/>
                <a:stCxn id="2599" idx="4"/>
              </p:cNvCxnSpPr>
              <p:nvPr/>
            </p:nvCxnSpPr>
            <p:spPr bwMode="auto">
              <a:xfrm>
                <a:off x="10139136" y="236289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98" name="Straight Connector 2597">
                <a:extLst>
                  <a:ext uri="{FF2B5EF4-FFF2-40B4-BE49-F238E27FC236}">
                    <a16:creationId xmlns:a16="http://schemas.microsoft.com/office/drawing/2014/main" id="{254D9D61-2F2F-62CD-9F35-77E1E0D760F1}"/>
                  </a:ext>
                </a:extLst>
              </p:cNvPr>
              <p:cNvCxnSpPr>
                <a:cxnSpLocks/>
                <a:stCxn id="2597" idx="4"/>
              </p:cNvCxnSpPr>
              <p:nvPr/>
            </p:nvCxnSpPr>
            <p:spPr bwMode="auto">
              <a:xfrm>
                <a:off x="10288409" y="2362891"/>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43" name="Straight Connector 2642">
                <a:extLst>
                  <a:ext uri="{FF2B5EF4-FFF2-40B4-BE49-F238E27FC236}">
                    <a16:creationId xmlns:a16="http://schemas.microsoft.com/office/drawing/2014/main" id="{827DD39D-9799-50A0-31B4-6230E3486CA5}"/>
                  </a:ext>
                </a:extLst>
              </p:cNvPr>
              <p:cNvCxnSpPr>
                <a:cxnSpLocks/>
                <a:stCxn id="2642" idx="4"/>
              </p:cNvCxnSpPr>
              <p:nvPr/>
            </p:nvCxnSpPr>
            <p:spPr bwMode="auto">
              <a:xfrm>
                <a:off x="10357580" y="2357692"/>
                <a:ext cx="0" cy="11032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41" name="Straight Connector 2640">
                <a:extLst>
                  <a:ext uri="{FF2B5EF4-FFF2-40B4-BE49-F238E27FC236}">
                    <a16:creationId xmlns:a16="http://schemas.microsoft.com/office/drawing/2014/main" id="{85156010-CF9C-53C8-3F96-3F07C89699C9}"/>
                  </a:ext>
                </a:extLst>
              </p:cNvPr>
              <p:cNvCxnSpPr>
                <a:cxnSpLocks/>
                <a:stCxn id="2640" idx="4"/>
              </p:cNvCxnSpPr>
              <p:nvPr/>
            </p:nvCxnSpPr>
            <p:spPr bwMode="auto">
              <a:xfrm>
                <a:off x="10535982" y="2357692"/>
                <a:ext cx="3639" cy="11032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39" name="Straight Connector 2638">
                <a:extLst>
                  <a:ext uri="{FF2B5EF4-FFF2-40B4-BE49-F238E27FC236}">
                    <a16:creationId xmlns:a16="http://schemas.microsoft.com/office/drawing/2014/main" id="{53C3F2EF-BB73-969E-6722-D53834384ABB}"/>
                  </a:ext>
                </a:extLst>
              </p:cNvPr>
              <p:cNvCxnSpPr>
                <a:cxnSpLocks/>
                <a:stCxn id="2638" idx="4"/>
              </p:cNvCxnSpPr>
              <p:nvPr/>
            </p:nvCxnSpPr>
            <p:spPr bwMode="auto">
              <a:xfrm>
                <a:off x="10452240" y="2341931"/>
                <a:ext cx="3642" cy="10507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37" name="Straight Connector 2636">
                <a:extLst>
                  <a:ext uri="{FF2B5EF4-FFF2-40B4-BE49-F238E27FC236}">
                    <a16:creationId xmlns:a16="http://schemas.microsoft.com/office/drawing/2014/main" id="{CE5965F5-1BFA-F1CB-464B-94662A27C4AC}"/>
                  </a:ext>
                </a:extLst>
              </p:cNvPr>
              <p:cNvCxnSpPr>
                <a:cxnSpLocks/>
                <a:stCxn id="2636" idx="4"/>
              </p:cNvCxnSpPr>
              <p:nvPr/>
            </p:nvCxnSpPr>
            <p:spPr bwMode="auto">
              <a:xfrm>
                <a:off x="10619717" y="2341931"/>
                <a:ext cx="0" cy="10507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31" name="Straight Connector 2630">
                <a:extLst>
                  <a:ext uri="{FF2B5EF4-FFF2-40B4-BE49-F238E27FC236}">
                    <a16:creationId xmlns:a16="http://schemas.microsoft.com/office/drawing/2014/main" id="{9589A288-A16A-E459-C2CA-CFA3B7E98ADF}"/>
                  </a:ext>
                </a:extLst>
              </p:cNvPr>
              <p:cNvCxnSpPr>
                <a:cxnSpLocks/>
                <a:stCxn id="2630" idx="4"/>
              </p:cNvCxnSpPr>
              <p:nvPr/>
            </p:nvCxnSpPr>
            <p:spPr bwMode="auto">
              <a:xfrm>
                <a:off x="10703459" y="2383959"/>
                <a:ext cx="0" cy="99817"/>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29" name="Straight Connector 2628">
                <a:extLst>
                  <a:ext uri="{FF2B5EF4-FFF2-40B4-BE49-F238E27FC236}">
                    <a16:creationId xmlns:a16="http://schemas.microsoft.com/office/drawing/2014/main" id="{2F0025B2-FB84-80D0-0362-FFC26051BD65}"/>
                  </a:ext>
                </a:extLst>
              </p:cNvPr>
              <p:cNvCxnSpPr>
                <a:cxnSpLocks/>
                <a:stCxn id="2628" idx="4"/>
              </p:cNvCxnSpPr>
              <p:nvPr/>
            </p:nvCxnSpPr>
            <p:spPr bwMode="auto">
              <a:xfrm>
                <a:off x="10867295" y="2383959"/>
                <a:ext cx="3642" cy="99817"/>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27" name="Straight Connector 2626">
                <a:extLst>
                  <a:ext uri="{FF2B5EF4-FFF2-40B4-BE49-F238E27FC236}">
                    <a16:creationId xmlns:a16="http://schemas.microsoft.com/office/drawing/2014/main" id="{74B6775B-B09A-85C7-24EF-9987B65840AC}"/>
                  </a:ext>
                </a:extLst>
              </p:cNvPr>
              <p:cNvCxnSpPr>
                <a:cxnSpLocks/>
                <a:stCxn id="2626" idx="4"/>
              </p:cNvCxnSpPr>
              <p:nvPr/>
            </p:nvCxnSpPr>
            <p:spPr bwMode="auto">
              <a:xfrm>
                <a:off x="10783557" y="2357692"/>
                <a:ext cx="3639" cy="11032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25" name="Straight Connector 2624">
                <a:extLst>
                  <a:ext uri="{FF2B5EF4-FFF2-40B4-BE49-F238E27FC236}">
                    <a16:creationId xmlns:a16="http://schemas.microsoft.com/office/drawing/2014/main" id="{0CC18D58-9E3B-C748-D0FC-4F155EA282DA}"/>
                  </a:ext>
                </a:extLst>
              </p:cNvPr>
              <p:cNvCxnSpPr>
                <a:cxnSpLocks/>
                <a:stCxn id="2624" idx="4"/>
              </p:cNvCxnSpPr>
              <p:nvPr/>
            </p:nvCxnSpPr>
            <p:spPr bwMode="auto">
              <a:xfrm>
                <a:off x="10958315" y="2411910"/>
                <a:ext cx="0" cy="11032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70" name="Straight Connector 2669">
                <a:extLst>
                  <a:ext uri="{FF2B5EF4-FFF2-40B4-BE49-F238E27FC236}">
                    <a16:creationId xmlns:a16="http://schemas.microsoft.com/office/drawing/2014/main" id="{D6C955CD-DA7A-488E-1091-869D916650C8}"/>
                  </a:ext>
                </a:extLst>
              </p:cNvPr>
              <p:cNvCxnSpPr>
                <a:cxnSpLocks/>
                <a:stCxn id="2669" idx="4"/>
              </p:cNvCxnSpPr>
              <p:nvPr/>
            </p:nvCxnSpPr>
            <p:spPr bwMode="auto">
              <a:xfrm rot="21540000" flipV="1">
                <a:off x="6972139" y="2517587"/>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68" name="Straight Connector 2667">
                <a:extLst>
                  <a:ext uri="{FF2B5EF4-FFF2-40B4-BE49-F238E27FC236}">
                    <a16:creationId xmlns:a16="http://schemas.microsoft.com/office/drawing/2014/main" id="{0717D871-D7E4-ED58-15AF-D51EB9252F5D}"/>
                  </a:ext>
                </a:extLst>
              </p:cNvPr>
              <p:cNvCxnSpPr>
                <a:cxnSpLocks/>
                <a:stCxn id="2667" idx="4"/>
              </p:cNvCxnSpPr>
              <p:nvPr/>
            </p:nvCxnSpPr>
            <p:spPr bwMode="auto">
              <a:xfrm rot="21540000" flipV="1">
                <a:off x="7135982" y="2514163"/>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66" name="Straight Connector 2665">
                <a:extLst>
                  <a:ext uri="{FF2B5EF4-FFF2-40B4-BE49-F238E27FC236}">
                    <a16:creationId xmlns:a16="http://schemas.microsoft.com/office/drawing/2014/main" id="{0C7497C5-C534-8029-5299-13B05FFC597A}"/>
                  </a:ext>
                </a:extLst>
              </p:cNvPr>
              <p:cNvCxnSpPr>
                <a:cxnSpLocks/>
                <a:stCxn id="2665" idx="4"/>
              </p:cNvCxnSpPr>
              <p:nvPr/>
            </p:nvCxnSpPr>
            <p:spPr bwMode="auto">
              <a:xfrm rot="21540000" flipV="1">
                <a:off x="7084784" y="2548562"/>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64" name="Straight Connector 2663">
                <a:extLst>
                  <a:ext uri="{FF2B5EF4-FFF2-40B4-BE49-F238E27FC236}">
                    <a16:creationId xmlns:a16="http://schemas.microsoft.com/office/drawing/2014/main" id="{F8CEB020-A961-C429-3AE1-B382974DB39B}"/>
                  </a:ext>
                </a:extLst>
              </p:cNvPr>
              <p:cNvCxnSpPr>
                <a:cxnSpLocks/>
                <a:stCxn id="2663" idx="4"/>
              </p:cNvCxnSpPr>
              <p:nvPr/>
            </p:nvCxnSpPr>
            <p:spPr bwMode="auto">
              <a:xfrm rot="21540000" flipV="1">
                <a:off x="7241344" y="2545175"/>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58" name="Straight Connector 2657">
                <a:extLst>
                  <a:ext uri="{FF2B5EF4-FFF2-40B4-BE49-F238E27FC236}">
                    <a16:creationId xmlns:a16="http://schemas.microsoft.com/office/drawing/2014/main" id="{507663E3-09E2-EF7F-17A9-D9968B946427}"/>
                  </a:ext>
                </a:extLst>
              </p:cNvPr>
              <p:cNvCxnSpPr>
                <a:cxnSpLocks/>
                <a:stCxn id="2657" idx="4"/>
              </p:cNvCxnSpPr>
              <p:nvPr/>
            </p:nvCxnSpPr>
            <p:spPr bwMode="auto">
              <a:xfrm rot="21540000" flipV="1">
                <a:off x="7292557" y="2513401"/>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56" name="Straight Connector 2655">
                <a:extLst>
                  <a:ext uri="{FF2B5EF4-FFF2-40B4-BE49-F238E27FC236}">
                    <a16:creationId xmlns:a16="http://schemas.microsoft.com/office/drawing/2014/main" id="{E7AAB21D-68DB-9F02-F68A-745E3D05A753}"/>
                  </a:ext>
                </a:extLst>
              </p:cNvPr>
              <p:cNvCxnSpPr>
                <a:cxnSpLocks/>
                <a:stCxn id="2655" idx="4"/>
              </p:cNvCxnSpPr>
              <p:nvPr/>
            </p:nvCxnSpPr>
            <p:spPr bwMode="auto">
              <a:xfrm rot="21540000" flipV="1">
                <a:off x="7441873" y="2499542"/>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54" name="Straight Connector 2653">
                <a:extLst>
                  <a:ext uri="{FF2B5EF4-FFF2-40B4-BE49-F238E27FC236}">
                    <a16:creationId xmlns:a16="http://schemas.microsoft.com/office/drawing/2014/main" id="{04AF0F10-2B01-C7E2-92B1-927D2E6B2F42}"/>
                  </a:ext>
                </a:extLst>
              </p:cNvPr>
              <p:cNvCxnSpPr>
                <a:cxnSpLocks/>
                <a:stCxn id="2653" idx="4"/>
              </p:cNvCxnSpPr>
              <p:nvPr/>
            </p:nvCxnSpPr>
            <p:spPr bwMode="auto">
              <a:xfrm rot="21540000" flipV="1">
                <a:off x="7401630" y="2528632"/>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52" name="Straight Connector 2651">
                <a:extLst>
                  <a:ext uri="{FF2B5EF4-FFF2-40B4-BE49-F238E27FC236}">
                    <a16:creationId xmlns:a16="http://schemas.microsoft.com/office/drawing/2014/main" id="{DD1D0B74-174A-62B3-FAD0-42BCEE617EB0}"/>
                  </a:ext>
                </a:extLst>
              </p:cNvPr>
              <p:cNvCxnSpPr>
                <a:cxnSpLocks/>
                <a:stCxn id="2651" idx="4"/>
              </p:cNvCxnSpPr>
              <p:nvPr/>
            </p:nvCxnSpPr>
            <p:spPr bwMode="auto">
              <a:xfrm rot="21540000" flipV="1">
                <a:off x="7554548" y="2525264"/>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97" name="Straight Connector 2696">
                <a:extLst>
                  <a:ext uri="{FF2B5EF4-FFF2-40B4-BE49-F238E27FC236}">
                    <a16:creationId xmlns:a16="http://schemas.microsoft.com/office/drawing/2014/main" id="{CA39CBFC-6303-BC0F-77B6-EC653BA8D3A0}"/>
                  </a:ext>
                </a:extLst>
              </p:cNvPr>
              <p:cNvCxnSpPr>
                <a:cxnSpLocks/>
                <a:stCxn id="2696" idx="4"/>
              </p:cNvCxnSpPr>
              <p:nvPr/>
            </p:nvCxnSpPr>
            <p:spPr bwMode="auto">
              <a:xfrm rot="21540000" flipV="1">
                <a:off x="7641980" y="2526941"/>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95" name="Straight Connector 2694">
                <a:extLst>
                  <a:ext uri="{FF2B5EF4-FFF2-40B4-BE49-F238E27FC236}">
                    <a16:creationId xmlns:a16="http://schemas.microsoft.com/office/drawing/2014/main" id="{C979EAFD-7483-39E0-62DF-1925EEFD09A4}"/>
                  </a:ext>
                </a:extLst>
              </p:cNvPr>
              <p:cNvCxnSpPr>
                <a:cxnSpLocks/>
                <a:stCxn id="2694" idx="4"/>
              </p:cNvCxnSpPr>
              <p:nvPr/>
            </p:nvCxnSpPr>
            <p:spPr bwMode="auto">
              <a:xfrm rot="21540000" flipV="1">
                <a:off x="7798568" y="2520918"/>
                <a:ext cx="3639"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93" name="Straight Connector 2692">
                <a:extLst>
                  <a:ext uri="{FF2B5EF4-FFF2-40B4-BE49-F238E27FC236}">
                    <a16:creationId xmlns:a16="http://schemas.microsoft.com/office/drawing/2014/main" id="{6E4C2568-7D04-C18E-68E5-2A3B3E749CCF}"/>
                  </a:ext>
                </a:extLst>
              </p:cNvPr>
              <p:cNvCxnSpPr>
                <a:cxnSpLocks/>
                <a:stCxn id="2692" idx="4"/>
              </p:cNvCxnSpPr>
              <p:nvPr/>
            </p:nvCxnSpPr>
            <p:spPr bwMode="auto">
              <a:xfrm rot="21540000" flipV="1">
                <a:off x="7754651" y="2555290"/>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91" name="Straight Connector 2690">
                <a:extLst>
                  <a:ext uri="{FF2B5EF4-FFF2-40B4-BE49-F238E27FC236}">
                    <a16:creationId xmlns:a16="http://schemas.microsoft.com/office/drawing/2014/main" id="{178948A8-4528-1CC7-E3C0-2A029A99144D}"/>
                  </a:ext>
                </a:extLst>
              </p:cNvPr>
              <p:cNvCxnSpPr>
                <a:cxnSpLocks/>
                <a:stCxn id="2690" idx="4"/>
              </p:cNvCxnSpPr>
              <p:nvPr/>
            </p:nvCxnSpPr>
            <p:spPr bwMode="auto">
              <a:xfrm rot="21540000" flipV="1">
                <a:off x="7907598" y="2551920"/>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85" name="Straight Connector 2684">
                <a:extLst>
                  <a:ext uri="{FF2B5EF4-FFF2-40B4-BE49-F238E27FC236}">
                    <a16:creationId xmlns:a16="http://schemas.microsoft.com/office/drawing/2014/main" id="{9CF8F9F5-12A9-9F32-4342-B6F5B97B7BCC}"/>
                  </a:ext>
                </a:extLst>
              </p:cNvPr>
              <p:cNvCxnSpPr>
                <a:cxnSpLocks/>
                <a:stCxn id="2684" idx="4"/>
              </p:cNvCxnSpPr>
              <p:nvPr/>
            </p:nvCxnSpPr>
            <p:spPr bwMode="auto">
              <a:xfrm rot="21540000" flipV="1">
                <a:off x="7962441" y="2512249"/>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83" name="Straight Connector 2682">
                <a:extLst>
                  <a:ext uri="{FF2B5EF4-FFF2-40B4-BE49-F238E27FC236}">
                    <a16:creationId xmlns:a16="http://schemas.microsoft.com/office/drawing/2014/main" id="{A1FC6494-E107-AF5C-92FC-B79F88E16CE6}"/>
                  </a:ext>
                </a:extLst>
              </p:cNvPr>
              <p:cNvCxnSpPr>
                <a:cxnSpLocks/>
                <a:stCxn id="2682" idx="4"/>
              </p:cNvCxnSpPr>
              <p:nvPr/>
            </p:nvCxnSpPr>
            <p:spPr bwMode="auto">
              <a:xfrm rot="21540000" flipV="1">
                <a:off x="8108098" y="2506280"/>
                <a:ext cx="3642"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81" name="Straight Connector 2680">
                <a:extLst>
                  <a:ext uri="{FF2B5EF4-FFF2-40B4-BE49-F238E27FC236}">
                    <a16:creationId xmlns:a16="http://schemas.microsoft.com/office/drawing/2014/main" id="{BC7D7222-4DA1-BB69-3304-90351FBC4C96}"/>
                  </a:ext>
                </a:extLst>
              </p:cNvPr>
              <p:cNvCxnSpPr>
                <a:cxnSpLocks/>
                <a:stCxn id="2680" idx="4"/>
              </p:cNvCxnSpPr>
              <p:nvPr/>
            </p:nvCxnSpPr>
            <p:spPr bwMode="auto">
              <a:xfrm rot="21540000" flipV="1">
                <a:off x="8064209" y="2535387"/>
                <a:ext cx="3642"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79" name="Straight Connector 2678">
                <a:extLst>
                  <a:ext uri="{FF2B5EF4-FFF2-40B4-BE49-F238E27FC236}">
                    <a16:creationId xmlns:a16="http://schemas.microsoft.com/office/drawing/2014/main" id="{828B7AE7-35C9-05A3-E1E2-CC98E430C456}"/>
                  </a:ext>
                </a:extLst>
              </p:cNvPr>
              <p:cNvCxnSpPr>
                <a:cxnSpLocks/>
                <a:stCxn id="2678" idx="4"/>
              </p:cNvCxnSpPr>
              <p:nvPr/>
            </p:nvCxnSpPr>
            <p:spPr bwMode="auto">
              <a:xfrm rot="21540000" flipV="1">
                <a:off x="8217137" y="2534655"/>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24" name="Straight Connector 2723">
                <a:extLst>
                  <a:ext uri="{FF2B5EF4-FFF2-40B4-BE49-F238E27FC236}">
                    <a16:creationId xmlns:a16="http://schemas.microsoft.com/office/drawing/2014/main" id="{54F80A69-629A-9201-2842-FC0CF4425E66}"/>
                  </a:ext>
                </a:extLst>
              </p:cNvPr>
              <p:cNvCxnSpPr>
                <a:cxnSpLocks/>
                <a:stCxn id="2723" idx="4"/>
              </p:cNvCxnSpPr>
              <p:nvPr/>
            </p:nvCxnSpPr>
            <p:spPr bwMode="auto">
              <a:xfrm rot="21540000" flipV="1">
                <a:off x="8311912" y="2523199"/>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22" name="Straight Connector 2721">
                <a:extLst>
                  <a:ext uri="{FF2B5EF4-FFF2-40B4-BE49-F238E27FC236}">
                    <a16:creationId xmlns:a16="http://schemas.microsoft.com/office/drawing/2014/main" id="{1152E526-F671-3335-F016-25CA7617DFDD}"/>
                  </a:ext>
                </a:extLst>
              </p:cNvPr>
              <p:cNvCxnSpPr>
                <a:cxnSpLocks/>
                <a:stCxn id="2721" idx="4"/>
              </p:cNvCxnSpPr>
              <p:nvPr/>
            </p:nvCxnSpPr>
            <p:spPr bwMode="auto">
              <a:xfrm rot="21540000" flipV="1">
                <a:off x="8468526" y="2517175"/>
                <a:ext cx="3639"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20" name="Straight Connector 2719">
                <a:extLst>
                  <a:ext uri="{FF2B5EF4-FFF2-40B4-BE49-F238E27FC236}">
                    <a16:creationId xmlns:a16="http://schemas.microsoft.com/office/drawing/2014/main" id="{79A435F2-2797-4747-0125-044111FB429C}"/>
                  </a:ext>
                </a:extLst>
              </p:cNvPr>
              <p:cNvCxnSpPr>
                <a:cxnSpLocks/>
                <a:stCxn id="2719" idx="4"/>
              </p:cNvCxnSpPr>
              <p:nvPr/>
            </p:nvCxnSpPr>
            <p:spPr bwMode="auto">
              <a:xfrm rot="21540000" flipV="1">
                <a:off x="8413697" y="2548965"/>
                <a:ext cx="3642"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18" name="Straight Connector 2717">
                <a:extLst>
                  <a:ext uri="{FF2B5EF4-FFF2-40B4-BE49-F238E27FC236}">
                    <a16:creationId xmlns:a16="http://schemas.microsoft.com/office/drawing/2014/main" id="{2DDE66E3-0EB9-131B-49AE-8F648A9CAFA8}"/>
                  </a:ext>
                </a:extLst>
              </p:cNvPr>
              <p:cNvCxnSpPr>
                <a:cxnSpLocks/>
                <a:stCxn id="2717" idx="4"/>
              </p:cNvCxnSpPr>
              <p:nvPr/>
            </p:nvCxnSpPr>
            <p:spPr bwMode="auto">
              <a:xfrm rot="21540000" flipV="1">
                <a:off x="8577538" y="2545552"/>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12" name="Straight Connector 2711">
                <a:extLst>
                  <a:ext uri="{FF2B5EF4-FFF2-40B4-BE49-F238E27FC236}">
                    <a16:creationId xmlns:a16="http://schemas.microsoft.com/office/drawing/2014/main" id="{FD46DBE9-D38D-8C1D-D9EE-427AAD78E33B}"/>
                  </a:ext>
                </a:extLst>
              </p:cNvPr>
              <p:cNvCxnSpPr>
                <a:cxnSpLocks/>
                <a:stCxn id="2711" idx="4"/>
              </p:cNvCxnSpPr>
              <p:nvPr/>
            </p:nvCxnSpPr>
            <p:spPr bwMode="auto">
              <a:xfrm rot="21540000" flipV="1">
                <a:off x="8617803" y="2508578"/>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10" name="Straight Connector 2709">
                <a:extLst>
                  <a:ext uri="{FF2B5EF4-FFF2-40B4-BE49-F238E27FC236}">
                    <a16:creationId xmlns:a16="http://schemas.microsoft.com/office/drawing/2014/main" id="{D0FAF127-C349-C36C-5E11-AC268B783C64}"/>
                  </a:ext>
                </a:extLst>
              </p:cNvPr>
              <p:cNvCxnSpPr>
                <a:cxnSpLocks/>
                <a:stCxn id="2709" idx="4"/>
              </p:cNvCxnSpPr>
              <p:nvPr/>
            </p:nvCxnSpPr>
            <p:spPr bwMode="auto">
              <a:xfrm rot="21540000" flipV="1">
                <a:off x="8778040" y="2502546"/>
                <a:ext cx="0" cy="107695"/>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08" name="Straight Connector 2707">
                <a:extLst>
                  <a:ext uri="{FF2B5EF4-FFF2-40B4-BE49-F238E27FC236}">
                    <a16:creationId xmlns:a16="http://schemas.microsoft.com/office/drawing/2014/main" id="{CBD774EE-C832-D17C-C0FF-C7CD5799A0A2}"/>
                  </a:ext>
                </a:extLst>
              </p:cNvPr>
              <p:cNvCxnSpPr>
                <a:cxnSpLocks/>
                <a:stCxn id="2707" idx="4"/>
              </p:cNvCxnSpPr>
              <p:nvPr/>
            </p:nvCxnSpPr>
            <p:spPr bwMode="auto">
              <a:xfrm rot="21540000" flipV="1">
                <a:off x="8719595" y="2531716"/>
                <a:ext cx="3642" cy="10769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06" name="Straight Connector 2705">
                <a:extLst>
                  <a:ext uri="{FF2B5EF4-FFF2-40B4-BE49-F238E27FC236}">
                    <a16:creationId xmlns:a16="http://schemas.microsoft.com/office/drawing/2014/main" id="{6C97044E-90FB-697E-D54D-EFB7850182E6}"/>
                  </a:ext>
                </a:extLst>
              </p:cNvPr>
              <p:cNvCxnSpPr>
                <a:cxnSpLocks/>
                <a:stCxn id="2705" idx="4"/>
              </p:cNvCxnSpPr>
              <p:nvPr/>
            </p:nvCxnSpPr>
            <p:spPr bwMode="auto">
              <a:xfrm rot="21540000" flipV="1">
                <a:off x="8883436" y="2530928"/>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51" name="Straight Connector 2750">
                <a:extLst>
                  <a:ext uri="{FF2B5EF4-FFF2-40B4-BE49-F238E27FC236}">
                    <a16:creationId xmlns:a16="http://schemas.microsoft.com/office/drawing/2014/main" id="{459BCFE4-0F70-5F86-C6D8-139DD8FA931A}"/>
                  </a:ext>
                </a:extLst>
              </p:cNvPr>
              <p:cNvCxnSpPr>
                <a:cxnSpLocks/>
                <a:stCxn id="2750" idx="4"/>
              </p:cNvCxnSpPr>
              <p:nvPr/>
            </p:nvCxnSpPr>
            <p:spPr bwMode="auto">
              <a:xfrm rot="21540000" flipV="1">
                <a:off x="8974571" y="2524708"/>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49" name="Straight Connector 2748">
                <a:extLst>
                  <a:ext uri="{FF2B5EF4-FFF2-40B4-BE49-F238E27FC236}">
                    <a16:creationId xmlns:a16="http://schemas.microsoft.com/office/drawing/2014/main" id="{412F3C4C-AB4F-DBC6-A0D1-A99D75067B3F}"/>
                  </a:ext>
                </a:extLst>
              </p:cNvPr>
              <p:cNvCxnSpPr>
                <a:cxnSpLocks/>
                <a:stCxn id="2748" idx="4"/>
              </p:cNvCxnSpPr>
              <p:nvPr/>
            </p:nvCxnSpPr>
            <p:spPr bwMode="auto">
              <a:xfrm rot="21540000" flipV="1">
                <a:off x="9138422" y="2521287"/>
                <a:ext cx="0" cy="97188"/>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47" name="Straight Connector 2746">
                <a:extLst>
                  <a:ext uri="{FF2B5EF4-FFF2-40B4-BE49-F238E27FC236}">
                    <a16:creationId xmlns:a16="http://schemas.microsoft.com/office/drawing/2014/main" id="{267823A4-03EC-5264-1942-4EE47491ED9B}"/>
                  </a:ext>
                </a:extLst>
              </p:cNvPr>
              <p:cNvCxnSpPr>
                <a:cxnSpLocks/>
                <a:stCxn id="2746" idx="4"/>
              </p:cNvCxnSpPr>
              <p:nvPr/>
            </p:nvCxnSpPr>
            <p:spPr bwMode="auto">
              <a:xfrm rot="21540000" flipV="1">
                <a:off x="9079961" y="2550464"/>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45" name="Straight Connector 2744">
                <a:extLst>
                  <a:ext uri="{FF2B5EF4-FFF2-40B4-BE49-F238E27FC236}">
                    <a16:creationId xmlns:a16="http://schemas.microsoft.com/office/drawing/2014/main" id="{09A0B9FE-DBBC-589C-5FC6-36407057B6BA}"/>
                  </a:ext>
                </a:extLst>
              </p:cNvPr>
              <p:cNvCxnSpPr>
                <a:cxnSpLocks/>
                <a:stCxn id="2744" idx="4"/>
              </p:cNvCxnSpPr>
              <p:nvPr/>
            </p:nvCxnSpPr>
            <p:spPr bwMode="auto">
              <a:xfrm rot="21540000" flipV="1">
                <a:off x="9243870" y="2536534"/>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39" name="Straight Connector 2738">
                <a:extLst>
                  <a:ext uri="{FF2B5EF4-FFF2-40B4-BE49-F238E27FC236}">
                    <a16:creationId xmlns:a16="http://schemas.microsoft.com/office/drawing/2014/main" id="{8013D2E1-8497-E395-B3F6-59E56C24A75D}"/>
                  </a:ext>
                </a:extLst>
              </p:cNvPr>
              <p:cNvCxnSpPr>
                <a:cxnSpLocks/>
                <a:stCxn id="2738" idx="4"/>
              </p:cNvCxnSpPr>
              <p:nvPr/>
            </p:nvCxnSpPr>
            <p:spPr bwMode="auto">
              <a:xfrm rot="21540000" flipV="1">
                <a:off x="9280469" y="2510088"/>
                <a:ext cx="0" cy="97188"/>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37" name="Straight Connector 2736">
                <a:extLst>
                  <a:ext uri="{FF2B5EF4-FFF2-40B4-BE49-F238E27FC236}">
                    <a16:creationId xmlns:a16="http://schemas.microsoft.com/office/drawing/2014/main" id="{00DDFBA4-8AC2-E56A-051C-3E6D789265A1}"/>
                  </a:ext>
                </a:extLst>
              </p:cNvPr>
              <p:cNvCxnSpPr>
                <a:cxnSpLocks/>
                <a:stCxn id="2736" idx="4"/>
              </p:cNvCxnSpPr>
              <p:nvPr/>
            </p:nvCxnSpPr>
            <p:spPr bwMode="auto">
              <a:xfrm rot="21540000" flipV="1">
                <a:off x="9444321" y="2504038"/>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35" name="Straight Connector 2734">
                <a:extLst>
                  <a:ext uri="{FF2B5EF4-FFF2-40B4-BE49-F238E27FC236}">
                    <a16:creationId xmlns:a16="http://schemas.microsoft.com/office/drawing/2014/main" id="{0A6A0FA2-494A-DE62-BCCB-61B776E7F07C}"/>
                  </a:ext>
                </a:extLst>
              </p:cNvPr>
              <p:cNvCxnSpPr>
                <a:cxnSpLocks/>
                <a:stCxn id="2734" idx="4"/>
              </p:cNvCxnSpPr>
              <p:nvPr/>
            </p:nvCxnSpPr>
            <p:spPr bwMode="auto">
              <a:xfrm rot="21540000" flipV="1">
                <a:off x="9385869" y="2535844"/>
                <a:ext cx="0" cy="97188"/>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33" name="Straight Connector 2732">
                <a:extLst>
                  <a:ext uri="{FF2B5EF4-FFF2-40B4-BE49-F238E27FC236}">
                    <a16:creationId xmlns:a16="http://schemas.microsoft.com/office/drawing/2014/main" id="{9F5301C7-57E9-2D67-992D-FA075453577F}"/>
                  </a:ext>
                </a:extLst>
              </p:cNvPr>
              <p:cNvCxnSpPr>
                <a:cxnSpLocks/>
                <a:stCxn id="2732" idx="4"/>
              </p:cNvCxnSpPr>
              <p:nvPr/>
            </p:nvCxnSpPr>
            <p:spPr bwMode="auto">
              <a:xfrm rot="21540000" flipV="1">
                <a:off x="9549742" y="2524540"/>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78" name="Straight Connector 2777">
                <a:extLst>
                  <a:ext uri="{FF2B5EF4-FFF2-40B4-BE49-F238E27FC236}">
                    <a16:creationId xmlns:a16="http://schemas.microsoft.com/office/drawing/2014/main" id="{0D055975-77E1-008B-5292-77AE8C54E2D7}"/>
                  </a:ext>
                </a:extLst>
              </p:cNvPr>
              <p:cNvCxnSpPr>
                <a:cxnSpLocks/>
                <a:stCxn id="2777" idx="4"/>
              </p:cNvCxnSpPr>
              <p:nvPr/>
            </p:nvCxnSpPr>
            <p:spPr bwMode="auto">
              <a:xfrm rot="21540000" flipV="1">
                <a:off x="9655450" y="2515731"/>
                <a:ext cx="0" cy="102444"/>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76" name="Straight Connector 2775">
                <a:extLst>
                  <a:ext uri="{FF2B5EF4-FFF2-40B4-BE49-F238E27FC236}">
                    <a16:creationId xmlns:a16="http://schemas.microsoft.com/office/drawing/2014/main" id="{0CEA850B-097C-FCA1-180A-E83811CC2C28}"/>
                  </a:ext>
                </a:extLst>
              </p:cNvPr>
              <p:cNvCxnSpPr>
                <a:cxnSpLocks/>
                <a:stCxn id="2775" idx="4"/>
              </p:cNvCxnSpPr>
              <p:nvPr/>
            </p:nvCxnSpPr>
            <p:spPr bwMode="auto">
              <a:xfrm rot="21540000" flipV="1">
                <a:off x="9808406" y="2501853"/>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74" name="Straight Connector 2773">
                <a:extLst>
                  <a:ext uri="{FF2B5EF4-FFF2-40B4-BE49-F238E27FC236}">
                    <a16:creationId xmlns:a16="http://schemas.microsoft.com/office/drawing/2014/main" id="{133BD03B-C1E9-68E6-6F33-2205ACB4D9C5}"/>
                  </a:ext>
                </a:extLst>
              </p:cNvPr>
              <p:cNvCxnSpPr>
                <a:cxnSpLocks/>
                <a:stCxn id="2773" idx="4"/>
              </p:cNvCxnSpPr>
              <p:nvPr/>
            </p:nvCxnSpPr>
            <p:spPr bwMode="auto">
              <a:xfrm rot="21540000" flipV="1">
                <a:off x="9760865" y="2533607"/>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72" name="Straight Connector 2771">
                <a:extLst>
                  <a:ext uri="{FF2B5EF4-FFF2-40B4-BE49-F238E27FC236}">
                    <a16:creationId xmlns:a16="http://schemas.microsoft.com/office/drawing/2014/main" id="{1932B799-08A5-6672-16C6-1B04508BD8FC}"/>
                  </a:ext>
                </a:extLst>
              </p:cNvPr>
              <p:cNvCxnSpPr>
                <a:cxnSpLocks/>
                <a:stCxn id="2771" idx="4"/>
              </p:cNvCxnSpPr>
              <p:nvPr/>
            </p:nvCxnSpPr>
            <p:spPr bwMode="auto">
              <a:xfrm rot="21540000" flipV="1">
                <a:off x="9924723" y="2527558"/>
                <a:ext cx="0" cy="11294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66" name="Straight Connector 2765">
                <a:extLst>
                  <a:ext uri="{FF2B5EF4-FFF2-40B4-BE49-F238E27FC236}">
                    <a16:creationId xmlns:a16="http://schemas.microsoft.com/office/drawing/2014/main" id="{7D5B8759-986C-9EEE-226A-3F82D0F8A1CD}"/>
                  </a:ext>
                </a:extLst>
              </p:cNvPr>
              <p:cNvCxnSpPr>
                <a:cxnSpLocks/>
                <a:stCxn id="2765" idx="4"/>
              </p:cNvCxnSpPr>
              <p:nvPr/>
            </p:nvCxnSpPr>
            <p:spPr bwMode="auto">
              <a:xfrm rot="21540000" flipV="1">
                <a:off x="9961342" y="2501109"/>
                <a:ext cx="0" cy="10244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64" name="Straight Connector 2763">
                <a:extLst>
                  <a:ext uri="{FF2B5EF4-FFF2-40B4-BE49-F238E27FC236}">
                    <a16:creationId xmlns:a16="http://schemas.microsoft.com/office/drawing/2014/main" id="{8B3E854E-A7C2-332A-68A6-8FEFB4004FDA}"/>
                  </a:ext>
                </a:extLst>
              </p:cNvPr>
              <p:cNvCxnSpPr>
                <a:cxnSpLocks/>
                <a:stCxn id="2763" idx="4"/>
              </p:cNvCxnSpPr>
              <p:nvPr/>
            </p:nvCxnSpPr>
            <p:spPr bwMode="auto">
              <a:xfrm rot="21540000" flipV="1">
                <a:off x="10125206" y="2492434"/>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62" name="Straight Connector 2761">
                <a:extLst>
                  <a:ext uri="{FF2B5EF4-FFF2-40B4-BE49-F238E27FC236}">
                    <a16:creationId xmlns:a16="http://schemas.microsoft.com/office/drawing/2014/main" id="{4EF7AEA2-411C-FE28-B75E-902D505399D7}"/>
                  </a:ext>
                </a:extLst>
              </p:cNvPr>
              <p:cNvCxnSpPr>
                <a:cxnSpLocks/>
                <a:stCxn id="2761" idx="4"/>
              </p:cNvCxnSpPr>
              <p:nvPr/>
            </p:nvCxnSpPr>
            <p:spPr bwMode="auto">
              <a:xfrm rot="21540000" flipV="1">
                <a:off x="10066746" y="2524240"/>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60" name="Straight Connector 2759">
                <a:extLst>
                  <a:ext uri="{FF2B5EF4-FFF2-40B4-BE49-F238E27FC236}">
                    <a16:creationId xmlns:a16="http://schemas.microsoft.com/office/drawing/2014/main" id="{0A9A6B37-69A0-CF8B-C77A-003125FE0DC1}"/>
                  </a:ext>
                </a:extLst>
              </p:cNvPr>
              <p:cNvCxnSpPr>
                <a:cxnSpLocks/>
                <a:stCxn id="2759" idx="4"/>
              </p:cNvCxnSpPr>
              <p:nvPr/>
            </p:nvCxnSpPr>
            <p:spPr bwMode="auto">
              <a:xfrm rot="21540000" flipV="1">
                <a:off x="10234254" y="2512918"/>
                <a:ext cx="0" cy="112951"/>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05" name="Straight Connector 2804">
                <a:extLst>
                  <a:ext uri="{FF2B5EF4-FFF2-40B4-BE49-F238E27FC236}">
                    <a16:creationId xmlns:a16="http://schemas.microsoft.com/office/drawing/2014/main" id="{EB2DC548-81C8-91C3-5030-43989C8D9CB8}"/>
                  </a:ext>
                </a:extLst>
              </p:cNvPr>
              <p:cNvCxnSpPr>
                <a:cxnSpLocks/>
                <a:stCxn id="2804" idx="4"/>
              </p:cNvCxnSpPr>
              <p:nvPr/>
            </p:nvCxnSpPr>
            <p:spPr bwMode="auto">
              <a:xfrm rot="21540000" flipV="1">
                <a:off x="10299926" y="2506827"/>
                <a:ext cx="0" cy="11032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03" name="Straight Connector 2802">
                <a:extLst>
                  <a:ext uri="{FF2B5EF4-FFF2-40B4-BE49-F238E27FC236}">
                    <a16:creationId xmlns:a16="http://schemas.microsoft.com/office/drawing/2014/main" id="{D21BF280-ED67-4C22-F784-259742034C5C}"/>
                  </a:ext>
                </a:extLst>
              </p:cNvPr>
              <p:cNvCxnSpPr>
                <a:cxnSpLocks/>
                <a:stCxn id="2802" idx="4"/>
              </p:cNvCxnSpPr>
              <p:nvPr/>
            </p:nvCxnSpPr>
            <p:spPr bwMode="auto">
              <a:xfrm rot="21540000" flipV="1">
                <a:off x="10463785" y="2500768"/>
                <a:ext cx="3639" cy="11032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01" name="Straight Connector 2800">
                <a:extLst>
                  <a:ext uri="{FF2B5EF4-FFF2-40B4-BE49-F238E27FC236}">
                    <a16:creationId xmlns:a16="http://schemas.microsoft.com/office/drawing/2014/main" id="{4B70B0E1-1109-E85B-2B9A-DD6706120FA1}"/>
                  </a:ext>
                </a:extLst>
              </p:cNvPr>
              <p:cNvCxnSpPr>
                <a:cxnSpLocks/>
                <a:stCxn id="2800" idx="4"/>
              </p:cNvCxnSpPr>
              <p:nvPr/>
            </p:nvCxnSpPr>
            <p:spPr bwMode="auto">
              <a:xfrm rot="21540000" flipV="1">
                <a:off x="10401691" y="2529966"/>
                <a:ext cx="3642" cy="112948"/>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99" name="Straight Connector 2798">
                <a:extLst>
                  <a:ext uri="{FF2B5EF4-FFF2-40B4-BE49-F238E27FC236}">
                    <a16:creationId xmlns:a16="http://schemas.microsoft.com/office/drawing/2014/main" id="{00482F93-C957-512C-FE11-AA94062C983C}"/>
                  </a:ext>
                </a:extLst>
              </p:cNvPr>
              <p:cNvCxnSpPr>
                <a:cxnSpLocks/>
                <a:stCxn id="2798" idx="4"/>
              </p:cNvCxnSpPr>
              <p:nvPr/>
            </p:nvCxnSpPr>
            <p:spPr bwMode="auto">
              <a:xfrm rot="21540000" flipV="1">
                <a:off x="10583762" y="2529091"/>
                <a:ext cx="0" cy="99815"/>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93" name="Straight Connector 2792">
                <a:extLst>
                  <a:ext uri="{FF2B5EF4-FFF2-40B4-BE49-F238E27FC236}">
                    <a16:creationId xmlns:a16="http://schemas.microsoft.com/office/drawing/2014/main" id="{795A7405-70E4-4703-D27E-C4E706733CA1}"/>
                  </a:ext>
                </a:extLst>
              </p:cNvPr>
              <p:cNvCxnSpPr>
                <a:cxnSpLocks/>
                <a:stCxn id="2792" idx="4"/>
              </p:cNvCxnSpPr>
              <p:nvPr/>
            </p:nvCxnSpPr>
            <p:spPr bwMode="auto">
              <a:xfrm rot="21540000" flipV="1">
                <a:off x="10605834" y="2489580"/>
                <a:ext cx="0" cy="11032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91" name="Straight Connector 2790">
                <a:extLst>
                  <a:ext uri="{FF2B5EF4-FFF2-40B4-BE49-F238E27FC236}">
                    <a16:creationId xmlns:a16="http://schemas.microsoft.com/office/drawing/2014/main" id="{344AA3C6-326B-0D19-8272-D6689428F9CC}"/>
                  </a:ext>
                </a:extLst>
              </p:cNvPr>
              <p:cNvCxnSpPr>
                <a:cxnSpLocks/>
                <a:stCxn id="2790" idx="4"/>
              </p:cNvCxnSpPr>
              <p:nvPr/>
            </p:nvCxnSpPr>
            <p:spPr bwMode="auto">
              <a:xfrm rot="21540000" flipV="1">
                <a:off x="10780622" y="2497338"/>
                <a:ext cx="3642" cy="112948"/>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89" name="Straight Connector 2788">
                <a:extLst>
                  <a:ext uri="{FF2B5EF4-FFF2-40B4-BE49-F238E27FC236}">
                    <a16:creationId xmlns:a16="http://schemas.microsoft.com/office/drawing/2014/main" id="{8FACE94A-7EBA-6F3C-A371-E2DF317B1F64}"/>
                  </a:ext>
                </a:extLst>
              </p:cNvPr>
              <p:cNvCxnSpPr>
                <a:cxnSpLocks/>
              </p:cNvCxnSpPr>
              <p:nvPr/>
            </p:nvCxnSpPr>
            <p:spPr bwMode="auto">
              <a:xfrm rot="21540000" flipV="1">
                <a:off x="10707599" y="2515350"/>
                <a:ext cx="3642" cy="11032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87" name="Straight Connector 2786">
                <a:extLst>
                  <a:ext uri="{FF2B5EF4-FFF2-40B4-BE49-F238E27FC236}">
                    <a16:creationId xmlns:a16="http://schemas.microsoft.com/office/drawing/2014/main" id="{4B8D52BB-304B-36D7-4312-24A19FFF986D}"/>
                  </a:ext>
                </a:extLst>
              </p:cNvPr>
              <p:cNvCxnSpPr>
                <a:cxnSpLocks/>
                <a:stCxn id="2786" idx="4"/>
              </p:cNvCxnSpPr>
              <p:nvPr/>
            </p:nvCxnSpPr>
            <p:spPr bwMode="auto">
              <a:xfrm rot="21540000" flipV="1">
                <a:off x="10889616" y="2538033"/>
                <a:ext cx="0" cy="110322"/>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24" name="Straight Connector 2923">
                <a:extLst>
                  <a:ext uri="{FF2B5EF4-FFF2-40B4-BE49-F238E27FC236}">
                    <a16:creationId xmlns:a16="http://schemas.microsoft.com/office/drawing/2014/main" id="{DB614771-BF34-17B9-F017-756E0FDD9EC3}"/>
                  </a:ext>
                </a:extLst>
              </p:cNvPr>
              <p:cNvCxnSpPr>
                <a:cxnSpLocks/>
                <a:stCxn id="2923" idx="4"/>
              </p:cNvCxnSpPr>
              <p:nvPr/>
            </p:nvCxnSpPr>
            <p:spPr bwMode="auto">
              <a:xfrm>
                <a:off x="1075864" y="2420852"/>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22" name="Straight Connector 2921">
                <a:extLst>
                  <a:ext uri="{FF2B5EF4-FFF2-40B4-BE49-F238E27FC236}">
                    <a16:creationId xmlns:a16="http://schemas.microsoft.com/office/drawing/2014/main" id="{0DBABF4B-DD69-787A-197E-85B077AE7552}"/>
                  </a:ext>
                </a:extLst>
              </p:cNvPr>
              <p:cNvCxnSpPr>
                <a:cxnSpLocks/>
                <a:stCxn id="2921" idx="4"/>
              </p:cNvCxnSpPr>
              <p:nvPr/>
            </p:nvCxnSpPr>
            <p:spPr bwMode="auto">
              <a:xfrm>
                <a:off x="1254265" y="2392155"/>
                <a:ext cx="3639"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20" name="Straight Connector 2919">
                <a:extLst>
                  <a:ext uri="{FF2B5EF4-FFF2-40B4-BE49-F238E27FC236}">
                    <a16:creationId xmlns:a16="http://schemas.microsoft.com/office/drawing/2014/main" id="{B1EFBA20-70E7-3609-FFD0-8112A5585D23}"/>
                  </a:ext>
                </a:extLst>
              </p:cNvPr>
              <p:cNvCxnSpPr>
                <a:cxnSpLocks/>
                <a:stCxn id="2919" idx="4"/>
              </p:cNvCxnSpPr>
              <p:nvPr/>
            </p:nvCxnSpPr>
            <p:spPr bwMode="auto">
              <a:xfrm>
                <a:off x="1170523" y="2405093"/>
                <a:ext cx="3642"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18" name="Straight Connector 2917">
                <a:extLst>
                  <a:ext uri="{FF2B5EF4-FFF2-40B4-BE49-F238E27FC236}">
                    <a16:creationId xmlns:a16="http://schemas.microsoft.com/office/drawing/2014/main" id="{E669CBEE-4B0D-2BC9-BA68-1C52112EB6DC}"/>
                  </a:ext>
                </a:extLst>
              </p:cNvPr>
              <p:cNvCxnSpPr>
                <a:cxnSpLocks/>
                <a:stCxn id="2917" idx="4"/>
              </p:cNvCxnSpPr>
              <p:nvPr/>
            </p:nvCxnSpPr>
            <p:spPr bwMode="auto">
              <a:xfrm>
                <a:off x="1338000" y="2376394"/>
                <a:ext cx="0" cy="105069"/>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12" name="Straight Connector 2911">
                <a:extLst>
                  <a:ext uri="{FF2B5EF4-FFF2-40B4-BE49-F238E27FC236}">
                    <a16:creationId xmlns:a16="http://schemas.microsoft.com/office/drawing/2014/main" id="{CDE1D597-E75E-C31B-264A-8164C88325BB}"/>
                  </a:ext>
                </a:extLst>
              </p:cNvPr>
              <p:cNvCxnSpPr>
                <a:cxnSpLocks/>
                <a:stCxn id="2911" idx="4"/>
              </p:cNvCxnSpPr>
              <p:nvPr/>
            </p:nvCxnSpPr>
            <p:spPr bwMode="auto">
              <a:xfrm>
                <a:off x="1421742" y="2418420"/>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10" name="Straight Connector 2909">
                <a:extLst>
                  <a:ext uri="{FF2B5EF4-FFF2-40B4-BE49-F238E27FC236}">
                    <a16:creationId xmlns:a16="http://schemas.microsoft.com/office/drawing/2014/main" id="{EB06DF4D-4D16-9F22-8B85-80F0398F9ABF}"/>
                  </a:ext>
                </a:extLst>
              </p:cNvPr>
              <p:cNvCxnSpPr>
                <a:cxnSpLocks/>
                <a:stCxn id="2909" idx="4"/>
              </p:cNvCxnSpPr>
              <p:nvPr/>
            </p:nvCxnSpPr>
            <p:spPr bwMode="auto">
              <a:xfrm>
                <a:off x="1585578" y="2418420"/>
                <a:ext cx="3642"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08" name="Straight Connector 2907">
                <a:extLst>
                  <a:ext uri="{FF2B5EF4-FFF2-40B4-BE49-F238E27FC236}">
                    <a16:creationId xmlns:a16="http://schemas.microsoft.com/office/drawing/2014/main" id="{9FD1D65D-BAF5-ADEA-AEBB-FEE8E9B3366B}"/>
                  </a:ext>
                </a:extLst>
              </p:cNvPr>
              <p:cNvCxnSpPr>
                <a:cxnSpLocks/>
                <a:stCxn id="2907" idx="4"/>
              </p:cNvCxnSpPr>
              <p:nvPr/>
            </p:nvCxnSpPr>
            <p:spPr bwMode="auto">
              <a:xfrm>
                <a:off x="1501840" y="2392155"/>
                <a:ext cx="3639"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06" name="Straight Connector 2905">
                <a:extLst>
                  <a:ext uri="{FF2B5EF4-FFF2-40B4-BE49-F238E27FC236}">
                    <a16:creationId xmlns:a16="http://schemas.microsoft.com/office/drawing/2014/main" id="{BD613082-1F07-36A9-3FAF-40E2BB45D414}"/>
                  </a:ext>
                </a:extLst>
              </p:cNvPr>
              <p:cNvCxnSpPr>
                <a:cxnSpLocks/>
                <a:stCxn id="2905" idx="4"/>
              </p:cNvCxnSpPr>
              <p:nvPr/>
            </p:nvCxnSpPr>
            <p:spPr bwMode="auto">
              <a:xfrm>
                <a:off x="1676598" y="2392155"/>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51" name="Straight Connector 2950">
                <a:extLst>
                  <a:ext uri="{FF2B5EF4-FFF2-40B4-BE49-F238E27FC236}">
                    <a16:creationId xmlns:a16="http://schemas.microsoft.com/office/drawing/2014/main" id="{609511B2-35B0-F35D-C154-8B4A0DA211F7}"/>
                  </a:ext>
                </a:extLst>
              </p:cNvPr>
              <p:cNvCxnSpPr>
                <a:cxnSpLocks/>
                <a:stCxn id="2950" idx="4"/>
              </p:cNvCxnSpPr>
              <p:nvPr/>
            </p:nvCxnSpPr>
            <p:spPr bwMode="auto">
              <a:xfrm rot="21540000" flipV="1">
                <a:off x="1064314" y="2578182"/>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49" name="Straight Connector 2948">
                <a:extLst>
                  <a:ext uri="{FF2B5EF4-FFF2-40B4-BE49-F238E27FC236}">
                    <a16:creationId xmlns:a16="http://schemas.microsoft.com/office/drawing/2014/main" id="{A92BAF64-17DD-2B06-889C-A6ADDC3CE9D3}"/>
                  </a:ext>
                </a:extLst>
              </p:cNvPr>
              <p:cNvCxnSpPr>
                <a:cxnSpLocks/>
              </p:cNvCxnSpPr>
              <p:nvPr/>
            </p:nvCxnSpPr>
            <p:spPr bwMode="auto">
              <a:xfrm rot="21540000" flipV="1">
                <a:off x="1202677" y="2535222"/>
                <a:ext cx="3639"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47" name="Straight Connector 2946">
                <a:extLst>
                  <a:ext uri="{FF2B5EF4-FFF2-40B4-BE49-F238E27FC236}">
                    <a16:creationId xmlns:a16="http://schemas.microsoft.com/office/drawing/2014/main" id="{71FDCB51-7F08-958F-67FE-0BC6A4652A2A}"/>
                  </a:ext>
                </a:extLst>
              </p:cNvPr>
              <p:cNvCxnSpPr>
                <a:cxnSpLocks/>
                <a:stCxn id="2946" idx="4"/>
              </p:cNvCxnSpPr>
              <p:nvPr/>
            </p:nvCxnSpPr>
            <p:spPr bwMode="auto">
              <a:xfrm rot="21540000" flipV="1">
                <a:off x="1140590" y="2564420"/>
                <a:ext cx="3641" cy="11295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45" name="Straight Connector 2944">
                <a:extLst>
                  <a:ext uri="{FF2B5EF4-FFF2-40B4-BE49-F238E27FC236}">
                    <a16:creationId xmlns:a16="http://schemas.microsoft.com/office/drawing/2014/main" id="{222ABDB4-54BA-CE6A-B36D-8353FADD8E93}"/>
                  </a:ext>
                </a:extLst>
              </p:cNvPr>
              <p:cNvCxnSpPr>
                <a:cxnSpLocks/>
                <a:stCxn id="2944" idx="4"/>
              </p:cNvCxnSpPr>
              <p:nvPr/>
            </p:nvCxnSpPr>
            <p:spPr bwMode="auto">
              <a:xfrm rot="21540000" flipV="1">
                <a:off x="1301957" y="2563540"/>
                <a:ext cx="0" cy="99816"/>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39" name="Straight Connector 2938">
                <a:extLst>
                  <a:ext uri="{FF2B5EF4-FFF2-40B4-BE49-F238E27FC236}">
                    <a16:creationId xmlns:a16="http://schemas.microsoft.com/office/drawing/2014/main" id="{B56496C1-D9FE-CF03-5106-8FC94E078823}"/>
                  </a:ext>
                </a:extLst>
              </p:cNvPr>
              <p:cNvCxnSpPr>
                <a:cxnSpLocks/>
                <a:stCxn id="2938" idx="4"/>
              </p:cNvCxnSpPr>
              <p:nvPr/>
            </p:nvCxnSpPr>
            <p:spPr bwMode="auto">
              <a:xfrm rot="21540000" flipV="1">
                <a:off x="1324029" y="2524028"/>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37" name="Straight Connector 2936">
                <a:extLst>
                  <a:ext uri="{FF2B5EF4-FFF2-40B4-BE49-F238E27FC236}">
                    <a16:creationId xmlns:a16="http://schemas.microsoft.com/office/drawing/2014/main" id="{3A7360C4-87D4-317E-E9EF-AF4873AF0323}"/>
                  </a:ext>
                </a:extLst>
              </p:cNvPr>
              <p:cNvCxnSpPr>
                <a:cxnSpLocks/>
                <a:stCxn id="2936" idx="4"/>
              </p:cNvCxnSpPr>
              <p:nvPr/>
            </p:nvCxnSpPr>
            <p:spPr bwMode="auto">
              <a:xfrm rot="21540000" flipV="1">
                <a:off x="1498815" y="2515289"/>
                <a:ext cx="3641" cy="112950"/>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35" name="Straight Connector 2934">
                <a:extLst>
                  <a:ext uri="{FF2B5EF4-FFF2-40B4-BE49-F238E27FC236}">
                    <a16:creationId xmlns:a16="http://schemas.microsoft.com/office/drawing/2014/main" id="{98EBBD59-BDFC-2D2F-802F-E805C65468FB}"/>
                  </a:ext>
                </a:extLst>
              </p:cNvPr>
              <p:cNvCxnSpPr>
                <a:cxnSpLocks/>
                <a:stCxn id="2934" idx="4"/>
              </p:cNvCxnSpPr>
              <p:nvPr/>
            </p:nvCxnSpPr>
            <p:spPr bwMode="auto">
              <a:xfrm rot="21540000" flipV="1">
                <a:off x="1425784" y="2549794"/>
                <a:ext cx="3641"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33" name="Straight Connector 2932">
                <a:extLst>
                  <a:ext uri="{FF2B5EF4-FFF2-40B4-BE49-F238E27FC236}">
                    <a16:creationId xmlns:a16="http://schemas.microsoft.com/office/drawing/2014/main" id="{F65231D7-BBB6-D58D-98DF-019114BDBDF8}"/>
                  </a:ext>
                </a:extLst>
              </p:cNvPr>
              <p:cNvCxnSpPr>
                <a:cxnSpLocks/>
                <a:stCxn id="2932" idx="4"/>
              </p:cNvCxnSpPr>
              <p:nvPr/>
            </p:nvCxnSpPr>
            <p:spPr bwMode="auto">
              <a:xfrm rot="21540000" flipV="1">
                <a:off x="1607809" y="2548919"/>
                <a:ext cx="0" cy="110323"/>
              </a:xfrm>
              <a:prstGeom prst="line">
                <a:avLst/>
              </a:prstGeom>
              <a:solidFill>
                <a:schemeClr val="accent3"/>
              </a:solidFill>
              <a:ln w="31750" cmpd="dbl">
                <a:solidFill>
                  <a:schemeClr val="accent5"/>
                </a:solidFill>
              </a:ln>
            </p:spPr>
            <p:style>
              <a:lnRef idx="1">
                <a:schemeClr val="accent1"/>
              </a:lnRef>
              <a:fillRef idx="0">
                <a:schemeClr val="accent1"/>
              </a:fillRef>
              <a:effectRef idx="0">
                <a:schemeClr val="accent1"/>
              </a:effectRef>
              <a:fontRef idx="minor">
                <a:schemeClr val="tx1"/>
              </a:fontRef>
            </p:style>
          </p:cxnSp>
        </p:grpSp>
      </p:grpSp>
      <p:grpSp>
        <p:nvGrpSpPr>
          <p:cNvPr id="3018" name="Group 3017">
            <a:extLst>
              <a:ext uri="{FF2B5EF4-FFF2-40B4-BE49-F238E27FC236}">
                <a16:creationId xmlns:a16="http://schemas.microsoft.com/office/drawing/2014/main" id="{7A48A67F-D536-2490-9E14-4C17CC276930}"/>
              </a:ext>
            </a:extLst>
          </p:cNvPr>
          <p:cNvGrpSpPr/>
          <p:nvPr/>
        </p:nvGrpSpPr>
        <p:grpSpPr>
          <a:xfrm>
            <a:off x="5065794" y="1169501"/>
            <a:ext cx="1360839" cy="1946735"/>
            <a:chOff x="1595429" y="1086769"/>
            <a:chExt cx="1360839" cy="1946735"/>
          </a:xfrm>
        </p:grpSpPr>
        <p:sp>
          <p:nvSpPr>
            <p:cNvPr id="3019" name="Freeform 368">
              <a:extLst>
                <a:ext uri="{FF2B5EF4-FFF2-40B4-BE49-F238E27FC236}">
                  <a16:creationId xmlns:a16="http://schemas.microsoft.com/office/drawing/2014/main" id="{094D1595-56A9-8ABC-7AE4-A0E58F0AA8AB}"/>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4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3020" name="Rounded Rectangle 370">
              <a:extLst>
                <a:ext uri="{FF2B5EF4-FFF2-40B4-BE49-F238E27FC236}">
                  <a16:creationId xmlns:a16="http://schemas.microsoft.com/office/drawing/2014/main" id="{53EA0310-C44A-39FB-8390-868AC57ACA53}"/>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21" name="Rounded Rectangle 372">
              <a:extLst>
                <a:ext uri="{FF2B5EF4-FFF2-40B4-BE49-F238E27FC236}">
                  <a16:creationId xmlns:a16="http://schemas.microsoft.com/office/drawing/2014/main" id="{CDE7D2A9-CBF0-AEED-B61D-B82EED387EFB}"/>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22" name="Rounded Rectangle 373">
              <a:extLst>
                <a:ext uri="{FF2B5EF4-FFF2-40B4-BE49-F238E27FC236}">
                  <a16:creationId xmlns:a16="http://schemas.microsoft.com/office/drawing/2014/main" id="{03153E54-218F-B8A7-569B-E84AAB7BECDB}"/>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23" name="Rounded Rectangle 374">
              <a:extLst>
                <a:ext uri="{FF2B5EF4-FFF2-40B4-BE49-F238E27FC236}">
                  <a16:creationId xmlns:a16="http://schemas.microsoft.com/office/drawing/2014/main" id="{ABF585A4-89DF-922F-AC63-6E5163CE7F92}"/>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24" name="TextBox 3023">
              <a:extLst>
                <a:ext uri="{FF2B5EF4-FFF2-40B4-BE49-F238E27FC236}">
                  <a16:creationId xmlns:a16="http://schemas.microsoft.com/office/drawing/2014/main" id="{F14C8AD7-5CE6-E57E-432A-00B3C075CDE3}"/>
                </a:ext>
              </a:extLst>
            </p:cNvPr>
            <p:cNvSpPr txBox="1"/>
            <p:nvPr/>
          </p:nvSpPr>
          <p:spPr bwMode="auto">
            <a:xfrm rot="4004034">
              <a:off x="1951665" y="1059969"/>
              <a:ext cx="254178"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3025" name="TextBox 3024">
              <a:extLst>
                <a:ext uri="{FF2B5EF4-FFF2-40B4-BE49-F238E27FC236}">
                  <a16:creationId xmlns:a16="http://schemas.microsoft.com/office/drawing/2014/main" id="{9A7C0AC2-5752-8FBC-8AD1-404BC5507750}"/>
                </a:ext>
              </a:extLst>
            </p:cNvPr>
            <p:cNvSpPr txBox="1"/>
            <p:nvPr/>
          </p:nvSpPr>
          <p:spPr bwMode="auto">
            <a:xfrm rot="20981706">
              <a:off x="2249470" y="1229996"/>
              <a:ext cx="27919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3026" name="TextBox 3025">
              <a:extLst>
                <a:ext uri="{FF2B5EF4-FFF2-40B4-BE49-F238E27FC236}">
                  <a16:creationId xmlns:a16="http://schemas.microsoft.com/office/drawing/2014/main" id="{233F54D4-6C93-75BF-6044-A0994EEE6A7E}"/>
                </a:ext>
              </a:extLst>
            </p:cNvPr>
            <p:cNvSpPr txBox="1"/>
            <p:nvPr/>
          </p:nvSpPr>
          <p:spPr bwMode="auto">
            <a:xfrm rot="18241679">
              <a:off x="1979993" y="1438555"/>
              <a:ext cx="337924"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3027" name="TextBox 3026">
              <a:extLst>
                <a:ext uri="{FF2B5EF4-FFF2-40B4-BE49-F238E27FC236}">
                  <a16:creationId xmlns:a16="http://schemas.microsoft.com/office/drawing/2014/main" id="{28528118-FCDE-90B0-0D21-FFFF59E5A20E}"/>
                </a:ext>
              </a:extLst>
            </p:cNvPr>
            <p:cNvSpPr txBox="1"/>
            <p:nvPr/>
          </p:nvSpPr>
          <p:spPr bwMode="auto">
            <a:xfrm rot="19358488">
              <a:off x="1878423" y="1757162"/>
              <a:ext cx="36365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3028" name="Group 3027">
            <a:extLst>
              <a:ext uri="{FF2B5EF4-FFF2-40B4-BE49-F238E27FC236}">
                <a16:creationId xmlns:a16="http://schemas.microsoft.com/office/drawing/2014/main" id="{BEA0CCC2-0052-508D-47A0-403CC2431257}"/>
              </a:ext>
            </a:extLst>
          </p:cNvPr>
          <p:cNvGrpSpPr/>
          <p:nvPr/>
        </p:nvGrpSpPr>
        <p:grpSpPr>
          <a:xfrm>
            <a:off x="5938103" y="1169501"/>
            <a:ext cx="1360839" cy="1946735"/>
            <a:chOff x="1595429" y="1086769"/>
            <a:chExt cx="1360839" cy="1946735"/>
          </a:xfrm>
        </p:grpSpPr>
        <p:sp>
          <p:nvSpPr>
            <p:cNvPr id="3029" name="Freeform 368">
              <a:extLst>
                <a:ext uri="{FF2B5EF4-FFF2-40B4-BE49-F238E27FC236}">
                  <a16:creationId xmlns:a16="http://schemas.microsoft.com/office/drawing/2014/main" id="{68153DFA-1761-B4F4-63D8-82EB7C92CF7C}"/>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4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3030" name="Rounded Rectangle 370">
              <a:extLst>
                <a:ext uri="{FF2B5EF4-FFF2-40B4-BE49-F238E27FC236}">
                  <a16:creationId xmlns:a16="http://schemas.microsoft.com/office/drawing/2014/main" id="{FF965D64-03A7-1C0C-6ACF-4AB2CDBED841}"/>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31" name="Rounded Rectangle 372">
              <a:extLst>
                <a:ext uri="{FF2B5EF4-FFF2-40B4-BE49-F238E27FC236}">
                  <a16:creationId xmlns:a16="http://schemas.microsoft.com/office/drawing/2014/main" id="{1A3FEE15-7462-9E7B-34F6-8F741A2C6CB9}"/>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32" name="Rounded Rectangle 373">
              <a:extLst>
                <a:ext uri="{FF2B5EF4-FFF2-40B4-BE49-F238E27FC236}">
                  <a16:creationId xmlns:a16="http://schemas.microsoft.com/office/drawing/2014/main" id="{69DAD5A2-B4A6-45AB-6934-B5B2974D17B6}"/>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33" name="Rounded Rectangle 374">
              <a:extLst>
                <a:ext uri="{FF2B5EF4-FFF2-40B4-BE49-F238E27FC236}">
                  <a16:creationId xmlns:a16="http://schemas.microsoft.com/office/drawing/2014/main" id="{2BA0EAFC-21ED-9FA6-3CB7-D3795BB377DC}"/>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34" name="TextBox 3033">
              <a:extLst>
                <a:ext uri="{FF2B5EF4-FFF2-40B4-BE49-F238E27FC236}">
                  <a16:creationId xmlns:a16="http://schemas.microsoft.com/office/drawing/2014/main" id="{A2D1F9C6-09D3-35B0-AFEC-4C77D0C7C64D}"/>
                </a:ext>
              </a:extLst>
            </p:cNvPr>
            <p:cNvSpPr txBox="1"/>
            <p:nvPr/>
          </p:nvSpPr>
          <p:spPr bwMode="auto">
            <a:xfrm rot="4004034">
              <a:off x="1951665" y="1059969"/>
              <a:ext cx="254178"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3035" name="TextBox 3034">
              <a:extLst>
                <a:ext uri="{FF2B5EF4-FFF2-40B4-BE49-F238E27FC236}">
                  <a16:creationId xmlns:a16="http://schemas.microsoft.com/office/drawing/2014/main" id="{BF317F96-86DD-0512-D3A5-4A52E19E92D2}"/>
                </a:ext>
              </a:extLst>
            </p:cNvPr>
            <p:cNvSpPr txBox="1"/>
            <p:nvPr/>
          </p:nvSpPr>
          <p:spPr bwMode="auto">
            <a:xfrm rot="20981706">
              <a:off x="2249470" y="1229996"/>
              <a:ext cx="27919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3036" name="TextBox 3035">
              <a:extLst>
                <a:ext uri="{FF2B5EF4-FFF2-40B4-BE49-F238E27FC236}">
                  <a16:creationId xmlns:a16="http://schemas.microsoft.com/office/drawing/2014/main" id="{D536B39E-37D5-7751-C5E5-DE8FDE90982A}"/>
                </a:ext>
              </a:extLst>
            </p:cNvPr>
            <p:cNvSpPr txBox="1"/>
            <p:nvPr/>
          </p:nvSpPr>
          <p:spPr bwMode="auto">
            <a:xfrm rot="18241679">
              <a:off x="1979993" y="1438555"/>
              <a:ext cx="337924"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3037" name="TextBox 3036">
              <a:extLst>
                <a:ext uri="{FF2B5EF4-FFF2-40B4-BE49-F238E27FC236}">
                  <a16:creationId xmlns:a16="http://schemas.microsoft.com/office/drawing/2014/main" id="{F1C522F0-7357-456C-A1E0-AE4613EFEFDB}"/>
                </a:ext>
              </a:extLst>
            </p:cNvPr>
            <p:cNvSpPr txBox="1"/>
            <p:nvPr/>
          </p:nvSpPr>
          <p:spPr bwMode="auto">
            <a:xfrm rot="19358488">
              <a:off x="1878423" y="1757162"/>
              <a:ext cx="36365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3038" name="Group 3037">
            <a:extLst>
              <a:ext uri="{FF2B5EF4-FFF2-40B4-BE49-F238E27FC236}">
                <a16:creationId xmlns:a16="http://schemas.microsoft.com/office/drawing/2014/main" id="{1AE22133-22EE-4764-03B3-F67A4185C014}"/>
              </a:ext>
            </a:extLst>
          </p:cNvPr>
          <p:cNvGrpSpPr/>
          <p:nvPr/>
        </p:nvGrpSpPr>
        <p:grpSpPr>
          <a:xfrm>
            <a:off x="6810412" y="1169501"/>
            <a:ext cx="1360839" cy="1946735"/>
            <a:chOff x="1595429" y="1086769"/>
            <a:chExt cx="1360839" cy="1946735"/>
          </a:xfrm>
        </p:grpSpPr>
        <p:sp>
          <p:nvSpPr>
            <p:cNvPr id="3039" name="Freeform 368">
              <a:extLst>
                <a:ext uri="{FF2B5EF4-FFF2-40B4-BE49-F238E27FC236}">
                  <a16:creationId xmlns:a16="http://schemas.microsoft.com/office/drawing/2014/main" id="{1D4EE057-BF2C-077A-029B-148A6412F740}"/>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4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3040" name="Rounded Rectangle 370">
              <a:extLst>
                <a:ext uri="{FF2B5EF4-FFF2-40B4-BE49-F238E27FC236}">
                  <a16:creationId xmlns:a16="http://schemas.microsoft.com/office/drawing/2014/main" id="{511A75B2-430D-4853-590F-48570F2D047F}"/>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41" name="Rounded Rectangle 372">
              <a:extLst>
                <a:ext uri="{FF2B5EF4-FFF2-40B4-BE49-F238E27FC236}">
                  <a16:creationId xmlns:a16="http://schemas.microsoft.com/office/drawing/2014/main" id="{EC738C7D-F1C2-9BC8-AC04-4240BF454278}"/>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42" name="Rounded Rectangle 373">
              <a:extLst>
                <a:ext uri="{FF2B5EF4-FFF2-40B4-BE49-F238E27FC236}">
                  <a16:creationId xmlns:a16="http://schemas.microsoft.com/office/drawing/2014/main" id="{42961A87-1267-2D24-AC72-F78B7869BBDA}"/>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43" name="Rounded Rectangle 374">
              <a:extLst>
                <a:ext uri="{FF2B5EF4-FFF2-40B4-BE49-F238E27FC236}">
                  <a16:creationId xmlns:a16="http://schemas.microsoft.com/office/drawing/2014/main" id="{E5C473D7-0EC4-BE99-A289-7722FEAC2685}"/>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44" name="TextBox 3043">
              <a:extLst>
                <a:ext uri="{FF2B5EF4-FFF2-40B4-BE49-F238E27FC236}">
                  <a16:creationId xmlns:a16="http://schemas.microsoft.com/office/drawing/2014/main" id="{4074F219-7E73-C419-62EB-FD8C7F6A0ACC}"/>
                </a:ext>
              </a:extLst>
            </p:cNvPr>
            <p:cNvSpPr txBox="1"/>
            <p:nvPr/>
          </p:nvSpPr>
          <p:spPr bwMode="auto">
            <a:xfrm rot="4004034">
              <a:off x="1951665" y="1059969"/>
              <a:ext cx="254178"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3045" name="TextBox 3044">
              <a:extLst>
                <a:ext uri="{FF2B5EF4-FFF2-40B4-BE49-F238E27FC236}">
                  <a16:creationId xmlns:a16="http://schemas.microsoft.com/office/drawing/2014/main" id="{E7F421C7-8A1E-D6A3-B62A-3E67EB1C51DB}"/>
                </a:ext>
              </a:extLst>
            </p:cNvPr>
            <p:cNvSpPr txBox="1"/>
            <p:nvPr/>
          </p:nvSpPr>
          <p:spPr bwMode="auto">
            <a:xfrm rot="20981706">
              <a:off x="2249470" y="1229996"/>
              <a:ext cx="27919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3046" name="TextBox 3045">
              <a:extLst>
                <a:ext uri="{FF2B5EF4-FFF2-40B4-BE49-F238E27FC236}">
                  <a16:creationId xmlns:a16="http://schemas.microsoft.com/office/drawing/2014/main" id="{2F13DAAB-536A-4D60-186E-12E86B113327}"/>
                </a:ext>
              </a:extLst>
            </p:cNvPr>
            <p:cNvSpPr txBox="1"/>
            <p:nvPr/>
          </p:nvSpPr>
          <p:spPr bwMode="auto">
            <a:xfrm rot="18241679">
              <a:off x="1979993" y="1438555"/>
              <a:ext cx="337924"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3047" name="TextBox 3046">
              <a:extLst>
                <a:ext uri="{FF2B5EF4-FFF2-40B4-BE49-F238E27FC236}">
                  <a16:creationId xmlns:a16="http://schemas.microsoft.com/office/drawing/2014/main" id="{3115DA67-B4F4-673E-1ADB-B8D42EB395AB}"/>
                </a:ext>
              </a:extLst>
            </p:cNvPr>
            <p:cNvSpPr txBox="1"/>
            <p:nvPr/>
          </p:nvSpPr>
          <p:spPr bwMode="auto">
            <a:xfrm rot="19358488">
              <a:off x="1878423" y="1757162"/>
              <a:ext cx="36365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3048" name="Group 3047">
            <a:extLst>
              <a:ext uri="{FF2B5EF4-FFF2-40B4-BE49-F238E27FC236}">
                <a16:creationId xmlns:a16="http://schemas.microsoft.com/office/drawing/2014/main" id="{03486882-4D3D-C52E-F3B9-7233FB6D5A27}"/>
              </a:ext>
            </a:extLst>
          </p:cNvPr>
          <p:cNvGrpSpPr/>
          <p:nvPr/>
        </p:nvGrpSpPr>
        <p:grpSpPr>
          <a:xfrm>
            <a:off x="7682720" y="1169501"/>
            <a:ext cx="1360839" cy="1946735"/>
            <a:chOff x="1595429" y="1086769"/>
            <a:chExt cx="1360839" cy="1946735"/>
          </a:xfrm>
        </p:grpSpPr>
        <p:sp>
          <p:nvSpPr>
            <p:cNvPr id="3049" name="Freeform 368">
              <a:extLst>
                <a:ext uri="{FF2B5EF4-FFF2-40B4-BE49-F238E27FC236}">
                  <a16:creationId xmlns:a16="http://schemas.microsoft.com/office/drawing/2014/main" id="{1958124D-88BE-FA43-BD9A-B4A68BBB3BDD}"/>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4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3050" name="Rounded Rectangle 370">
              <a:extLst>
                <a:ext uri="{FF2B5EF4-FFF2-40B4-BE49-F238E27FC236}">
                  <a16:creationId xmlns:a16="http://schemas.microsoft.com/office/drawing/2014/main" id="{B2B1F8AE-09F8-CC14-A8F8-E4B9CAEF819B}"/>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51" name="Rounded Rectangle 372">
              <a:extLst>
                <a:ext uri="{FF2B5EF4-FFF2-40B4-BE49-F238E27FC236}">
                  <a16:creationId xmlns:a16="http://schemas.microsoft.com/office/drawing/2014/main" id="{DFFE2F66-BA14-0894-971E-28E07D171DB8}"/>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52" name="Rounded Rectangle 373">
              <a:extLst>
                <a:ext uri="{FF2B5EF4-FFF2-40B4-BE49-F238E27FC236}">
                  <a16:creationId xmlns:a16="http://schemas.microsoft.com/office/drawing/2014/main" id="{CA2B507A-0E2D-F65D-3F61-A0FF58085DBE}"/>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53" name="Rounded Rectangle 374">
              <a:extLst>
                <a:ext uri="{FF2B5EF4-FFF2-40B4-BE49-F238E27FC236}">
                  <a16:creationId xmlns:a16="http://schemas.microsoft.com/office/drawing/2014/main" id="{81A0BE94-21F8-1CB5-BD76-0FA813C7A4EA}"/>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054" name="TextBox 3053">
              <a:extLst>
                <a:ext uri="{FF2B5EF4-FFF2-40B4-BE49-F238E27FC236}">
                  <a16:creationId xmlns:a16="http://schemas.microsoft.com/office/drawing/2014/main" id="{68D64774-0732-F82F-D871-7F99A370C6C0}"/>
                </a:ext>
              </a:extLst>
            </p:cNvPr>
            <p:cNvSpPr txBox="1"/>
            <p:nvPr/>
          </p:nvSpPr>
          <p:spPr bwMode="auto">
            <a:xfrm rot="4004034">
              <a:off x="1951665" y="1059969"/>
              <a:ext cx="254178"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3055" name="TextBox 3054">
              <a:extLst>
                <a:ext uri="{FF2B5EF4-FFF2-40B4-BE49-F238E27FC236}">
                  <a16:creationId xmlns:a16="http://schemas.microsoft.com/office/drawing/2014/main" id="{31117DA3-1597-66BB-A3D6-0905E47E47EB}"/>
                </a:ext>
              </a:extLst>
            </p:cNvPr>
            <p:cNvSpPr txBox="1"/>
            <p:nvPr/>
          </p:nvSpPr>
          <p:spPr bwMode="auto">
            <a:xfrm rot="20981706">
              <a:off x="2249470" y="1229996"/>
              <a:ext cx="27919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3056" name="TextBox 3055">
              <a:extLst>
                <a:ext uri="{FF2B5EF4-FFF2-40B4-BE49-F238E27FC236}">
                  <a16:creationId xmlns:a16="http://schemas.microsoft.com/office/drawing/2014/main" id="{EC6721B2-D1C0-359B-2439-DC0FD17B286A}"/>
                </a:ext>
              </a:extLst>
            </p:cNvPr>
            <p:cNvSpPr txBox="1"/>
            <p:nvPr/>
          </p:nvSpPr>
          <p:spPr bwMode="auto">
            <a:xfrm rot="18241679">
              <a:off x="1979993" y="1438555"/>
              <a:ext cx="337924"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3057" name="TextBox 3056">
              <a:extLst>
                <a:ext uri="{FF2B5EF4-FFF2-40B4-BE49-F238E27FC236}">
                  <a16:creationId xmlns:a16="http://schemas.microsoft.com/office/drawing/2014/main" id="{84A5D236-8AE7-CBB7-79E8-D4685AA26739}"/>
                </a:ext>
              </a:extLst>
            </p:cNvPr>
            <p:cNvSpPr txBox="1"/>
            <p:nvPr/>
          </p:nvSpPr>
          <p:spPr bwMode="auto">
            <a:xfrm rot="19358488">
              <a:off x="1878423" y="1757162"/>
              <a:ext cx="36365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sp>
        <p:nvSpPr>
          <p:cNvPr id="3009" name="Title 3008">
            <a:extLst>
              <a:ext uri="{FF2B5EF4-FFF2-40B4-BE49-F238E27FC236}">
                <a16:creationId xmlns:a16="http://schemas.microsoft.com/office/drawing/2014/main" id="{79E3E409-5A02-7AB1-4E41-0DC30CF38EE3}"/>
              </a:ext>
            </a:extLst>
          </p:cNvPr>
          <p:cNvSpPr>
            <a:spLocks noGrp="1"/>
          </p:cNvSpPr>
          <p:nvPr>
            <p:ph type="title"/>
          </p:nvPr>
        </p:nvSpPr>
        <p:spPr>
          <a:xfrm>
            <a:off x="231078" y="280168"/>
            <a:ext cx="11740260" cy="1004121"/>
          </a:xfrm>
        </p:spPr>
        <p:txBody>
          <a:bodyPr/>
          <a:lstStyle/>
          <a:p>
            <a:r>
              <a:rPr lang="en-US" altLang="en-US" dirty="0"/>
              <a:t>What Is HER2-Positive NSCLC?</a:t>
            </a:r>
            <a:br>
              <a:rPr lang="en-US" altLang="en-US" dirty="0"/>
            </a:br>
            <a:endParaRPr lang="en-US" dirty="0"/>
          </a:p>
        </p:txBody>
      </p:sp>
      <p:sp>
        <p:nvSpPr>
          <p:cNvPr id="2005" name="Content Placeholder 2004">
            <a:extLst>
              <a:ext uri="{FF2B5EF4-FFF2-40B4-BE49-F238E27FC236}">
                <a16:creationId xmlns:a16="http://schemas.microsoft.com/office/drawing/2014/main" id="{6738DDC5-24D4-4D17-42C4-4D9EFA34668A}"/>
              </a:ext>
            </a:extLst>
          </p:cNvPr>
          <p:cNvSpPr>
            <a:spLocks noGrp="1"/>
          </p:cNvSpPr>
          <p:nvPr>
            <p:ph sz="quarter" idx="10"/>
          </p:nvPr>
        </p:nvSpPr>
        <p:spPr>
          <a:xfrm>
            <a:off x="3559175" y="6302375"/>
            <a:ext cx="5732463" cy="327025"/>
          </a:xfrm>
        </p:spPr>
        <p:txBody>
          <a:bodyPr/>
          <a:lstStyle/>
          <a:p>
            <a:r>
              <a:rPr lang="en-US" altLang="en-US" dirty="0"/>
              <a:t>Yu. Front Oncol. 2022;12:860313.</a:t>
            </a:r>
          </a:p>
        </p:txBody>
      </p:sp>
      <p:sp>
        <p:nvSpPr>
          <p:cNvPr id="2442" name="TextBox 2441">
            <a:extLst>
              <a:ext uri="{FF2B5EF4-FFF2-40B4-BE49-F238E27FC236}">
                <a16:creationId xmlns:a16="http://schemas.microsoft.com/office/drawing/2014/main" id="{6BB63304-31A8-974A-B5F3-9DE1E1F5A486}"/>
              </a:ext>
            </a:extLst>
          </p:cNvPr>
          <p:cNvSpPr txBox="1"/>
          <p:nvPr/>
        </p:nvSpPr>
        <p:spPr>
          <a:xfrm>
            <a:off x="430929" y="1876654"/>
            <a:ext cx="1377034" cy="307777"/>
          </a:xfrm>
          <a:prstGeom prst="rect">
            <a:avLst/>
          </a:prstGeom>
          <a:noFill/>
        </p:spPr>
        <p:txBody>
          <a:bodyPr>
            <a:spAutoFit/>
          </a:bodyPr>
          <a:lstStyle/>
          <a:p>
            <a:pPr marL="0" marR="0" lvl="0" indent="0"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Extracellular</a:t>
            </a:r>
          </a:p>
        </p:txBody>
      </p:sp>
      <p:sp>
        <p:nvSpPr>
          <p:cNvPr id="2443" name="TextBox 2442">
            <a:extLst>
              <a:ext uri="{FF2B5EF4-FFF2-40B4-BE49-F238E27FC236}">
                <a16:creationId xmlns:a16="http://schemas.microsoft.com/office/drawing/2014/main" id="{C4F20D65-873C-3123-7DF7-D9DD7B84E668}"/>
              </a:ext>
            </a:extLst>
          </p:cNvPr>
          <p:cNvSpPr txBox="1"/>
          <p:nvPr/>
        </p:nvSpPr>
        <p:spPr>
          <a:xfrm>
            <a:off x="430929" y="2842979"/>
            <a:ext cx="1377034" cy="307777"/>
          </a:xfrm>
          <a:prstGeom prst="rect">
            <a:avLst/>
          </a:prstGeom>
          <a:noFill/>
        </p:spPr>
        <p:txBody>
          <a:bodyPr>
            <a:spAutoFit/>
          </a:bodyPr>
          <a:lstStyle/>
          <a:p>
            <a:pPr marL="0" marR="0" lvl="0" indent="0"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Intracellular</a:t>
            </a:r>
          </a:p>
        </p:txBody>
      </p:sp>
      <p:sp>
        <p:nvSpPr>
          <p:cNvPr id="2444" name="Freeform: Shape 549">
            <a:extLst>
              <a:ext uri="{FF2B5EF4-FFF2-40B4-BE49-F238E27FC236}">
                <a16:creationId xmlns:a16="http://schemas.microsoft.com/office/drawing/2014/main" id="{690D2700-939F-73E6-35EC-A44E574E7AF3}"/>
              </a:ext>
            </a:extLst>
          </p:cNvPr>
          <p:cNvSpPr/>
          <p:nvPr/>
        </p:nvSpPr>
        <p:spPr bwMode="auto">
          <a:xfrm>
            <a:off x="992777" y="3541655"/>
            <a:ext cx="10093234" cy="716860"/>
          </a:xfrm>
          <a:custGeom>
            <a:avLst/>
            <a:gdLst>
              <a:gd name="connsiteX0" fmla="*/ 0 w 8086614"/>
              <a:gd name="connsiteY0" fmla="*/ 902995 h 902995"/>
              <a:gd name="connsiteX1" fmla="*/ 457200 w 8086614"/>
              <a:gd name="connsiteY1" fmla="*/ 631775 h 902995"/>
              <a:gd name="connsiteX2" fmla="*/ 1038387 w 8086614"/>
              <a:gd name="connsiteY2" fmla="*/ 407049 h 902995"/>
              <a:gd name="connsiteX3" fmla="*/ 1952787 w 8086614"/>
              <a:gd name="connsiteY3" fmla="*/ 166826 h 902995"/>
              <a:gd name="connsiteX4" fmla="*/ 3060916 w 8086614"/>
              <a:gd name="connsiteY4" fmla="*/ 27341 h 902995"/>
              <a:gd name="connsiteX5" fmla="*/ 4145797 w 8086614"/>
              <a:gd name="connsiteY5" fmla="*/ 4093 h 902995"/>
              <a:gd name="connsiteX6" fmla="*/ 4998204 w 8086614"/>
              <a:gd name="connsiteY6" fmla="*/ 81585 h 902995"/>
              <a:gd name="connsiteX7" fmla="*/ 5912604 w 8086614"/>
              <a:gd name="connsiteY7" fmla="*/ 213321 h 902995"/>
              <a:gd name="connsiteX8" fmla="*/ 6858000 w 8086614"/>
              <a:gd name="connsiteY8" fmla="*/ 391551 h 902995"/>
              <a:gd name="connsiteX9" fmla="*/ 7617417 w 8086614"/>
              <a:gd name="connsiteY9" fmla="*/ 639524 h 902995"/>
              <a:gd name="connsiteX10" fmla="*/ 8028123 w 8086614"/>
              <a:gd name="connsiteY10" fmla="*/ 856500 h 902995"/>
              <a:gd name="connsiteX11" fmla="*/ 8074617 w 8086614"/>
              <a:gd name="connsiteY11" fmla="*/ 902995 h 902995"/>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5912604 w 8086614"/>
              <a:gd name="connsiteY7" fmla="*/ 21149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919993 w 8086614"/>
              <a:gd name="connsiteY8" fmla="*/ 373046 h 901169"/>
              <a:gd name="connsiteX9" fmla="*/ 7617417 w 8086614"/>
              <a:gd name="connsiteY9" fmla="*/ 637698 h 901169"/>
              <a:gd name="connsiteX10" fmla="*/ 8028123 w 8086614"/>
              <a:gd name="connsiteY10" fmla="*/ 854674 h 901169"/>
              <a:gd name="connsiteX11" fmla="*/ 8074617 w 8086614"/>
              <a:gd name="connsiteY11" fmla="*/ 901169 h 901169"/>
              <a:gd name="csX0" fmla="*/ 0 w 8074617"/>
              <a:gd name="csY0" fmla="*/ 901169 h 901169"/>
              <a:gd name="csX1" fmla="*/ 457200 w 8074617"/>
              <a:gd name="csY1" fmla="*/ 629949 h 901169"/>
              <a:gd name="csX2" fmla="*/ 1038387 w 8074617"/>
              <a:gd name="csY2" fmla="*/ 405223 h 901169"/>
              <a:gd name="csX3" fmla="*/ 1952787 w 8074617"/>
              <a:gd name="csY3" fmla="*/ 165000 h 901169"/>
              <a:gd name="csX4" fmla="*/ 3060916 w 8074617"/>
              <a:gd name="csY4" fmla="*/ 25515 h 901169"/>
              <a:gd name="csX5" fmla="*/ 4145797 w 8074617"/>
              <a:gd name="csY5" fmla="*/ 2267 h 901169"/>
              <a:gd name="csX6" fmla="*/ 5060197 w 8074617"/>
              <a:gd name="csY6" fmla="*/ 54739 h 901169"/>
              <a:gd name="csX7" fmla="*/ 6044340 w 8074617"/>
              <a:gd name="csY7" fmla="*/ 194815 h 901169"/>
              <a:gd name="csX8" fmla="*/ 6919993 w 8074617"/>
              <a:gd name="csY8" fmla="*/ 373046 h 901169"/>
              <a:gd name="csX9" fmla="*/ 7617417 w 8074617"/>
              <a:gd name="csY9" fmla="*/ 637698 h 901169"/>
              <a:gd name="csX10" fmla="*/ 8074617 w 8074617"/>
              <a:gd name="csY10" fmla="*/ 901169 h 90116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8074617" h="901169">
                <a:moveTo>
                  <a:pt x="0" y="901169"/>
                </a:moveTo>
                <a:cubicBezTo>
                  <a:pt x="142068" y="806888"/>
                  <a:pt x="284136" y="712607"/>
                  <a:pt x="457200" y="629949"/>
                </a:cubicBezTo>
                <a:cubicBezTo>
                  <a:pt x="630264" y="547291"/>
                  <a:pt x="789123" y="482714"/>
                  <a:pt x="1038387" y="405223"/>
                </a:cubicBezTo>
                <a:cubicBezTo>
                  <a:pt x="1287651" y="327732"/>
                  <a:pt x="1615699" y="228285"/>
                  <a:pt x="1952787" y="165000"/>
                </a:cubicBezTo>
                <a:cubicBezTo>
                  <a:pt x="2289875" y="101715"/>
                  <a:pt x="2695414" y="52637"/>
                  <a:pt x="3060916" y="25515"/>
                </a:cubicBezTo>
                <a:cubicBezTo>
                  <a:pt x="3426418" y="-1607"/>
                  <a:pt x="3812584" y="-2604"/>
                  <a:pt x="4145797" y="2267"/>
                </a:cubicBezTo>
                <a:cubicBezTo>
                  <a:pt x="4479010" y="7138"/>
                  <a:pt x="4743773" y="22648"/>
                  <a:pt x="5060197" y="54739"/>
                </a:cubicBezTo>
                <a:cubicBezTo>
                  <a:pt x="5376621" y="86830"/>
                  <a:pt x="5734374" y="141764"/>
                  <a:pt x="6044340" y="194815"/>
                </a:cubicBezTo>
                <a:cubicBezTo>
                  <a:pt x="6354306" y="247866"/>
                  <a:pt x="6657813" y="299232"/>
                  <a:pt x="6919993" y="373046"/>
                </a:cubicBezTo>
                <a:cubicBezTo>
                  <a:pt x="7182173" y="446860"/>
                  <a:pt x="7424980" y="549678"/>
                  <a:pt x="7617417" y="637698"/>
                </a:cubicBezTo>
                <a:cubicBezTo>
                  <a:pt x="7809854" y="725718"/>
                  <a:pt x="7979367" y="846279"/>
                  <a:pt x="8074617" y="901169"/>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2445" name="Group 2444">
            <a:extLst>
              <a:ext uri="{FF2B5EF4-FFF2-40B4-BE49-F238E27FC236}">
                <a16:creationId xmlns:a16="http://schemas.microsoft.com/office/drawing/2014/main" id="{F21D5F2A-6E8A-D09F-2F6A-845EF306E3FE}"/>
              </a:ext>
            </a:extLst>
          </p:cNvPr>
          <p:cNvGrpSpPr/>
          <p:nvPr/>
        </p:nvGrpSpPr>
        <p:grpSpPr>
          <a:xfrm>
            <a:off x="2627348" y="3833330"/>
            <a:ext cx="2379791" cy="375843"/>
            <a:chOff x="3906344" y="5868988"/>
            <a:chExt cx="2271713" cy="358775"/>
          </a:xfrm>
        </p:grpSpPr>
        <p:sp>
          <p:nvSpPr>
            <p:cNvPr id="2446" name="Rectangle 5">
              <a:extLst>
                <a:ext uri="{FF2B5EF4-FFF2-40B4-BE49-F238E27FC236}">
                  <a16:creationId xmlns:a16="http://schemas.microsoft.com/office/drawing/2014/main" id="{9E53A526-1BEB-7F08-1C30-4E70F2BADD3D}"/>
                </a:ext>
              </a:extLst>
            </p:cNvPr>
            <p:cNvSpPr>
              <a:spLocks noChangeArrowheads="1"/>
            </p:cNvSpPr>
            <p:nvPr/>
          </p:nvSpPr>
          <p:spPr bwMode="auto">
            <a:xfrm>
              <a:off x="438576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47" name="Rectangle 6">
              <a:extLst>
                <a:ext uri="{FF2B5EF4-FFF2-40B4-BE49-F238E27FC236}">
                  <a16:creationId xmlns:a16="http://schemas.microsoft.com/office/drawing/2014/main" id="{AE334EAE-D254-E9C8-A20C-D0F8B191FD92}"/>
                </a:ext>
              </a:extLst>
            </p:cNvPr>
            <p:cNvSpPr>
              <a:spLocks noChangeArrowheads="1"/>
            </p:cNvSpPr>
            <p:nvPr/>
          </p:nvSpPr>
          <p:spPr bwMode="auto">
            <a:xfrm>
              <a:off x="456039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48" name="Rectangle 7">
              <a:extLst>
                <a:ext uri="{FF2B5EF4-FFF2-40B4-BE49-F238E27FC236}">
                  <a16:creationId xmlns:a16="http://schemas.microsoft.com/office/drawing/2014/main" id="{4C0A637C-8D1A-A2C7-D431-7D42CF6E9750}"/>
                </a:ext>
              </a:extLst>
            </p:cNvPr>
            <p:cNvSpPr>
              <a:spLocks noChangeArrowheads="1"/>
            </p:cNvSpPr>
            <p:nvPr/>
          </p:nvSpPr>
          <p:spPr bwMode="auto">
            <a:xfrm>
              <a:off x="4614369"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49" name="Rectangle 8">
              <a:extLst>
                <a:ext uri="{FF2B5EF4-FFF2-40B4-BE49-F238E27FC236}">
                  <a16:creationId xmlns:a16="http://schemas.microsoft.com/office/drawing/2014/main" id="{AFDA787F-3144-6C93-D183-A26643598205}"/>
                </a:ext>
              </a:extLst>
            </p:cNvPr>
            <p:cNvSpPr>
              <a:spLocks noChangeArrowheads="1"/>
            </p:cNvSpPr>
            <p:nvPr/>
          </p:nvSpPr>
          <p:spPr bwMode="auto">
            <a:xfrm>
              <a:off x="3971432"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0" name="Rectangle 9">
              <a:extLst>
                <a:ext uri="{FF2B5EF4-FFF2-40B4-BE49-F238E27FC236}">
                  <a16:creationId xmlns:a16="http://schemas.microsoft.com/office/drawing/2014/main" id="{0BA059A3-69A5-60F1-3A94-E09187EE9C89}"/>
                </a:ext>
              </a:extLst>
            </p:cNvPr>
            <p:cNvSpPr>
              <a:spLocks noChangeArrowheads="1"/>
            </p:cNvSpPr>
            <p:nvPr/>
          </p:nvSpPr>
          <p:spPr bwMode="auto">
            <a:xfrm>
              <a:off x="4026994"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1" name="Rectangle 10">
              <a:extLst>
                <a:ext uri="{FF2B5EF4-FFF2-40B4-BE49-F238E27FC236}">
                  <a16:creationId xmlns:a16="http://schemas.microsoft.com/office/drawing/2014/main" id="{4421F08E-D23E-AF92-8701-7690AABE73DC}"/>
                </a:ext>
              </a:extLst>
            </p:cNvPr>
            <p:cNvSpPr>
              <a:spLocks noChangeArrowheads="1"/>
            </p:cNvSpPr>
            <p:nvPr/>
          </p:nvSpPr>
          <p:spPr bwMode="auto">
            <a:xfrm>
              <a:off x="43270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2" name="Rectangle 11">
              <a:extLst>
                <a:ext uri="{FF2B5EF4-FFF2-40B4-BE49-F238E27FC236}">
                  <a16:creationId xmlns:a16="http://schemas.microsoft.com/office/drawing/2014/main" id="{9F25DE7F-3FEA-683A-B087-89C04C7D4873}"/>
                </a:ext>
              </a:extLst>
            </p:cNvPr>
            <p:cNvSpPr>
              <a:spLocks noChangeArrowheads="1"/>
            </p:cNvSpPr>
            <p:nvPr/>
          </p:nvSpPr>
          <p:spPr bwMode="auto">
            <a:xfrm>
              <a:off x="42682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3" name="Rectangle 12">
              <a:extLst>
                <a:ext uri="{FF2B5EF4-FFF2-40B4-BE49-F238E27FC236}">
                  <a16:creationId xmlns:a16="http://schemas.microsoft.com/office/drawing/2014/main" id="{94652B8B-5982-5AA7-0F89-BA924C4CAE07}"/>
                </a:ext>
              </a:extLst>
            </p:cNvPr>
            <p:cNvSpPr>
              <a:spLocks noChangeArrowheads="1"/>
            </p:cNvSpPr>
            <p:nvPr/>
          </p:nvSpPr>
          <p:spPr bwMode="auto">
            <a:xfrm>
              <a:off x="420955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4" name="Freeform 13">
              <a:extLst>
                <a:ext uri="{FF2B5EF4-FFF2-40B4-BE49-F238E27FC236}">
                  <a16:creationId xmlns:a16="http://schemas.microsoft.com/office/drawing/2014/main" id="{4B834B43-5AF3-C22A-CB55-9399C218B665}"/>
                </a:ext>
              </a:extLst>
            </p:cNvPr>
            <p:cNvSpPr>
              <a:spLocks/>
            </p:cNvSpPr>
            <p:nvPr/>
          </p:nvSpPr>
          <p:spPr bwMode="auto">
            <a:xfrm>
              <a:off x="3914282" y="5881688"/>
              <a:ext cx="777875" cy="339725"/>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5" name="Freeform 14">
              <a:extLst>
                <a:ext uri="{FF2B5EF4-FFF2-40B4-BE49-F238E27FC236}">
                  <a16:creationId xmlns:a16="http://schemas.microsoft.com/office/drawing/2014/main" id="{D82357E3-B276-1BA9-99E3-78972D81DF18}"/>
                </a:ext>
              </a:extLst>
            </p:cNvPr>
            <p:cNvSpPr>
              <a:spLocks noEditPoints="1"/>
            </p:cNvSpPr>
            <p:nvPr/>
          </p:nvSpPr>
          <p:spPr bwMode="auto">
            <a:xfrm>
              <a:off x="3906344" y="5875338"/>
              <a:ext cx="792163" cy="352425"/>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6" name="Freeform 15">
              <a:extLst>
                <a:ext uri="{FF2B5EF4-FFF2-40B4-BE49-F238E27FC236}">
                  <a16:creationId xmlns:a16="http://schemas.microsoft.com/office/drawing/2014/main" id="{85FEEF67-103D-245B-E74E-36110F319AE4}"/>
                </a:ext>
              </a:extLst>
            </p:cNvPr>
            <p:cNvSpPr>
              <a:spLocks/>
            </p:cNvSpPr>
            <p:nvPr/>
          </p:nvSpPr>
          <p:spPr bwMode="auto">
            <a:xfrm>
              <a:off x="3914282" y="5876926"/>
              <a:ext cx="777875" cy="338138"/>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7" name="Freeform 16">
              <a:extLst>
                <a:ext uri="{FF2B5EF4-FFF2-40B4-BE49-F238E27FC236}">
                  <a16:creationId xmlns:a16="http://schemas.microsoft.com/office/drawing/2014/main" id="{683A0BB4-298E-BD59-4586-7DE3B8D889E7}"/>
                </a:ext>
              </a:extLst>
            </p:cNvPr>
            <p:cNvSpPr>
              <a:spLocks noEditPoints="1"/>
            </p:cNvSpPr>
            <p:nvPr/>
          </p:nvSpPr>
          <p:spPr bwMode="auto">
            <a:xfrm>
              <a:off x="3906344"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8" name="Rectangle 29">
              <a:extLst>
                <a:ext uri="{FF2B5EF4-FFF2-40B4-BE49-F238E27FC236}">
                  <a16:creationId xmlns:a16="http://schemas.microsoft.com/office/drawing/2014/main" id="{98EA9EE3-3AE3-5D4B-1F6D-A66B4A806841}"/>
                </a:ext>
              </a:extLst>
            </p:cNvPr>
            <p:cNvSpPr>
              <a:spLocks noChangeArrowheads="1"/>
            </p:cNvSpPr>
            <p:nvPr/>
          </p:nvSpPr>
          <p:spPr bwMode="auto">
            <a:xfrm>
              <a:off x="5865319" y="5926138"/>
              <a:ext cx="15875"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9" name="Rectangle 30">
              <a:extLst>
                <a:ext uri="{FF2B5EF4-FFF2-40B4-BE49-F238E27FC236}">
                  <a16:creationId xmlns:a16="http://schemas.microsoft.com/office/drawing/2014/main" id="{C9B6280E-89D4-BB93-3D88-6858F8C5D361}"/>
                </a:ext>
              </a:extLst>
            </p:cNvPr>
            <p:cNvSpPr>
              <a:spLocks noChangeArrowheads="1"/>
            </p:cNvSpPr>
            <p:nvPr/>
          </p:nvSpPr>
          <p:spPr bwMode="auto">
            <a:xfrm>
              <a:off x="603835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0" name="Rectangle 31">
              <a:extLst>
                <a:ext uri="{FF2B5EF4-FFF2-40B4-BE49-F238E27FC236}">
                  <a16:creationId xmlns:a16="http://schemas.microsoft.com/office/drawing/2014/main" id="{4AD96486-78D5-C210-E91D-56D92D424B64}"/>
                </a:ext>
              </a:extLst>
            </p:cNvPr>
            <p:cNvSpPr>
              <a:spLocks noChangeArrowheads="1"/>
            </p:cNvSpPr>
            <p:nvPr/>
          </p:nvSpPr>
          <p:spPr bwMode="auto">
            <a:xfrm>
              <a:off x="6092332"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1" name="Rectangle 32">
              <a:extLst>
                <a:ext uri="{FF2B5EF4-FFF2-40B4-BE49-F238E27FC236}">
                  <a16:creationId xmlns:a16="http://schemas.microsoft.com/office/drawing/2014/main" id="{52EC2FED-E9D1-4461-D3A0-84B9DCF48298}"/>
                </a:ext>
              </a:extLst>
            </p:cNvPr>
            <p:cNvSpPr>
              <a:spLocks noChangeArrowheads="1"/>
            </p:cNvSpPr>
            <p:nvPr/>
          </p:nvSpPr>
          <p:spPr bwMode="auto">
            <a:xfrm>
              <a:off x="5449394"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2" name="Rectangle 33">
              <a:extLst>
                <a:ext uri="{FF2B5EF4-FFF2-40B4-BE49-F238E27FC236}">
                  <a16:creationId xmlns:a16="http://schemas.microsoft.com/office/drawing/2014/main" id="{E9629618-51A2-69FA-FB27-F0A6C0FB5E03}"/>
                </a:ext>
              </a:extLst>
            </p:cNvPr>
            <p:cNvSpPr>
              <a:spLocks noChangeArrowheads="1"/>
            </p:cNvSpPr>
            <p:nvPr/>
          </p:nvSpPr>
          <p:spPr bwMode="auto">
            <a:xfrm>
              <a:off x="5504957"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3" name="Rectangle 34">
              <a:extLst>
                <a:ext uri="{FF2B5EF4-FFF2-40B4-BE49-F238E27FC236}">
                  <a16:creationId xmlns:a16="http://schemas.microsoft.com/office/drawing/2014/main" id="{8DAB264B-E3C1-5DA3-FA70-C85A4C8C1CB3}"/>
                </a:ext>
              </a:extLst>
            </p:cNvPr>
            <p:cNvSpPr>
              <a:spLocks noChangeArrowheads="1"/>
            </p:cNvSpPr>
            <p:nvPr/>
          </p:nvSpPr>
          <p:spPr bwMode="auto">
            <a:xfrm>
              <a:off x="58049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4" name="Rectangle 35">
              <a:extLst>
                <a:ext uri="{FF2B5EF4-FFF2-40B4-BE49-F238E27FC236}">
                  <a16:creationId xmlns:a16="http://schemas.microsoft.com/office/drawing/2014/main" id="{1BDBE853-8F64-FFD3-7CE1-CB35538132D3}"/>
                </a:ext>
              </a:extLst>
            </p:cNvPr>
            <p:cNvSpPr>
              <a:spLocks noChangeArrowheads="1"/>
            </p:cNvSpPr>
            <p:nvPr/>
          </p:nvSpPr>
          <p:spPr bwMode="auto">
            <a:xfrm>
              <a:off x="5746257"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5" name="Rectangle 36">
              <a:extLst>
                <a:ext uri="{FF2B5EF4-FFF2-40B4-BE49-F238E27FC236}">
                  <a16:creationId xmlns:a16="http://schemas.microsoft.com/office/drawing/2014/main" id="{C7357F28-088B-ADEE-B08A-D93052A285B4}"/>
                </a:ext>
              </a:extLst>
            </p:cNvPr>
            <p:cNvSpPr>
              <a:spLocks noChangeArrowheads="1"/>
            </p:cNvSpPr>
            <p:nvPr/>
          </p:nvSpPr>
          <p:spPr bwMode="auto">
            <a:xfrm>
              <a:off x="568751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6" name="Freeform 37">
              <a:extLst>
                <a:ext uri="{FF2B5EF4-FFF2-40B4-BE49-F238E27FC236}">
                  <a16:creationId xmlns:a16="http://schemas.microsoft.com/office/drawing/2014/main" id="{C7767805-9C99-4D99-104D-DEA6545734E2}"/>
                </a:ext>
              </a:extLst>
            </p:cNvPr>
            <p:cNvSpPr>
              <a:spLocks/>
            </p:cNvSpPr>
            <p:nvPr/>
          </p:nvSpPr>
          <p:spPr bwMode="auto">
            <a:xfrm>
              <a:off x="5392244" y="5881688"/>
              <a:ext cx="777875" cy="339725"/>
            </a:xfrm>
            <a:custGeom>
              <a:avLst/>
              <a:gdLst>
                <a:gd name="T0" fmla="*/ 44 w 981"/>
                <a:gd name="T1" fmla="*/ 71 h 427"/>
                <a:gd name="T2" fmla="*/ 74 w 981"/>
                <a:gd name="T3" fmla="*/ 76 h 427"/>
                <a:gd name="T4" fmla="*/ 126 w 981"/>
                <a:gd name="T5" fmla="*/ 101 h 427"/>
                <a:gd name="T6" fmla="*/ 167 w 981"/>
                <a:gd name="T7" fmla="*/ 140 h 427"/>
                <a:gd name="T8" fmla="*/ 214 w 981"/>
                <a:gd name="T9" fmla="*/ 204 h 427"/>
                <a:gd name="T10" fmla="*/ 257 w 981"/>
                <a:gd name="T11" fmla="*/ 270 h 427"/>
                <a:gd name="T12" fmla="*/ 302 w 981"/>
                <a:gd name="T13" fmla="*/ 329 h 427"/>
                <a:gd name="T14" fmla="*/ 340 w 981"/>
                <a:gd name="T15" fmla="*/ 368 h 427"/>
                <a:gd name="T16" fmla="*/ 385 w 981"/>
                <a:gd name="T17" fmla="*/ 399 h 427"/>
                <a:gd name="T18" fmla="*/ 434 w 981"/>
                <a:gd name="T19" fmla="*/ 419 h 427"/>
                <a:gd name="T20" fmla="*/ 490 w 981"/>
                <a:gd name="T21" fmla="*/ 427 h 427"/>
                <a:gd name="T22" fmla="*/ 529 w 981"/>
                <a:gd name="T23" fmla="*/ 424 h 427"/>
                <a:gd name="T24" fmla="*/ 581 w 981"/>
                <a:gd name="T25" fmla="*/ 407 h 427"/>
                <a:gd name="T26" fmla="*/ 626 w 981"/>
                <a:gd name="T27" fmla="*/ 379 h 427"/>
                <a:gd name="T28" fmla="*/ 666 w 981"/>
                <a:gd name="T29" fmla="*/ 343 h 427"/>
                <a:gd name="T30" fmla="*/ 702 w 981"/>
                <a:gd name="T31" fmla="*/ 301 h 427"/>
                <a:gd name="T32" fmla="*/ 745 w 981"/>
                <a:gd name="T33" fmla="*/ 237 h 427"/>
                <a:gd name="T34" fmla="*/ 800 w 981"/>
                <a:gd name="T35" fmla="*/ 155 h 427"/>
                <a:gd name="T36" fmla="*/ 841 w 981"/>
                <a:gd name="T37" fmla="*/ 112 h 427"/>
                <a:gd name="T38" fmla="*/ 888 w 981"/>
                <a:gd name="T39" fmla="*/ 82 h 427"/>
                <a:gd name="T40" fmla="*/ 926 w 981"/>
                <a:gd name="T41" fmla="*/ 72 h 427"/>
                <a:gd name="T42" fmla="*/ 947 w 981"/>
                <a:gd name="T43" fmla="*/ 70 h 427"/>
                <a:gd name="T44" fmla="*/ 968 w 981"/>
                <a:gd name="T45" fmla="*/ 63 h 427"/>
                <a:gd name="T46" fmla="*/ 979 w 981"/>
                <a:gd name="T47" fmla="*/ 46 h 427"/>
                <a:gd name="T48" fmla="*/ 981 w 981"/>
                <a:gd name="T49" fmla="*/ 26 h 427"/>
                <a:gd name="T50" fmla="*/ 973 w 981"/>
                <a:gd name="T51" fmla="*/ 10 h 427"/>
                <a:gd name="T52" fmla="*/ 955 w 981"/>
                <a:gd name="T53" fmla="*/ 0 h 427"/>
                <a:gd name="T54" fmla="*/ 927 w 981"/>
                <a:gd name="T55" fmla="*/ 1 h 427"/>
                <a:gd name="T56" fmla="*/ 874 w 981"/>
                <a:gd name="T57" fmla="*/ 13 h 427"/>
                <a:gd name="T58" fmla="*/ 826 w 981"/>
                <a:gd name="T59" fmla="*/ 37 h 427"/>
                <a:gd name="T60" fmla="*/ 784 w 981"/>
                <a:gd name="T61" fmla="*/ 70 h 427"/>
                <a:gd name="T62" fmla="*/ 748 w 981"/>
                <a:gd name="T63" fmla="*/ 110 h 427"/>
                <a:gd name="T64" fmla="*/ 714 w 981"/>
                <a:gd name="T65" fmla="*/ 156 h 427"/>
                <a:gd name="T66" fmla="*/ 649 w 981"/>
                <a:gd name="T67" fmla="*/ 255 h 427"/>
                <a:gd name="T68" fmla="*/ 611 w 981"/>
                <a:gd name="T69" fmla="*/ 301 h 427"/>
                <a:gd name="T70" fmla="*/ 566 w 981"/>
                <a:gd name="T71" fmla="*/ 336 h 427"/>
                <a:gd name="T72" fmla="*/ 530 w 981"/>
                <a:gd name="T73" fmla="*/ 350 h 427"/>
                <a:gd name="T74" fmla="*/ 501 w 981"/>
                <a:gd name="T75" fmla="*/ 355 h 427"/>
                <a:gd name="T76" fmla="*/ 479 w 981"/>
                <a:gd name="T77" fmla="*/ 355 h 427"/>
                <a:gd name="T78" fmla="*/ 451 w 981"/>
                <a:gd name="T79" fmla="*/ 350 h 427"/>
                <a:gd name="T80" fmla="*/ 414 w 981"/>
                <a:gd name="T81" fmla="*/ 336 h 427"/>
                <a:gd name="T82" fmla="*/ 370 w 981"/>
                <a:gd name="T83" fmla="*/ 301 h 427"/>
                <a:gd name="T84" fmla="*/ 332 w 981"/>
                <a:gd name="T85" fmla="*/ 255 h 427"/>
                <a:gd name="T86" fmla="*/ 267 w 981"/>
                <a:gd name="T87" fmla="*/ 156 h 427"/>
                <a:gd name="T88" fmla="*/ 233 w 981"/>
                <a:gd name="T89" fmla="*/ 110 h 427"/>
                <a:gd name="T90" fmla="*/ 197 w 981"/>
                <a:gd name="T91" fmla="*/ 70 h 427"/>
                <a:gd name="T92" fmla="*/ 154 w 981"/>
                <a:gd name="T93" fmla="*/ 37 h 427"/>
                <a:gd name="T94" fmla="*/ 107 w 981"/>
                <a:gd name="T95" fmla="*/ 13 h 427"/>
                <a:gd name="T96" fmla="*/ 53 w 981"/>
                <a:gd name="T97" fmla="*/ 1 h 427"/>
                <a:gd name="T98" fmla="*/ 25 w 981"/>
                <a:gd name="T99" fmla="*/ 0 h 427"/>
                <a:gd name="T100" fmla="*/ 8 w 981"/>
                <a:gd name="T101" fmla="*/ 10 h 427"/>
                <a:gd name="T102" fmla="*/ 0 w 981"/>
                <a:gd name="T103" fmla="*/ 26 h 427"/>
                <a:gd name="T104" fmla="*/ 2 w 981"/>
                <a:gd name="T105" fmla="*/ 46 h 427"/>
                <a:gd name="T106" fmla="*/ 13 w 981"/>
                <a:gd name="T107" fmla="*/ 63 h 427"/>
                <a:gd name="T108" fmla="*/ 34 w 981"/>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70"/>
                  </a:moveTo>
                  <a:lnTo>
                    <a:pt x="34" y="70"/>
                  </a:lnTo>
                  <a:lnTo>
                    <a:pt x="44" y="71"/>
                  </a:lnTo>
                  <a:lnTo>
                    <a:pt x="54" y="72"/>
                  </a:lnTo>
                  <a:lnTo>
                    <a:pt x="65" y="74"/>
                  </a:lnTo>
                  <a:lnTo>
                    <a:pt x="74" y="76"/>
                  </a:lnTo>
                  <a:lnTo>
                    <a:pt x="93" y="82"/>
                  </a:lnTo>
                  <a:lnTo>
                    <a:pt x="109" y="91"/>
                  </a:lnTo>
                  <a:lnTo>
                    <a:pt x="126" y="101"/>
                  </a:lnTo>
                  <a:lnTo>
                    <a:pt x="140" y="112"/>
                  </a:lnTo>
                  <a:lnTo>
                    <a:pt x="154" y="126"/>
                  </a:lnTo>
                  <a:lnTo>
                    <a:pt x="167" y="140"/>
                  </a:lnTo>
                  <a:lnTo>
                    <a:pt x="180" y="155"/>
                  </a:lnTo>
                  <a:lnTo>
                    <a:pt x="192" y="170"/>
                  </a:lnTo>
                  <a:lnTo>
                    <a:pt x="214" y="204"/>
                  </a:lnTo>
                  <a:lnTo>
                    <a:pt x="236" y="237"/>
                  </a:lnTo>
                  <a:lnTo>
                    <a:pt x="257" y="270"/>
                  </a:lnTo>
                  <a:lnTo>
                    <a:pt x="257" y="270"/>
                  </a:lnTo>
                  <a:lnTo>
                    <a:pt x="278" y="301"/>
                  </a:lnTo>
                  <a:lnTo>
                    <a:pt x="290" y="315"/>
                  </a:lnTo>
                  <a:lnTo>
                    <a:pt x="302" y="329"/>
                  </a:lnTo>
                  <a:lnTo>
                    <a:pt x="314" y="343"/>
                  </a:lnTo>
                  <a:lnTo>
                    <a:pt x="327" y="355"/>
                  </a:lnTo>
                  <a:lnTo>
                    <a:pt x="340" y="368"/>
                  </a:lnTo>
                  <a:lnTo>
                    <a:pt x="355" y="379"/>
                  </a:lnTo>
                  <a:lnTo>
                    <a:pt x="369" y="389"/>
                  </a:lnTo>
                  <a:lnTo>
                    <a:pt x="385" y="399"/>
                  </a:lnTo>
                  <a:lnTo>
                    <a:pt x="400" y="407"/>
                  </a:lnTo>
                  <a:lnTo>
                    <a:pt x="417" y="413"/>
                  </a:lnTo>
                  <a:lnTo>
                    <a:pt x="434" y="419"/>
                  </a:lnTo>
                  <a:lnTo>
                    <a:pt x="452" y="424"/>
                  </a:lnTo>
                  <a:lnTo>
                    <a:pt x="470" y="426"/>
                  </a:lnTo>
                  <a:lnTo>
                    <a:pt x="490" y="427"/>
                  </a:lnTo>
                  <a:lnTo>
                    <a:pt x="490" y="427"/>
                  </a:lnTo>
                  <a:lnTo>
                    <a:pt x="509" y="426"/>
                  </a:lnTo>
                  <a:lnTo>
                    <a:pt x="529" y="424"/>
                  </a:lnTo>
                  <a:lnTo>
                    <a:pt x="547" y="419"/>
                  </a:lnTo>
                  <a:lnTo>
                    <a:pt x="564" y="413"/>
                  </a:lnTo>
                  <a:lnTo>
                    <a:pt x="581" y="407"/>
                  </a:lnTo>
                  <a:lnTo>
                    <a:pt x="596" y="399"/>
                  </a:lnTo>
                  <a:lnTo>
                    <a:pt x="612" y="389"/>
                  </a:lnTo>
                  <a:lnTo>
                    <a:pt x="626" y="379"/>
                  </a:lnTo>
                  <a:lnTo>
                    <a:pt x="640" y="368"/>
                  </a:lnTo>
                  <a:lnTo>
                    <a:pt x="654" y="355"/>
                  </a:lnTo>
                  <a:lnTo>
                    <a:pt x="666" y="343"/>
                  </a:lnTo>
                  <a:lnTo>
                    <a:pt x="679" y="329"/>
                  </a:lnTo>
                  <a:lnTo>
                    <a:pt x="690" y="315"/>
                  </a:lnTo>
                  <a:lnTo>
                    <a:pt x="702" y="301"/>
                  </a:lnTo>
                  <a:lnTo>
                    <a:pt x="724" y="270"/>
                  </a:lnTo>
                  <a:lnTo>
                    <a:pt x="724" y="270"/>
                  </a:lnTo>
                  <a:lnTo>
                    <a:pt x="745" y="237"/>
                  </a:lnTo>
                  <a:lnTo>
                    <a:pt x="766" y="204"/>
                  </a:lnTo>
                  <a:lnTo>
                    <a:pt x="789" y="170"/>
                  </a:lnTo>
                  <a:lnTo>
                    <a:pt x="800" y="155"/>
                  </a:lnTo>
                  <a:lnTo>
                    <a:pt x="813" y="140"/>
                  </a:lnTo>
                  <a:lnTo>
                    <a:pt x="826" y="126"/>
                  </a:lnTo>
                  <a:lnTo>
                    <a:pt x="841" y="112"/>
                  </a:lnTo>
                  <a:lnTo>
                    <a:pt x="855" y="101"/>
                  </a:lnTo>
                  <a:lnTo>
                    <a:pt x="872" y="91"/>
                  </a:lnTo>
                  <a:lnTo>
                    <a:pt x="888" y="82"/>
                  </a:lnTo>
                  <a:lnTo>
                    <a:pt x="907" y="76"/>
                  </a:lnTo>
                  <a:lnTo>
                    <a:pt x="916" y="74"/>
                  </a:lnTo>
                  <a:lnTo>
                    <a:pt x="926" y="72"/>
                  </a:lnTo>
                  <a:lnTo>
                    <a:pt x="937" y="71"/>
                  </a:lnTo>
                  <a:lnTo>
                    <a:pt x="947" y="70"/>
                  </a:lnTo>
                  <a:lnTo>
                    <a:pt x="947" y="70"/>
                  </a:lnTo>
                  <a:lnTo>
                    <a:pt x="955" y="69"/>
                  </a:lnTo>
                  <a:lnTo>
                    <a:pt x="962" y="67"/>
                  </a:lnTo>
                  <a:lnTo>
                    <a:pt x="968" y="63"/>
                  </a:lnTo>
                  <a:lnTo>
                    <a:pt x="973" y="59"/>
                  </a:lnTo>
                  <a:lnTo>
                    <a:pt x="976" y="52"/>
                  </a:lnTo>
                  <a:lnTo>
                    <a:pt x="979" y="46"/>
                  </a:lnTo>
                  <a:lnTo>
                    <a:pt x="981" y="40"/>
                  </a:lnTo>
                  <a:lnTo>
                    <a:pt x="981" y="34"/>
                  </a:lnTo>
                  <a:lnTo>
                    <a:pt x="981" y="26"/>
                  </a:lnTo>
                  <a:lnTo>
                    <a:pt x="979" y="20"/>
                  </a:lnTo>
                  <a:lnTo>
                    <a:pt x="977" y="15"/>
                  </a:lnTo>
                  <a:lnTo>
                    <a:pt x="973" y="10"/>
                  </a:lnTo>
                  <a:lnTo>
                    <a:pt x="968" y="5"/>
                  </a:lnTo>
                  <a:lnTo>
                    <a:pt x="962" y="2"/>
                  </a:lnTo>
                  <a:lnTo>
                    <a:pt x="955" y="0"/>
                  </a:lnTo>
                  <a:lnTo>
                    <a:pt x="947" y="0"/>
                  </a:lnTo>
                  <a:lnTo>
                    <a:pt x="947" y="0"/>
                  </a:lnTo>
                  <a:lnTo>
                    <a:pt x="927" y="1"/>
                  </a:lnTo>
                  <a:lnTo>
                    <a:pt x="909" y="4"/>
                  </a:lnTo>
                  <a:lnTo>
                    <a:pt x="890" y="8"/>
                  </a:lnTo>
                  <a:lnTo>
                    <a:pt x="874" y="13"/>
                  </a:lnTo>
                  <a:lnTo>
                    <a:pt x="857" y="20"/>
                  </a:lnTo>
                  <a:lnTo>
                    <a:pt x="841" y="27"/>
                  </a:lnTo>
                  <a:lnTo>
                    <a:pt x="826" y="37"/>
                  </a:lnTo>
                  <a:lnTo>
                    <a:pt x="812" y="47"/>
                  </a:lnTo>
                  <a:lnTo>
                    <a:pt x="797" y="57"/>
                  </a:lnTo>
                  <a:lnTo>
                    <a:pt x="784" y="70"/>
                  </a:lnTo>
                  <a:lnTo>
                    <a:pt x="771" y="82"/>
                  </a:lnTo>
                  <a:lnTo>
                    <a:pt x="759" y="96"/>
                  </a:lnTo>
                  <a:lnTo>
                    <a:pt x="748" y="110"/>
                  </a:lnTo>
                  <a:lnTo>
                    <a:pt x="735" y="125"/>
                  </a:lnTo>
                  <a:lnTo>
                    <a:pt x="714" y="156"/>
                  </a:lnTo>
                  <a:lnTo>
                    <a:pt x="714" y="156"/>
                  </a:lnTo>
                  <a:lnTo>
                    <a:pt x="693" y="188"/>
                  </a:lnTo>
                  <a:lnTo>
                    <a:pt x="671" y="221"/>
                  </a:lnTo>
                  <a:lnTo>
                    <a:pt x="649" y="255"/>
                  </a:lnTo>
                  <a:lnTo>
                    <a:pt x="637" y="271"/>
                  </a:lnTo>
                  <a:lnTo>
                    <a:pt x="624" y="286"/>
                  </a:lnTo>
                  <a:lnTo>
                    <a:pt x="611" y="301"/>
                  </a:lnTo>
                  <a:lnTo>
                    <a:pt x="597" y="314"/>
                  </a:lnTo>
                  <a:lnTo>
                    <a:pt x="582" y="325"/>
                  </a:lnTo>
                  <a:lnTo>
                    <a:pt x="566" y="336"/>
                  </a:lnTo>
                  <a:lnTo>
                    <a:pt x="549" y="344"/>
                  </a:lnTo>
                  <a:lnTo>
                    <a:pt x="539" y="348"/>
                  </a:lnTo>
                  <a:lnTo>
                    <a:pt x="530" y="350"/>
                  </a:lnTo>
                  <a:lnTo>
                    <a:pt x="521" y="352"/>
                  </a:lnTo>
                  <a:lnTo>
                    <a:pt x="511" y="354"/>
                  </a:lnTo>
                  <a:lnTo>
                    <a:pt x="501" y="355"/>
                  </a:lnTo>
                  <a:lnTo>
                    <a:pt x="490" y="355"/>
                  </a:lnTo>
                  <a:lnTo>
                    <a:pt x="490" y="355"/>
                  </a:lnTo>
                  <a:lnTo>
                    <a:pt x="479" y="355"/>
                  </a:lnTo>
                  <a:lnTo>
                    <a:pt x="469" y="354"/>
                  </a:lnTo>
                  <a:lnTo>
                    <a:pt x="460" y="352"/>
                  </a:lnTo>
                  <a:lnTo>
                    <a:pt x="451" y="350"/>
                  </a:lnTo>
                  <a:lnTo>
                    <a:pt x="441" y="348"/>
                  </a:lnTo>
                  <a:lnTo>
                    <a:pt x="432" y="344"/>
                  </a:lnTo>
                  <a:lnTo>
                    <a:pt x="414" y="336"/>
                  </a:lnTo>
                  <a:lnTo>
                    <a:pt x="399" y="325"/>
                  </a:lnTo>
                  <a:lnTo>
                    <a:pt x="384" y="314"/>
                  </a:lnTo>
                  <a:lnTo>
                    <a:pt x="370" y="301"/>
                  </a:lnTo>
                  <a:lnTo>
                    <a:pt x="357" y="286"/>
                  </a:lnTo>
                  <a:lnTo>
                    <a:pt x="343" y="271"/>
                  </a:lnTo>
                  <a:lnTo>
                    <a:pt x="332" y="255"/>
                  </a:lnTo>
                  <a:lnTo>
                    <a:pt x="309" y="221"/>
                  </a:lnTo>
                  <a:lnTo>
                    <a:pt x="288" y="188"/>
                  </a:lnTo>
                  <a:lnTo>
                    <a:pt x="267" y="156"/>
                  </a:lnTo>
                  <a:lnTo>
                    <a:pt x="267" y="156"/>
                  </a:lnTo>
                  <a:lnTo>
                    <a:pt x="245" y="125"/>
                  </a:lnTo>
                  <a:lnTo>
                    <a:pt x="233" y="110"/>
                  </a:lnTo>
                  <a:lnTo>
                    <a:pt x="222" y="96"/>
                  </a:lnTo>
                  <a:lnTo>
                    <a:pt x="209" y="82"/>
                  </a:lnTo>
                  <a:lnTo>
                    <a:pt x="197" y="70"/>
                  </a:lnTo>
                  <a:lnTo>
                    <a:pt x="183" y="57"/>
                  </a:lnTo>
                  <a:lnTo>
                    <a:pt x="169" y="47"/>
                  </a:lnTo>
                  <a:lnTo>
                    <a:pt x="154" y="37"/>
                  </a:lnTo>
                  <a:lnTo>
                    <a:pt x="140" y="27"/>
                  </a:lnTo>
                  <a:lnTo>
                    <a:pt x="124" y="20"/>
                  </a:lnTo>
                  <a:lnTo>
                    <a:pt x="107" y="13"/>
                  </a:lnTo>
                  <a:lnTo>
                    <a:pt x="90" y="8"/>
                  </a:lnTo>
                  <a:lnTo>
                    <a:pt x="72" y="4"/>
                  </a:lnTo>
                  <a:lnTo>
                    <a:pt x="53" y="1"/>
                  </a:lnTo>
                  <a:lnTo>
                    <a:pt x="34" y="0"/>
                  </a:lnTo>
                  <a:lnTo>
                    <a:pt x="34" y="0"/>
                  </a:lnTo>
                  <a:lnTo>
                    <a:pt x="25" y="0"/>
                  </a:lnTo>
                  <a:lnTo>
                    <a:pt x="18" y="2"/>
                  </a:lnTo>
                  <a:lnTo>
                    <a:pt x="13" y="5"/>
                  </a:lnTo>
                  <a:lnTo>
                    <a:pt x="8" y="10"/>
                  </a:lnTo>
                  <a:lnTo>
                    <a:pt x="4" y="15"/>
                  </a:lnTo>
                  <a:lnTo>
                    <a:pt x="2" y="20"/>
                  </a:lnTo>
                  <a:lnTo>
                    <a:pt x="0" y="26"/>
                  </a:lnTo>
                  <a:lnTo>
                    <a:pt x="0" y="34"/>
                  </a:lnTo>
                  <a:lnTo>
                    <a:pt x="0" y="40"/>
                  </a:lnTo>
                  <a:lnTo>
                    <a:pt x="2" y="46"/>
                  </a:lnTo>
                  <a:lnTo>
                    <a:pt x="4" y="52"/>
                  </a:lnTo>
                  <a:lnTo>
                    <a:pt x="8" y="59"/>
                  </a:lnTo>
                  <a:lnTo>
                    <a:pt x="13" y="63"/>
                  </a:lnTo>
                  <a:lnTo>
                    <a:pt x="18" y="67"/>
                  </a:lnTo>
                  <a:lnTo>
                    <a:pt x="25"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7" name="Freeform 38">
              <a:extLst>
                <a:ext uri="{FF2B5EF4-FFF2-40B4-BE49-F238E27FC236}">
                  <a16:creationId xmlns:a16="http://schemas.microsoft.com/office/drawing/2014/main" id="{EA2B4104-B872-D4FA-C63C-423F2D849CE2}"/>
                </a:ext>
              </a:extLst>
            </p:cNvPr>
            <p:cNvSpPr>
              <a:spLocks noEditPoints="1"/>
            </p:cNvSpPr>
            <p:nvPr/>
          </p:nvSpPr>
          <p:spPr bwMode="auto">
            <a:xfrm>
              <a:off x="5384307" y="5875338"/>
              <a:ext cx="793750" cy="352425"/>
            </a:xfrm>
            <a:custGeom>
              <a:avLst/>
              <a:gdLst>
                <a:gd name="T0" fmla="*/ 4 w 1000"/>
                <a:gd name="T1" fmla="*/ 26 h 445"/>
                <a:gd name="T2" fmla="*/ 44 w 1000"/>
                <a:gd name="T3" fmla="*/ 0 h 445"/>
                <a:gd name="T4" fmla="*/ 143 w 1000"/>
                <a:gd name="T5" fmla="*/ 24 h 445"/>
                <a:gd name="T6" fmla="*/ 231 w 1000"/>
                <a:gd name="T7" fmla="*/ 92 h 445"/>
                <a:gd name="T8" fmla="*/ 310 w 1000"/>
                <a:gd name="T9" fmla="*/ 200 h 445"/>
                <a:gd name="T10" fmla="*/ 377 w 1000"/>
                <a:gd name="T11" fmla="*/ 294 h 445"/>
                <a:gd name="T12" fmla="*/ 452 w 1000"/>
                <a:gd name="T13" fmla="*/ 349 h 445"/>
                <a:gd name="T14" fmla="*/ 533 w 1000"/>
                <a:gd name="T15" fmla="*/ 353 h 445"/>
                <a:gd name="T16" fmla="*/ 613 w 1000"/>
                <a:gd name="T17" fmla="*/ 306 h 445"/>
                <a:gd name="T18" fmla="*/ 691 w 1000"/>
                <a:gd name="T19" fmla="*/ 200 h 445"/>
                <a:gd name="T20" fmla="*/ 758 w 1000"/>
                <a:gd name="T21" fmla="*/ 106 h 445"/>
                <a:gd name="T22" fmla="*/ 841 w 1000"/>
                <a:gd name="T23" fmla="*/ 33 h 445"/>
                <a:gd name="T24" fmla="*/ 957 w 1000"/>
                <a:gd name="T25" fmla="*/ 0 h 445"/>
                <a:gd name="T26" fmla="*/ 993 w 1000"/>
                <a:gd name="T27" fmla="*/ 19 h 445"/>
                <a:gd name="T28" fmla="*/ 997 w 1000"/>
                <a:gd name="T29" fmla="*/ 59 h 445"/>
                <a:gd name="T30" fmla="*/ 957 w 1000"/>
                <a:gd name="T31" fmla="*/ 89 h 445"/>
                <a:gd name="T32" fmla="*/ 882 w 1000"/>
                <a:gd name="T33" fmla="*/ 111 h 445"/>
                <a:gd name="T34" fmla="*/ 813 w 1000"/>
                <a:gd name="T35" fmla="*/ 176 h 445"/>
                <a:gd name="T36" fmla="*/ 741 w 1000"/>
                <a:gd name="T37" fmla="*/ 285 h 445"/>
                <a:gd name="T38" fmla="*/ 660 w 1000"/>
                <a:gd name="T39" fmla="*/ 381 h 445"/>
                <a:gd name="T40" fmla="*/ 562 w 1000"/>
                <a:gd name="T41" fmla="*/ 437 h 445"/>
                <a:gd name="T42" fmla="*/ 459 w 1000"/>
                <a:gd name="T43" fmla="*/ 442 h 445"/>
                <a:gd name="T44" fmla="*/ 355 w 1000"/>
                <a:gd name="T45" fmla="*/ 393 h 445"/>
                <a:gd name="T46" fmla="*/ 280 w 1000"/>
                <a:gd name="T47" fmla="*/ 314 h 445"/>
                <a:gd name="T48" fmla="*/ 197 w 1000"/>
                <a:gd name="T49" fmla="*/ 190 h 445"/>
                <a:gd name="T50" fmla="*/ 132 w 1000"/>
                <a:gd name="T51" fmla="*/ 119 h 445"/>
                <a:gd name="T52" fmla="*/ 44 w 1000"/>
                <a:gd name="T53" fmla="*/ 89 h 445"/>
                <a:gd name="T54" fmla="*/ 12 w 1000"/>
                <a:gd name="T55" fmla="*/ 74 h 445"/>
                <a:gd name="T56" fmla="*/ 983 w 1000"/>
                <a:gd name="T57" fmla="*/ 44 h 445"/>
                <a:gd name="T58" fmla="*/ 979 w 1000"/>
                <a:gd name="T59" fmla="*/ 29 h 445"/>
                <a:gd name="T60" fmla="*/ 957 w 1000"/>
                <a:gd name="T61" fmla="*/ 18 h 445"/>
                <a:gd name="T62" fmla="*/ 851 w 1000"/>
                <a:gd name="T63" fmla="*/ 48 h 445"/>
                <a:gd name="T64" fmla="*/ 772 w 1000"/>
                <a:gd name="T65" fmla="*/ 116 h 445"/>
                <a:gd name="T66" fmla="*/ 688 w 1000"/>
                <a:gd name="T67" fmla="*/ 239 h 445"/>
                <a:gd name="T68" fmla="*/ 610 w 1000"/>
                <a:gd name="T69" fmla="*/ 332 h 445"/>
                <a:gd name="T70" fmla="*/ 518 w 1000"/>
                <a:gd name="T71" fmla="*/ 374 h 445"/>
                <a:gd name="T72" fmla="*/ 432 w 1000"/>
                <a:gd name="T73" fmla="*/ 359 h 445"/>
                <a:gd name="T74" fmla="*/ 354 w 1000"/>
                <a:gd name="T75" fmla="*/ 296 h 445"/>
                <a:gd name="T76" fmla="*/ 270 w 1000"/>
                <a:gd name="T77" fmla="*/ 171 h 445"/>
                <a:gd name="T78" fmla="*/ 192 w 1000"/>
                <a:gd name="T79" fmla="*/ 79 h 445"/>
                <a:gd name="T80" fmla="*/ 102 w 1000"/>
                <a:gd name="T81" fmla="*/ 27 h 445"/>
                <a:gd name="T82" fmla="*/ 32 w 1000"/>
                <a:gd name="T83" fmla="*/ 20 h 445"/>
                <a:gd name="T84" fmla="*/ 18 w 1000"/>
                <a:gd name="T85" fmla="*/ 43 h 445"/>
                <a:gd name="T86" fmla="*/ 27 w 1000"/>
                <a:gd name="T87" fmla="*/ 65 h 445"/>
                <a:gd name="T88" fmla="*/ 80 w 1000"/>
                <a:gd name="T89" fmla="*/ 76 h 445"/>
                <a:gd name="T90" fmla="*/ 167 w 1000"/>
                <a:gd name="T91" fmla="*/ 126 h 445"/>
                <a:gd name="T92" fmla="*/ 249 w 1000"/>
                <a:gd name="T93" fmla="*/ 236 h 445"/>
                <a:gd name="T94" fmla="*/ 326 w 1000"/>
                <a:gd name="T95" fmla="*/ 342 h 445"/>
                <a:gd name="T96" fmla="*/ 409 w 1000"/>
                <a:gd name="T97" fmla="*/ 407 h 445"/>
                <a:gd name="T98" fmla="*/ 500 w 1000"/>
                <a:gd name="T99" fmla="*/ 427 h 445"/>
                <a:gd name="T100" fmla="*/ 607 w 1000"/>
                <a:gd name="T101" fmla="*/ 398 h 445"/>
                <a:gd name="T102" fmla="*/ 687 w 1000"/>
                <a:gd name="T103" fmla="*/ 329 h 445"/>
                <a:gd name="T104" fmla="*/ 770 w 1000"/>
                <a:gd name="T105" fmla="*/ 207 h 445"/>
                <a:gd name="T106" fmla="*/ 846 w 1000"/>
                <a:gd name="T107" fmla="*/ 115 h 445"/>
                <a:gd name="T108" fmla="*/ 938 w 1000"/>
                <a:gd name="T109" fmla="*/ 73 h 445"/>
                <a:gd name="T110" fmla="*/ 977 w 1000"/>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0" h="445">
                  <a:moveTo>
                    <a:pt x="0" y="44"/>
                  </a:moveTo>
                  <a:lnTo>
                    <a:pt x="0" y="44"/>
                  </a:lnTo>
                  <a:lnTo>
                    <a:pt x="0" y="42"/>
                  </a:lnTo>
                  <a:lnTo>
                    <a:pt x="0" y="42"/>
                  </a:lnTo>
                  <a:lnTo>
                    <a:pt x="1" y="34"/>
                  </a:lnTo>
                  <a:lnTo>
                    <a:pt x="4" y="26"/>
                  </a:lnTo>
                  <a:lnTo>
                    <a:pt x="8" y="19"/>
                  </a:lnTo>
                  <a:lnTo>
                    <a:pt x="12" y="13"/>
                  </a:lnTo>
                  <a:lnTo>
                    <a:pt x="18" y="7"/>
                  </a:lnTo>
                  <a:lnTo>
                    <a:pt x="25" y="3"/>
                  </a:lnTo>
                  <a:lnTo>
                    <a:pt x="34" y="1"/>
                  </a:lnTo>
                  <a:lnTo>
                    <a:pt x="44" y="0"/>
                  </a:lnTo>
                  <a:lnTo>
                    <a:pt x="44" y="0"/>
                  </a:lnTo>
                  <a:lnTo>
                    <a:pt x="65" y="2"/>
                  </a:lnTo>
                  <a:lnTo>
                    <a:pt x="86" y="5"/>
                  </a:lnTo>
                  <a:lnTo>
                    <a:pt x="106" y="11"/>
                  </a:lnTo>
                  <a:lnTo>
                    <a:pt x="125" y="17"/>
                  </a:lnTo>
                  <a:lnTo>
                    <a:pt x="143" y="24"/>
                  </a:lnTo>
                  <a:lnTo>
                    <a:pt x="159" y="33"/>
                  </a:lnTo>
                  <a:lnTo>
                    <a:pt x="175" y="44"/>
                  </a:lnTo>
                  <a:lnTo>
                    <a:pt x="190" y="54"/>
                  </a:lnTo>
                  <a:lnTo>
                    <a:pt x="205" y="66"/>
                  </a:lnTo>
                  <a:lnTo>
                    <a:pt x="218" y="79"/>
                  </a:lnTo>
                  <a:lnTo>
                    <a:pt x="231" y="92"/>
                  </a:lnTo>
                  <a:lnTo>
                    <a:pt x="243" y="106"/>
                  </a:lnTo>
                  <a:lnTo>
                    <a:pt x="254" y="119"/>
                  </a:lnTo>
                  <a:lnTo>
                    <a:pt x="265" y="133"/>
                  </a:lnTo>
                  <a:lnTo>
                    <a:pt x="284" y="161"/>
                  </a:lnTo>
                  <a:lnTo>
                    <a:pt x="284" y="161"/>
                  </a:lnTo>
                  <a:lnTo>
                    <a:pt x="310" y="200"/>
                  </a:lnTo>
                  <a:lnTo>
                    <a:pt x="310" y="200"/>
                  </a:lnTo>
                  <a:lnTo>
                    <a:pt x="327" y="228"/>
                  </a:lnTo>
                  <a:lnTo>
                    <a:pt x="346" y="256"/>
                  </a:lnTo>
                  <a:lnTo>
                    <a:pt x="355" y="269"/>
                  </a:lnTo>
                  <a:lnTo>
                    <a:pt x="366" y="282"/>
                  </a:lnTo>
                  <a:lnTo>
                    <a:pt x="377" y="294"/>
                  </a:lnTo>
                  <a:lnTo>
                    <a:pt x="387" y="306"/>
                  </a:lnTo>
                  <a:lnTo>
                    <a:pt x="400" y="317"/>
                  </a:lnTo>
                  <a:lnTo>
                    <a:pt x="412" y="327"/>
                  </a:lnTo>
                  <a:lnTo>
                    <a:pt x="424" y="335"/>
                  </a:lnTo>
                  <a:lnTo>
                    <a:pt x="438" y="343"/>
                  </a:lnTo>
                  <a:lnTo>
                    <a:pt x="452" y="349"/>
                  </a:lnTo>
                  <a:lnTo>
                    <a:pt x="468" y="353"/>
                  </a:lnTo>
                  <a:lnTo>
                    <a:pt x="483" y="356"/>
                  </a:lnTo>
                  <a:lnTo>
                    <a:pt x="500" y="357"/>
                  </a:lnTo>
                  <a:lnTo>
                    <a:pt x="500" y="357"/>
                  </a:lnTo>
                  <a:lnTo>
                    <a:pt x="517" y="356"/>
                  </a:lnTo>
                  <a:lnTo>
                    <a:pt x="533" y="353"/>
                  </a:lnTo>
                  <a:lnTo>
                    <a:pt x="548" y="349"/>
                  </a:lnTo>
                  <a:lnTo>
                    <a:pt x="563" y="343"/>
                  </a:lnTo>
                  <a:lnTo>
                    <a:pt x="576" y="335"/>
                  </a:lnTo>
                  <a:lnTo>
                    <a:pt x="589" y="327"/>
                  </a:lnTo>
                  <a:lnTo>
                    <a:pt x="601" y="317"/>
                  </a:lnTo>
                  <a:lnTo>
                    <a:pt x="613" y="306"/>
                  </a:lnTo>
                  <a:lnTo>
                    <a:pt x="624" y="294"/>
                  </a:lnTo>
                  <a:lnTo>
                    <a:pt x="635" y="282"/>
                  </a:lnTo>
                  <a:lnTo>
                    <a:pt x="645" y="269"/>
                  </a:lnTo>
                  <a:lnTo>
                    <a:pt x="655" y="256"/>
                  </a:lnTo>
                  <a:lnTo>
                    <a:pt x="673" y="228"/>
                  </a:lnTo>
                  <a:lnTo>
                    <a:pt x="691" y="200"/>
                  </a:lnTo>
                  <a:lnTo>
                    <a:pt x="691" y="200"/>
                  </a:lnTo>
                  <a:lnTo>
                    <a:pt x="716" y="161"/>
                  </a:lnTo>
                  <a:lnTo>
                    <a:pt x="716" y="161"/>
                  </a:lnTo>
                  <a:lnTo>
                    <a:pt x="736" y="133"/>
                  </a:lnTo>
                  <a:lnTo>
                    <a:pt x="746" y="119"/>
                  </a:lnTo>
                  <a:lnTo>
                    <a:pt x="758" y="106"/>
                  </a:lnTo>
                  <a:lnTo>
                    <a:pt x="770" y="92"/>
                  </a:lnTo>
                  <a:lnTo>
                    <a:pt x="783" y="79"/>
                  </a:lnTo>
                  <a:lnTo>
                    <a:pt x="796" y="66"/>
                  </a:lnTo>
                  <a:lnTo>
                    <a:pt x="810" y="54"/>
                  </a:lnTo>
                  <a:lnTo>
                    <a:pt x="825" y="44"/>
                  </a:lnTo>
                  <a:lnTo>
                    <a:pt x="841" y="33"/>
                  </a:lnTo>
                  <a:lnTo>
                    <a:pt x="858" y="24"/>
                  </a:lnTo>
                  <a:lnTo>
                    <a:pt x="875" y="17"/>
                  </a:lnTo>
                  <a:lnTo>
                    <a:pt x="895" y="11"/>
                  </a:lnTo>
                  <a:lnTo>
                    <a:pt x="915" y="5"/>
                  </a:lnTo>
                  <a:lnTo>
                    <a:pt x="935" y="2"/>
                  </a:lnTo>
                  <a:lnTo>
                    <a:pt x="957" y="0"/>
                  </a:lnTo>
                  <a:lnTo>
                    <a:pt x="957" y="0"/>
                  </a:lnTo>
                  <a:lnTo>
                    <a:pt x="966" y="1"/>
                  </a:lnTo>
                  <a:lnTo>
                    <a:pt x="975" y="3"/>
                  </a:lnTo>
                  <a:lnTo>
                    <a:pt x="983" y="7"/>
                  </a:lnTo>
                  <a:lnTo>
                    <a:pt x="989" y="13"/>
                  </a:lnTo>
                  <a:lnTo>
                    <a:pt x="993" y="19"/>
                  </a:lnTo>
                  <a:lnTo>
                    <a:pt x="997" y="26"/>
                  </a:lnTo>
                  <a:lnTo>
                    <a:pt x="999" y="34"/>
                  </a:lnTo>
                  <a:lnTo>
                    <a:pt x="1000" y="42"/>
                  </a:lnTo>
                  <a:lnTo>
                    <a:pt x="1000" y="42"/>
                  </a:lnTo>
                  <a:lnTo>
                    <a:pt x="999" y="51"/>
                  </a:lnTo>
                  <a:lnTo>
                    <a:pt x="997" y="59"/>
                  </a:lnTo>
                  <a:lnTo>
                    <a:pt x="994" y="66"/>
                  </a:lnTo>
                  <a:lnTo>
                    <a:pt x="990" y="74"/>
                  </a:lnTo>
                  <a:lnTo>
                    <a:pt x="984" y="80"/>
                  </a:lnTo>
                  <a:lnTo>
                    <a:pt x="977" y="84"/>
                  </a:lnTo>
                  <a:lnTo>
                    <a:pt x="967" y="87"/>
                  </a:lnTo>
                  <a:lnTo>
                    <a:pt x="957" y="89"/>
                  </a:lnTo>
                  <a:lnTo>
                    <a:pt x="957" y="89"/>
                  </a:lnTo>
                  <a:lnTo>
                    <a:pt x="940" y="90"/>
                  </a:lnTo>
                  <a:lnTo>
                    <a:pt x="924" y="93"/>
                  </a:lnTo>
                  <a:lnTo>
                    <a:pt x="909" y="97"/>
                  </a:lnTo>
                  <a:lnTo>
                    <a:pt x="895" y="104"/>
                  </a:lnTo>
                  <a:lnTo>
                    <a:pt x="882" y="111"/>
                  </a:lnTo>
                  <a:lnTo>
                    <a:pt x="868" y="119"/>
                  </a:lnTo>
                  <a:lnTo>
                    <a:pt x="857" y="130"/>
                  </a:lnTo>
                  <a:lnTo>
                    <a:pt x="844" y="140"/>
                  </a:lnTo>
                  <a:lnTo>
                    <a:pt x="834" y="151"/>
                  </a:lnTo>
                  <a:lnTo>
                    <a:pt x="823" y="164"/>
                  </a:lnTo>
                  <a:lnTo>
                    <a:pt x="813" y="176"/>
                  </a:lnTo>
                  <a:lnTo>
                    <a:pt x="803" y="190"/>
                  </a:lnTo>
                  <a:lnTo>
                    <a:pt x="785" y="217"/>
                  </a:lnTo>
                  <a:lnTo>
                    <a:pt x="766" y="245"/>
                  </a:lnTo>
                  <a:lnTo>
                    <a:pt x="766" y="245"/>
                  </a:lnTo>
                  <a:lnTo>
                    <a:pt x="741" y="285"/>
                  </a:lnTo>
                  <a:lnTo>
                    <a:pt x="741" y="285"/>
                  </a:lnTo>
                  <a:lnTo>
                    <a:pt x="721" y="314"/>
                  </a:lnTo>
                  <a:lnTo>
                    <a:pt x="710" y="327"/>
                  </a:lnTo>
                  <a:lnTo>
                    <a:pt x="699" y="342"/>
                  </a:lnTo>
                  <a:lnTo>
                    <a:pt x="687" y="355"/>
                  </a:lnTo>
                  <a:lnTo>
                    <a:pt x="673" y="368"/>
                  </a:lnTo>
                  <a:lnTo>
                    <a:pt x="660" y="381"/>
                  </a:lnTo>
                  <a:lnTo>
                    <a:pt x="645" y="393"/>
                  </a:lnTo>
                  <a:lnTo>
                    <a:pt x="631" y="405"/>
                  </a:lnTo>
                  <a:lnTo>
                    <a:pt x="614" y="414"/>
                  </a:lnTo>
                  <a:lnTo>
                    <a:pt x="598" y="423"/>
                  </a:lnTo>
                  <a:lnTo>
                    <a:pt x="580" y="431"/>
                  </a:lnTo>
                  <a:lnTo>
                    <a:pt x="562" y="437"/>
                  </a:lnTo>
                  <a:lnTo>
                    <a:pt x="542" y="442"/>
                  </a:lnTo>
                  <a:lnTo>
                    <a:pt x="521" y="444"/>
                  </a:lnTo>
                  <a:lnTo>
                    <a:pt x="500" y="445"/>
                  </a:lnTo>
                  <a:lnTo>
                    <a:pt x="500" y="445"/>
                  </a:lnTo>
                  <a:lnTo>
                    <a:pt x="479" y="444"/>
                  </a:lnTo>
                  <a:lnTo>
                    <a:pt x="459" y="442"/>
                  </a:lnTo>
                  <a:lnTo>
                    <a:pt x="439" y="437"/>
                  </a:lnTo>
                  <a:lnTo>
                    <a:pt x="420" y="431"/>
                  </a:lnTo>
                  <a:lnTo>
                    <a:pt x="403" y="423"/>
                  </a:lnTo>
                  <a:lnTo>
                    <a:pt x="386" y="414"/>
                  </a:lnTo>
                  <a:lnTo>
                    <a:pt x="370" y="405"/>
                  </a:lnTo>
                  <a:lnTo>
                    <a:pt x="355" y="393"/>
                  </a:lnTo>
                  <a:lnTo>
                    <a:pt x="341" y="381"/>
                  </a:lnTo>
                  <a:lnTo>
                    <a:pt x="327" y="368"/>
                  </a:lnTo>
                  <a:lnTo>
                    <a:pt x="314" y="355"/>
                  </a:lnTo>
                  <a:lnTo>
                    <a:pt x="302" y="342"/>
                  </a:lnTo>
                  <a:lnTo>
                    <a:pt x="290" y="327"/>
                  </a:lnTo>
                  <a:lnTo>
                    <a:pt x="280" y="314"/>
                  </a:lnTo>
                  <a:lnTo>
                    <a:pt x="259" y="285"/>
                  </a:lnTo>
                  <a:lnTo>
                    <a:pt x="259" y="285"/>
                  </a:lnTo>
                  <a:lnTo>
                    <a:pt x="235" y="245"/>
                  </a:lnTo>
                  <a:lnTo>
                    <a:pt x="235" y="245"/>
                  </a:lnTo>
                  <a:lnTo>
                    <a:pt x="216" y="217"/>
                  </a:lnTo>
                  <a:lnTo>
                    <a:pt x="197" y="190"/>
                  </a:lnTo>
                  <a:lnTo>
                    <a:pt x="187" y="176"/>
                  </a:lnTo>
                  <a:lnTo>
                    <a:pt x="178" y="164"/>
                  </a:lnTo>
                  <a:lnTo>
                    <a:pt x="167" y="151"/>
                  </a:lnTo>
                  <a:lnTo>
                    <a:pt x="156" y="140"/>
                  </a:lnTo>
                  <a:lnTo>
                    <a:pt x="144" y="130"/>
                  </a:lnTo>
                  <a:lnTo>
                    <a:pt x="132" y="119"/>
                  </a:lnTo>
                  <a:lnTo>
                    <a:pt x="119" y="111"/>
                  </a:lnTo>
                  <a:lnTo>
                    <a:pt x="106" y="104"/>
                  </a:lnTo>
                  <a:lnTo>
                    <a:pt x="91" y="97"/>
                  </a:lnTo>
                  <a:lnTo>
                    <a:pt x="77" y="93"/>
                  </a:lnTo>
                  <a:lnTo>
                    <a:pt x="60" y="90"/>
                  </a:lnTo>
                  <a:lnTo>
                    <a:pt x="44" y="89"/>
                  </a:lnTo>
                  <a:lnTo>
                    <a:pt x="44" y="89"/>
                  </a:lnTo>
                  <a:lnTo>
                    <a:pt x="44" y="89"/>
                  </a:lnTo>
                  <a:lnTo>
                    <a:pt x="33" y="87"/>
                  </a:lnTo>
                  <a:lnTo>
                    <a:pt x="25" y="84"/>
                  </a:lnTo>
                  <a:lnTo>
                    <a:pt x="17" y="80"/>
                  </a:lnTo>
                  <a:lnTo>
                    <a:pt x="12" y="74"/>
                  </a:lnTo>
                  <a:lnTo>
                    <a:pt x="7" y="67"/>
                  </a:lnTo>
                  <a:lnTo>
                    <a:pt x="4" y="60"/>
                  </a:lnTo>
                  <a:lnTo>
                    <a:pt x="1" y="52"/>
                  </a:lnTo>
                  <a:lnTo>
                    <a:pt x="0" y="44"/>
                  </a:lnTo>
                  <a:lnTo>
                    <a:pt x="0" y="44"/>
                  </a:lnTo>
                  <a:close/>
                  <a:moveTo>
                    <a:pt x="983" y="44"/>
                  </a:moveTo>
                  <a:lnTo>
                    <a:pt x="983" y="44"/>
                  </a:lnTo>
                  <a:lnTo>
                    <a:pt x="983" y="43"/>
                  </a:lnTo>
                  <a:lnTo>
                    <a:pt x="983" y="43"/>
                  </a:lnTo>
                  <a:lnTo>
                    <a:pt x="982" y="39"/>
                  </a:lnTo>
                  <a:lnTo>
                    <a:pt x="981" y="33"/>
                  </a:lnTo>
                  <a:lnTo>
                    <a:pt x="979" y="29"/>
                  </a:lnTo>
                  <a:lnTo>
                    <a:pt x="977" y="26"/>
                  </a:lnTo>
                  <a:lnTo>
                    <a:pt x="973" y="22"/>
                  </a:lnTo>
                  <a:lnTo>
                    <a:pt x="968" y="20"/>
                  </a:lnTo>
                  <a:lnTo>
                    <a:pt x="963" y="19"/>
                  </a:lnTo>
                  <a:lnTo>
                    <a:pt x="957" y="18"/>
                  </a:lnTo>
                  <a:lnTo>
                    <a:pt x="957" y="18"/>
                  </a:lnTo>
                  <a:lnTo>
                    <a:pt x="937" y="20"/>
                  </a:lnTo>
                  <a:lnTo>
                    <a:pt x="918" y="22"/>
                  </a:lnTo>
                  <a:lnTo>
                    <a:pt x="899" y="27"/>
                  </a:lnTo>
                  <a:lnTo>
                    <a:pt x="883" y="33"/>
                  </a:lnTo>
                  <a:lnTo>
                    <a:pt x="866" y="40"/>
                  </a:lnTo>
                  <a:lnTo>
                    <a:pt x="851" y="48"/>
                  </a:lnTo>
                  <a:lnTo>
                    <a:pt x="835" y="57"/>
                  </a:lnTo>
                  <a:lnTo>
                    <a:pt x="822" y="67"/>
                  </a:lnTo>
                  <a:lnTo>
                    <a:pt x="808" y="79"/>
                  </a:lnTo>
                  <a:lnTo>
                    <a:pt x="795" y="91"/>
                  </a:lnTo>
                  <a:lnTo>
                    <a:pt x="784" y="104"/>
                  </a:lnTo>
                  <a:lnTo>
                    <a:pt x="772" y="116"/>
                  </a:lnTo>
                  <a:lnTo>
                    <a:pt x="751" y="143"/>
                  </a:lnTo>
                  <a:lnTo>
                    <a:pt x="731" y="171"/>
                  </a:lnTo>
                  <a:lnTo>
                    <a:pt x="731" y="171"/>
                  </a:lnTo>
                  <a:lnTo>
                    <a:pt x="706" y="210"/>
                  </a:lnTo>
                  <a:lnTo>
                    <a:pt x="706" y="210"/>
                  </a:lnTo>
                  <a:lnTo>
                    <a:pt x="688" y="239"/>
                  </a:lnTo>
                  <a:lnTo>
                    <a:pt x="668" y="268"/>
                  </a:lnTo>
                  <a:lnTo>
                    <a:pt x="657" y="283"/>
                  </a:lnTo>
                  <a:lnTo>
                    <a:pt x="646" y="296"/>
                  </a:lnTo>
                  <a:lnTo>
                    <a:pt x="635" y="308"/>
                  </a:lnTo>
                  <a:lnTo>
                    <a:pt x="623" y="321"/>
                  </a:lnTo>
                  <a:lnTo>
                    <a:pt x="610" y="332"/>
                  </a:lnTo>
                  <a:lnTo>
                    <a:pt x="597" y="343"/>
                  </a:lnTo>
                  <a:lnTo>
                    <a:pt x="583" y="352"/>
                  </a:lnTo>
                  <a:lnTo>
                    <a:pt x="569" y="359"/>
                  </a:lnTo>
                  <a:lnTo>
                    <a:pt x="552" y="366"/>
                  </a:lnTo>
                  <a:lnTo>
                    <a:pt x="536" y="371"/>
                  </a:lnTo>
                  <a:lnTo>
                    <a:pt x="518" y="374"/>
                  </a:lnTo>
                  <a:lnTo>
                    <a:pt x="500" y="375"/>
                  </a:lnTo>
                  <a:lnTo>
                    <a:pt x="500" y="375"/>
                  </a:lnTo>
                  <a:lnTo>
                    <a:pt x="482" y="374"/>
                  </a:lnTo>
                  <a:lnTo>
                    <a:pt x="465" y="371"/>
                  </a:lnTo>
                  <a:lnTo>
                    <a:pt x="448" y="366"/>
                  </a:lnTo>
                  <a:lnTo>
                    <a:pt x="432" y="359"/>
                  </a:lnTo>
                  <a:lnTo>
                    <a:pt x="417" y="352"/>
                  </a:lnTo>
                  <a:lnTo>
                    <a:pt x="404" y="343"/>
                  </a:lnTo>
                  <a:lnTo>
                    <a:pt x="390" y="332"/>
                  </a:lnTo>
                  <a:lnTo>
                    <a:pt x="378" y="321"/>
                  </a:lnTo>
                  <a:lnTo>
                    <a:pt x="366" y="308"/>
                  </a:lnTo>
                  <a:lnTo>
                    <a:pt x="354" y="296"/>
                  </a:lnTo>
                  <a:lnTo>
                    <a:pt x="343" y="283"/>
                  </a:lnTo>
                  <a:lnTo>
                    <a:pt x="333" y="268"/>
                  </a:lnTo>
                  <a:lnTo>
                    <a:pt x="313" y="239"/>
                  </a:lnTo>
                  <a:lnTo>
                    <a:pt x="294" y="209"/>
                  </a:lnTo>
                  <a:lnTo>
                    <a:pt x="294" y="209"/>
                  </a:lnTo>
                  <a:lnTo>
                    <a:pt x="270" y="171"/>
                  </a:lnTo>
                  <a:lnTo>
                    <a:pt x="270" y="171"/>
                  </a:lnTo>
                  <a:lnTo>
                    <a:pt x="250" y="143"/>
                  </a:lnTo>
                  <a:lnTo>
                    <a:pt x="228" y="116"/>
                  </a:lnTo>
                  <a:lnTo>
                    <a:pt x="217" y="104"/>
                  </a:lnTo>
                  <a:lnTo>
                    <a:pt x="206" y="91"/>
                  </a:lnTo>
                  <a:lnTo>
                    <a:pt x="192" y="79"/>
                  </a:lnTo>
                  <a:lnTo>
                    <a:pt x="179" y="67"/>
                  </a:lnTo>
                  <a:lnTo>
                    <a:pt x="166" y="57"/>
                  </a:lnTo>
                  <a:lnTo>
                    <a:pt x="150" y="48"/>
                  </a:lnTo>
                  <a:lnTo>
                    <a:pt x="135" y="40"/>
                  </a:lnTo>
                  <a:lnTo>
                    <a:pt x="118" y="33"/>
                  </a:lnTo>
                  <a:lnTo>
                    <a:pt x="102" y="27"/>
                  </a:lnTo>
                  <a:lnTo>
                    <a:pt x="83" y="22"/>
                  </a:lnTo>
                  <a:lnTo>
                    <a:pt x="63" y="20"/>
                  </a:lnTo>
                  <a:lnTo>
                    <a:pt x="44" y="18"/>
                  </a:lnTo>
                  <a:lnTo>
                    <a:pt x="44" y="18"/>
                  </a:lnTo>
                  <a:lnTo>
                    <a:pt x="38" y="19"/>
                  </a:lnTo>
                  <a:lnTo>
                    <a:pt x="32" y="20"/>
                  </a:lnTo>
                  <a:lnTo>
                    <a:pt x="27" y="22"/>
                  </a:lnTo>
                  <a:lnTo>
                    <a:pt x="24" y="26"/>
                  </a:lnTo>
                  <a:lnTo>
                    <a:pt x="22" y="29"/>
                  </a:lnTo>
                  <a:lnTo>
                    <a:pt x="20" y="33"/>
                  </a:lnTo>
                  <a:lnTo>
                    <a:pt x="19" y="39"/>
                  </a:lnTo>
                  <a:lnTo>
                    <a:pt x="18" y="43"/>
                  </a:lnTo>
                  <a:lnTo>
                    <a:pt x="18" y="43"/>
                  </a:lnTo>
                  <a:lnTo>
                    <a:pt x="19" y="48"/>
                  </a:lnTo>
                  <a:lnTo>
                    <a:pt x="20" y="53"/>
                  </a:lnTo>
                  <a:lnTo>
                    <a:pt x="21" y="57"/>
                  </a:lnTo>
                  <a:lnTo>
                    <a:pt x="24" y="61"/>
                  </a:lnTo>
                  <a:lnTo>
                    <a:pt x="27" y="65"/>
                  </a:lnTo>
                  <a:lnTo>
                    <a:pt x="32" y="69"/>
                  </a:lnTo>
                  <a:lnTo>
                    <a:pt x="38" y="71"/>
                  </a:lnTo>
                  <a:lnTo>
                    <a:pt x="44" y="71"/>
                  </a:lnTo>
                  <a:lnTo>
                    <a:pt x="44" y="71"/>
                  </a:lnTo>
                  <a:lnTo>
                    <a:pt x="62" y="73"/>
                  </a:lnTo>
                  <a:lnTo>
                    <a:pt x="80" y="76"/>
                  </a:lnTo>
                  <a:lnTo>
                    <a:pt x="96" y="81"/>
                  </a:lnTo>
                  <a:lnTo>
                    <a:pt x="113" y="87"/>
                  </a:lnTo>
                  <a:lnTo>
                    <a:pt x="127" y="95"/>
                  </a:lnTo>
                  <a:lnTo>
                    <a:pt x="142" y="105"/>
                  </a:lnTo>
                  <a:lnTo>
                    <a:pt x="154" y="115"/>
                  </a:lnTo>
                  <a:lnTo>
                    <a:pt x="167" y="126"/>
                  </a:lnTo>
                  <a:lnTo>
                    <a:pt x="179" y="139"/>
                  </a:lnTo>
                  <a:lnTo>
                    <a:pt x="190" y="151"/>
                  </a:lnTo>
                  <a:lnTo>
                    <a:pt x="201" y="165"/>
                  </a:lnTo>
                  <a:lnTo>
                    <a:pt x="211" y="179"/>
                  </a:lnTo>
                  <a:lnTo>
                    <a:pt x="231" y="207"/>
                  </a:lnTo>
                  <a:lnTo>
                    <a:pt x="249" y="236"/>
                  </a:lnTo>
                  <a:lnTo>
                    <a:pt x="249" y="236"/>
                  </a:lnTo>
                  <a:lnTo>
                    <a:pt x="274" y="275"/>
                  </a:lnTo>
                  <a:lnTo>
                    <a:pt x="274" y="275"/>
                  </a:lnTo>
                  <a:lnTo>
                    <a:pt x="293" y="302"/>
                  </a:lnTo>
                  <a:lnTo>
                    <a:pt x="314" y="329"/>
                  </a:lnTo>
                  <a:lnTo>
                    <a:pt x="326" y="342"/>
                  </a:lnTo>
                  <a:lnTo>
                    <a:pt x="338" y="355"/>
                  </a:lnTo>
                  <a:lnTo>
                    <a:pt x="351" y="366"/>
                  </a:lnTo>
                  <a:lnTo>
                    <a:pt x="365" y="378"/>
                  </a:lnTo>
                  <a:lnTo>
                    <a:pt x="379" y="388"/>
                  </a:lnTo>
                  <a:lnTo>
                    <a:pt x="394" y="398"/>
                  </a:lnTo>
                  <a:lnTo>
                    <a:pt x="409" y="407"/>
                  </a:lnTo>
                  <a:lnTo>
                    <a:pt x="426" y="414"/>
                  </a:lnTo>
                  <a:lnTo>
                    <a:pt x="443" y="419"/>
                  </a:lnTo>
                  <a:lnTo>
                    <a:pt x="462" y="424"/>
                  </a:lnTo>
                  <a:lnTo>
                    <a:pt x="480" y="426"/>
                  </a:lnTo>
                  <a:lnTo>
                    <a:pt x="500" y="427"/>
                  </a:lnTo>
                  <a:lnTo>
                    <a:pt x="500" y="427"/>
                  </a:lnTo>
                  <a:lnTo>
                    <a:pt x="520" y="426"/>
                  </a:lnTo>
                  <a:lnTo>
                    <a:pt x="539" y="424"/>
                  </a:lnTo>
                  <a:lnTo>
                    <a:pt x="558" y="419"/>
                  </a:lnTo>
                  <a:lnTo>
                    <a:pt x="575" y="414"/>
                  </a:lnTo>
                  <a:lnTo>
                    <a:pt x="592" y="407"/>
                  </a:lnTo>
                  <a:lnTo>
                    <a:pt x="607" y="398"/>
                  </a:lnTo>
                  <a:lnTo>
                    <a:pt x="622" y="388"/>
                  </a:lnTo>
                  <a:lnTo>
                    <a:pt x="636" y="378"/>
                  </a:lnTo>
                  <a:lnTo>
                    <a:pt x="649" y="366"/>
                  </a:lnTo>
                  <a:lnTo>
                    <a:pt x="663" y="355"/>
                  </a:lnTo>
                  <a:lnTo>
                    <a:pt x="674" y="342"/>
                  </a:lnTo>
                  <a:lnTo>
                    <a:pt x="687" y="329"/>
                  </a:lnTo>
                  <a:lnTo>
                    <a:pt x="707" y="302"/>
                  </a:lnTo>
                  <a:lnTo>
                    <a:pt x="726" y="275"/>
                  </a:lnTo>
                  <a:lnTo>
                    <a:pt x="726" y="275"/>
                  </a:lnTo>
                  <a:lnTo>
                    <a:pt x="752" y="236"/>
                  </a:lnTo>
                  <a:lnTo>
                    <a:pt x="752" y="236"/>
                  </a:lnTo>
                  <a:lnTo>
                    <a:pt x="770" y="207"/>
                  </a:lnTo>
                  <a:lnTo>
                    <a:pt x="790" y="178"/>
                  </a:lnTo>
                  <a:lnTo>
                    <a:pt x="800" y="165"/>
                  </a:lnTo>
                  <a:lnTo>
                    <a:pt x="810" y="151"/>
                  </a:lnTo>
                  <a:lnTo>
                    <a:pt x="822" y="139"/>
                  </a:lnTo>
                  <a:lnTo>
                    <a:pt x="834" y="126"/>
                  </a:lnTo>
                  <a:lnTo>
                    <a:pt x="846" y="115"/>
                  </a:lnTo>
                  <a:lnTo>
                    <a:pt x="859" y="105"/>
                  </a:lnTo>
                  <a:lnTo>
                    <a:pt x="873" y="95"/>
                  </a:lnTo>
                  <a:lnTo>
                    <a:pt x="888" y="87"/>
                  </a:lnTo>
                  <a:lnTo>
                    <a:pt x="904" y="81"/>
                  </a:lnTo>
                  <a:lnTo>
                    <a:pt x="921" y="76"/>
                  </a:lnTo>
                  <a:lnTo>
                    <a:pt x="938" y="73"/>
                  </a:lnTo>
                  <a:lnTo>
                    <a:pt x="957" y="71"/>
                  </a:lnTo>
                  <a:lnTo>
                    <a:pt x="957" y="71"/>
                  </a:lnTo>
                  <a:lnTo>
                    <a:pt x="963" y="71"/>
                  </a:lnTo>
                  <a:lnTo>
                    <a:pt x="968" y="69"/>
                  </a:lnTo>
                  <a:lnTo>
                    <a:pt x="972" y="65"/>
                  </a:lnTo>
                  <a:lnTo>
                    <a:pt x="977" y="62"/>
                  </a:lnTo>
                  <a:lnTo>
                    <a:pt x="979" y="58"/>
                  </a:lnTo>
                  <a:lnTo>
                    <a:pt x="981" y="53"/>
                  </a:lnTo>
                  <a:lnTo>
                    <a:pt x="982" y="49"/>
                  </a:lnTo>
                  <a:lnTo>
                    <a:pt x="983" y="44"/>
                  </a:lnTo>
                  <a:lnTo>
                    <a:pt x="983"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8" name="Freeform 39">
              <a:extLst>
                <a:ext uri="{FF2B5EF4-FFF2-40B4-BE49-F238E27FC236}">
                  <a16:creationId xmlns:a16="http://schemas.microsoft.com/office/drawing/2014/main" id="{3CC64704-C083-1EDA-FAA0-2D322293C6D4}"/>
                </a:ext>
              </a:extLst>
            </p:cNvPr>
            <p:cNvSpPr>
              <a:spLocks/>
            </p:cNvSpPr>
            <p:nvPr/>
          </p:nvSpPr>
          <p:spPr bwMode="auto">
            <a:xfrm>
              <a:off x="5392244" y="5876926"/>
              <a:ext cx="777875" cy="338138"/>
            </a:xfrm>
            <a:custGeom>
              <a:avLst/>
              <a:gdLst>
                <a:gd name="T0" fmla="*/ 53 w 981"/>
                <a:gd name="T1" fmla="*/ 426 h 427"/>
                <a:gd name="T2" fmla="*/ 107 w 981"/>
                <a:gd name="T3" fmla="*/ 414 h 427"/>
                <a:gd name="T4" fmla="*/ 154 w 981"/>
                <a:gd name="T5" fmla="*/ 390 h 427"/>
                <a:gd name="T6" fmla="*/ 197 w 981"/>
                <a:gd name="T7" fmla="*/ 357 h 427"/>
                <a:gd name="T8" fmla="*/ 233 w 981"/>
                <a:gd name="T9" fmla="*/ 317 h 427"/>
                <a:gd name="T10" fmla="*/ 267 w 981"/>
                <a:gd name="T11" fmla="*/ 271 h 427"/>
                <a:gd name="T12" fmla="*/ 332 w 981"/>
                <a:gd name="T13" fmla="*/ 172 h 427"/>
                <a:gd name="T14" fmla="*/ 370 w 981"/>
                <a:gd name="T15" fmla="*/ 126 h 427"/>
                <a:gd name="T16" fmla="*/ 414 w 981"/>
                <a:gd name="T17" fmla="*/ 90 h 427"/>
                <a:gd name="T18" fmla="*/ 451 w 981"/>
                <a:gd name="T19" fmla="*/ 76 h 427"/>
                <a:gd name="T20" fmla="*/ 479 w 981"/>
                <a:gd name="T21" fmla="*/ 72 h 427"/>
                <a:gd name="T22" fmla="*/ 501 w 981"/>
                <a:gd name="T23" fmla="*/ 72 h 427"/>
                <a:gd name="T24" fmla="*/ 530 w 981"/>
                <a:gd name="T25" fmla="*/ 76 h 427"/>
                <a:gd name="T26" fmla="*/ 566 w 981"/>
                <a:gd name="T27" fmla="*/ 90 h 427"/>
                <a:gd name="T28" fmla="*/ 611 w 981"/>
                <a:gd name="T29" fmla="*/ 126 h 427"/>
                <a:gd name="T30" fmla="*/ 649 w 981"/>
                <a:gd name="T31" fmla="*/ 172 h 427"/>
                <a:gd name="T32" fmla="*/ 714 w 981"/>
                <a:gd name="T33" fmla="*/ 271 h 427"/>
                <a:gd name="T34" fmla="*/ 748 w 981"/>
                <a:gd name="T35" fmla="*/ 317 h 427"/>
                <a:gd name="T36" fmla="*/ 784 w 981"/>
                <a:gd name="T37" fmla="*/ 357 h 427"/>
                <a:gd name="T38" fmla="*/ 826 w 981"/>
                <a:gd name="T39" fmla="*/ 390 h 427"/>
                <a:gd name="T40" fmla="*/ 874 w 981"/>
                <a:gd name="T41" fmla="*/ 414 h 427"/>
                <a:gd name="T42" fmla="*/ 927 w 981"/>
                <a:gd name="T43" fmla="*/ 426 h 427"/>
                <a:gd name="T44" fmla="*/ 955 w 981"/>
                <a:gd name="T45" fmla="*/ 427 h 427"/>
                <a:gd name="T46" fmla="*/ 973 w 981"/>
                <a:gd name="T47" fmla="*/ 417 h 427"/>
                <a:gd name="T48" fmla="*/ 981 w 981"/>
                <a:gd name="T49" fmla="*/ 400 h 427"/>
                <a:gd name="T50" fmla="*/ 979 w 981"/>
                <a:gd name="T51" fmla="*/ 380 h 427"/>
                <a:gd name="T52" fmla="*/ 968 w 981"/>
                <a:gd name="T53" fmla="*/ 364 h 427"/>
                <a:gd name="T54" fmla="*/ 947 w 981"/>
                <a:gd name="T55" fmla="*/ 357 h 427"/>
                <a:gd name="T56" fmla="*/ 926 w 981"/>
                <a:gd name="T57" fmla="*/ 355 h 427"/>
                <a:gd name="T58" fmla="*/ 888 w 981"/>
                <a:gd name="T59" fmla="*/ 345 h 427"/>
                <a:gd name="T60" fmla="*/ 841 w 981"/>
                <a:gd name="T61" fmla="*/ 314 h 427"/>
                <a:gd name="T62" fmla="*/ 800 w 981"/>
                <a:gd name="T63" fmla="*/ 272 h 427"/>
                <a:gd name="T64" fmla="*/ 745 w 981"/>
                <a:gd name="T65" fmla="*/ 190 h 427"/>
                <a:gd name="T66" fmla="*/ 702 w 981"/>
                <a:gd name="T67" fmla="*/ 126 h 427"/>
                <a:gd name="T68" fmla="*/ 666 w 981"/>
                <a:gd name="T69" fmla="*/ 84 h 427"/>
                <a:gd name="T70" fmla="*/ 626 w 981"/>
                <a:gd name="T71" fmla="*/ 48 h 427"/>
                <a:gd name="T72" fmla="*/ 581 w 981"/>
                <a:gd name="T73" fmla="*/ 20 h 427"/>
                <a:gd name="T74" fmla="*/ 529 w 981"/>
                <a:gd name="T75" fmla="*/ 3 h 427"/>
                <a:gd name="T76" fmla="*/ 490 w 981"/>
                <a:gd name="T77" fmla="*/ 0 h 427"/>
                <a:gd name="T78" fmla="*/ 434 w 981"/>
                <a:gd name="T79" fmla="*/ 8 h 427"/>
                <a:gd name="T80" fmla="*/ 385 w 981"/>
                <a:gd name="T81" fmla="*/ 28 h 427"/>
                <a:gd name="T82" fmla="*/ 340 w 981"/>
                <a:gd name="T83" fmla="*/ 59 h 427"/>
                <a:gd name="T84" fmla="*/ 302 w 981"/>
                <a:gd name="T85" fmla="*/ 98 h 427"/>
                <a:gd name="T86" fmla="*/ 257 w 981"/>
                <a:gd name="T87" fmla="*/ 156 h 427"/>
                <a:gd name="T88" fmla="*/ 214 w 981"/>
                <a:gd name="T89" fmla="*/ 223 h 427"/>
                <a:gd name="T90" fmla="*/ 167 w 981"/>
                <a:gd name="T91" fmla="*/ 287 h 427"/>
                <a:gd name="T92" fmla="*/ 126 w 981"/>
                <a:gd name="T93" fmla="*/ 326 h 427"/>
                <a:gd name="T94" fmla="*/ 74 w 981"/>
                <a:gd name="T95" fmla="*/ 351 h 427"/>
                <a:gd name="T96" fmla="*/ 44 w 981"/>
                <a:gd name="T97" fmla="*/ 356 h 427"/>
                <a:gd name="T98" fmla="*/ 25 w 981"/>
                <a:gd name="T99" fmla="*/ 358 h 427"/>
                <a:gd name="T100" fmla="*/ 8 w 981"/>
                <a:gd name="T101" fmla="*/ 369 h 427"/>
                <a:gd name="T102" fmla="*/ 0 w 981"/>
                <a:gd name="T103" fmla="*/ 386 h 427"/>
                <a:gd name="T104" fmla="*/ 2 w 981"/>
                <a:gd name="T105" fmla="*/ 406 h 427"/>
                <a:gd name="T106" fmla="*/ 13 w 981"/>
                <a:gd name="T107" fmla="*/ 421 h 427"/>
                <a:gd name="T108" fmla="*/ 34 w 981"/>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427"/>
                  </a:moveTo>
                  <a:lnTo>
                    <a:pt x="34" y="427"/>
                  </a:lnTo>
                  <a:lnTo>
                    <a:pt x="53" y="426"/>
                  </a:lnTo>
                  <a:lnTo>
                    <a:pt x="72" y="423"/>
                  </a:lnTo>
                  <a:lnTo>
                    <a:pt x="90" y="419"/>
                  </a:lnTo>
                  <a:lnTo>
                    <a:pt x="107" y="414"/>
                  </a:lnTo>
                  <a:lnTo>
                    <a:pt x="124" y="407"/>
                  </a:lnTo>
                  <a:lnTo>
                    <a:pt x="140" y="399"/>
                  </a:lnTo>
                  <a:lnTo>
                    <a:pt x="154" y="390"/>
                  </a:lnTo>
                  <a:lnTo>
                    <a:pt x="169" y="380"/>
                  </a:lnTo>
                  <a:lnTo>
                    <a:pt x="183" y="369"/>
                  </a:lnTo>
                  <a:lnTo>
                    <a:pt x="197" y="357"/>
                  </a:lnTo>
                  <a:lnTo>
                    <a:pt x="209" y="345"/>
                  </a:lnTo>
                  <a:lnTo>
                    <a:pt x="222" y="331"/>
                  </a:lnTo>
                  <a:lnTo>
                    <a:pt x="233" y="317"/>
                  </a:lnTo>
                  <a:lnTo>
                    <a:pt x="245" y="302"/>
                  </a:lnTo>
                  <a:lnTo>
                    <a:pt x="267" y="271"/>
                  </a:lnTo>
                  <a:lnTo>
                    <a:pt x="267" y="271"/>
                  </a:lnTo>
                  <a:lnTo>
                    <a:pt x="288" y="239"/>
                  </a:lnTo>
                  <a:lnTo>
                    <a:pt x="309" y="205"/>
                  </a:lnTo>
                  <a:lnTo>
                    <a:pt x="332" y="172"/>
                  </a:lnTo>
                  <a:lnTo>
                    <a:pt x="343" y="155"/>
                  </a:lnTo>
                  <a:lnTo>
                    <a:pt x="357" y="140"/>
                  </a:lnTo>
                  <a:lnTo>
                    <a:pt x="370" y="126"/>
                  </a:lnTo>
                  <a:lnTo>
                    <a:pt x="384" y="113"/>
                  </a:lnTo>
                  <a:lnTo>
                    <a:pt x="399" y="101"/>
                  </a:lnTo>
                  <a:lnTo>
                    <a:pt x="414" y="90"/>
                  </a:lnTo>
                  <a:lnTo>
                    <a:pt x="432" y="82"/>
                  </a:lnTo>
                  <a:lnTo>
                    <a:pt x="441" y="79"/>
                  </a:lnTo>
                  <a:lnTo>
                    <a:pt x="451" y="76"/>
                  </a:lnTo>
                  <a:lnTo>
                    <a:pt x="460" y="74"/>
                  </a:lnTo>
                  <a:lnTo>
                    <a:pt x="469" y="73"/>
                  </a:lnTo>
                  <a:lnTo>
                    <a:pt x="479" y="72"/>
                  </a:lnTo>
                  <a:lnTo>
                    <a:pt x="490" y="71"/>
                  </a:lnTo>
                  <a:lnTo>
                    <a:pt x="490" y="71"/>
                  </a:lnTo>
                  <a:lnTo>
                    <a:pt x="501" y="72"/>
                  </a:lnTo>
                  <a:lnTo>
                    <a:pt x="511" y="73"/>
                  </a:lnTo>
                  <a:lnTo>
                    <a:pt x="521" y="74"/>
                  </a:lnTo>
                  <a:lnTo>
                    <a:pt x="530" y="76"/>
                  </a:lnTo>
                  <a:lnTo>
                    <a:pt x="539" y="79"/>
                  </a:lnTo>
                  <a:lnTo>
                    <a:pt x="549" y="82"/>
                  </a:lnTo>
                  <a:lnTo>
                    <a:pt x="566" y="90"/>
                  </a:lnTo>
                  <a:lnTo>
                    <a:pt x="582" y="101"/>
                  </a:lnTo>
                  <a:lnTo>
                    <a:pt x="597" y="113"/>
                  </a:lnTo>
                  <a:lnTo>
                    <a:pt x="611" y="126"/>
                  </a:lnTo>
                  <a:lnTo>
                    <a:pt x="624" y="140"/>
                  </a:lnTo>
                  <a:lnTo>
                    <a:pt x="637" y="155"/>
                  </a:lnTo>
                  <a:lnTo>
                    <a:pt x="649" y="172"/>
                  </a:lnTo>
                  <a:lnTo>
                    <a:pt x="671" y="205"/>
                  </a:lnTo>
                  <a:lnTo>
                    <a:pt x="693" y="239"/>
                  </a:lnTo>
                  <a:lnTo>
                    <a:pt x="714" y="271"/>
                  </a:lnTo>
                  <a:lnTo>
                    <a:pt x="714" y="271"/>
                  </a:lnTo>
                  <a:lnTo>
                    <a:pt x="735" y="302"/>
                  </a:lnTo>
                  <a:lnTo>
                    <a:pt x="748" y="317"/>
                  </a:lnTo>
                  <a:lnTo>
                    <a:pt x="759" y="331"/>
                  </a:lnTo>
                  <a:lnTo>
                    <a:pt x="771" y="345"/>
                  </a:lnTo>
                  <a:lnTo>
                    <a:pt x="784" y="357"/>
                  </a:lnTo>
                  <a:lnTo>
                    <a:pt x="797" y="369"/>
                  </a:lnTo>
                  <a:lnTo>
                    <a:pt x="812" y="380"/>
                  </a:lnTo>
                  <a:lnTo>
                    <a:pt x="826" y="390"/>
                  </a:lnTo>
                  <a:lnTo>
                    <a:pt x="841" y="400"/>
                  </a:lnTo>
                  <a:lnTo>
                    <a:pt x="857" y="407"/>
                  </a:lnTo>
                  <a:lnTo>
                    <a:pt x="874" y="414"/>
                  </a:lnTo>
                  <a:lnTo>
                    <a:pt x="890" y="419"/>
                  </a:lnTo>
                  <a:lnTo>
                    <a:pt x="909" y="423"/>
                  </a:lnTo>
                  <a:lnTo>
                    <a:pt x="927" y="426"/>
                  </a:lnTo>
                  <a:lnTo>
                    <a:pt x="947" y="427"/>
                  </a:lnTo>
                  <a:lnTo>
                    <a:pt x="947" y="427"/>
                  </a:lnTo>
                  <a:lnTo>
                    <a:pt x="955" y="427"/>
                  </a:lnTo>
                  <a:lnTo>
                    <a:pt x="962" y="425"/>
                  </a:lnTo>
                  <a:lnTo>
                    <a:pt x="968" y="421"/>
                  </a:lnTo>
                  <a:lnTo>
                    <a:pt x="973" y="417"/>
                  </a:lnTo>
                  <a:lnTo>
                    <a:pt x="977" y="412"/>
                  </a:lnTo>
                  <a:lnTo>
                    <a:pt x="979" y="406"/>
                  </a:lnTo>
                  <a:lnTo>
                    <a:pt x="981" y="400"/>
                  </a:lnTo>
                  <a:lnTo>
                    <a:pt x="981" y="393"/>
                  </a:lnTo>
                  <a:lnTo>
                    <a:pt x="981" y="386"/>
                  </a:lnTo>
                  <a:lnTo>
                    <a:pt x="979" y="380"/>
                  </a:lnTo>
                  <a:lnTo>
                    <a:pt x="976" y="374"/>
                  </a:lnTo>
                  <a:lnTo>
                    <a:pt x="973" y="369"/>
                  </a:lnTo>
                  <a:lnTo>
                    <a:pt x="968" y="364"/>
                  </a:lnTo>
                  <a:lnTo>
                    <a:pt x="962" y="360"/>
                  </a:lnTo>
                  <a:lnTo>
                    <a:pt x="955" y="358"/>
                  </a:lnTo>
                  <a:lnTo>
                    <a:pt x="947" y="357"/>
                  </a:lnTo>
                  <a:lnTo>
                    <a:pt x="947" y="357"/>
                  </a:lnTo>
                  <a:lnTo>
                    <a:pt x="937" y="356"/>
                  </a:lnTo>
                  <a:lnTo>
                    <a:pt x="926" y="355"/>
                  </a:lnTo>
                  <a:lnTo>
                    <a:pt x="916" y="353"/>
                  </a:lnTo>
                  <a:lnTo>
                    <a:pt x="907" y="351"/>
                  </a:lnTo>
                  <a:lnTo>
                    <a:pt x="888" y="345"/>
                  </a:lnTo>
                  <a:lnTo>
                    <a:pt x="872" y="336"/>
                  </a:lnTo>
                  <a:lnTo>
                    <a:pt x="855" y="326"/>
                  </a:lnTo>
                  <a:lnTo>
                    <a:pt x="841" y="314"/>
                  </a:lnTo>
                  <a:lnTo>
                    <a:pt x="826" y="301"/>
                  </a:lnTo>
                  <a:lnTo>
                    <a:pt x="813" y="287"/>
                  </a:lnTo>
                  <a:lnTo>
                    <a:pt x="800" y="272"/>
                  </a:lnTo>
                  <a:lnTo>
                    <a:pt x="789" y="256"/>
                  </a:lnTo>
                  <a:lnTo>
                    <a:pt x="766" y="223"/>
                  </a:lnTo>
                  <a:lnTo>
                    <a:pt x="745" y="190"/>
                  </a:lnTo>
                  <a:lnTo>
                    <a:pt x="724" y="156"/>
                  </a:lnTo>
                  <a:lnTo>
                    <a:pt x="724" y="156"/>
                  </a:lnTo>
                  <a:lnTo>
                    <a:pt x="702" y="126"/>
                  </a:lnTo>
                  <a:lnTo>
                    <a:pt x="690" y="112"/>
                  </a:lnTo>
                  <a:lnTo>
                    <a:pt x="679" y="98"/>
                  </a:lnTo>
                  <a:lnTo>
                    <a:pt x="666" y="84"/>
                  </a:lnTo>
                  <a:lnTo>
                    <a:pt x="654" y="71"/>
                  </a:lnTo>
                  <a:lnTo>
                    <a:pt x="640" y="59"/>
                  </a:lnTo>
                  <a:lnTo>
                    <a:pt x="626" y="48"/>
                  </a:lnTo>
                  <a:lnTo>
                    <a:pt x="612" y="38"/>
                  </a:lnTo>
                  <a:lnTo>
                    <a:pt x="596" y="28"/>
                  </a:lnTo>
                  <a:lnTo>
                    <a:pt x="581" y="20"/>
                  </a:lnTo>
                  <a:lnTo>
                    <a:pt x="564" y="13"/>
                  </a:lnTo>
                  <a:lnTo>
                    <a:pt x="547" y="8"/>
                  </a:lnTo>
                  <a:lnTo>
                    <a:pt x="529" y="3"/>
                  </a:lnTo>
                  <a:lnTo>
                    <a:pt x="509" y="1"/>
                  </a:lnTo>
                  <a:lnTo>
                    <a:pt x="490" y="0"/>
                  </a:lnTo>
                  <a:lnTo>
                    <a:pt x="490" y="0"/>
                  </a:lnTo>
                  <a:lnTo>
                    <a:pt x="470" y="1"/>
                  </a:lnTo>
                  <a:lnTo>
                    <a:pt x="452" y="3"/>
                  </a:lnTo>
                  <a:lnTo>
                    <a:pt x="434" y="8"/>
                  </a:lnTo>
                  <a:lnTo>
                    <a:pt x="417" y="13"/>
                  </a:lnTo>
                  <a:lnTo>
                    <a:pt x="400" y="20"/>
                  </a:lnTo>
                  <a:lnTo>
                    <a:pt x="385" y="28"/>
                  </a:lnTo>
                  <a:lnTo>
                    <a:pt x="369" y="38"/>
                  </a:lnTo>
                  <a:lnTo>
                    <a:pt x="355" y="48"/>
                  </a:lnTo>
                  <a:lnTo>
                    <a:pt x="340" y="59"/>
                  </a:lnTo>
                  <a:lnTo>
                    <a:pt x="327" y="71"/>
                  </a:lnTo>
                  <a:lnTo>
                    <a:pt x="314" y="84"/>
                  </a:lnTo>
                  <a:lnTo>
                    <a:pt x="302" y="98"/>
                  </a:lnTo>
                  <a:lnTo>
                    <a:pt x="290" y="112"/>
                  </a:lnTo>
                  <a:lnTo>
                    <a:pt x="278" y="126"/>
                  </a:lnTo>
                  <a:lnTo>
                    <a:pt x="257" y="156"/>
                  </a:lnTo>
                  <a:lnTo>
                    <a:pt x="257" y="156"/>
                  </a:lnTo>
                  <a:lnTo>
                    <a:pt x="236" y="190"/>
                  </a:lnTo>
                  <a:lnTo>
                    <a:pt x="214" y="223"/>
                  </a:lnTo>
                  <a:lnTo>
                    <a:pt x="192" y="256"/>
                  </a:lnTo>
                  <a:lnTo>
                    <a:pt x="180" y="272"/>
                  </a:lnTo>
                  <a:lnTo>
                    <a:pt x="167" y="287"/>
                  </a:lnTo>
                  <a:lnTo>
                    <a:pt x="154" y="301"/>
                  </a:lnTo>
                  <a:lnTo>
                    <a:pt x="140" y="314"/>
                  </a:lnTo>
                  <a:lnTo>
                    <a:pt x="126" y="326"/>
                  </a:lnTo>
                  <a:lnTo>
                    <a:pt x="109" y="336"/>
                  </a:lnTo>
                  <a:lnTo>
                    <a:pt x="93" y="345"/>
                  </a:lnTo>
                  <a:lnTo>
                    <a:pt x="74" y="351"/>
                  </a:lnTo>
                  <a:lnTo>
                    <a:pt x="65" y="353"/>
                  </a:lnTo>
                  <a:lnTo>
                    <a:pt x="54" y="355"/>
                  </a:lnTo>
                  <a:lnTo>
                    <a:pt x="44" y="356"/>
                  </a:lnTo>
                  <a:lnTo>
                    <a:pt x="34" y="357"/>
                  </a:lnTo>
                  <a:lnTo>
                    <a:pt x="34" y="357"/>
                  </a:lnTo>
                  <a:lnTo>
                    <a:pt x="25" y="358"/>
                  </a:lnTo>
                  <a:lnTo>
                    <a:pt x="18" y="360"/>
                  </a:lnTo>
                  <a:lnTo>
                    <a:pt x="13" y="364"/>
                  </a:lnTo>
                  <a:lnTo>
                    <a:pt x="8" y="369"/>
                  </a:lnTo>
                  <a:lnTo>
                    <a:pt x="4" y="374"/>
                  </a:lnTo>
                  <a:lnTo>
                    <a:pt x="2" y="380"/>
                  </a:lnTo>
                  <a:lnTo>
                    <a:pt x="0" y="386"/>
                  </a:lnTo>
                  <a:lnTo>
                    <a:pt x="0" y="393"/>
                  </a:lnTo>
                  <a:lnTo>
                    <a:pt x="0" y="400"/>
                  </a:lnTo>
                  <a:lnTo>
                    <a:pt x="2" y="406"/>
                  </a:lnTo>
                  <a:lnTo>
                    <a:pt x="4" y="412"/>
                  </a:lnTo>
                  <a:lnTo>
                    <a:pt x="8" y="417"/>
                  </a:lnTo>
                  <a:lnTo>
                    <a:pt x="13" y="421"/>
                  </a:lnTo>
                  <a:lnTo>
                    <a:pt x="18" y="425"/>
                  </a:lnTo>
                  <a:lnTo>
                    <a:pt x="25"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9" name="Freeform 40">
              <a:extLst>
                <a:ext uri="{FF2B5EF4-FFF2-40B4-BE49-F238E27FC236}">
                  <a16:creationId xmlns:a16="http://schemas.microsoft.com/office/drawing/2014/main" id="{855AEB01-9581-6B46-C1FB-E1DC02AAD941}"/>
                </a:ext>
              </a:extLst>
            </p:cNvPr>
            <p:cNvSpPr>
              <a:spLocks noEditPoints="1"/>
            </p:cNvSpPr>
            <p:nvPr/>
          </p:nvSpPr>
          <p:spPr bwMode="auto">
            <a:xfrm>
              <a:off x="5384307" y="5868988"/>
              <a:ext cx="793750" cy="354013"/>
            </a:xfrm>
            <a:custGeom>
              <a:avLst/>
              <a:gdLst>
                <a:gd name="T0" fmla="*/ 7 w 1000"/>
                <a:gd name="T1" fmla="*/ 380 h 446"/>
                <a:gd name="T2" fmla="*/ 26 w 1000"/>
                <a:gd name="T3" fmla="*/ 361 h 446"/>
                <a:gd name="T4" fmla="*/ 77 w 1000"/>
                <a:gd name="T5" fmla="*/ 353 h 446"/>
                <a:gd name="T6" fmla="*/ 156 w 1000"/>
                <a:gd name="T7" fmla="*/ 306 h 446"/>
                <a:gd name="T8" fmla="*/ 235 w 1000"/>
                <a:gd name="T9" fmla="*/ 201 h 446"/>
                <a:gd name="T10" fmla="*/ 302 w 1000"/>
                <a:gd name="T11" fmla="*/ 104 h 446"/>
                <a:gd name="T12" fmla="*/ 386 w 1000"/>
                <a:gd name="T13" fmla="*/ 31 h 446"/>
                <a:gd name="T14" fmla="*/ 500 w 1000"/>
                <a:gd name="T15" fmla="*/ 0 h 446"/>
                <a:gd name="T16" fmla="*/ 598 w 1000"/>
                <a:gd name="T17" fmla="*/ 23 h 446"/>
                <a:gd name="T18" fmla="*/ 687 w 1000"/>
                <a:gd name="T19" fmla="*/ 91 h 446"/>
                <a:gd name="T20" fmla="*/ 766 w 1000"/>
                <a:gd name="T21" fmla="*/ 201 h 446"/>
                <a:gd name="T22" fmla="*/ 834 w 1000"/>
                <a:gd name="T23" fmla="*/ 295 h 446"/>
                <a:gd name="T24" fmla="*/ 909 w 1000"/>
                <a:gd name="T25" fmla="*/ 348 h 446"/>
                <a:gd name="T26" fmla="*/ 969 w 1000"/>
                <a:gd name="T27" fmla="*/ 359 h 446"/>
                <a:gd name="T28" fmla="*/ 994 w 1000"/>
                <a:gd name="T29" fmla="*/ 380 h 446"/>
                <a:gd name="T30" fmla="*/ 999 w 1000"/>
                <a:gd name="T31" fmla="*/ 410 h 446"/>
                <a:gd name="T32" fmla="*/ 987 w 1000"/>
                <a:gd name="T33" fmla="*/ 435 h 446"/>
                <a:gd name="T34" fmla="*/ 957 w 1000"/>
                <a:gd name="T35" fmla="*/ 446 h 446"/>
                <a:gd name="T36" fmla="*/ 858 w 1000"/>
                <a:gd name="T37" fmla="*/ 421 h 446"/>
                <a:gd name="T38" fmla="*/ 770 w 1000"/>
                <a:gd name="T39" fmla="*/ 354 h 446"/>
                <a:gd name="T40" fmla="*/ 691 w 1000"/>
                <a:gd name="T41" fmla="*/ 245 h 446"/>
                <a:gd name="T42" fmla="*/ 624 w 1000"/>
                <a:gd name="T43" fmla="*/ 151 h 446"/>
                <a:gd name="T44" fmla="*/ 548 w 1000"/>
                <a:gd name="T45" fmla="*/ 97 h 446"/>
                <a:gd name="T46" fmla="*/ 468 w 1000"/>
                <a:gd name="T47" fmla="*/ 93 h 446"/>
                <a:gd name="T48" fmla="*/ 387 w 1000"/>
                <a:gd name="T49" fmla="*/ 140 h 446"/>
                <a:gd name="T50" fmla="*/ 310 w 1000"/>
                <a:gd name="T51" fmla="*/ 245 h 446"/>
                <a:gd name="T52" fmla="*/ 243 w 1000"/>
                <a:gd name="T53" fmla="*/ 340 h 446"/>
                <a:gd name="T54" fmla="*/ 159 w 1000"/>
                <a:gd name="T55" fmla="*/ 413 h 446"/>
                <a:gd name="T56" fmla="*/ 44 w 1000"/>
                <a:gd name="T57" fmla="*/ 446 h 446"/>
                <a:gd name="T58" fmla="*/ 22 w 1000"/>
                <a:gd name="T59" fmla="*/ 441 h 446"/>
                <a:gd name="T60" fmla="*/ 5 w 1000"/>
                <a:gd name="T61" fmla="*/ 421 h 446"/>
                <a:gd name="T62" fmla="*/ 983 w 1000"/>
                <a:gd name="T63" fmla="*/ 402 h 446"/>
                <a:gd name="T64" fmla="*/ 965 w 1000"/>
                <a:gd name="T65" fmla="*/ 376 h 446"/>
                <a:gd name="T66" fmla="*/ 904 w 1000"/>
                <a:gd name="T67" fmla="*/ 365 h 446"/>
                <a:gd name="T68" fmla="*/ 822 w 1000"/>
                <a:gd name="T69" fmla="*/ 307 h 446"/>
                <a:gd name="T70" fmla="*/ 752 w 1000"/>
                <a:gd name="T71" fmla="*/ 210 h 446"/>
                <a:gd name="T72" fmla="*/ 663 w 1000"/>
                <a:gd name="T73" fmla="*/ 91 h 446"/>
                <a:gd name="T74" fmla="*/ 575 w 1000"/>
                <a:gd name="T75" fmla="*/ 32 h 446"/>
                <a:gd name="T76" fmla="*/ 480 w 1000"/>
                <a:gd name="T77" fmla="*/ 19 h 446"/>
                <a:gd name="T78" fmla="*/ 379 w 1000"/>
                <a:gd name="T79" fmla="*/ 57 h 446"/>
                <a:gd name="T80" fmla="*/ 293 w 1000"/>
                <a:gd name="T81" fmla="*/ 144 h 446"/>
                <a:gd name="T82" fmla="*/ 211 w 1000"/>
                <a:gd name="T83" fmla="*/ 267 h 446"/>
                <a:gd name="T84" fmla="*/ 142 w 1000"/>
                <a:gd name="T85" fmla="*/ 341 h 446"/>
                <a:gd name="T86" fmla="*/ 44 w 1000"/>
                <a:gd name="T87" fmla="*/ 374 h 446"/>
                <a:gd name="T88" fmla="*/ 22 w 1000"/>
                <a:gd name="T89" fmla="*/ 388 h 446"/>
                <a:gd name="T90" fmla="*/ 22 w 1000"/>
                <a:gd name="T91" fmla="*/ 418 h 446"/>
                <a:gd name="T92" fmla="*/ 44 w 1000"/>
                <a:gd name="T93" fmla="*/ 428 h 446"/>
                <a:gd name="T94" fmla="*/ 150 w 1000"/>
                <a:gd name="T95" fmla="*/ 397 h 446"/>
                <a:gd name="T96" fmla="*/ 228 w 1000"/>
                <a:gd name="T97" fmla="*/ 330 h 446"/>
                <a:gd name="T98" fmla="*/ 313 w 1000"/>
                <a:gd name="T99" fmla="*/ 207 h 446"/>
                <a:gd name="T100" fmla="*/ 390 w 1000"/>
                <a:gd name="T101" fmla="*/ 114 h 446"/>
                <a:gd name="T102" fmla="*/ 482 w 1000"/>
                <a:gd name="T103" fmla="*/ 72 h 446"/>
                <a:gd name="T104" fmla="*/ 569 w 1000"/>
                <a:gd name="T105" fmla="*/ 86 h 446"/>
                <a:gd name="T106" fmla="*/ 646 w 1000"/>
                <a:gd name="T107" fmla="*/ 150 h 446"/>
                <a:gd name="T108" fmla="*/ 731 w 1000"/>
                <a:gd name="T109" fmla="*/ 275 h 446"/>
                <a:gd name="T110" fmla="*/ 808 w 1000"/>
                <a:gd name="T111" fmla="*/ 367 h 446"/>
                <a:gd name="T112" fmla="*/ 899 w 1000"/>
                <a:gd name="T113" fmla="*/ 419 h 446"/>
                <a:gd name="T114" fmla="*/ 971 w 1000"/>
                <a:gd name="T115" fmla="*/ 424 h 446"/>
                <a:gd name="T116" fmla="*/ 983 w 1000"/>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00" h="446">
                  <a:moveTo>
                    <a:pt x="0" y="402"/>
                  </a:moveTo>
                  <a:lnTo>
                    <a:pt x="0" y="402"/>
                  </a:lnTo>
                  <a:lnTo>
                    <a:pt x="1" y="396"/>
                  </a:lnTo>
                  <a:lnTo>
                    <a:pt x="2" y="390"/>
                  </a:lnTo>
                  <a:lnTo>
                    <a:pt x="4" y="385"/>
                  </a:lnTo>
                  <a:lnTo>
                    <a:pt x="7" y="380"/>
                  </a:lnTo>
                  <a:lnTo>
                    <a:pt x="7" y="380"/>
                  </a:lnTo>
                  <a:lnTo>
                    <a:pt x="10" y="374"/>
                  </a:lnTo>
                  <a:lnTo>
                    <a:pt x="13" y="370"/>
                  </a:lnTo>
                  <a:lnTo>
                    <a:pt x="17" y="366"/>
                  </a:lnTo>
                  <a:lnTo>
                    <a:pt x="21" y="363"/>
                  </a:lnTo>
                  <a:lnTo>
                    <a:pt x="26" y="361"/>
                  </a:lnTo>
                  <a:lnTo>
                    <a:pt x="31" y="359"/>
                  </a:lnTo>
                  <a:lnTo>
                    <a:pt x="38" y="358"/>
                  </a:lnTo>
                  <a:lnTo>
                    <a:pt x="44" y="357"/>
                  </a:lnTo>
                  <a:lnTo>
                    <a:pt x="44" y="357"/>
                  </a:lnTo>
                  <a:lnTo>
                    <a:pt x="60" y="356"/>
                  </a:lnTo>
                  <a:lnTo>
                    <a:pt x="77" y="353"/>
                  </a:lnTo>
                  <a:lnTo>
                    <a:pt x="91" y="348"/>
                  </a:lnTo>
                  <a:lnTo>
                    <a:pt x="106" y="342"/>
                  </a:lnTo>
                  <a:lnTo>
                    <a:pt x="119" y="335"/>
                  </a:lnTo>
                  <a:lnTo>
                    <a:pt x="132" y="326"/>
                  </a:lnTo>
                  <a:lnTo>
                    <a:pt x="144" y="317"/>
                  </a:lnTo>
                  <a:lnTo>
                    <a:pt x="156" y="306"/>
                  </a:lnTo>
                  <a:lnTo>
                    <a:pt x="167" y="295"/>
                  </a:lnTo>
                  <a:lnTo>
                    <a:pt x="178" y="282"/>
                  </a:lnTo>
                  <a:lnTo>
                    <a:pt x="187" y="270"/>
                  </a:lnTo>
                  <a:lnTo>
                    <a:pt x="197" y="257"/>
                  </a:lnTo>
                  <a:lnTo>
                    <a:pt x="216" y="229"/>
                  </a:lnTo>
                  <a:lnTo>
                    <a:pt x="235" y="201"/>
                  </a:lnTo>
                  <a:lnTo>
                    <a:pt x="235" y="201"/>
                  </a:lnTo>
                  <a:lnTo>
                    <a:pt x="259" y="160"/>
                  </a:lnTo>
                  <a:lnTo>
                    <a:pt x="259" y="160"/>
                  </a:lnTo>
                  <a:lnTo>
                    <a:pt x="280" y="132"/>
                  </a:lnTo>
                  <a:lnTo>
                    <a:pt x="290" y="118"/>
                  </a:lnTo>
                  <a:lnTo>
                    <a:pt x="302" y="104"/>
                  </a:lnTo>
                  <a:lnTo>
                    <a:pt x="314" y="91"/>
                  </a:lnTo>
                  <a:lnTo>
                    <a:pt x="327" y="78"/>
                  </a:lnTo>
                  <a:lnTo>
                    <a:pt x="341" y="64"/>
                  </a:lnTo>
                  <a:lnTo>
                    <a:pt x="355" y="53"/>
                  </a:lnTo>
                  <a:lnTo>
                    <a:pt x="370" y="41"/>
                  </a:lnTo>
                  <a:lnTo>
                    <a:pt x="386" y="31"/>
                  </a:lnTo>
                  <a:lnTo>
                    <a:pt x="403" y="23"/>
                  </a:lnTo>
                  <a:lnTo>
                    <a:pt x="420" y="14"/>
                  </a:lnTo>
                  <a:lnTo>
                    <a:pt x="439" y="9"/>
                  </a:lnTo>
                  <a:lnTo>
                    <a:pt x="459" y="4"/>
                  </a:lnTo>
                  <a:lnTo>
                    <a:pt x="479" y="1"/>
                  </a:lnTo>
                  <a:lnTo>
                    <a:pt x="500" y="0"/>
                  </a:lnTo>
                  <a:lnTo>
                    <a:pt x="500" y="0"/>
                  </a:lnTo>
                  <a:lnTo>
                    <a:pt x="521" y="1"/>
                  </a:lnTo>
                  <a:lnTo>
                    <a:pt x="542" y="4"/>
                  </a:lnTo>
                  <a:lnTo>
                    <a:pt x="562" y="9"/>
                  </a:lnTo>
                  <a:lnTo>
                    <a:pt x="580" y="14"/>
                  </a:lnTo>
                  <a:lnTo>
                    <a:pt x="598" y="23"/>
                  </a:lnTo>
                  <a:lnTo>
                    <a:pt x="614" y="31"/>
                  </a:lnTo>
                  <a:lnTo>
                    <a:pt x="631" y="41"/>
                  </a:lnTo>
                  <a:lnTo>
                    <a:pt x="645" y="53"/>
                  </a:lnTo>
                  <a:lnTo>
                    <a:pt x="660" y="64"/>
                  </a:lnTo>
                  <a:lnTo>
                    <a:pt x="673" y="78"/>
                  </a:lnTo>
                  <a:lnTo>
                    <a:pt x="687" y="91"/>
                  </a:lnTo>
                  <a:lnTo>
                    <a:pt x="699" y="104"/>
                  </a:lnTo>
                  <a:lnTo>
                    <a:pt x="710" y="118"/>
                  </a:lnTo>
                  <a:lnTo>
                    <a:pt x="721" y="132"/>
                  </a:lnTo>
                  <a:lnTo>
                    <a:pt x="741" y="160"/>
                  </a:lnTo>
                  <a:lnTo>
                    <a:pt x="741" y="160"/>
                  </a:lnTo>
                  <a:lnTo>
                    <a:pt x="766" y="201"/>
                  </a:lnTo>
                  <a:lnTo>
                    <a:pt x="766" y="201"/>
                  </a:lnTo>
                  <a:lnTo>
                    <a:pt x="785" y="229"/>
                  </a:lnTo>
                  <a:lnTo>
                    <a:pt x="803" y="257"/>
                  </a:lnTo>
                  <a:lnTo>
                    <a:pt x="813" y="270"/>
                  </a:lnTo>
                  <a:lnTo>
                    <a:pt x="823" y="282"/>
                  </a:lnTo>
                  <a:lnTo>
                    <a:pt x="834" y="295"/>
                  </a:lnTo>
                  <a:lnTo>
                    <a:pt x="844" y="306"/>
                  </a:lnTo>
                  <a:lnTo>
                    <a:pt x="857" y="317"/>
                  </a:lnTo>
                  <a:lnTo>
                    <a:pt x="868" y="326"/>
                  </a:lnTo>
                  <a:lnTo>
                    <a:pt x="882" y="335"/>
                  </a:lnTo>
                  <a:lnTo>
                    <a:pt x="895" y="342"/>
                  </a:lnTo>
                  <a:lnTo>
                    <a:pt x="909" y="348"/>
                  </a:lnTo>
                  <a:lnTo>
                    <a:pt x="924" y="353"/>
                  </a:lnTo>
                  <a:lnTo>
                    <a:pt x="940" y="356"/>
                  </a:lnTo>
                  <a:lnTo>
                    <a:pt x="957" y="357"/>
                  </a:lnTo>
                  <a:lnTo>
                    <a:pt x="957" y="357"/>
                  </a:lnTo>
                  <a:lnTo>
                    <a:pt x="963" y="358"/>
                  </a:lnTo>
                  <a:lnTo>
                    <a:pt x="969" y="359"/>
                  </a:lnTo>
                  <a:lnTo>
                    <a:pt x="974" y="361"/>
                  </a:lnTo>
                  <a:lnTo>
                    <a:pt x="979" y="363"/>
                  </a:lnTo>
                  <a:lnTo>
                    <a:pt x="984" y="366"/>
                  </a:lnTo>
                  <a:lnTo>
                    <a:pt x="988" y="370"/>
                  </a:lnTo>
                  <a:lnTo>
                    <a:pt x="991" y="374"/>
                  </a:lnTo>
                  <a:lnTo>
                    <a:pt x="994" y="380"/>
                  </a:lnTo>
                  <a:lnTo>
                    <a:pt x="994" y="380"/>
                  </a:lnTo>
                  <a:lnTo>
                    <a:pt x="997" y="385"/>
                  </a:lnTo>
                  <a:lnTo>
                    <a:pt x="998" y="391"/>
                  </a:lnTo>
                  <a:lnTo>
                    <a:pt x="999" y="397"/>
                  </a:lnTo>
                  <a:lnTo>
                    <a:pt x="1000" y="403"/>
                  </a:lnTo>
                  <a:lnTo>
                    <a:pt x="999" y="410"/>
                  </a:lnTo>
                  <a:lnTo>
                    <a:pt x="998" y="416"/>
                  </a:lnTo>
                  <a:lnTo>
                    <a:pt x="996" y="421"/>
                  </a:lnTo>
                  <a:lnTo>
                    <a:pt x="993" y="426"/>
                  </a:lnTo>
                  <a:lnTo>
                    <a:pt x="993" y="426"/>
                  </a:lnTo>
                  <a:lnTo>
                    <a:pt x="990" y="431"/>
                  </a:lnTo>
                  <a:lnTo>
                    <a:pt x="987" y="435"/>
                  </a:lnTo>
                  <a:lnTo>
                    <a:pt x="983" y="439"/>
                  </a:lnTo>
                  <a:lnTo>
                    <a:pt x="978" y="441"/>
                  </a:lnTo>
                  <a:lnTo>
                    <a:pt x="973" y="443"/>
                  </a:lnTo>
                  <a:lnTo>
                    <a:pt x="968" y="445"/>
                  </a:lnTo>
                  <a:lnTo>
                    <a:pt x="962" y="445"/>
                  </a:lnTo>
                  <a:lnTo>
                    <a:pt x="957" y="446"/>
                  </a:lnTo>
                  <a:lnTo>
                    <a:pt x="957" y="446"/>
                  </a:lnTo>
                  <a:lnTo>
                    <a:pt x="935" y="444"/>
                  </a:lnTo>
                  <a:lnTo>
                    <a:pt x="915" y="441"/>
                  </a:lnTo>
                  <a:lnTo>
                    <a:pt x="895" y="435"/>
                  </a:lnTo>
                  <a:lnTo>
                    <a:pt x="875" y="429"/>
                  </a:lnTo>
                  <a:lnTo>
                    <a:pt x="858" y="421"/>
                  </a:lnTo>
                  <a:lnTo>
                    <a:pt x="841" y="413"/>
                  </a:lnTo>
                  <a:lnTo>
                    <a:pt x="825" y="402"/>
                  </a:lnTo>
                  <a:lnTo>
                    <a:pt x="810" y="391"/>
                  </a:lnTo>
                  <a:lnTo>
                    <a:pt x="796" y="380"/>
                  </a:lnTo>
                  <a:lnTo>
                    <a:pt x="783" y="367"/>
                  </a:lnTo>
                  <a:lnTo>
                    <a:pt x="770" y="354"/>
                  </a:lnTo>
                  <a:lnTo>
                    <a:pt x="758" y="340"/>
                  </a:lnTo>
                  <a:lnTo>
                    <a:pt x="746" y="327"/>
                  </a:lnTo>
                  <a:lnTo>
                    <a:pt x="736" y="312"/>
                  </a:lnTo>
                  <a:lnTo>
                    <a:pt x="716" y="285"/>
                  </a:lnTo>
                  <a:lnTo>
                    <a:pt x="716" y="285"/>
                  </a:lnTo>
                  <a:lnTo>
                    <a:pt x="691" y="245"/>
                  </a:lnTo>
                  <a:lnTo>
                    <a:pt x="691" y="245"/>
                  </a:lnTo>
                  <a:lnTo>
                    <a:pt x="673" y="217"/>
                  </a:lnTo>
                  <a:lnTo>
                    <a:pt x="655" y="190"/>
                  </a:lnTo>
                  <a:lnTo>
                    <a:pt x="645" y="177"/>
                  </a:lnTo>
                  <a:lnTo>
                    <a:pt x="635" y="163"/>
                  </a:lnTo>
                  <a:lnTo>
                    <a:pt x="624" y="151"/>
                  </a:lnTo>
                  <a:lnTo>
                    <a:pt x="613" y="140"/>
                  </a:lnTo>
                  <a:lnTo>
                    <a:pt x="601" y="129"/>
                  </a:lnTo>
                  <a:lnTo>
                    <a:pt x="589" y="119"/>
                  </a:lnTo>
                  <a:lnTo>
                    <a:pt x="576" y="111"/>
                  </a:lnTo>
                  <a:lnTo>
                    <a:pt x="563" y="103"/>
                  </a:lnTo>
                  <a:lnTo>
                    <a:pt x="548" y="97"/>
                  </a:lnTo>
                  <a:lnTo>
                    <a:pt x="533" y="93"/>
                  </a:lnTo>
                  <a:lnTo>
                    <a:pt x="517" y="90"/>
                  </a:lnTo>
                  <a:lnTo>
                    <a:pt x="500" y="89"/>
                  </a:lnTo>
                  <a:lnTo>
                    <a:pt x="500" y="89"/>
                  </a:lnTo>
                  <a:lnTo>
                    <a:pt x="483" y="90"/>
                  </a:lnTo>
                  <a:lnTo>
                    <a:pt x="468" y="93"/>
                  </a:lnTo>
                  <a:lnTo>
                    <a:pt x="452" y="97"/>
                  </a:lnTo>
                  <a:lnTo>
                    <a:pt x="438" y="103"/>
                  </a:lnTo>
                  <a:lnTo>
                    <a:pt x="424" y="111"/>
                  </a:lnTo>
                  <a:lnTo>
                    <a:pt x="412" y="119"/>
                  </a:lnTo>
                  <a:lnTo>
                    <a:pt x="400" y="129"/>
                  </a:lnTo>
                  <a:lnTo>
                    <a:pt x="387" y="140"/>
                  </a:lnTo>
                  <a:lnTo>
                    <a:pt x="377" y="151"/>
                  </a:lnTo>
                  <a:lnTo>
                    <a:pt x="366" y="163"/>
                  </a:lnTo>
                  <a:lnTo>
                    <a:pt x="355" y="177"/>
                  </a:lnTo>
                  <a:lnTo>
                    <a:pt x="346" y="190"/>
                  </a:lnTo>
                  <a:lnTo>
                    <a:pt x="327" y="217"/>
                  </a:lnTo>
                  <a:lnTo>
                    <a:pt x="310" y="245"/>
                  </a:lnTo>
                  <a:lnTo>
                    <a:pt x="310" y="245"/>
                  </a:lnTo>
                  <a:lnTo>
                    <a:pt x="284" y="285"/>
                  </a:lnTo>
                  <a:lnTo>
                    <a:pt x="284" y="285"/>
                  </a:lnTo>
                  <a:lnTo>
                    <a:pt x="265" y="312"/>
                  </a:lnTo>
                  <a:lnTo>
                    <a:pt x="254" y="327"/>
                  </a:lnTo>
                  <a:lnTo>
                    <a:pt x="243" y="340"/>
                  </a:lnTo>
                  <a:lnTo>
                    <a:pt x="231" y="354"/>
                  </a:lnTo>
                  <a:lnTo>
                    <a:pt x="218" y="367"/>
                  </a:lnTo>
                  <a:lnTo>
                    <a:pt x="205" y="380"/>
                  </a:lnTo>
                  <a:lnTo>
                    <a:pt x="190" y="391"/>
                  </a:lnTo>
                  <a:lnTo>
                    <a:pt x="175" y="402"/>
                  </a:lnTo>
                  <a:lnTo>
                    <a:pt x="159" y="413"/>
                  </a:lnTo>
                  <a:lnTo>
                    <a:pt x="143" y="421"/>
                  </a:lnTo>
                  <a:lnTo>
                    <a:pt x="125" y="429"/>
                  </a:lnTo>
                  <a:lnTo>
                    <a:pt x="106" y="435"/>
                  </a:lnTo>
                  <a:lnTo>
                    <a:pt x="86" y="441"/>
                  </a:lnTo>
                  <a:lnTo>
                    <a:pt x="65" y="444"/>
                  </a:lnTo>
                  <a:lnTo>
                    <a:pt x="44" y="446"/>
                  </a:lnTo>
                  <a:lnTo>
                    <a:pt x="44" y="446"/>
                  </a:lnTo>
                  <a:lnTo>
                    <a:pt x="44" y="446"/>
                  </a:lnTo>
                  <a:lnTo>
                    <a:pt x="38" y="445"/>
                  </a:lnTo>
                  <a:lnTo>
                    <a:pt x="32" y="445"/>
                  </a:lnTo>
                  <a:lnTo>
                    <a:pt x="27" y="443"/>
                  </a:lnTo>
                  <a:lnTo>
                    <a:pt x="22" y="441"/>
                  </a:lnTo>
                  <a:lnTo>
                    <a:pt x="18" y="439"/>
                  </a:lnTo>
                  <a:lnTo>
                    <a:pt x="14" y="435"/>
                  </a:lnTo>
                  <a:lnTo>
                    <a:pt x="11" y="431"/>
                  </a:lnTo>
                  <a:lnTo>
                    <a:pt x="8" y="427"/>
                  </a:lnTo>
                  <a:lnTo>
                    <a:pt x="8" y="427"/>
                  </a:lnTo>
                  <a:lnTo>
                    <a:pt x="5" y="421"/>
                  </a:lnTo>
                  <a:lnTo>
                    <a:pt x="2" y="415"/>
                  </a:lnTo>
                  <a:lnTo>
                    <a:pt x="1" y="409"/>
                  </a:lnTo>
                  <a:lnTo>
                    <a:pt x="0" y="402"/>
                  </a:lnTo>
                  <a:lnTo>
                    <a:pt x="0" y="402"/>
                  </a:lnTo>
                  <a:close/>
                  <a:moveTo>
                    <a:pt x="983" y="402"/>
                  </a:moveTo>
                  <a:lnTo>
                    <a:pt x="983" y="402"/>
                  </a:lnTo>
                  <a:lnTo>
                    <a:pt x="982" y="395"/>
                  </a:lnTo>
                  <a:lnTo>
                    <a:pt x="979" y="388"/>
                  </a:lnTo>
                  <a:lnTo>
                    <a:pt x="979" y="388"/>
                  </a:lnTo>
                  <a:lnTo>
                    <a:pt x="975" y="384"/>
                  </a:lnTo>
                  <a:lnTo>
                    <a:pt x="971" y="380"/>
                  </a:lnTo>
                  <a:lnTo>
                    <a:pt x="965" y="376"/>
                  </a:lnTo>
                  <a:lnTo>
                    <a:pt x="961" y="375"/>
                  </a:lnTo>
                  <a:lnTo>
                    <a:pt x="957" y="374"/>
                  </a:lnTo>
                  <a:lnTo>
                    <a:pt x="957" y="374"/>
                  </a:lnTo>
                  <a:lnTo>
                    <a:pt x="938" y="373"/>
                  </a:lnTo>
                  <a:lnTo>
                    <a:pt x="921" y="370"/>
                  </a:lnTo>
                  <a:lnTo>
                    <a:pt x="904" y="365"/>
                  </a:lnTo>
                  <a:lnTo>
                    <a:pt x="888" y="358"/>
                  </a:lnTo>
                  <a:lnTo>
                    <a:pt x="873" y="351"/>
                  </a:lnTo>
                  <a:lnTo>
                    <a:pt x="859" y="341"/>
                  </a:lnTo>
                  <a:lnTo>
                    <a:pt x="846" y="331"/>
                  </a:lnTo>
                  <a:lnTo>
                    <a:pt x="834" y="320"/>
                  </a:lnTo>
                  <a:lnTo>
                    <a:pt x="822" y="307"/>
                  </a:lnTo>
                  <a:lnTo>
                    <a:pt x="810" y="295"/>
                  </a:lnTo>
                  <a:lnTo>
                    <a:pt x="800" y="281"/>
                  </a:lnTo>
                  <a:lnTo>
                    <a:pt x="790" y="267"/>
                  </a:lnTo>
                  <a:lnTo>
                    <a:pt x="770" y="239"/>
                  </a:lnTo>
                  <a:lnTo>
                    <a:pt x="752" y="210"/>
                  </a:lnTo>
                  <a:lnTo>
                    <a:pt x="752" y="210"/>
                  </a:lnTo>
                  <a:lnTo>
                    <a:pt x="726" y="171"/>
                  </a:lnTo>
                  <a:lnTo>
                    <a:pt x="726" y="171"/>
                  </a:lnTo>
                  <a:lnTo>
                    <a:pt x="707" y="144"/>
                  </a:lnTo>
                  <a:lnTo>
                    <a:pt x="687" y="117"/>
                  </a:lnTo>
                  <a:lnTo>
                    <a:pt x="674" y="103"/>
                  </a:lnTo>
                  <a:lnTo>
                    <a:pt x="663" y="91"/>
                  </a:lnTo>
                  <a:lnTo>
                    <a:pt x="649" y="80"/>
                  </a:lnTo>
                  <a:lnTo>
                    <a:pt x="636" y="68"/>
                  </a:lnTo>
                  <a:lnTo>
                    <a:pt x="622" y="57"/>
                  </a:lnTo>
                  <a:lnTo>
                    <a:pt x="607" y="48"/>
                  </a:lnTo>
                  <a:lnTo>
                    <a:pt x="592" y="39"/>
                  </a:lnTo>
                  <a:lnTo>
                    <a:pt x="575" y="32"/>
                  </a:lnTo>
                  <a:lnTo>
                    <a:pt x="558" y="26"/>
                  </a:lnTo>
                  <a:lnTo>
                    <a:pt x="539" y="22"/>
                  </a:lnTo>
                  <a:lnTo>
                    <a:pt x="520" y="19"/>
                  </a:lnTo>
                  <a:lnTo>
                    <a:pt x="500" y="19"/>
                  </a:lnTo>
                  <a:lnTo>
                    <a:pt x="500" y="19"/>
                  </a:lnTo>
                  <a:lnTo>
                    <a:pt x="480" y="19"/>
                  </a:lnTo>
                  <a:lnTo>
                    <a:pt x="462" y="22"/>
                  </a:lnTo>
                  <a:lnTo>
                    <a:pt x="443" y="26"/>
                  </a:lnTo>
                  <a:lnTo>
                    <a:pt x="426" y="32"/>
                  </a:lnTo>
                  <a:lnTo>
                    <a:pt x="409" y="39"/>
                  </a:lnTo>
                  <a:lnTo>
                    <a:pt x="394" y="48"/>
                  </a:lnTo>
                  <a:lnTo>
                    <a:pt x="379" y="57"/>
                  </a:lnTo>
                  <a:lnTo>
                    <a:pt x="365" y="68"/>
                  </a:lnTo>
                  <a:lnTo>
                    <a:pt x="351" y="80"/>
                  </a:lnTo>
                  <a:lnTo>
                    <a:pt x="338" y="91"/>
                  </a:lnTo>
                  <a:lnTo>
                    <a:pt x="326" y="103"/>
                  </a:lnTo>
                  <a:lnTo>
                    <a:pt x="314" y="117"/>
                  </a:lnTo>
                  <a:lnTo>
                    <a:pt x="293" y="144"/>
                  </a:lnTo>
                  <a:lnTo>
                    <a:pt x="274" y="171"/>
                  </a:lnTo>
                  <a:lnTo>
                    <a:pt x="274" y="171"/>
                  </a:lnTo>
                  <a:lnTo>
                    <a:pt x="249" y="210"/>
                  </a:lnTo>
                  <a:lnTo>
                    <a:pt x="249" y="210"/>
                  </a:lnTo>
                  <a:lnTo>
                    <a:pt x="231" y="239"/>
                  </a:lnTo>
                  <a:lnTo>
                    <a:pt x="211" y="267"/>
                  </a:lnTo>
                  <a:lnTo>
                    <a:pt x="201" y="281"/>
                  </a:lnTo>
                  <a:lnTo>
                    <a:pt x="190" y="295"/>
                  </a:lnTo>
                  <a:lnTo>
                    <a:pt x="179" y="307"/>
                  </a:lnTo>
                  <a:lnTo>
                    <a:pt x="167" y="320"/>
                  </a:lnTo>
                  <a:lnTo>
                    <a:pt x="154" y="331"/>
                  </a:lnTo>
                  <a:lnTo>
                    <a:pt x="142" y="341"/>
                  </a:lnTo>
                  <a:lnTo>
                    <a:pt x="127" y="351"/>
                  </a:lnTo>
                  <a:lnTo>
                    <a:pt x="113" y="358"/>
                  </a:lnTo>
                  <a:lnTo>
                    <a:pt x="96" y="365"/>
                  </a:lnTo>
                  <a:lnTo>
                    <a:pt x="80" y="370"/>
                  </a:lnTo>
                  <a:lnTo>
                    <a:pt x="62" y="373"/>
                  </a:lnTo>
                  <a:lnTo>
                    <a:pt x="44" y="374"/>
                  </a:lnTo>
                  <a:lnTo>
                    <a:pt x="44" y="374"/>
                  </a:lnTo>
                  <a:lnTo>
                    <a:pt x="40" y="375"/>
                  </a:lnTo>
                  <a:lnTo>
                    <a:pt x="35" y="376"/>
                  </a:lnTo>
                  <a:lnTo>
                    <a:pt x="29" y="380"/>
                  </a:lnTo>
                  <a:lnTo>
                    <a:pt x="25" y="384"/>
                  </a:lnTo>
                  <a:lnTo>
                    <a:pt x="22" y="388"/>
                  </a:lnTo>
                  <a:lnTo>
                    <a:pt x="22" y="388"/>
                  </a:lnTo>
                  <a:lnTo>
                    <a:pt x="19" y="395"/>
                  </a:lnTo>
                  <a:lnTo>
                    <a:pt x="18" y="402"/>
                  </a:lnTo>
                  <a:lnTo>
                    <a:pt x="19" y="411"/>
                  </a:lnTo>
                  <a:lnTo>
                    <a:pt x="22" y="418"/>
                  </a:lnTo>
                  <a:lnTo>
                    <a:pt x="22" y="418"/>
                  </a:lnTo>
                  <a:lnTo>
                    <a:pt x="25" y="421"/>
                  </a:lnTo>
                  <a:lnTo>
                    <a:pt x="29" y="424"/>
                  </a:lnTo>
                  <a:lnTo>
                    <a:pt x="35" y="427"/>
                  </a:lnTo>
                  <a:lnTo>
                    <a:pt x="44" y="428"/>
                  </a:lnTo>
                  <a:lnTo>
                    <a:pt x="44" y="428"/>
                  </a:lnTo>
                  <a:lnTo>
                    <a:pt x="44" y="428"/>
                  </a:lnTo>
                  <a:lnTo>
                    <a:pt x="63" y="426"/>
                  </a:lnTo>
                  <a:lnTo>
                    <a:pt x="83" y="423"/>
                  </a:lnTo>
                  <a:lnTo>
                    <a:pt x="102" y="419"/>
                  </a:lnTo>
                  <a:lnTo>
                    <a:pt x="118" y="413"/>
                  </a:lnTo>
                  <a:lnTo>
                    <a:pt x="135" y="405"/>
                  </a:lnTo>
                  <a:lnTo>
                    <a:pt x="150" y="397"/>
                  </a:lnTo>
                  <a:lnTo>
                    <a:pt x="166" y="388"/>
                  </a:lnTo>
                  <a:lnTo>
                    <a:pt x="179" y="378"/>
                  </a:lnTo>
                  <a:lnTo>
                    <a:pt x="192" y="367"/>
                  </a:lnTo>
                  <a:lnTo>
                    <a:pt x="206" y="355"/>
                  </a:lnTo>
                  <a:lnTo>
                    <a:pt x="217" y="342"/>
                  </a:lnTo>
                  <a:lnTo>
                    <a:pt x="228" y="330"/>
                  </a:lnTo>
                  <a:lnTo>
                    <a:pt x="250" y="303"/>
                  </a:lnTo>
                  <a:lnTo>
                    <a:pt x="270" y="275"/>
                  </a:lnTo>
                  <a:lnTo>
                    <a:pt x="270" y="275"/>
                  </a:lnTo>
                  <a:lnTo>
                    <a:pt x="294" y="236"/>
                  </a:lnTo>
                  <a:lnTo>
                    <a:pt x="294" y="236"/>
                  </a:lnTo>
                  <a:lnTo>
                    <a:pt x="313" y="207"/>
                  </a:lnTo>
                  <a:lnTo>
                    <a:pt x="333" y="178"/>
                  </a:lnTo>
                  <a:lnTo>
                    <a:pt x="344" y="163"/>
                  </a:lnTo>
                  <a:lnTo>
                    <a:pt x="354" y="150"/>
                  </a:lnTo>
                  <a:lnTo>
                    <a:pt x="366" y="137"/>
                  </a:lnTo>
                  <a:lnTo>
                    <a:pt x="378" y="124"/>
                  </a:lnTo>
                  <a:lnTo>
                    <a:pt x="390" y="114"/>
                  </a:lnTo>
                  <a:lnTo>
                    <a:pt x="404" y="103"/>
                  </a:lnTo>
                  <a:lnTo>
                    <a:pt x="417" y="94"/>
                  </a:lnTo>
                  <a:lnTo>
                    <a:pt x="432" y="86"/>
                  </a:lnTo>
                  <a:lnTo>
                    <a:pt x="448" y="80"/>
                  </a:lnTo>
                  <a:lnTo>
                    <a:pt x="465" y="76"/>
                  </a:lnTo>
                  <a:lnTo>
                    <a:pt x="482" y="72"/>
                  </a:lnTo>
                  <a:lnTo>
                    <a:pt x="500" y="71"/>
                  </a:lnTo>
                  <a:lnTo>
                    <a:pt x="500" y="71"/>
                  </a:lnTo>
                  <a:lnTo>
                    <a:pt x="518" y="72"/>
                  </a:lnTo>
                  <a:lnTo>
                    <a:pt x="536" y="76"/>
                  </a:lnTo>
                  <a:lnTo>
                    <a:pt x="552" y="80"/>
                  </a:lnTo>
                  <a:lnTo>
                    <a:pt x="569" y="86"/>
                  </a:lnTo>
                  <a:lnTo>
                    <a:pt x="583" y="94"/>
                  </a:lnTo>
                  <a:lnTo>
                    <a:pt x="597" y="103"/>
                  </a:lnTo>
                  <a:lnTo>
                    <a:pt x="610" y="114"/>
                  </a:lnTo>
                  <a:lnTo>
                    <a:pt x="623" y="125"/>
                  </a:lnTo>
                  <a:lnTo>
                    <a:pt x="635" y="137"/>
                  </a:lnTo>
                  <a:lnTo>
                    <a:pt x="646" y="150"/>
                  </a:lnTo>
                  <a:lnTo>
                    <a:pt x="657" y="163"/>
                  </a:lnTo>
                  <a:lnTo>
                    <a:pt x="668" y="178"/>
                  </a:lnTo>
                  <a:lnTo>
                    <a:pt x="688" y="207"/>
                  </a:lnTo>
                  <a:lnTo>
                    <a:pt x="706" y="236"/>
                  </a:lnTo>
                  <a:lnTo>
                    <a:pt x="706" y="236"/>
                  </a:lnTo>
                  <a:lnTo>
                    <a:pt x="731" y="275"/>
                  </a:lnTo>
                  <a:lnTo>
                    <a:pt x="731" y="275"/>
                  </a:lnTo>
                  <a:lnTo>
                    <a:pt x="751" y="303"/>
                  </a:lnTo>
                  <a:lnTo>
                    <a:pt x="772" y="330"/>
                  </a:lnTo>
                  <a:lnTo>
                    <a:pt x="784" y="342"/>
                  </a:lnTo>
                  <a:lnTo>
                    <a:pt x="795" y="355"/>
                  </a:lnTo>
                  <a:lnTo>
                    <a:pt x="808" y="367"/>
                  </a:lnTo>
                  <a:lnTo>
                    <a:pt x="822" y="378"/>
                  </a:lnTo>
                  <a:lnTo>
                    <a:pt x="835" y="388"/>
                  </a:lnTo>
                  <a:lnTo>
                    <a:pt x="851" y="397"/>
                  </a:lnTo>
                  <a:lnTo>
                    <a:pt x="866" y="405"/>
                  </a:lnTo>
                  <a:lnTo>
                    <a:pt x="883" y="413"/>
                  </a:lnTo>
                  <a:lnTo>
                    <a:pt x="899" y="419"/>
                  </a:lnTo>
                  <a:lnTo>
                    <a:pt x="918" y="423"/>
                  </a:lnTo>
                  <a:lnTo>
                    <a:pt x="937" y="426"/>
                  </a:lnTo>
                  <a:lnTo>
                    <a:pt x="957" y="428"/>
                  </a:lnTo>
                  <a:lnTo>
                    <a:pt x="957" y="428"/>
                  </a:lnTo>
                  <a:lnTo>
                    <a:pt x="965" y="427"/>
                  </a:lnTo>
                  <a:lnTo>
                    <a:pt x="971" y="424"/>
                  </a:lnTo>
                  <a:lnTo>
                    <a:pt x="975" y="421"/>
                  </a:lnTo>
                  <a:lnTo>
                    <a:pt x="979" y="418"/>
                  </a:lnTo>
                  <a:lnTo>
                    <a:pt x="979" y="418"/>
                  </a:lnTo>
                  <a:lnTo>
                    <a:pt x="982" y="411"/>
                  </a:lnTo>
                  <a:lnTo>
                    <a:pt x="983" y="402"/>
                  </a:lnTo>
                  <a:lnTo>
                    <a:pt x="983"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0" name="Rectangle 41">
              <a:extLst>
                <a:ext uri="{FF2B5EF4-FFF2-40B4-BE49-F238E27FC236}">
                  <a16:creationId xmlns:a16="http://schemas.microsoft.com/office/drawing/2014/main" id="{92E288B4-E26C-8D04-B195-1013E865D929}"/>
                </a:ext>
              </a:extLst>
            </p:cNvPr>
            <p:cNvSpPr>
              <a:spLocks noChangeArrowheads="1"/>
            </p:cNvSpPr>
            <p:nvPr/>
          </p:nvSpPr>
          <p:spPr bwMode="auto">
            <a:xfrm>
              <a:off x="513030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1" name="Rectangle 42">
              <a:extLst>
                <a:ext uri="{FF2B5EF4-FFF2-40B4-BE49-F238E27FC236}">
                  <a16:creationId xmlns:a16="http://schemas.microsoft.com/office/drawing/2014/main" id="{2C21E7B1-C9A0-2123-CD6A-2DF8513F2757}"/>
                </a:ext>
              </a:extLst>
            </p:cNvPr>
            <p:cNvSpPr>
              <a:spLocks noChangeArrowheads="1"/>
            </p:cNvSpPr>
            <p:nvPr/>
          </p:nvSpPr>
          <p:spPr bwMode="auto">
            <a:xfrm>
              <a:off x="530334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2" name="Rectangle 43">
              <a:extLst>
                <a:ext uri="{FF2B5EF4-FFF2-40B4-BE49-F238E27FC236}">
                  <a16:creationId xmlns:a16="http://schemas.microsoft.com/office/drawing/2014/main" id="{B5E9BF89-6FD3-BCFC-0615-86CE4AF30DC6}"/>
                </a:ext>
              </a:extLst>
            </p:cNvPr>
            <p:cNvSpPr>
              <a:spLocks noChangeArrowheads="1"/>
            </p:cNvSpPr>
            <p:nvPr/>
          </p:nvSpPr>
          <p:spPr bwMode="auto">
            <a:xfrm>
              <a:off x="535890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3" name="Rectangle 44">
              <a:extLst>
                <a:ext uri="{FF2B5EF4-FFF2-40B4-BE49-F238E27FC236}">
                  <a16:creationId xmlns:a16="http://schemas.microsoft.com/office/drawing/2014/main" id="{B3041855-536F-9E58-C8D7-F8043F71EF09}"/>
                </a:ext>
              </a:extLst>
            </p:cNvPr>
            <p:cNvSpPr>
              <a:spLocks noChangeArrowheads="1"/>
            </p:cNvSpPr>
            <p:nvPr/>
          </p:nvSpPr>
          <p:spPr bwMode="auto">
            <a:xfrm>
              <a:off x="4715969"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4" name="Rectangle 45">
              <a:extLst>
                <a:ext uri="{FF2B5EF4-FFF2-40B4-BE49-F238E27FC236}">
                  <a16:creationId xmlns:a16="http://schemas.microsoft.com/office/drawing/2014/main" id="{61F6015B-2C51-1288-99FE-F6AAB7FBD189}"/>
                </a:ext>
              </a:extLst>
            </p:cNvPr>
            <p:cNvSpPr>
              <a:spLocks noChangeArrowheads="1"/>
            </p:cNvSpPr>
            <p:nvPr/>
          </p:nvSpPr>
          <p:spPr bwMode="auto">
            <a:xfrm>
              <a:off x="4771532"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5" name="Rectangle 46">
              <a:extLst>
                <a:ext uri="{FF2B5EF4-FFF2-40B4-BE49-F238E27FC236}">
                  <a16:creationId xmlns:a16="http://schemas.microsoft.com/office/drawing/2014/main" id="{6C757833-055B-B524-2E1D-80817D3FFB72}"/>
                </a:ext>
              </a:extLst>
            </p:cNvPr>
            <p:cNvSpPr>
              <a:spLocks noChangeArrowheads="1"/>
            </p:cNvSpPr>
            <p:nvPr/>
          </p:nvSpPr>
          <p:spPr bwMode="auto">
            <a:xfrm>
              <a:off x="5071569"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6" name="Rectangle 47">
              <a:extLst>
                <a:ext uri="{FF2B5EF4-FFF2-40B4-BE49-F238E27FC236}">
                  <a16:creationId xmlns:a16="http://schemas.microsoft.com/office/drawing/2014/main" id="{22E477BB-EF58-EF9D-4CB0-2221D5D92355}"/>
                </a:ext>
              </a:extLst>
            </p:cNvPr>
            <p:cNvSpPr>
              <a:spLocks noChangeArrowheads="1"/>
            </p:cNvSpPr>
            <p:nvPr/>
          </p:nvSpPr>
          <p:spPr bwMode="auto">
            <a:xfrm>
              <a:off x="50128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7" name="Rectangle 48">
              <a:extLst>
                <a:ext uri="{FF2B5EF4-FFF2-40B4-BE49-F238E27FC236}">
                  <a16:creationId xmlns:a16="http://schemas.microsoft.com/office/drawing/2014/main" id="{097244C2-9A14-46DC-054F-7370134D77F8}"/>
                </a:ext>
              </a:extLst>
            </p:cNvPr>
            <p:cNvSpPr>
              <a:spLocks noChangeArrowheads="1"/>
            </p:cNvSpPr>
            <p:nvPr/>
          </p:nvSpPr>
          <p:spPr bwMode="auto">
            <a:xfrm>
              <a:off x="4954094"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8" name="Freeform 49">
              <a:extLst>
                <a:ext uri="{FF2B5EF4-FFF2-40B4-BE49-F238E27FC236}">
                  <a16:creationId xmlns:a16="http://schemas.microsoft.com/office/drawing/2014/main" id="{297CD0E4-4E38-FEF2-D57E-AD711854B9CD}"/>
                </a:ext>
              </a:extLst>
            </p:cNvPr>
            <p:cNvSpPr>
              <a:spLocks/>
            </p:cNvSpPr>
            <p:nvPr/>
          </p:nvSpPr>
          <p:spPr bwMode="auto">
            <a:xfrm>
              <a:off x="4657232" y="5881688"/>
              <a:ext cx="779463" cy="339725"/>
            </a:xfrm>
            <a:custGeom>
              <a:avLst/>
              <a:gdLst>
                <a:gd name="T0" fmla="*/ 46 w 982"/>
                <a:gd name="T1" fmla="*/ 71 h 427"/>
                <a:gd name="T2" fmla="*/ 74 w 982"/>
                <a:gd name="T3" fmla="*/ 76 h 427"/>
                <a:gd name="T4" fmla="*/ 126 w 982"/>
                <a:gd name="T5" fmla="*/ 101 h 427"/>
                <a:gd name="T6" fmla="*/ 168 w 982"/>
                <a:gd name="T7" fmla="*/ 140 h 427"/>
                <a:gd name="T8" fmla="*/ 216 w 982"/>
                <a:gd name="T9" fmla="*/ 204 h 427"/>
                <a:gd name="T10" fmla="*/ 258 w 982"/>
                <a:gd name="T11" fmla="*/ 270 h 427"/>
                <a:gd name="T12" fmla="*/ 302 w 982"/>
                <a:gd name="T13" fmla="*/ 329 h 427"/>
                <a:gd name="T14" fmla="*/ 342 w 982"/>
                <a:gd name="T15" fmla="*/ 368 h 427"/>
                <a:gd name="T16" fmla="*/ 385 w 982"/>
                <a:gd name="T17" fmla="*/ 399 h 427"/>
                <a:gd name="T18" fmla="*/ 435 w 982"/>
                <a:gd name="T19" fmla="*/ 419 h 427"/>
                <a:gd name="T20" fmla="*/ 491 w 982"/>
                <a:gd name="T21" fmla="*/ 427 h 427"/>
                <a:gd name="T22" fmla="*/ 529 w 982"/>
                <a:gd name="T23" fmla="*/ 424 h 427"/>
                <a:gd name="T24" fmla="*/ 581 w 982"/>
                <a:gd name="T25" fmla="*/ 407 h 427"/>
                <a:gd name="T26" fmla="*/ 626 w 982"/>
                <a:gd name="T27" fmla="*/ 379 h 427"/>
                <a:gd name="T28" fmla="*/ 667 w 982"/>
                <a:gd name="T29" fmla="*/ 343 h 427"/>
                <a:gd name="T30" fmla="*/ 703 w 982"/>
                <a:gd name="T31" fmla="*/ 301 h 427"/>
                <a:gd name="T32" fmla="*/ 745 w 982"/>
                <a:gd name="T33" fmla="*/ 237 h 427"/>
                <a:gd name="T34" fmla="*/ 802 w 982"/>
                <a:gd name="T35" fmla="*/ 155 h 427"/>
                <a:gd name="T36" fmla="*/ 841 w 982"/>
                <a:gd name="T37" fmla="*/ 112 h 427"/>
                <a:gd name="T38" fmla="*/ 890 w 982"/>
                <a:gd name="T39" fmla="*/ 82 h 427"/>
                <a:gd name="T40" fmla="*/ 927 w 982"/>
                <a:gd name="T41" fmla="*/ 72 h 427"/>
                <a:gd name="T42" fmla="*/ 948 w 982"/>
                <a:gd name="T43" fmla="*/ 70 h 427"/>
                <a:gd name="T44" fmla="*/ 969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4 w 982"/>
                <a:gd name="T57" fmla="*/ 13 h 427"/>
                <a:gd name="T58" fmla="*/ 827 w 982"/>
                <a:gd name="T59" fmla="*/ 37 h 427"/>
                <a:gd name="T60" fmla="*/ 785 w 982"/>
                <a:gd name="T61" fmla="*/ 70 h 427"/>
                <a:gd name="T62" fmla="*/ 748 w 982"/>
                <a:gd name="T63" fmla="*/ 110 h 427"/>
                <a:gd name="T64" fmla="*/ 714 w 982"/>
                <a:gd name="T65" fmla="*/ 156 h 427"/>
                <a:gd name="T66" fmla="*/ 650 w 982"/>
                <a:gd name="T67" fmla="*/ 255 h 427"/>
                <a:gd name="T68" fmla="*/ 612 w 982"/>
                <a:gd name="T69" fmla="*/ 301 h 427"/>
                <a:gd name="T70" fmla="*/ 567 w 982"/>
                <a:gd name="T71" fmla="*/ 336 h 427"/>
                <a:gd name="T72" fmla="*/ 532 w 982"/>
                <a:gd name="T73" fmla="*/ 350 h 427"/>
                <a:gd name="T74" fmla="*/ 502 w 982"/>
                <a:gd name="T75" fmla="*/ 355 h 427"/>
                <a:gd name="T76" fmla="*/ 481 w 982"/>
                <a:gd name="T77" fmla="*/ 355 h 427"/>
                <a:gd name="T78" fmla="*/ 451 w 982"/>
                <a:gd name="T79" fmla="*/ 350 h 427"/>
                <a:gd name="T80" fmla="*/ 416 w 982"/>
                <a:gd name="T81" fmla="*/ 336 h 427"/>
                <a:gd name="T82" fmla="*/ 371 w 982"/>
                <a:gd name="T83" fmla="*/ 301 h 427"/>
                <a:gd name="T84" fmla="*/ 332 w 982"/>
                <a:gd name="T85" fmla="*/ 255 h 427"/>
                <a:gd name="T86" fmla="*/ 267 w 982"/>
                <a:gd name="T87" fmla="*/ 156 h 427"/>
                <a:gd name="T88" fmla="*/ 234 w 982"/>
                <a:gd name="T89" fmla="*/ 110 h 427"/>
                <a:gd name="T90" fmla="*/ 197 w 982"/>
                <a:gd name="T91" fmla="*/ 70 h 427"/>
                <a:gd name="T92" fmla="*/ 156 w 982"/>
                <a:gd name="T93" fmla="*/ 37 h 427"/>
                <a:gd name="T94" fmla="*/ 109 w 982"/>
                <a:gd name="T95" fmla="*/ 13 h 427"/>
                <a:gd name="T96" fmla="*/ 54 w 982"/>
                <a:gd name="T97" fmla="*/ 1 h 427"/>
                <a:gd name="T98" fmla="*/ 26 w 982"/>
                <a:gd name="T99" fmla="*/ 0 h 427"/>
                <a:gd name="T100" fmla="*/ 8 w 982"/>
                <a:gd name="T101" fmla="*/ 10 h 427"/>
                <a:gd name="T102" fmla="*/ 1 w 982"/>
                <a:gd name="T103" fmla="*/ 26 h 427"/>
                <a:gd name="T104" fmla="*/ 2 w 982"/>
                <a:gd name="T105" fmla="*/ 46 h 427"/>
                <a:gd name="T106" fmla="*/ 14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6" y="71"/>
                  </a:lnTo>
                  <a:lnTo>
                    <a:pt x="55" y="72"/>
                  </a:lnTo>
                  <a:lnTo>
                    <a:pt x="65" y="74"/>
                  </a:lnTo>
                  <a:lnTo>
                    <a:pt x="74" y="76"/>
                  </a:lnTo>
                  <a:lnTo>
                    <a:pt x="93" y="82"/>
                  </a:lnTo>
                  <a:lnTo>
                    <a:pt x="111" y="91"/>
                  </a:lnTo>
                  <a:lnTo>
                    <a:pt x="126" y="101"/>
                  </a:lnTo>
                  <a:lnTo>
                    <a:pt x="140" y="112"/>
                  </a:lnTo>
                  <a:lnTo>
                    <a:pt x="155" y="126"/>
                  </a:lnTo>
                  <a:lnTo>
                    <a:pt x="168" y="140"/>
                  </a:lnTo>
                  <a:lnTo>
                    <a:pt x="181" y="155"/>
                  </a:lnTo>
                  <a:lnTo>
                    <a:pt x="193" y="170"/>
                  </a:lnTo>
                  <a:lnTo>
                    <a:pt x="216" y="204"/>
                  </a:lnTo>
                  <a:lnTo>
                    <a:pt x="236" y="237"/>
                  </a:lnTo>
                  <a:lnTo>
                    <a:pt x="258" y="270"/>
                  </a:lnTo>
                  <a:lnTo>
                    <a:pt x="258" y="270"/>
                  </a:lnTo>
                  <a:lnTo>
                    <a:pt x="280" y="301"/>
                  </a:lnTo>
                  <a:lnTo>
                    <a:pt x="291" y="315"/>
                  </a:lnTo>
                  <a:lnTo>
                    <a:pt x="302" y="329"/>
                  </a:lnTo>
                  <a:lnTo>
                    <a:pt x="315" y="343"/>
                  </a:lnTo>
                  <a:lnTo>
                    <a:pt x="328" y="355"/>
                  </a:lnTo>
                  <a:lnTo>
                    <a:pt x="342" y="368"/>
                  </a:lnTo>
                  <a:lnTo>
                    <a:pt x="355" y="379"/>
                  </a:lnTo>
                  <a:lnTo>
                    <a:pt x="370" y="389"/>
                  </a:lnTo>
                  <a:lnTo>
                    <a:pt x="385" y="399"/>
                  </a:lnTo>
                  <a:lnTo>
                    <a:pt x="402" y="407"/>
                  </a:lnTo>
                  <a:lnTo>
                    <a:pt x="418" y="413"/>
                  </a:lnTo>
                  <a:lnTo>
                    <a:pt x="435" y="419"/>
                  </a:lnTo>
                  <a:lnTo>
                    <a:pt x="453" y="424"/>
                  </a:lnTo>
                  <a:lnTo>
                    <a:pt x="472" y="426"/>
                  </a:lnTo>
                  <a:lnTo>
                    <a:pt x="491" y="427"/>
                  </a:lnTo>
                  <a:lnTo>
                    <a:pt x="491" y="427"/>
                  </a:lnTo>
                  <a:lnTo>
                    <a:pt x="511" y="426"/>
                  </a:lnTo>
                  <a:lnTo>
                    <a:pt x="529" y="424"/>
                  </a:lnTo>
                  <a:lnTo>
                    <a:pt x="548" y="419"/>
                  </a:lnTo>
                  <a:lnTo>
                    <a:pt x="565" y="413"/>
                  </a:lnTo>
                  <a:lnTo>
                    <a:pt x="581" y="407"/>
                  </a:lnTo>
                  <a:lnTo>
                    <a:pt x="598" y="399"/>
                  </a:lnTo>
                  <a:lnTo>
                    <a:pt x="612" y="389"/>
                  </a:lnTo>
                  <a:lnTo>
                    <a:pt x="626" y="379"/>
                  </a:lnTo>
                  <a:lnTo>
                    <a:pt x="641" y="368"/>
                  </a:lnTo>
                  <a:lnTo>
                    <a:pt x="654" y="355"/>
                  </a:lnTo>
                  <a:lnTo>
                    <a:pt x="667" y="343"/>
                  </a:lnTo>
                  <a:lnTo>
                    <a:pt x="679" y="329"/>
                  </a:lnTo>
                  <a:lnTo>
                    <a:pt x="691" y="315"/>
                  </a:lnTo>
                  <a:lnTo>
                    <a:pt x="703" y="301"/>
                  </a:lnTo>
                  <a:lnTo>
                    <a:pt x="724" y="270"/>
                  </a:lnTo>
                  <a:lnTo>
                    <a:pt x="724" y="270"/>
                  </a:lnTo>
                  <a:lnTo>
                    <a:pt x="745" y="237"/>
                  </a:lnTo>
                  <a:lnTo>
                    <a:pt x="767" y="204"/>
                  </a:lnTo>
                  <a:lnTo>
                    <a:pt x="790" y="170"/>
                  </a:lnTo>
                  <a:lnTo>
                    <a:pt x="802" y="155"/>
                  </a:lnTo>
                  <a:lnTo>
                    <a:pt x="814" y="140"/>
                  </a:lnTo>
                  <a:lnTo>
                    <a:pt x="828" y="126"/>
                  </a:lnTo>
                  <a:lnTo>
                    <a:pt x="841" y="112"/>
                  </a:lnTo>
                  <a:lnTo>
                    <a:pt x="857" y="101"/>
                  </a:lnTo>
                  <a:lnTo>
                    <a:pt x="872" y="91"/>
                  </a:lnTo>
                  <a:lnTo>
                    <a:pt x="890" y="82"/>
                  </a:lnTo>
                  <a:lnTo>
                    <a:pt x="907" y="76"/>
                  </a:lnTo>
                  <a:lnTo>
                    <a:pt x="917" y="74"/>
                  </a:lnTo>
                  <a:lnTo>
                    <a:pt x="927" y="72"/>
                  </a:lnTo>
                  <a:lnTo>
                    <a:pt x="937" y="71"/>
                  </a:lnTo>
                  <a:lnTo>
                    <a:pt x="948" y="70"/>
                  </a:lnTo>
                  <a:lnTo>
                    <a:pt x="948" y="70"/>
                  </a:lnTo>
                  <a:lnTo>
                    <a:pt x="956" y="69"/>
                  </a:lnTo>
                  <a:lnTo>
                    <a:pt x="963" y="67"/>
                  </a:lnTo>
                  <a:lnTo>
                    <a:pt x="969" y="63"/>
                  </a:lnTo>
                  <a:lnTo>
                    <a:pt x="973" y="59"/>
                  </a:lnTo>
                  <a:lnTo>
                    <a:pt x="977" y="52"/>
                  </a:lnTo>
                  <a:lnTo>
                    <a:pt x="979" y="46"/>
                  </a:lnTo>
                  <a:lnTo>
                    <a:pt x="981" y="40"/>
                  </a:lnTo>
                  <a:lnTo>
                    <a:pt x="982" y="34"/>
                  </a:lnTo>
                  <a:lnTo>
                    <a:pt x="981" y="26"/>
                  </a:lnTo>
                  <a:lnTo>
                    <a:pt x="980" y="20"/>
                  </a:lnTo>
                  <a:lnTo>
                    <a:pt x="977" y="15"/>
                  </a:lnTo>
                  <a:lnTo>
                    <a:pt x="973" y="10"/>
                  </a:lnTo>
                  <a:lnTo>
                    <a:pt x="969" y="5"/>
                  </a:lnTo>
                  <a:lnTo>
                    <a:pt x="963" y="2"/>
                  </a:lnTo>
                  <a:lnTo>
                    <a:pt x="956" y="0"/>
                  </a:lnTo>
                  <a:lnTo>
                    <a:pt x="948" y="0"/>
                  </a:lnTo>
                  <a:lnTo>
                    <a:pt x="948" y="0"/>
                  </a:lnTo>
                  <a:lnTo>
                    <a:pt x="928" y="1"/>
                  </a:lnTo>
                  <a:lnTo>
                    <a:pt x="909" y="4"/>
                  </a:lnTo>
                  <a:lnTo>
                    <a:pt x="892" y="8"/>
                  </a:lnTo>
                  <a:lnTo>
                    <a:pt x="874" y="13"/>
                  </a:lnTo>
                  <a:lnTo>
                    <a:pt x="858" y="20"/>
                  </a:lnTo>
                  <a:lnTo>
                    <a:pt x="842" y="27"/>
                  </a:lnTo>
                  <a:lnTo>
                    <a:pt x="827" y="37"/>
                  </a:lnTo>
                  <a:lnTo>
                    <a:pt x="812" y="47"/>
                  </a:lnTo>
                  <a:lnTo>
                    <a:pt x="799" y="57"/>
                  </a:lnTo>
                  <a:lnTo>
                    <a:pt x="785" y="70"/>
                  </a:lnTo>
                  <a:lnTo>
                    <a:pt x="772" y="82"/>
                  </a:lnTo>
                  <a:lnTo>
                    <a:pt x="760" y="96"/>
                  </a:lnTo>
                  <a:lnTo>
                    <a:pt x="748" y="110"/>
                  </a:lnTo>
                  <a:lnTo>
                    <a:pt x="737" y="125"/>
                  </a:lnTo>
                  <a:lnTo>
                    <a:pt x="714" y="156"/>
                  </a:lnTo>
                  <a:lnTo>
                    <a:pt x="714" y="156"/>
                  </a:lnTo>
                  <a:lnTo>
                    <a:pt x="694" y="188"/>
                  </a:lnTo>
                  <a:lnTo>
                    <a:pt x="673" y="221"/>
                  </a:lnTo>
                  <a:lnTo>
                    <a:pt x="650" y="255"/>
                  </a:lnTo>
                  <a:lnTo>
                    <a:pt x="638" y="271"/>
                  </a:lnTo>
                  <a:lnTo>
                    <a:pt x="625" y="286"/>
                  </a:lnTo>
                  <a:lnTo>
                    <a:pt x="612" y="301"/>
                  </a:lnTo>
                  <a:lnTo>
                    <a:pt x="598" y="314"/>
                  </a:lnTo>
                  <a:lnTo>
                    <a:pt x="582" y="325"/>
                  </a:lnTo>
                  <a:lnTo>
                    <a:pt x="567" y="336"/>
                  </a:lnTo>
                  <a:lnTo>
                    <a:pt x="549" y="344"/>
                  </a:lnTo>
                  <a:lnTo>
                    <a:pt x="541" y="348"/>
                  </a:lnTo>
                  <a:lnTo>
                    <a:pt x="532" y="350"/>
                  </a:lnTo>
                  <a:lnTo>
                    <a:pt x="522" y="352"/>
                  </a:lnTo>
                  <a:lnTo>
                    <a:pt x="512" y="354"/>
                  </a:lnTo>
                  <a:lnTo>
                    <a:pt x="502" y="355"/>
                  </a:lnTo>
                  <a:lnTo>
                    <a:pt x="491" y="355"/>
                  </a:lnTo>
                  <a:lnTo>
                    <a:pt x="491" y="355"/>
                  </a:lnTo>
                  <a:lnTo>
                    <a:pt x="481" y="355"/>
                  </a:lnTo>
                  <a:lnTo>
                    <a:pt x="471" y="354"/>
                  </a:lnTo>
                  <a:lnTo>
                    <a:pt x="460" y="352"/>
                  </a:lnTo>
                  <a:lnTo>
                    <a:pt x="451" y="350"/>
                  </a:lnTo>
                  <a:lnTo>
                    <a:pt x="442" y="348"/>
                  </a:lnTo>
                  <a:lnTo>
                    <a:pt x="432" y="344"/>
                  </a:lnTo>
                  <a:lnTo>
                    <a:pt x="416" y="336"/>
                  </a:lnTo>
                  <a:lnTo>
                    <a:pt x="399" y="325"/>
                  </a:lnTo>
                  <a:lnTo>
                    <a:pt x="385" y="314"/>
                  </a:lnTo>
                  <a:lnTo>
                    <a:pt x="371" y="301"/>
                  </a:lnTo>
                  <a:lnTo>
                    <a:pt x="357" y="286"/>
                  </a:lnTo>
                  <a:lnTo>
                    <a:pt x="345" y="271"/>
                  </a:lnTo>
                  <a:lnTo>
                    <a:pt x="332" y="255"/>
                  </a:lnTo>
                  <a:lnTo>
                    <a:pt x="310" y="221"/>
                  </a:lnTo>
                  <a:lnTo>
                    <a:pt x="288" y="188"/>
                  </a:lnTo>
                  <a:lnTo>
                    <a:pt x="267" y="156"/>
                  </a:lnTo>
                  <a:lnTo>
                    <a:pt x="267" y="156"/>
                  </a:lnTo>
                  <a:lnTo>
                    <a:pt x="246" y="125"/>
                  </a:lnTo>
                  <a:lnTo>
                    <a:pt x="234" y="110"/>
                  </a:lnTo>
                  <a:lnTo>
                    <a:pt x="222" y="96"/>
                  </a:lnTo>
                  <a:lnTo>
                    <a:pt x="210" y="82"/>
                  </a:lnTo>
                  <a:lnTo>
                    <a:pt x="197" y="70"/>
                  </a:lnTo>
                  <a:lnTo>
                    <a:pt x="184" y="57"/>
                  </a:lnTo>
                  <a:lnTo>
                    <a:pt x="170" y="47"/>
                  </a:lnTo>
                  <a:lnTo>
                    <a:pt x="156" y="37"/>
                  </a:lnTo>
                  <a:lnTo>
                    <a:pt x="140" y="27"/>
                  </a:lnTo>
                  <a:lnTo>
                    <a:pt x="125" y="20"/>
                  </a:lnTo>
                  <a:lnTo>
                    <a:pt x="109" y="13"/>
                  </a:lnTo>
                  <a:lnTo>
                    <a:pt x="91" y="8"/>
                  </a:lnTo>
                  <a:lnTo>
                    <a:pt x="73" y="4"/>
                  </a:lnTo>
                  <a:lnTo>
                    <a:pt x="54" y="1"/>
                  </a:lnTo>
                  <a:lnTo>
                    <a:pt x="34" y="0"/>
                  </a:lnTo>
                  <a:lnTo>
                    <a:pt x="34" y="0"/>
                  </a:lnTo>
                  <a:lnTo>
                    <a:pt x="26" y="0"/>
                  </a:lnTo>
                  <a:lnTo>
                    <a:pt x="20" y="2"/>
                  </a:lnTo>
                  <a:lnTo>
                    <a:pt x="14" y="5"/>
                  </a:lnTo>
                  <a:lnTo>
                    <a:pt x="8" y="10"/>
                  </a:lnTo>
                  <a:lnTo>
                    <a:pt x="5" y="15"/>
                  </a:lnTo>
                  <a:lnTo>
                    <a:pt x="2" y="20"/>
                  </a:lnTo>
                  <a:lnTo>
                    <a:pt x="1" y="26"/>
                  </a:lnTo>
                  <a:lnTo>
                    <a:pt x="0" y="34"/>
                  </a:lnTo>
                  <a:lnTo>
                    <a:pt x="1" y="40"/>
                  </a:lnTo>
                  <a:lnTo>
                    <a:pt x="2" y="46"/>
                  </a:lnTo>
                  <a:lnTo>
                    <a:pt x="5" y="52"/>
                  </a:lnTo>
                  <a:lnTo>
                    <a:pt x="8" y="59"/>
                  </a:lnTo>
                  <a:lnTo>
                    <a:pt x="14" y="63"/>
                  </a:lnTo>
                  <a:lnTo>
                    <a:pt x="20" y="67"/>
                  </a:lnTo>
                  <a:lnTo>
                    <a:pt x="27"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9" name="Freeform 50">
              <a:extLst>
                <a:ext uri="{FF2B5EF4-FFF2-40B4-BE49-F238E27FC236}">
                  <a16:creationId xmlns:a16="http://schemas.microsoft.com/office/drawing/2014/main" id="{DAA005E6-5483-1A18-9F41-9AACA672EEFE}"/>
                </a:ext>
              </a:extLst>
            </p:cNvPr>
            <p:cNvSpPr>
              <a:spLocks noEditPoints="1"/>
            </p:cNvSpPr>
            <p:nvPr/>
          </p:nvSpPr>
          <p:spPr bwMode="auto">
            <a:xfrm>
              <a:off x="4650882" y="5875338"/>
              <a:ext cx="792163" cy="352425"/>
            </a:xfrm>
            <a:custGeom>
              <a:avLst/>
              <a:gdLst>
                <a:gd name="T0" fmla="*/ 3 w 999"/>
                <a:gd name="T1" fmla="*/ 26 h 445"/>
                <a:gd name="T2" fmla="*/ 42 w 999"/>
                <a:gd name="T3" fmla="*/ 0 h 445"/>
                <a:gd name="T4" fmla="*/ 141 w 999"/>
                <a:gd name="T5" fmla="*/ 24 h 445"/>
                <a:gd name="T6" fmla="*/ 230 w 999"/>
                <a:gd name="T7" fmla="*/ 92 h 445"/>
                <a:gd name="T8" fmla="*/ 308 w 999"/>
                <a:gd name="T9" fmla="*/ 200 h 445"/>
                <a:gd name="T10" fmla="*/ 375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0 w 999"/>
                <a:gd name="T23" fmla="*/ 33 h 445"/>
                <a:gd name="T24" fmla="*/ 955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0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3 w 999"/>
                <a:gd name="T75" fmla="*/ 296 h 445"/>
                <a:gd name="T76" fmla="*/ 268 w 999"/>
                <a:gd name="T77" fmla="*/ 171 h 445"/>
                <a:gd name="T78" fmla="*/ 192 w 999"/>
                <a:gd name="T79" fmla="*/ 79 h 445"/>
                <a:gd name="T80" fmla="*/ 100 w 999"/>
                <a:gd name="T81" fmla="*/ 27 h 445"/>
                <a:gd name="T82" fmla="*/ 31 w 999"/>
                <a:gd name="T83" fmla="*/ 20 h 445"/>
                <a:gd name="T84" fmla="*/ 17 w 999"/>
                <a:gd name="T85" fmla="*/ 43 h 445"/>
                <a:gd name="T86" fmla="*/ 27 w 999"/>
                <a:gd name="T87" fmla="*/ 65 h 445"/>
                <a:gd name="T88" fmla="*/ 79 w 999"/>
                <a:gd name="T89" fmla="*/ 76 h 445"/>
                <a:gd name="T90" fmla="*/ 166 w 999"/>
                <a:gd name="T91" fmla="*/ 126 h 445"/>
                <a:gd name="T92" fmla="*/ 248 w 999"/>
                <a:gd name="T93" fmla="*/ 236 h 445"/>
                <a:gd name="T94" fmla="*/ 325 w 999"/>
                <a:gd name="T95" fmla="*/ 342 h 445"/>
                <a:gd name="T96" fmla="*/ 409 w 999"/>
                <a:gd name="T97" fmla="*/ 407 h 445"/>
                <a:gd name="T98" fmla="*/ 499 w 999"/>
                <a:gd name="T99" fmla="*/ 427 h 445"/>
                <a:gd name="T100" fmla="*/ 606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7" y="7"/>
                  </a:lnTo>
                  <a:lnTo>
                    <a:pt x="25" y="3"/>
                  </a:lnTo>
                  <a:lnTo>
                    <a:pt x="33" y="1"/>
                  </a:lnTo>
                  <a:lnTo>
                    <a:pt x="42" y="0"/>
                  </a:lnTo>
                  <a:lnTo>
                    <a:pt x="42" y="0"/>
                  </a:lnTo>
                  <a:lnTo>
                    <a:pt x="65" y="2"/>
                  </a:lnTo>
                  <a:lnTo>
                    <a:pt x="86" y="5"/>
                  </a:lnTo>
                  <a:lnTo>
                    <a:pt x="105" y="11"/>
                  </a:lnTo>
                  <a:lnTo>
                    <a:pt x="124" y="17"/>
                  </a:lnTo>
                  <a:lnTo>
                    <a:pt x="141" y="24"/>
                  </a:lnTo>
                  <a:lnTo>
                    <a:pt x="158" y="33"/>
                  </a:lnTo>
                  <a:lnTo>
                    <a:pt x="174" y="44"/>
                  </a:lnTo>
                  <a:lnTo>
                    <a:pt x="189" y="54"/>
                  </a:lnTo>
                  <a:lnTo>
                    <a:pt x="203" y="66"/>
                  </a:lnTo>
                  <a:lnTo>
                    <a:pt x="217" y="79"/>
                  </a:lnTo>
                  <a:lnTo>
                    <a:pt x="230" y="92"/>
                  </a:lnTo>
                  <a:lnTo>
                    <a:pt x="241" y="106"/>
                  </a:lnTo>
                  <a:lnTo>
                    <a:pt x="253" y="119"/>
                  </a:lnTo>
                  <a:lnTo>
                    <a:pt x="263" y="133"/>
                  </a:lnTo>
                  <a:lnTo>
                    <a:pt x="283" y="161"/>
                  </a:lnTo>
                  <a:lnTo>
                    <a:pt x="283" y="161"/>
                  </a:lnTo>
                  <a:lnTo>
                    <a:pt x="308" y="200"/>
                  </a:lnTo>
                  <a:lnTo>
                    <a:pt x="308" y="200"/>
                  </a:lnTo>
                  <a:lnTo>
                    <a:pt x="326" y="228"/>
                  </a:lnTo>
                  <a:lnTo>
                    <a:pt x="345" y="256"/>
                  </a:lnTo>
                  <a:lnTo>
                    <a:pt x="355" y="269"/>
                  </a:lnTo>
                  <a:lnTo>
                    <a:pt x="365" y="282"/>
                  </a:lnTo>
                  <a:lnTo>
                    <a:pt x="375"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5" y="335"/>
                  </a:lnTo>
                  <a:lnTo>
                    <a:pt x="588" y="327"/>
                  </a:lnTo>
                  <a:lnTo>
                    <a:pt x="600" y="317"/>
                  </a:lnTo>
                  <a:lnTo>
                    <a:pt x="612" y="306"/>
                  </a:lnTo>
                  <a:lnTo>
                    <a:pt x="623" y="294"/>
                  </a:lnTo>
                  <a:lnTo>
                    <a:pt x="633" y="282"/>
                  </a:lnTo>
                  <a:lnTo>
                    <a:pt x="644" y="269"/>
                  </a:lnTo>
                  <a:lnTo>
                    <a:pt x="653" y="256"/>
                  </a:lnTo>
                  <a:lnTo>
                    <a:pt x="673" y="228"/>
                  </a:lnTo>
                  <a:lnTo>
                    <a:pt x="690" y="200"/>
                  </a:lnTo>
                  <a:lnTo>
                    <a:pt x="690" y="200"/>
                  </a:lnTo>
                  <a:lnTo>
                    <a:pt x="715" y="161"/>
                  </a:lnTo>
                  <a:lnTo>
                    <a:pt x="715" y="161"/>
                  </a:lnTo>
                  <a:lnTo>
                    <a:pt x="735" y="133"/>
                  </a:lnTo>
                  <a:lnTo>
                    <a:pt x="746" y="119"/>
                  </a:lnTo>
                  <a:lnTo>
                    <a:pt x="757" y="106"/>
                  </a:lnTo>
                  <a:lnTo>
                    <a:pt x="769" y="92"/>
                  </a:lnTo>
                  <a:lnTo>
                    <a:pt x="782" y="79"/>
                  </a:lnTo>
                  <a:lnTo>
                    <a:pt x="795" y="66"/>
                  </a:lnTo>
                  <a:lnTo>
                    <a:pt x="809" y="54"/>
                  </a:lnTo>
                  <a:lnTo>
                    <a:pt x="824" y="44"/>
                  </a:lnTo>
                  <a:lnTo>
                    <a:pt x="840" y="33"/>
                  </a:lnTo>
                  <a:lnTo>
                    <a:pt x="857" y="24"/>
                  </a:lnTo>
                  <a:lnTo>
                    <a:pt x="875" y="17"/>
                  </a:lnTo>
                  <a:lnTo>
                    <a:pt x="893" y="11"/>
                  </a:lnTo>
                  <a:lnTo>
                    <a:pt x="913" y="5"/>
                  </a:lnTo>
                  <a:lnTo>
                    <a:pt x="934" y="2"/>
                  </a:lnTo>
                  <a:lnTo>
                    <a:pt x="955" y="0"/>
                  </a:lnTo>
                  <a:lnTo>
                    <a:pt x="955"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2" y="80"/>
                  </a:lnTo>
                  <a:lnTo>
                    <a:pt x="975" y="84"/>
                  </a:lnTo>
                  <a:lnTo>
                    <a:pt x="967" y="87"/>
                  </a:lnTo>
                  <a:lnTo>
                    <a:pt x="956" y="89"/>
                  </a:lnTo>
                  <a:lnTo>
                    <a:pt x="956" y="89"/>
                  </a:lnTo>
                  <a:lnTo>
                    <a:pt x="939" y="90"/>
                  </a:lnTo>
                  <a:lnTo>
                    <a:pt x="923" y="93"/>
                  </a:lnTo>
                  <a:lnTo>
                    <a:pt x="908" y="97"/>
                  </a:lnTo>
                  <a:lnTo>
                    <a:pt x="893" y="104"/>
                  </a:lnTo>
                  <a:lnTo>
                    <a:pt x="880" y="111"/>
                  </a:lnTo>
                  <a:lnTo>
                    <a:pt x="868" y="119"/>
                  </a:lnTo>
                  <a:lnTo>
                    <a:pt x="855" y="130"/>
                  </a:lnTo>
                  <a:lnTo>
                    <a:pt x="844" y="140"/>
                  </a:lnTo>
                  <a:lnTo>
                    <a:pt x="833" y="151"/>
                  </a:lnTo>
                  <a:lnTo>
                    <a:pt x="822" y="164"/>
                  </a:lnTo>
                  <a:lnTo>
                    <a:pt x="812" y="176"/>
                  </a:lnTo>
                  <a:lnTo>
                    <a:pt x="803" y="190"/>
                  </a:lnTo>
                  <a:lnTo>
                    <a:pt x="783" y="217"/>
                  </a:lnTo>
                  <a:lnTo>
                    <a:pt x="766" y="245"/>
                  </a:lnTo>
                  <a:lnTo>
                    <a:pt x="766" y="245"/>
                  </a:lnTo>
                  <a:lnTo>
                    <a:pt x="740" y="285"/>
                  </a:lnTo>
                  <a:lnTo>
                    <a:pt x="740" y="285"/>
                  </a:lnTo>
                  <a:lnTo>
                    <a:pt x="720" y="314"/>
                  </a:lnTo>
                  <a:lnTo>
                    <a:pt x="709" y="327"/>
                  </a:lnTo>
                  <a:lnTo>
                    <a:pt x="697" y="342"/>
                  </a:lnTo>
                  <a:lnTo>
                    <a:pt x="685" y="355"/>
                  </a:lnTo>
                  <a:lnTo>
                    <a:pt x="673" y="368"/>
                  </a:lnTo>
                  <a:lnTo>
                    <a:pt x="659" y="381"/>
                  </a:lnTo>
                  <a:lnTo>
                    <a:pt x="645" y="393"/>
                  </a:lnTo>
                  <a:lnTo>
                    <a:pt x="629" y="405"/>
                  </a:lnTo>
                  <a:lnTo>
                    <a:pt x="614" y="414"/>
                  </a:lnTo>
                  <a:lnTo>
                    <a:pt x="597" y="423"/>
                  </a:lnTo>
                  <a:lnTo>
                    <a:pt x="579" y="431"/>
                  </a:lnTo>
                  <a:lnTo>
                    <a:pt x="560" y="437"/>
                  </a:lnTo>
                  <a:lnTo>
                    <a:pt x="542" y="442"/>
                  </a:lnTo>
                  <a:lnTo>
                    <a:pt x="521" y="444"/>
                  </a:lnTo>
                  <a:lnTo>
                    <a:pt x="499" y="445"/>
                  </a:lnTo>
                  <a:lnTo>
                    <a:pt x="499" y="445"/>
                  </a:lnTo>
                  <a:lnTo>
                    <a:pt x="478" y="444"/>
                  </a:lnTo>
                  <a:lnTo>
                    <a:pt x="457" y="442"/>
                  </a:lnTo>
                  <a:lnTo>
                    <a:pt x="437" y="437"/>
                  </a:lnTo>
                  <a:lnTo>
                    <a:pt x="419" y="431"/>
                  </a:lnTo>
                  <a:lnTo>
                    <a:pt x="401"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5" y="217"/>
                  </a:lnTo>
                  <a:lnTo>
                    <a:pt x="196" y="190"/>
                  </a:lnTo>
                  <a:lnTo>
                    <a:pt x="187" y="176"/>
                  </a:lnTo>
                  <a:lnTo>
                    <a:pt x="176" y="164"/>
                  </a:lnTo>
                  <a:lnTo>
                    <a:pt x="166" y="151"/>
                  </a:lnTo>
                  <a:lnTo>
                    <a:pt x="155" y="140"/>
                  </a:lnTo>
                  <a:lnTo>
                    <a:pt x="143" y="130"/>
                  </a:lnTo>
                  <a:lnTo>
                    <a:pt x="131" y="119"/>
                  </a:lnTo>
                  <a:lnTo>
                    <a:pt x="119" y="111"/>
                  </a:lnTo>
                  <a:lnTo>
                    <a:pt x="105" y="104"/>
                  </a:lnTo>
                  <a:lnTo>
                    <a:pt x="91" y="97"/>
                  </a:lnTo>
                  <a:lnTo>
                    <a:pt x="75" y="93"/>
                  </a:lnTo>
                  <a:lnTo>
                    <a:pt x="59" y="90"/>
                  </a:lnTo>
                  <a:lnTo>
                    <a:pt x="42" y="89"/>
                  </a:lnTo>
                  <a:lnTo>
                    <a:pt x="42" y="89"/>
                  </a:lnTo>
                  <a:lnTo>
                    <a:pt x="42" y="89"/>
                  </a:lnTo>
                  <a:lnTo>
                    <a:pt x="32" y="87"/>
                  </a:lnTo>
                  <a:lnTo>
                    <a:pt x="24" y="84"/>
                  </a:lnTo>
                  <a:lnTo>
                    <a:pt x="16" y="80"/>
                  </a:lnTo>
                  <a:lnTo>
                    <a:pt x="10" y="74"/>
                  </a:lnTo>
                  <a:lnTo>
                    <a:pt x="6" y="67"/>
                  </a:lnTo>
                  <a:lnTo>
                    <a:pt x="2" y="60"/>
                  </a:lnTo>
                  <a:lnTo>
                    <a:pt x="0"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49" y="143"/>
                  </a:lnTo>
                  <a:lnTo>
                    <a:pt x="730" y="171"/>
                  </a:lnTo>
                  <a:lnTo>
                    <a:pt x="730" y="171"/>
                  </a:lnTo>
                  <a:lnTo>
                    <a:pt x="705" y="210"/>
                  </a:lnTo>
                  <a:lnTo>
                    <a:pt x="705" y="210"/>
                  </a:lnTo>
                  <a:lnTo>
                    <a:pt x="686" y="239"/>
                  </a:lnTo>
                  <a:lnTo>
                    <a:pt x="666" y="268"/>
                  </a:lnTo>
                  <a:lnTo>
                    <a:pt x="656" y="283"/>
                  </a:lnTo>
                  <a:lnTo>
                    <a:pt x="645" y="296"/>
                  </a:lnTo>
                  <a:lnTo>
                    <a:pt x="633" y="308"/>
                  </a:lnTo>
                  <a:lnTo>
                    <a:pt x="622" y="321"/>
                  </a:lnTo>
                  <a:lnTo>
                    <a:pt x="610" y="332"/>
                  </a:lnTo>
                  <a:lnTo>
                    <a:pt x="596" y="343"/>
                  </a:lnTo>
                  <a:lnTo>
                    <a:pt x="582" y="352"/>
                  </a:lnTo>
                  <a:lnTo>
                    <a:pt x="567" y="359"/>
                  </a:lnTo>
                  <a:lnTo>
                    <a:pt x="552" y="366"/>
                  </a:lnTo>
                  <a:lnTo>
                    <a:pt x="535" y="371"/>
                  </a:lnTo>
                  <a:lnTo>
                    <a:pt x="518" y="374"/>
                  </a:lnTo>
                  <a:lnTo>
                    <a:pt x="499" y="375"/>
                  </a:lnTo>
                  <a:lnTo>
                    <a:pt x="499" y="375"/>
                  </a:lnTo>
                  <a:lnTo>
                    <a:pt x="481" y="374"/>
                  </a:lnTo>
                  <a:lnTo>
                    <a:pt x="463" y="371"/>
                  </a:lnTo>
                  <a:lnTo>
                    <a:pt x="447" y="366"/>
                  </a:lnTo>
                  <a:lnTo>
                    <a:pt x="431" y="359"/>
                  </a:lnTo>
                  <a:lnTo>
                    <a:pt x="416" y="352"/>
                  </a:lnTo>
                  <a:lnTo>
                    <a:pt x="402" y="343"/>
                  </a:lnTo>
                  <a:lnTo>
                    <a:pt x="389" y="332"/>
                  </a:lnTo>
                  <a:lnTo>
                    <a:pt x="377" y="321"/>
                  </a:lnTo>
                  <a:lnTo>
                    <a:pt x="364" y="308"/>
                  </a:lnTo>
                  <a:lnTo>
                    <a:pt x="353" y="296"/>
                  </a:lnTo>
                  <a:lnTo>
                    <a:pt x="342" y="283"/>
                  </a:lnTo>
                  <a:lnTo>
                    <a:pt x="332" y="268"/>
                  </a:lnTo>
                  <a:lnTo>
                    <a:pt x="313" y="239"/>
                  </a:lnTo>
                  <a:lnTo>
                    <a:pt x="294" y="209"/>
                  </a:lnTo>
                  <a:lnTo>
                    <a:pt x="294" y="209"/>
                  </a:lnTo>
                  <a:lnTo>
                    <a:pt x="268" y="171"/>
                  </a:lnTo>
                  <a:lnTo>
                    <a:pt x="268" y="171"/>
                  </a:lnTo>
                  <a:lnTo>
                    <a:pt x="249" y="143"/>
                  </a:lnTo>
                  <a:lnTo>
                    <a:pt x="228" y="116"/>
                  </a:lnTo>
                  <a:lnTo>
                    <a:pt x="217" y="104"/>
                  </a:lnTo>
                  <a:lnTo>
                    <a:pt x="204" y="91"/>
                  </a:lnTo>
                  <a:lnTo>
                    <a:pt x="192" y="79"/>
                  </a:lnTo>
                  <a:lnTo>
                    <a:pt x="178" y="67"/>
                  </a:lnTo>
                  <a:lnTo>
                    <a:pt x="164" y="57"/>
                  </a:lnTo>
                  <a:lnTo>
                    <a:pt x="150" y="48"/>
                  </a:lnTo>
                  <a:lnTo>
                    <a:pt x="134" y="40"/>
                  </a:lnTo>
                  <a:lnTo>
                    <a:pt x="118" y="33"/>
                  </a:lnTo>
                  <a:lnTo>
                    <a:pt x="100" y="27"/>
                  </a:lnTo>
                  <a:lnTo>
                    <a:pt x="81" y="22"/>
                  </a:lnTo>
                  <a:lnTo>
                    <a:pt x="63" y="20"/>
                  </a:lnTo>
                  <a:lnTo>
                    <a:pt x="42" y="18"/>
                  </a:lnTo>
                  <a:lnTo>
                    <a:pt x="42" y="18"/>
                  </a:lnTo>
                  <a:lnTo>
                    <a:pt x="36" y="19"/>
                  </a:lnTo>
                  <a:lnTo>
                    <a:pt x="31" y="20"/>
                  </a:lnTo>
                  <a:lnTo>
                    <a:pt x="27" y="22"/>
                  </a:lnTo>
                  <a:lnTo>
                    <a:pt x="24" y="26"/>
                  </a:lnTo>
                  <a:lnTo>
                    <a:pt x="21" y="29"/>
                  </a:lnTo>
                  <a:lnTo>
                    <a:pt x="18" y="33"/>
                  </a:lnTo>
                  <a:lnTo>
                    <a:pt x="17" y="39"/>
                  </a:lnTo>
                  <a:lnTo>
                    <a:pt x="17" y="43"/>
                  </a:lnTo>
                  <a:lnTo>
                    <a:pt x="17" y="43"/>
                  </a:lnTo>
                  <a:lnTo>
                    <a:pt x="17" y="48"/>
                  </a:lnTo>
                  <a:lnTo>
                    <a:pt x="18" y="53"/>
                  </a:lnTo>
                  <a:lnTo>
                    <a:pt x="21" y="57"/>
                  </a:lnTo>
                  <a:lnTo>
                    <a:pt x="23" y="61"/>
                  </a:lnTo>
                  <a:lnTo>
                    <a:pt x="27" y="65"/>
                  </a:lnTo>
                  <a:lnTo>
                    <a:pt x="31" y="69"/>
                  </a:lnTo>
                  <a:lnTo>
                    <a:pt x="36" y="71"/>
                  </a:lnTo>
                  <a:lnTo>
                    <a:pt x="42" y="71"/>
                  </a:lnTo>
                  <a:lnTo>
                    <a:pt x="42" y="71"/>
                  </a:lnTo>
                  <a:lnTo>
                    <a:pt x="62" y="73"/>
                  </a:lnTo>
                  <a:lnTo>
                    <a:pt x="79" y="76"/>
                  </a:lnTo>
                  <a:lnTo>
                    <a:pt x="96" y="81"/>
                  </a:lnTo>
                  <a:lnTo>
                    <a:pt x="111" y="87"/>
                  </a:lnTo>
                  <a:lnTo>
                    <a:pt x="126" y="95"/>
                  </a:lnTo>
                  <a:lnTo>
                    <a:pt x="140" y="105"/>
                  </a:lnTo>
                  <a:lnTo>
                    <a:pt x="154" y="115"/>
                  </a:lnTo>
                  <a:lnTo>
                    <a:pt x="166" y="126"/>
                  </a:lnTo>
                  <a:lnTo>
                    <a:pt x="177" y="139"/>
                  </a:lnTo>
                  <a:lnTo>
                    <a:pt x="189" y="151"/>
                  </a:lnTo>
                  <a:lnTo>
                    <a:pt x="200" y="165"/>
                  </a:lnTo>
                  <a:lnTo>
                    <a:pt x="210" y="179"/>
                  </a:lnTo>
                  <a:lnTo>
                    <a:pt x="230" y="207"/>
                  </a:lnTo>
                  <a:lnTo>
                    <a:pt x="248" y="236"/>
                  </a:lnTo>
                  <a:lnTo>
                    <a:pt x="248" y="236"/>
                  </a:lnTo>
                  <a:lnTo>
                    <a:pt x="273" y="275"/>
                  </a:lnTo>
                  <a:lnTo>
                    <a:pt x="273" y="275"/>
                  </a:lnTo>
                  <a:lnTo>
                    <a:pt x="292" y="302"/>
                  </a:lnTo>
                  <a:lnTo>
                    <a:pt x="314" y="329"/>
                  </a:lnTo>
                  <a:lnTo>
                    <a:pt x="325" y="342"/>
                  </a:lnTo>
                  <a:lnTo>
                    <a:pt x="337" y="355"/>
                  </a:lnTo>
                  <a:lnTo>
                    <a:pt x="350" y="366"/>
                  </a:lnTo>
                  <a:lnTo>
                    <a:pt x="363" y="378"/>
                  </a:lnTo>
                  <a:lnTo>
                    <a:pt x="378" y="388"/>
                  </a:lnTo>
                  <a:lnTo>
                    <a:pt x="392" y="398"/>
                  </a:lnTo>
                  <a:lnTo>
                    <a:pt x="409" y="407"/>
                  </a:lnTo>
                  <a:lnTo>
                    <a:pt x="425" y="414"/>
                  </a:lnTo>
                  <a:lnTo>
                    <a:pt x="442" y="419"/>
                  </a:lnTo>
                  <a:lnTo>
                    <a:pt x="460" y="424"/>
                  </a:lnTo>
                  <a:lnTo>
                    <a:pt x="480" y="426"/>
                  </a:lnTo>
                  <a:lnTo>
                    <a:pt x="499" y="427"/>
                  </a:lnTo>
                  <a:lnTo>
                    <a:pt x="499" y="427"/>
                  </a:lnTo>
                  <a:lnTo>
                    <a:pt x="519" y="426"/>
                  </a:lnTo>
                  <a:lnTo>
                    <a:pt x="539" y="424"/>
                  </a:lnTo>
                  <a:lnTo>
                    <a:pt x="556" y="419"/>
                  </a:lnTo>
                  <a:lnTo>
                    <a:pt x="574" y="414"/>
                  </a:lnTo>
                  <a:lnTo>
                    <a:pt x="590" y="407"/>
                  </a:lnTo>
                  <a:lnTo>
                    <a:pt x="606" y="398"/>
                  </a:lnTo>
                  <a:lnTo>
                    <a:pt x="621" y="388"/>
                  </a:lnTo>
                  <a:lnTo>
                    <a:pt x="636" y="378"/>
                  </a:lnTo>
                  <a:lnTo>
                    <a:pt x="649" y="366"/>
                  </a:lnTo>
                  <a:lnTo>
                    <a:pt x="661" y="355"/>
                  </a:lnTo>
                  <a:lnTo>
                    <a:pt x="674" y="342"/>
                  </a:lnTo>
                  <a:lnTo>
                    <a:pt x="685" y="329"/>
                  </a:lnTo>
                  <a:lnTo>
                    <a:pt x="706" y="302"/>
                  </a:lnTo>
                  <a:lnTo>
                    <a:pt x="725" y="275"/>
                  </a:lnTo>
                  <a:lnTo>
                    <a:pt x="725" y="275"/>
                  </a:lnTo>
                  <a:lnTo>
                    <a:pt x="750" y="236"/>
                  </a:lnTo>
                  <a:lnTo>
                    <a:pt x="750" y="236"/>
                  </a:lnTo>
                  <a:lnTo>
                    <a:pt x="769" y="207"/>
                  </a:lnTo>
                  <a:lnTo>
                    <a:pt x="788" y="178"/>
                  </a:lnTo>
                  <a:lnTo>
                    <a:pt x="799" y="165"/>
                  </a:lnTo>
                  <a:lnTo>
                    <a:pt x="809" y="151"/>
                  </a:lnTo>
                  <a:lnTo>
                    <a:pt x="820" y="139"/>
                  </a:lnTo>
                  <a:lnTo>
                    <a:pt x="833" y="126"/>
                  </a:lnTo>
                  <a:lnTo>
                    <a:pt x="845" y="115"/>
                  </a:lnTo>
                  <a:lnTo>
                    <a:pt x="858" y="105"/>
                  </a:lnTo>
                  <a:lnTo>
                    <a:pt x="872" y="95"/>
                  </a:lnTo>
                  <a:lnTo>
                    <a:pt x="887" y="87"/>
                  </a:lnTo>
                  <a:lnTo>
                    <a:pt x="903" y="81"/>
                  </a:lnTo>
                  <a:lnTo>
                    <a:pt x="919" y="76"/>
                  </a:lnTo>
                  <a:lnTo>
                    <a:pt x="937" y="73"/>
                  </a:lnTo>
                  <a:lnTo>
                    <a:pt x="955" y="71"/>
                  </a:lnTo>
                  <a:lnTo>
                    <a:pt x="955" y="71"/>
                  </a:lnTo>
                  <a:lnTo>
                    <a:pt x="962" y="71"/>
                  </a:lnTo>
                  <a:lnTo>
                    <a:pt x="967"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80" name="Freeform 51">
              <a:extLst>
                <a:ext uri="{FF2B5EF4-FFF2-40B4-BE49-F238E27FC236}">
                  <a16:creationId xmlns:a16="http://schemas.microsoft.com/office/drawing/2014/main" id="{EA8395EF-2407-C48D-3F88-22AF2F01DCDA}"/>
                </a:ext>
              </a:extLst>
            </p:cNvPr>
            <p:cNvSpPr>
              <a:spLocks/>
            </p:cNvSpPr>
            <p:nvPr/>
          </p:nvSpPr>
          <p:spPr bwMode="auto">
            <a:xfrm>
              <a:off x="4657232" y="5876926"/>
              <a:ext cx="779463" cy="338138"/>
            </a:xfrm>
            <a:custGeom>
              <a:avLst/>
              <a:gdLst>
                <a:gd name="T0" fmla="*/ 54 w 982"/>
                <a:gd name="T1" fmla="*/ 426 h 427"/>
                <a:gd name="T2" fmla="*/ 109 w 982"/>
                <a:gd name="T3" fmla="*/ 414 h 427"/>
                <a:gd name="T4" fmla="*/ 156 w 982"/>
                <a:gd name="T5" fmla="*/ 390 h 427"/>
                <a:gd name="T6" fmla="*/ 197 w 982"/>
                <a:gd name="T7" fmla="*/ 357 h 427"/>
                <a:gd name="T8" fmla="*/ 234 w 982"/>
                <a:gd name="T9" fmla="*/ 317 h 427"/>
                <a:gd name="T10" fmla="*/ 267 w 982"/>
                <a:gd name="T11" fmla="*/ 271 h 427"/>
                <a:gd name="T12" fmla="*/ 332 w 982"/>
                <a:gd name="T13" fmla="*/ 172 h 427"/>
                <a:gd name="T14" fmla="*/ 371 w 982"/>
                <a:gd name="T15" fmla="*/ 126 h 427"/>
                <a:gd name="T16" fmla="*/ 416 w 982"/>
                <a:gd name="T17" fmla="*/ 90 h 427"/>
                <a:gd name="T18" fmla="*/ 451 w 982"/>
                <a:gd name="T19" fmla="*/ 76 h 427"/>
                <a:gd name="T20" fmla="*/ 481 w 982"/>
                <a:gd name="T21" fmla="*/ 72 h 427"/>
                <a:gd name="T22" fmla="*/ 502 w 982"/>
                <a:gd name="T23" fmla="*/ 72 h 427"/>
                <a:gd name="T24" fmla="*/ 532 w 982"/>
                <a:gd name="T25" fmla="*/ 76 h 427"/>
                <a:gd name="T26" fmla="*/ 567 w 982"/>
                <a:gd name="T27" fmla="*/ 90 h 427"/>
                <a:gd name="T28" fmla="*/ 612 w 982"/>
                <a:gd name="T29" fmla="*/ 126 h 427"/>
                <a:gd name="T30" fmla="*/ 650 w 982"/>
                <a:gd name="T31" fmla="*/ 172 h 427"/>
                <a:gd name="T32" fmla="*/ 714 w 982"/>
                <a:gd name="T33" fmla="*/ 271 h 427"/>
                <a:gd name="T34" fmla="*/ 748 w 982"/>
                <a:gd name="T35" fmla="*/ 317 h 427"/>
                <a:gd name="T36" fmla="*/ 785 w 982"/>
                <a:gd name="T37" fmla="*/ 357 h 427"/>
                <a:gd name="T38" fmla="*/ 827 w 982"/>
                <a:gd name="T39" fmla="*/ 390 h 427"/>
                <a:gd name="T40" fmla="*/ 874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9 w 982"/>
                <a:gd name="T53" fmla="*/ 364 h 427"/>
                <a:gd name="T54" fmla="*/ 948 w 982"/>
                <a:gd name="T55" fmla="*/ 357 h 427"/>
                <a:gd name="T56" fmla="*/ 927 w 982"/>
                <a:gd name="T57" fmla="*/ 355 h 427"/>
                <a:gd name="T58" fmla="*/ 890 w 982"/>
                <a:gd name="T59" fmla="*/ 345 h 427"/>
                <a:gd name="T60" fmla="*/ 841 w 982"/>
                <a:gd name="T61" fmla="*/ 314 h 427"/>
                <a:gd name="T62" fmla="*/ 802 w 982"/>
                <a:gd name="T63" fmla="*/ 272 h 427"/>
                <a:gd name="T64" fmla="*/ 745 w 982"/>
                <a:gd name="T65" fmla="*/ 190 h 427"/>
                <a:gd name="T66" fmla="*/ 703 w 982"/>
                <a:gd name="T67" fmla="*/ 126 h 427"/>
                <a:gd name="T68" fmla="*/ 667 w 982"/>
                <a:gd name="T69" fmla="*/ 84 h 427"/>
                <a:gd name="T70" fmla="*/ 626 w 982"/>
                <a:gd name="T71" fmla="*/ 48 h 427"/>
                <a:gd name="T72" fmla="*/ 581 w 982"/>
                <a:gd name="T73" fmla="*/ 20 h 427"/>
                <a:gd name="T74" fmla="*/ 529 w 982"/>
                <a:gd name="T75" fmla="*/ 3 h 427"/>
                <a:gd name="T76" fmla="*/ 491 w 982"/>
                <a:gd name="T77" fmla="*/ 0 h 427"/>
                <a:gd name="T78" fmla="*/ 435 w 982"/>
                <a:gd name="T79" fmla="*/ 8 h 427"/>
                <a:gd name="T80" fmla="*/ 385 w 982"/>
                <a:gd name="T81" fmla="*/ 28 h 427"/>
                <a:gd name="T82" fmla="*/ 342 w 982"/>
                <a:gd name="T83" fmla="*/ 59 h 427"/>
                <a:gd name="T84" fmla="*/ 302 w 982"/>
                <a:gd name="T85" fmla="*/ 98 h 427"/>
                <a:gd name="T86" fmla="*/ 258 w 982"/>
                <a:gd name="T87" fmla="*/ 156 h 427"/>
                <a:gd name="T88" fmla="*/ 216 w 982"/>
                <a:gd name="T89" fmla="*/ 223 h 427"/>
                <a:gd name="T90" fmla="*/ 168 w 982"/>
                <a:gd name="T91" fmla="*/ 287 h 427"/>
                <a:gd name="T92" fmla="*/ 126 w 982"/>
                <a:gd name="T93" fmla="*/ 326 h 427"/>
                <a:gd name="T94" fmla="*/ 74 w 982"/>
                <a:gd name="T95" fmla="*/ 351 h 427"/>
                <a:gd name="T96" fmla="*/ 46 w 982"/>
                <a:gd name="T97" fmla="*/ 356 h 427"/>
                <a:gd name="T98" fmla="*/ 27 w 982"/>
                <a:gd name="T99" fmla="*/ 358 h 427"/>
                <a:gd name="T100" fmla="*/ 9 w 982"/>
                <a:gd name="T101" fmla="*/ 369 h 427"/>
                <a:gd name="T102" fmla="*/ 1 w 982"/>
                <a:gd name="T103" fmla="*/ 386 h 427"/>
                <a:gd name="T104" fmla="*/ 2 w 982"/>
                <a:gd name="T105" fmla="*/ 406 h 427"/>
                <a:gd name="T106" fmla="*/ 14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1" y="419"/>
                  </a:lnTo>
                  <a:lnTo>
                    <a:pt x="109" y="414"/>
                  </a:lnTo>
                  <a:lnTo>
                    <a:pt x="125" y="407"/>
                  </a:lnTo>
                  <a:lnTo>
                    <a:pt x="140" y="399"/>
                  </a:lnTo>
                  <a:lnTo>
                    <a:pt x="156" y="390"/>
                  </a:lnTo>
                  <a:lnTo>
                    <a:pt x="170" y="380"/>
                  </a:lnTo>
                  <a:lnTo>
                    <a:pt x="184" y="369"/>
                  </a:lnTo>
                  <a:lnTo>
                    <a:pt x="197" y="357"/>
                  </a:lnTo>
                  <a:lnTo>
                    <a:pt x="210" y="345"/>
                  </a:lnTo>
                  <a:lnTo>
                    <a:pt x="222" y="331"/>
                  </a:lnTo>
                  <a:lnTo>
                    <a:pt x="234" y="317"/>
                  </a:lnTo>
                  <a:lnTo>
                    <a:pt x="246" y="302"/>
                  </a:lnTo>
                  <a:lnTo>
                    <a:pt x="267" y="271"/>
                  </a:lnTo>
                  <a:lnTo>
                    <a:pt x="267" y="271"/>
                  </a:lnTo>
                  <a:lnTo>
                    <a:pt x="288" y="239"/>
                  </a:lnTo>
                  <a:lnTo>
                    <a:pt x="310" y="205"/>
                  </a:lnTo>
                  <a:lnTo>
                    <a:pt x="332" y="172"/>
                  </a:lnTo>
                  <a:lnTo>
                    <a:pt x="345" y="155"/>
                  </a:lnTo>
                  <a:lnTo>
                    <a:pt x="357" y="140"/>
                  </a:lnTo>
                  <a:lnTo>
                    <a:pt x="371" y="126"/>
                  </a:lnTo>
                  <a:lnTo>
                    <a:pt x="385" y="113"/>
                  </a:lnTo>
                  <a:lnTo>
                    <a:pt x="399" y="101"/>
                  </a:lnTo>
                  <a:lnTo>
                    <a:pt x="416" y="90"/>
                  </a:lnTo>
                  <a:lnTo>
                    <a:pt x="432" y="82"/>
                  </a:lnTo>
                  <a:lnTo>
                    <a:pt x="442" y="79"/>
                  </a:lnTo>
                  <a:lnTo>
                    <a:pt x="451" y="76"/>
                  </a:lnTo>
                  <a:lnTo>
                    <a:pt x="460" y="74"/>
                  </a:lnTo>
                  <a:lnTo>
                    <a:pt x="471" y="73"/>
                  </a:lnTo>
                  <a:lnTo>
                    <a:pt x="481" y="72"/>
                  </a:lnTo>
                  <a:lnTo>
                    <a:pt x="491" y="71"/>
                  </a:lnTo>
                  <a:lnTo>
                    <a:pt x="491" y="71"/>
                  </a:lnTo>
                  <a:lnTo>
                    <a:pt x="502" y="72"/>
                  </a:lnTo>
                  <a:lnTo>
                    <a:pt x="512" y="73"/>
                  </a:lnTo>
                  <a:lnTo>
                    <a:pt x="522" y="74"/>
                  </a:lnTo>
                  <a:lnTo>
                    <a:pt x="532" y="76"/>
                  </a:lnTo>
                  <a:lnTo>
                    <a:pt x="541" y="79"/>
                  </a:lnTo>
                  <a:lnTo>
                    <a:pt x="549" y="82"/>
                  </a:lnTo>
                  <a:lnTo>
                    <a:pt x="567" y="90"/>
                  </a:lnTo>
                  <a:lnTo>
                    <a:pt x="582" y="101"/>
                  </a:lnTo>
                  <a:lnTo>
                    <a:pt x="598" y="113"/>
                  </a:lnTo>
                  <a:lnTo>
                    <a:pt x="612" y="126"/>
                  </a:lnTo>
                  <a:lnTo>
                    <a:pt x="625" y="140"/>
                  </a:lnTo>
                  <a:lnTo>
                    <a:pt x="638" y="155"/>
                  </a:lnTo>
                  <a:lnTo>
                    <a:pt x="650" y="172"/>
                  </a:lnTo>
                  <a:lnTo>
                    <a:pt x="673" y="205"/>
                  </a:lnTo>
                  <a:lnTo>
                    <a:pt x="694" y="239"/>
                  </a:lnTo>
                  <a:lnTo>
                    <a:pt x="714" y="271"/>
                  </a:lnTo>
                  <a:lnTo>
                    <a:pt x="714" y="271"/>
                  </a:lnTo>
                  <a:lnTo>
                    <a:pt x="737" y="302"/>
                  </a:lnTo>
                  <a:lnTo>
                    <a:pt x="748" y="317"/>
                  </a:lnTo>
                  <a:lnTo>
                    <a:pt x="760" y="331"/>
                  </a:lnTo>
                  <a:lnTo>
                    <a:pt x="772" y="345"/>
                  </a:lnTo>
                  <a:lnTo>
                    <a:pt x="785" y="357"/>
                  </a:lnTo>
                  <a:lnTo>
                    <a:pt x="799" y="369"/>
                  </a:lnTo>
                  <a:lnTo>
                    <a:pt x="812" y="380"/>
                  </a:lnTo>
                  <a:lnTo>
                    <a:pt x="827" y="390"/>
                  </a:lnTo>
                  <a:lnTo>
                    <a:pt x="842" y="400"/>
                  </a:lnTo>
                  <a:lnTo>
                    <a:pt x="858" y="407"/>
                  </a:lnTo>
                  <a:lnTo>
                    <a:pt x="874" y="414"/>
                  </a:lnTo>
                  <a:lnTo>
                    <a:pt x="892" y="419"/>
                  </a:lnTo>
                  <a:lnTo>
                    <a:pt x="909" y="423"/>
                  </a:lnTo>
                  <a:lnTo>
                    <a:pt x="928" y="426"/>
                  </a:lnTo>
                  <a:lnTo>
                    <a:pt x="948" y="427"/>
                  </a:lnTo>
                  <a:lnTo>
                    <a:pt x="948" y="427"/>
                  </a:lnTo>
                  <a:lnTo>
                    <a:pt x="956" y="427"/>
                  </a:lnTo>
                  <a:lnTo>
                    <a:pt x="963" y="425"/>
                  </a:lnTo>
                  <a:lnTo>
                    <a:pt x="969" y="421"/>
                  </a:lnTo>
                  <a:lnTo>
                    <a:pt x="973" y="417"/>
                  </a:lnTo>
                  <a:lnTo>
                    <a:pt x="977" y="412"/>
                  </a:lnTo>
                  <a:lnTo>
                    <a:pt x="979" y="406"/>
                  </a:lnTo>
                  <a:lnTo>
                    <a:pt x="981" y="400"/>
                  </a:lnTo>
                  <a:lnTo>
                    <a:pt x="982" y="393"/>
                  </a:lnTo>
                  <a:lnTo>
                    <a:pt x="981" y="386"/>
                  </a:lnTo>
                  <a:lnTo>
                    <a:pt x="979" y="380"/>
                  </a:lnTo>
                  <a:lnTo>
                    <a:pt x="977" y="374"/>
                  </a:lnTo>
                  <a:lnTo>
                    <a:pt x="973" y="369"/>
                  </a:lnTo>
                  <a:lnTo>
                    <a:pt x="969" y="364"/>
                  </a:lnTo>
                  <a:lnTo>
                    <a:pt x="963" y="360"/>
                  </a:lnTo>
                  <a:lnTo>
                    <a:pt x="956" y="358"/>
                  </a:lnTo>
                  <a:lnTo>
                    <a:pt x="948" y="357"/>
                  </a:lnTo>
                  <a:lnTo>
                    <a:pt x="948" y="357"/>
                  </a:lnTo>
                  <a:lnTo>
                    <a:pt x="937" y="356"/>
                  </a:lnTo>
                  <a:lnTo>
                    <a:pt x="927" y="355"/>
                  </a:lnTo>
                  <a:lnTo>
                    <a:pt x="917" y="353"/>
                  </a:lnTo>
                  <a:lnTo>
                    <a:pt x="907" y="351"/>
                  </a:lnTo>
                  <a:lnTo>
                    <a:pt x="890" y="345"/>
                  </a:lnTo>
                  <a:lnTo>
                    <a:pt x="872" y="336"/>
                  </a:lnTo>
                  <a:lnTo>
                    <a:pt x="857" y="326"/>
                  </a:lnTo>
                  <a:lnTo>
                    <a:pt x="841" y="314"/>
                  </a:lnTo>
                  <a:lnTo>
                    <a:pt x="828" y="301"/>
                  </a:lnTo>
                  <a:lnTo>
                    <a:pt x="814" y="287"/>
                  </a:lnTo>
                  <a:lnTo>
                    <a:pt x="802" y="272"/>
                  </a:lnTo>
                  <a:lnTo>
                    <a:pt x="790" y="256"/>
                  </a:lnTo>
                  <a:lnTo>
                    <a:pt x="767" y="223"/>
                  </a:lnTo>
                  <a:lnTo>
                    <a:pt x="745" y="190"/>
                  </a:lnTo>
                  <a:lnTo>
                    <a:pt x="724" y="156"/>
                  </a:lnTo>
                  <a:lnTo>
                    <a:pt x="724" y="156"/>
                  </a:lnTo>
                  <a:lnTo>
                    <a:pt x="703" y="126"/>
                  </a:lnTo>
                  <a:lnTo>
                    <a:pt x="691" y="112"/>
                  </a:lnTo>
                  <a:lnTo>
                    <a:pt x="679" y="98"/>
                  </a:lnTo>
                  <a:lnTo>
                    <a:pt x="667" y="84"/>
                  </a:lnTo>
                  <a:lnTo>
                    <a:pt x="654" y="71"/>
                  </a:lnTo>
                  <a:lnTo>
                    <a:pt x="641" y="59"/>
                  </a:lnTo>
                  <a:lnTo>
                    <a:pt x="626" y="48"/>
                  </a:lnTo>
                  <a:lnTo>
                    <a:pt x="612" y="38"/>
                  </a:lnTo>
                  <a:lnTo>
                    <a:pt x="598" y="28"/>
                  </a:lnTo>
                  <a:lnTo>
                    <a:pt x="581" y="20"/>
                  </a:lnTo>
                  <a:lnTo>
                    <a:pt x="565" y="13"/>
                  </a:lnTo>
                  <a:lnTo>
                    <a:pt x="548" y="8"/>
                  </a:lnTo>
                  <a:lnTo>
                    <a:pt x="529" y="3"/>
                  </a:lnTo>
                  <a:lnTo>
                    <a:pt x="511" y="1"/>
                  </a:lnTo>
                  <a:lnTo>
                    <a:pt x="491" y="0"/>
                  </a:lnTo>
                  <a:lnTo>
                    <a:pt x="491" y="0"/>
                  </a:lnTo>
                  <a:lnTo>
                    <a:pt x="472" y="1"/>
                  </a:lnTo>
                  <a:lnTo>
                    <a:pt x="453" y="3"/>
                  </a:lnTo>
                  <a:lnTo>
                    <a:pt x="435" y="8"/>
                  </a:lnTo>
                  <a:lnTo>
                    <a:pt x="418" y="13"/>
                  </a:lnTo>
                  <a:lnTo>
                    <a:pt x="402" y="20"/>
                  </a:lnTo>
                  <a:lnTo>
                    <a:pt x="385" y="28"/>
                  </a:lnTo>
                  <a:lnTo>
                    <a:pt x="370" y="38"/>
                  </a:lnTo>
                  <a:lnTo>
                    <a:pt x="355" y="48"/>
                  </a:lnTo>
                  <a:lnTo>
                    <a:pt x="342" y="59"/>
                  </a:lnTo>
                  <a:lnTo>
                    <a:pt x="328" y="71"/>
                  </a:lnTo>
                  <a:lnTo>
                    <a:pt x="315" y="84"/>
                  </a:lnTo>
                  <a:lnTo>
                    <a:pt x="302" y="98"/>
                  </a:lnTo>
                  <a:lnTo>
                    <a:pt x="291" y="112"/>
                  </a:lnTo>
                  <a:lnTo>
                    <a:pt x="280" y="126"/>
                  </a:lnTo>
                  <a:lnTo>
                    <a:pt x="258" y="156"/>
                  </a:lnTo>
                  <a:lnTo>
                    <a:pt x="258" y="156"/>
                  </a:lnTo>
                  <a:lnTo>
                    <a:pt x="236" y="190"/>
                  </a:lnTo>
                  <a:lnTo>
                    <a:pt x="216" y="223"/>
                  </a:lnTo>
                  <a:lnTo>
                    <a:pt x="193" y="256"/>
                  </a:lnTo>
                  <a:lnTo>
                    <a:pt x="181" y="272"/>
                  </a:lnTo>
                  <a:lnTo>
                    <a:pt x="168" y="287"/>
                  </a:lnTo>
                  <a:lnTo>
                    <a:pt x="155" y="301"/>
                  </a:lnTo>
                  <a:lnTo>
                    <a:pt x="140" y="314"/>
                  </a:lnTo>
                  <a:lnTo>
                    <a:pt x="126" y="326"/>
                  </a:lnTo>
                  <a:lnTo>
                    <a:pt x="111" y="336"/>
                  </a:lnTo>
                  <a:lnTo>
                    <a:pt x="93" y="345"/>
                  </a:lnTo>
                  <a:lnTo>
                    <a:pt x="74" y="351"/>
                  </a:lnTo>
                  <a:lnTo>
                    <a:pt x="65" y="353"/>
                  </a:lnTo>
                  <a:lnTo>
                    <a:pt x="55" y="355"/>
                  </a:lnTo>
                  <a:lnTo>
                    <a:pt x="46" y="356"/>
                  </a:lnTo>
                  <a:lnTo>
                    <a:pt x="34" y="357"/>
                  </a:lnTo>
                  <a:lnTo>
                    <a:pt x="34" y="357"/>
                  </a:lnTo>
                  <a:lnTo>
                    <a:pt x="27" y="358"/>
                  </a:lnTo>
                  <a:lnTo>
                    <a:pt x="20" y="360"/>
                  </a:lnTo>
                  <a:lnTo>
                    <a:pt x="14" y="364"/>
                  </a:lnTo>
                  <a:lnTo>
                    <a:pt x="9" y="369"/>
                  </a:lnTo>
                  <a:lnTo>
                    <a:pt x="5" y="374"/>
                  </a:lnTo>
                  <a:lnTo>
                    <a:pt x="2" y="380"/>
                  </a:lnTo>
                  <a:lnTo>
                    <a:pt x="1" y="386"/>
                  </a:lnTo>
                  <a:lnTo>
                    <a:pt x="0" y="393"/>
                  </a:lnTo>
                  <a:lnTo>
                    <a:pt x="1" y="400"/>
                  </a:lnTo>
                  <a:lnTo>
                    <a:pt x="2" y="406"/>
                  </a:lnTo>
                  <a:lnTo>
                    <a:pt x="5" y="412"/>
                  </a:lnTo>
                  <a:lnTo>
                    <a:pt x="8" y="417"/>
                  </a:lnTo>
                  <a:lnTo>
                    <a:pt x="14" y="421"/>
                  </a:lnTo>
                  <a:lnTo>
                    <a:pt x="20"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81" name="Freeform 52">
              <a:extLst>
                <a:ext uri="{FF2B5EF4-FFF2-40B4-BE49-F238E27FC236}">
                  <a16:creationId xmlns:a16="http://schemas.microsoft.com/office/drawing/2014/main" id="{BB832C26-D44F-ADCC-68CA-C08F17F70CBD}"/>
                </a:ext>
              </a:extLst>
            </p:cNvPr>
            <p:cNvSpPr>
              <a:spLocks noEditPoints="1"/>
            </p:cNvSpPr>
            <p:nvPr/>
          </p:nvSpPr>
          <p:spPr bwMode="auto">
            <a:xfrm>
              <a:off x="4650882"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5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8 w 999"/>
                <a:gd name="T51" fmla="*/ 245 h 446"/>
                <a:gd name="T52" fmla="*/ 241 w 999"/>
                <a:gd name="T53" fmla="*/ 340 h 446"/>
                <a:gd name="T54" fmla="*/ 158 w 999"/>
                <a:gd name="T55" fmla="*/ 413 h 446"/>
                <a:gd name="T56" fmla="*/ 42 w 999"/>
                <a:gd name="T57" fmla="*/ 446 h 446"/>
                <a:gd name="T58" fmla="*/ 22 w 999"/>
                <a:gd name="T59" fmla="*/ 441 h 446"/>
                <a:gd name="T60" fmla="*/ 3 w 999"/>
                <a:gd name="T61" fmla="*/ 421 h 446"/>
                <a:gd name="T62" fmla="*/ 981 w 999"/>
                <a:gd name="T63" fmla="*/ 402 h 446"/>
                <a:gd name="T64" fmla="*/ 964 w 999"/>
                <a:gd name="T65" fmla="*/ 376 h 446"/>
                <a:gd name="T66" fmla="*/ 903 w 999"/>
                <a:gd name="T67" fmla="*/ 365 h 446"/>
                <a:gd name="T68" fmla="*/ 820 w 999"/>
                <a:gd name="T69" fmla="*/ 307 h 446"/>
                <a:gd name="T70" fmla="*/ 750 w 999"/>
                <a:gd name="T71" fmla="*/ 210 h 446"/>
                <a:gd name="T72" fmla="*/ 661 w 999"/>
                <a:gd name="T73" fmla="*/ 91 h 446"/>
                <a:gd name="T74" fmla="*/ 574 w 999"/>
                <a:gd name="T75" fmla="*/ 32 h 446"/>
                <a:gd name="T76" fmla="*/ 480 w 999"/>
                <a:gd name="T77" fmla="*/ 19 h 446"/>
                <a:gd name="T78" fmla="*/ 378 w 999"/>
                <a:gd name="T79" fmla="*/ 57 h 446"/>
                <a:gd name="T80" fmla="*/ 292 w 999"/>
                <a:gd name="T81" fmla="*/ 144 h 446"/>
                <a:gd name="T82" fmla="*/ 210 w 999"/>
                <a:gd name="T83" fmla="*/ 267 h 446"/>
                <a:gd name="T84" fmla="*/ 140 w 999"/>
                <a:gd name="T85" fmla="*/ 341 h 446"/>
                <a:gd name="T86" fmla="*/ 42 w 999"/>
                <a:gd name="T87" fmla="*/ 374 h 446"/>
                <a:gd name="T88" fmla="*/ 21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5 w 999"/>
                <a:gd name="T107" fmla="*/ 150 h 446"/>
                <a:gd name="T108" fmla="*/ 730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6" y="366"/>
                  </a:lnTo>
                  <a:lnTo>
                    <a:pt x="21" y="363"/>
                  </a:lnTo>
                  <a:lnTo>
                    <a:pt x="26" y="361"/>
                  </a:lnTo>
                  <a:lnTo>
                    <a:pt x="31" y="359"/>
                  </a:lnTo>
                  <a:lnTo>
                    <a:pt x="36" y="358"/>
                  </a:lnTo>
                  <a:lnTo>
                    <a:pt x="42" y="357"/>
                  </a:lnTo>
                  <a:lnTo>
                    <a:pt x="42" y="357"/>
                  </a:lnTo>
                  <a:lnTo>
                    <a:pt x="59"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6" y="257"/>
                  </a:lnTo>
                  <a:lnTo>
                    <a:pt x="215"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1" y="23"/>
                  </a:lnTo>
                  <a:lnTo>
                    <a:pt x="419" y="14"/>
                  </a:lnTo>
                  <a:lnTo>
                    <a:pt x="437" y="9"/>
                  </a:lnTo>
                  <a:lnTo>
                    <a:pt x="457" y="4"/>
                  </a:lnTo>
                  <a:lnTo>
                    <a:pt x="478" y="1"/>
                  </a:lnTo>
                  <a:lnTo>
                    <a:pt x="499" y="0"/>
                  </a:lnTo>
                  <a:lnTo>
                    <a:pt x="499" y="0"/>
                  </a:lnTo>
                  <a:lnTo>
                    <a:pt x="521" y="1"/>
                  </a:lnTo>
                  <a:lnTo>
                    <a:pt x="542" y="4"/>
                  </a:lnTo>
                  <a:lnTo>
                    <a:pt x="560" y="9"/>
                  </a:lnTo>
                  <a:lnTo>
                    <a:pt x="579" y="14"/>
                  </a:lnTo>
                  <a:lnTo>
                    <a:pt x="597" y="23"/>
                  </a:lnTo>
                  <a:lnTo>
                    <a:pt x="614" y="31"/>
                  </a:lnTo>
                  <a:lnTo>
                    <a:pt x="629" y="41"/>
                  </a:lnTo>
                  <a:lnTo>
                    <a:pt x="645" y="53"/>
                  </a:lnTo>
                  <a:lnTo>
                    <a:pt x="659" y="64"/>
                  </a:lnTo>
                  <a:lnTo>
                    <a:pt x="673" y="78"/>
                  </a:lnTo>
                  <a:lnTo>
                    <a:pt x="685" y="91"/>
                  </a:lnTo>
                  <a:lnTo>
                    <a:pt x="697" y="104"/>
                  </a:lnTo>
                  <a:lnTo>
                    <a:pt x="709" y="118"/>
                  </a:lnTo>
                  <a:lnTo>
                    <a:pt x="720" y="132"/>
                  </a:lnTo>
                  <a:lnTo>
                    <a:pt x="740" y="160"/>
                  </a:lnTo>
                  <a:lnTo>
                    <a:pt x="740" y="160"/>
                  </a:lnTo>
                  <a:lnTo>
                    <a:pt x="766" y="201"/>
                  </a:lnTo>
                  <a:lnTo>
                    <a:pt x="766" y="201"/>
                  </a:lnTo>
                  <a:lnTo>
                    <a:pt x="783" y="229"/>
                  </a:lnTo>
                  <a:lnTo>
                    <a:pt x="803" y="257"/>
                  </a:lnTo>
                  <a:lnTo>
                    <a:pt x="812" y="270"/>
                  </a:lnTo>
                  <a:lnTo>
                    <a:pt x="822" y="282"/>
                  </a:lnTo>
                  <a:lnTo>
                    <a:pt x="833" y="295"/>
                  </a:lnTo>
                  <a:lnTo>
                    <a:pt x="844" y="306"/>
                  </a:lnTo>
                  <a:lnTo>
                    <a:pt x="855" y="317"/>
                  </a:lnTo>
                  <a:lnTo>
                    <a:pt x="868" y="326"/>
                  </a:lnTo>
                  <a:lnTo>
                    <a:pt x="880" y="335"/>
                  </a:lnTo>
                  <a:lnTo>
                    <a:pt x="893" y="342"/>
                  </a:lnTo>
                  <a:lnTo>
                    <a:pt x="908" y="348"/>
                  </a:lnTo>
                  <a:lnTo>
                    <a:pt x="923" y="353"/>
                  </a:lnTo>
                  <a:lnTo>
                    <a:pt x="939" y="356"/>
                  </a:lnTo>
                  <a:lnTo>
                    <a:pt x="956" y="357"/>
                  </a:lnTo>
                  <a:lnTo>
                    <a:pt x="956" y="357"/>
                  </a:lnTo>
                  <a:lnTo>
                    <a:pt x="963" y="358"/>
                  </a:lnTo>
                  <a:lnTo>
                    <a:pt x="968" y="359"/>
                  </a:lnTo>
                  <a:lnTo>
                    <a:pt x="973" y="361"/>
                  </a:lnTo>
                  <a:lnTo>
                    <a:pt x="978" y="363"/>
                  </a:lnTo>
                  <a:lnTo>
                    <a:pt x="982" y="366"/>
                  </a:lnTo>
                  <a:lnTo>
                    <a:pt x="986" y="370"/>
                  </a:lnTo>
                  <a:lnTo>
                    <a:pt x="990" y="374"/>
                  </a:lnTo>
                  <a:lnTo>
                    <a:pt x="994" y="380"/>
                  </a:lnTo>
                  <a:lnTo>
                    <a:pt x="994" y="380"/>
                  </a:lnTo>
                  <a:lnTo>
                    <a:pt x="996" y="385"/>
                  </a:lnTo>
                  <a:lnTo>
                    <a:pt x="998" y="391"/>
                  </a:lnTo>
                  <a:lnTo>
                    <a:pt x="999" y="397"/>
                  </a:lnTo>
                  <a:lnTo>
                    <a:pt x="999" y="403"/>
                  </a:lnTo>
                  <a:lnTo>
                    <a:pt x="999" y="410"/>
                  </a:lnTo>
                  <a:lnTo>
                    <a:pt x="997" y="416"/>
                  </a:lnTo>
                  <a:lnTo>
                    <a:pt x="995" y="421"/>
                  </a:lnTo>
                  <a:lnTo>
                    <a:pt x="993" y="426"/>
                  </a:lnTo>
                  <a:lnTo>
                    <a:pt x="993" y="426"/>
                  </a:lnTo>
                  <a:lnTo>
                    <a:pt x="989" y="431"/>
                  </a:lnTo>
                  <a:lnTo>
                    <a:pt x="985" y="435"/>
                  </a:lnTo>
                  <a:lnTo>
                    <a:pt x="981" y="439"/>
                  </a:lnTo>
                  <a:lnTo>
                    <a:pt x="977" y="441"/>
                  </a:lnTo>
                  <a:lnTo>
                    <a:pt x="972" y="443"/>
                  </a:lnTo>
                  <a:lnTo>
                    <a:pt x="967" y="445"/>
                  </a:lnTo>
                  <a:lnTo>
                    <a:pt x="962" y="445"/>
                  </a:lnTo>
                  <a:lnTo>
                    <a:pt x="955" y="446"/>
                  </a:lnTo>
                  <a:lnTo>
                    <a:pt x="955" y="446"/>
                  </a:lnTo>
                  <a:lnTo>
                    <a:pt x="934" y="444"/>
                  </a:lnTo>
                  <a:lnTo>
                    <a:pt x="913" y="441"/>
                  </a:lnTo>
                  <a:lnTo>
                    <a:pt x="893" y="435"/>
                  </a:lnTo>
                  <a:lnTo>
                    <a:pt x="875" y="429"/>
                  </a:lnTo>
                  <a:lnTo>
                    <a:pt x="857" y="421"/>
                  </a:lnTo>
                  <a:lnTo>
                    <a:pt x="840" y="413"/>
                  </a:lnTo>
                  <a:lnTo>
                    <a:pt x="824" y="402"/>
                  </a:lnTo>
                  <a:lnTo>
                    <a:pt x="809" y="391"/>
                  </a:lnTo>
                  <a:lnTo>
                    <a:pt x="795" y="380"/>
                  </a:lnTo>
                  <a:lnTo>
                    <a:pt x="782" y="367"/>
                  </a:lnTo>
                  <a:lnTo>
                    <a:pt x="769" y="354"/>
                  </a:lnTo>
                  <a:lnTo>
                    <a:pt x="757" y="340"/>
                  </a:lnTo>
                  <a:lnTo>
                    <a:pt x="746" y="327"/>
                  </a:lnTo>
                  <a:lnTo>
                    <a:pt x="735" y="312"/>
                  </a:lnTo>
                  <a:lnTo>
                    <a:pt x="715" y="285"/>
                  </a:lnTo>
                  <a:lnTo>
                    <a:pt x="715" y="285"/>
                  </a:lnTo>
                  <a:lnTo>
                    <a:pt x="690" y="245"/>
                  </a:lnTo>
                  <a:lnTo>
                    <a:pt x="690" y="245"/>
                  </a:lnTo>
                  <a:lnTo>
                    <a:pt x="673" y="217"/>
                  </a:lnTo>
                  <a:lnTo>
                    <a:pt x="653" y="190"/>
                  </a:lnTo>
                  <a:lnTo>
                    <a:pt x="644" y="177"/>
                  </a:lnTo>
                  <a:lnTo>
                    <a:pt x="633" y="163"/>
                  </a:lnTo>
                  <a:lnTo>
                    <a:pt x="623" y="151"/>
                  </a:lnTo>
                  <a:lnTo>
                    <a:pt x="612" y="140"/>
                  </a:lnTo>
                  <a:lnTo>
                    <a:pt x="600" y="129"/>
                  </a:lnTo>
                  <a:lnTo>
                    <a:pt x="588" y="119"/>
                  </a:lnTo>
                  <a:lnTo>
                    <a:pt x="575"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5" y="151"/>
                  </a:lnTo>
                  <a:lnTo>
                    <a:pt x="365" y="163"/>
                  </a:lnTo>
                  <a:lnTo>
                    <a:pt x="355" y="177"/>
                  </a:lnTo>
                  <a:lnTo>
                    <a:pt x="345" y="190"/>
                  </a:lnTo>
                  <a:lnTo>
                    <a:pt x="326" y="217"/>
                  </a:lnTo>
                  <a:lnTo>
                    <a:pt x="308" y="245"/>
                  </a:lnTo>
                  <a:lnTo>
                    <a:pt x="308" y="245"/>
                  </a:lnTo>
                  <a:lnTo>
                    <a:pt x="283" y="285"/>
                  </a:lnTo>
                  <a:lnTo>
                    <a:pt x="283" y="285"/>
                  </a:lnTo>
                  <a:lnTo>
                    <a:pt x="263" y="312"/>
                  </a:lnTo>
                  <a:lnTo>
                    <a:pt x="253" y="327"/>
                  </a:lnTo>
                  <a:lnTo>
                    <a:pt x="241" y="340"/>
                  </a:lnTo>
                  <a:lnTo>
                    <a:pt x="230" y="354"/>
                  </a:lnTo>
                  <a:lnTo>
                    <a:pt x="217" y="367"/>
                  </a:lnTo>
                  <a:lnTo>
                    <a:pt x="203" y="380"/>
                  </a:lnTo>
                  <a:lnTo>
                    <a:pt x="189" y="391"/>
                  </a:lnTo>
                  <a:lnTo>
                    <a:pt x="174" y="402"/>
                  </a:lnTo>
                  <a:lnTo>
                    <a:pt x="158" y="413"/>
                  </a:lnTo>
                  <a:lnTo>
                    <a:pt x="141" y="421"/>
                  </a:lnTo>
                  <a:lnTo>
                    <a:pt x="124" y="429"/>
                  </a:lnTo>
                  <a:lnTo>
                    <a:pt x="105" y="435"/>
                  </a:lnTo>
                  <a:lnTo>
                    <a:pt x="86" y="441"/>
                  </a:lnTo>
                  <a:lnTo>
                    <a:pt x="65" y="444"/>
                  </a:lnTo>
                  <a:lnTo>
                    <a:pt x="42" y="446"/>
                  </a:lnTo>
                  <a:lnTo>
                    <a:pt x="42" y="446"/>
                  </a:lnTo>
                  <a:lnTo>
                    <a:pt x="42" y="446"/>
                  </a:lnTo>
                  <a:lnTo>
                    <a:pt x="37" y="445"/>
                  </a:lnTo>
                  <a:lnTo>
                    <a:pt x="32" y="445"/>
                  </a:lnTo>
                  <a:lnTo>
                    <a:pt x="27" y="443"/>
                  </a:lnTo>
                  <a:lnTo>
                    <a:pt x="22" y="441"/>
                  </a:lnTo>
                  <a:lnTo>
                    <a:pt x="17" y="439"/>
                  </a:lnTo>
                  <a:lnTo>
                    <a:pt x="13" y="435"/>
                  </a:lnTo>
                  <a:lnTo>
                    <a:pt x="9" y="431"/>
                  </a:lnTo>
                  <a:lnTo>
                    <a:pt x="6" y="427"/>
                  </a:lnTo>
                  <a:lnTo>
                    <a:pt x="6" y="427"/>
                  </a:lnTo>
                  <a:lnTo>
                    <a:pt x="3"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0" y="380"/>
                  </a:lnTo>
                  <a:lnTo>
                    <a:pt x="964" y="376"/>
                  </a:lnTo>
                  <a:lnTo>
                    <a:pt x="961" y="375"/>
                  </a:lnTo>
                  <a:lnTo>
                    <a:pt x="955" y="374"/>
                  </a:lnTo>
                  <a:lnTo>
                    <a:pt x="955" y="374"/>
                  </a:lnTo>
                  <a:lnTo>
                    <a:pt x="937" y="373"/>
                  </a:lnTo>
                  <a:lnTo>
                    <a:pt x="919" y="370"/>
                  </a:lnTo>
                  <a:lnTo>
                    <a:pt x="903" y="365"/>
                  </a:lnTo>
                  <a:lnTo>
                    <a:pt x="887" y="358"/>
                  </a:lnTo>
                  <a:lnTo>
                    <a:pt x="872" y="351"/>
                  </a:lnTo>
                  <a:lnTo>
                    <a:pt x="858" y="341"/>
                  </a:lnTo>
                  <a:lnTo>
                    <a:pt x="845" y="331"/>
                  </a:lnTo>
                  <a:lnTo>
                    <a:pt x="833" y="320"/>
                  </a:lnTo>
                  <a:lnTo>
                    <a:pt x="820" y="307"/>
                  </a:lnTo>
                  <a:lnTo>
                    <a:pt x="809" y="295"/>
                  </a:lnTo>
                  <a:lnTo>
                    <a:pt x="799" y="281"/>
                  </a:lnTo>
                  <a:lnTo>
                    <a:pt x="788" y="267"/>
                  </a:lnTo>
                  <a:lnTo>
                    <a:pt x="769" y="239"/>
                  </a:lnTo>
                  <a:lnTo>
                    <a:pt x="750" y="210"/>
                  </a:lnTo>
                  <a:lnTo>
                    <a:pt x="750" y="210"/>
                  </a:lnTo>
                  <a:lnTo>
                    <a:pt x="725" y="171"/>
                  </a:lnTo>
                  <a:lnTo>
                    <a:pt x="725" y="171"/>
                  </a:lnTo>
                  <a:lnTo>
                    <a:pt x="706" y="144"/>
                  </a:lnTo>
                  <a:lnTo>
                    <a:pt x="685" y="117"/>
                  </a:lnTo>
                  <a:lnTo>
                    <a:pt x="674" y="103"/>
                  </a:lnTo>
                  <a:lnTo>
                    <a:pt x="661" y="91"/>
                  </a:lnTo>
                  <a:lnTo>
                    <a:pt x="649" y="80"/>
                  </a:lnTo>
                  <a:lnTo>
                    <a:pt x="636" y="68"/>
                  </a:lnTo>
                  <a:lnTo>
                    <a:pt x="621" y="57"/>
                  </a:lnTo>
                  <a:lnTo>
                    <a:pt x="606" y="48"/>
                  </a:lnTo>
                  <a:lnTo>
                    <a:pt x="590" y="39"/>
                  </a:lnTo>
                  <a:lnTo>
                    <a:pt x="574" y="32"/>
                  </a:lnTo>
                  <a:lnTo>
                    <a:pt x="556" y="26"/>
                  </a:lnTo>
                  <a:lnTo>
                    <a:pt x="539" y="22"/>
                  </a:lnTo>
                  <a:lnTo>
                    <a:pt x="519" y="19"/>
                  </a:lnTo>
                  <a:lnTo>
                    <a:pt x="499" y="19"/>
                  </a:lnTo>
                  <a:lnTo>
                    <a:pt x="499" y="19"/>
                  </a:lnTo>
                  <a:lnTo>
                    <a:pt x="480" y="19"/>
                  </a:lnTo>
                  <a:lnTo>
                    <a:pt x="460" y="22"/>
                  </a:lnTo>
                  <a:lnTo>
                    <a:pt x="442" y="26"/>
                  </a:lnTo>
                  <a:lnTo>
                    <a:pt x="425" y="32"/>
                  </a:lnTo>
                  <a:lnTo>
                    <a:pt x="409" y="39"/>
                  </a:lnTo>
                  <a:lnTo>
                    <a:pt x="392" y="48"/>
                  </a:lnTo>
                  <a:lnTo>
                    <a:pt x="378" y="57"/>
                  </a:lnTo>
                  <a:lnTo>
                    <a:pt x="363" y="68"/>
                  </a:lnTo>
                  <a:lnTo>
                    <a:pt x="350" y="80"/>
                  </a:lnTo>
                  <a:lnTo>
                    <a:pt x="337" y="91"/>
                  </a:lnTo>
                  <a:lnTo>
                    <a:pt x="325" y="103"/>
                  </a:lnTo>
                  <a:lnTo>
                    <a:pt x="314" y="117"/>
                  </a:lnTo>
                  <a:lnTo>
                    <a:pt x="292" y="144"/>
                  </a:lnTo>
                  <a:lnTo>
                    <a:pt x="273" y="171"/>
                  </a:lnTo>
                  <a:lnTo>
                    <a:pt x="273" y="171"/>
                  </a:lnTo>
                  <a:lnTo>
                    <a:pt x="248" y="210"/>
                  </a:lnTo>
                  <a:lnTo>
                    <a:pt x="248" y="210"/>
                  </a:lnTo>
                  <a:lnTo>
                    <a:pt x="230" y="239"/>
                  </a:lnTo>
                  <a:lnTo>
                    <a:pt x="210" y="267"/>
                  </a:lnTo>
                  <a:lnTo>
                    <a:pt x="200" y="281"/>
                  </a:lnTo>
                  <a:lnTo>
                    <a:pt x="189" y="295"/>
                  </a:lnTo>
                  <a:lnTo>
                    <a:pt x="177" y="307"/>
                  </a:lnTo>
                  <a:lnTo>
                    <a:pt x="166" y="320"/>
                  </a:lnTo>
                  <a:lnTo>
                    <a:pt x="154" y="331"/>
                  </a:lnTo>
                  <a:lnTo>
                    <a:pt x="140" y="341"/>
                  </a:lnTo>
                  <a:lnTo>
                    <a:pt x="126" y="351"/>
                  </a:lnTo>
                  <a:lnTo>
                    <a:pt x="111" y="358"/>
                  </a:lnTo>
                  <a:lnTo>
                    <a:pt x="96" y="365"/>
                  </a:lnTo>
                  <a:lnTo>
                    <a:pt x="79" y="370"/>
                  </a:lnTo>
                  <a:lnTo>
                    <a:pt x="62" y="373"/>
                  </a:lnTo>
                  <a:lnTo>
                    <a:pt x="42" y="374"/>
                  </a:lnTo>
                  <a:lnTo>
                    <a:pt x="42" y="374"/>
                  </a:lnTo>
                  <a:lnTo>
                    <a:pt x="38" y="375"/>
                  </a:lnTo>
                  <a:lnTo>
                    <a:pt x="34" y="376"/>
                  </a:lnTo>
                  <a:lnTo>
                    <a:pt x="28" y="380"/>
                  </a:lnTo>
                  <a:lnTo>
                    <a:pt x="24" y="384"/>
                  </a:lnTo>
                  <a:lnTo>
                    <a:pt x="21" y="388"/>
                  </a:lnTo>
                  <a:lnTo>
                    <a:pt x="21" y="388"/>
                  </a:lnTo>
                  <a:lnTo>
                    <a:pt x="18" y="395"/>
                  </a:lnTo>
                  <a:lnTo>
                    <a:pt x="17" y="402"/>
                  </a:lnTo>
                  <a:lnTo>
                    <a:pt x="18" y="411"/>
                  </a:lnTo>
                  <a:lnTo>
                    <a:pt x="22" y="418"/>
                  </a:lnTo>
                  <a:lnTo>
                    <a:pt x="22" y="418"/>
                  </a:lnTo>
                  <a:lnTo>
                    <a:pt x="24" y="421"/>
                  </a:lnTo>
                  <a:lnTo>
                    <a:pt x="29" y="424"/>
                  </a:lnTo>
                  <a:lnTo>
                    <a:pt x="34" y="427"/>
                  </a:lnTo>
                  <a:lnTo>
                    <a:pt x="42" y="428"/>
                  </a:lnTo>
                  <a:lnTo>
                    <a:pt x="42" y="428"/>
                  </a:lnTo>
                  <a:lnTo>
                    <a:pt x="42" y="428"/>
                  </a:lnTo>
                  <a:lnTo>
                    <a:pt x="63" y="426"/>
                  </a:lnTo>
                  <a:lnTo>
                    <a:pt x="81" y="423"/>
                  </a:lnTo>
                  <a:lnTo>
                    <a:pt x="100" y="419"/>
                  </a:lnTo>
                  <a:lnTo>
                    <a:pt x="118" y="413"/>
                  </a:lnTo>
                  <a:lnTo>
                    <a:pt x="134" y="405"/>
                  </a:lnTo>
                  <a:lnTo>
                    <a:pt x="150" y="397"/>
                  </a:lnTo>
                  <a:lnTo>
                    <a:pt x="164" y="388"/>
                  </a:lnTo>
                  <a:lnTo>
                    <a:pt x="178" y="378"/>
                  </a:lnTo>
                  <a:lnTo>
                    <a:pt x="192" y="367"/>
                  </a:lnTo>
                  <a:lnTo>
                    <a:pt x="204" y="355"/>
                  </a:lnTo>
                  <a:lnTo>
                    <a:pt x="217" y="342"/>
                  </a:lnTo>
                  <a:lnTo>
                    <a:pt x="228" y="330"/>
                  </a:lnTo>
                  <a:lnTo>
                    <a:pt x="249" y="303"/>
                  </a:lnTo>
                  <a:lnTo>
                    <a:pt x="268" y="275"/>
                  </a:lnTo>
                  <a:lnTo>
                    <a:pt x="268" y="275"/>
                  </a:lnTo>
                  <a:lnTo>
                    <a:pt x="294" y="236"/>
                  </a:lnTo>
                  <a:lnTo>
                    <a:pt x="294" y="236"/>
                  </a:lnTo>
                  <a:lnTo>
                    <a:pt x="313" y="207"/>
                  </a:lnTo>
                  <a:lnTo>
                    <a:pt x="332" y="178"/>
                  </a:lnTo>
                  <a:lnTo>
                    <a:pt x="342" y="163"/>
                  </a:lnTo>
                  <a:lnTo>
                    <a:pt x="353" y="150"/>
                  </a:lnTo>
                  <a:lnTo>
                    <a:pt x="364" y="137"/>
                  </a:lnTo>
                  <a:lnTo>
                    <a:pt x="377" y="124"/>
                  </a:lnTo>
                  <a:lnTo>
                    <a:pt x="389" y="114"/>
                  </a:lnTo>
                  <a:lnTo>
                    <a:pt x="402" y="103"/>
                  </a:lnTo>
                  <a:lnTo>
                    <a:pt x="416" y="94"/>
                  </a:lnTo>
                  <a:lnTo>
                    <a:pt x="431" y="86"/>
                  </a:lnTo>
                  <a:lnTo>
                    <a:pt x="447" y="80"/>
                  </a:lnTo>
                  <a:lnTo>
                    <a:pt x="463" y="76"/>
                  </a:lnTo>
                  <a:lnTo>
                    <a:pt x="481" y="72"/>
                  </a:lnTo>
                  <a:lnTo>
                    <a:pt x="499" y="71"/>
                  </a:lnTo>
                  <a:lnTo>
                    <a:pt x="499" y="71"/>
                  </a:lnTo>
                  <a:lnTo>
                    <a:pt x="518" y="72"/>
                  </a:lnTo>
                  <a:lnTo>
                    <a:pt x="535" y="76"/>
                  </a:lnTo>
                  <a:lnTo>
                    <a:pt x="552" y="80"/>
                  </a:lnTo>
                  <a:lnTo>
                    <a:pt x="567" y="86"/>
                  </a:lnTo>
                  <a:lnTo>
                    <a:pt x="582" y="94"/>
                  </a:lnTo>
                  <a:lnTo>
                    <a:pt x="596" y="103"/>
                  </a:lnTo>
                  <a:lnTo>
                    <a:pt x="610" y="114"/>
                  </a:lnTo>
                  <a:lnTo>
                    <a:pt x="622" y="125"/>
                  </a:lnTo>
                  <a:lnTo>
                    <a:pt x="633" y="137"/>
                  </a:lnTo>
                  <a:lnTo>
                    <a:pt x="645" y="150"/>
                  </a:lnTo>
                  <a:lnTo>
                    <a:pt x="656" y="163"/>
                  </a:lnTo>
                  <a:lnTo>
                    <a:pt x="666" y="178"/>
                  </a:lnTo>
                  <a:lnTo>
                    <a:pt x="686" y="207"/>
                  </a:lnTo>
                  <a:lnTo>
                    <a:pt x="705" y="236"/>
                  </a:lnTo>
                  <a:lnTo>
                    <a:pt x="705" y="236"/>
                  </a:lnTo>
                  <a:lnTo>
                    <a:pt x="730" y="275"/>
                  </a:lnTo>
                  <a:lnTo>
                    <a:pt x="730" y="275"/>
                  </a:lnTo>
                  <a:lnTo>
                    <a:pt x="749"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4"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2806" name="Rectangle 2805">
            <a:extLst>
              <a:ext uri="{FF2B5EF4-FFF2-40B4-BE49-F238E27FC236}">
                <a16:creationId xmlns:a16="http://schemas.microsoft.com/office/drawing/2014/main" id="{F3B0564F-817A-40F5-8459-A2CFA9EF2513}"/>
              </a:ext>
            </a:extLst>
          </p:cNvPr>
          <p:cNvSpPr/>
          <p:nvPr/>
        </p:nvSpPr>
        <p:spPr bwMode="auto">
          <a:xfrm>
            <a:off x="5064294" y="830893"/>
            <a:ext cx="3797083" cy="2594941"/>
          </a:xfrm>
          <a:prstGeom prst="rect">
            <a:avLst/>
          </a:prstGeom>
          <a:noFill/>
          <a:ln w="31750">
            <a:solidFill>
              <a:schemeClr val="tx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2807" name="Group 2806">
            <a:extLst>
              <a:ext uri="{FF2B5EF4-FFF2-40B4-BE49-F238E27FC236}">
                <a16:creationId xmlns:a16="http://schemas.microsoft.com/office/drawing/2014/main" id="{7A02C6EB-78CA-B789-C290-8AD9E8880214}"/>
              </a:ext>
            </a:extLst>
          </p:cNvPr>
          <p:cNvGrpSpPr/>
          <p:nvPr/>
        </p:nvGrpSpPr>
        <p:grpSpPr>
          <a:xfrm>
            <a:off x="6193635" y="3804692"/>
            <a:ext cx="2315773" cy="1287754"/>
            <a:chOff x="6986367" y="5288511"/>
            <a:chExt cx="2315773" cy="1287754"/>
          </a:xfrm>
        </p:grpSpPr>
        <p:grpSp>
          <p:nvGrpSpPr>
            <p:cNvPr id="2808" name="Group 2807">
              <a:extLst>
                <a:ext uri="{FF2B5EF4-FFF2-40B4-BE49-F238E27FC236}">
                  <a16:creationId xmlns:a16="http://schemas.microsoft.com/office/drawing/2014/main" id="{497D4E3B-C1D5-C342-44D9-07BA9303E9A3}"/>
                </a:ext>
              </a:extLst>
            </p:cNvPr>
            <p:cNvGrpSpPr/>
            <p:nvPr/>
          </p:nvGrpSpPr>
          <p:grpSpPr>
            <a:xfrm>
              <a:off x="7072981" y="5384241"/>
              <a:ext cx="958553" cy="434133"/>
              <a:chOff x="7902687" y="5821928"/>
              <a:chExt cx="464155" cy="210218"/>
            </a:xfrm>
          </p:grpSpPr>
          <p:sp>
            <p:nvSpPr>
              <p:cNvPr id="2849" name="Rectangle 5">
                <a:extLst>
                  <a:ext uri="{FF2B5EF4-FFF2-40B4-BE49-F238E27FC236}">
                    <a16:creationId xmlns:a16="http://schemas.microsoft.com/office/drawing/2014/main" id="{766606A6-209C-5EDD-150C-1AA423677EBE}"/>
                  </a:ext>
                </a:extLst>
              </p:cNvPr>
              <p:cNvSpPr>
                <a:spLocks noChangeArrowheads="1"/>
              </p:cNvSpPr>
              <p:nvPr/>
            </p:nvSpPr>
            <p:spPr bwMode="auto">
              <a:xfrm>
                <a:off x="8183598"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0" name="Rectangle 6">
                <a:extLst>
                  <a:ext uri="{FF2B5EF4-FFF2-40B4-BE49-F238E27FC236}">
                    <a16:creationId xmlns:a16="http://schemas.microsoft.com/office/drawing/2014/main" id="{7F948423-01B6-073B-83F6-8A7BD49B3D78}"/>
                  </a:ext>
                </a:extLst>
              </p:cNvPr>
              <p:cNvSpPr>
                <a:spLocks noChangeArrowheads="1"/>
              </p:cNvSpPr>
              <p:nvPr/>
            </p:nvSpPr>
            <p:spPr bwMode="auto">
              <a:xfrm>
                <a:off x="8285917"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1" name="Rectangle 7">
                <a:extLst>
                  <a:ext uri="{FF2B5EF4-FFF2-40B4-BE49-F238E27FC236}">
                    <a16:creationId xmlns:a16="http://schemas.microsoft.com/office/drawing/2014/main" id="{03218E00-3E24-0C6C-3A80-1886B7F67601}"/>
                  </a:ext>
                </a:extLst>
              </p:cNvPr>
              <p:cNvSpPr>
                <a:spLocks noChangeArrowheads="1"/>
              </p:cNvSpPr>
              <p:nvPr/>
            </p:nvSpPr>
            <p:spPr bwMode="auto">
              <a:xfrm>
                <a:off x="8317543"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2" name="Rectangle 8">
                <a:extLst>
                  <a:ext uri="{FF2B5EF4-FFF2-40B4-BE49-F238E27FC236}">
                    <a16:creationId xmlns:a16="http://schemas.microsoft.com/office/drawing/2014/main" id="{24932C4F-DDF6-63E5-7797-67A7CD465B71}"/>
                  </a:ext>
                </a:extLst>
              </p:cNvPr>
              <p:cNvSpPr>
                <a:spLocks noChangeArrowheads="1"/>
              </p:cNvSpPr>
              <p:nvPr/>
            </p:nvSpPr>
            <p:spPr bwMode="auto">
              <a:xfrm>
                <a:off x="7940824" y="5844252"/>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3" name="Rectangle 9">
                <a:extLst>
                  <a:ext uri="{FF2B5EF4-FFF2-40B4-BE49-F238E27FC236}">
                    <a16:creationId xmlns:a16="http://schemas.microsoft.com/office/drawing/2014/main" id="{8ED004CC-F6C2-4AB2-53F7-7132989CBA1B}"/>
                  </a:ext>
                </a:extLst>
              </p:cNvPr>
              <p:cNvSpPr>
                <a:spLocks noChangeArrowheads="1"/>
              </p:cNvSpPr>
              <p:nvPr/>
            </p:nvSpPr>
            <p:spPr bwMode="auto">
              <a:xfrm>
                <a:off x="7973380" y="5860995"/>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4" name="Rectangle 10">
                <a:extLst>
                  <a:ext uri="{FF2B5EF4-FFF2-40B4-BE49-F238E27FC236}">
                    <a16:creationId xmlns:a16="http://schemas.microsoft.com/office/drawing/2014/main" id="{2C619296-27F3-9AA4-8C7C-C35A0974F981}"/>
                  </a:ext>
                </a:extLst>
              </p:cNvPr>
              <p:cNvSpPr>
                <a:spLocks noChangeArrowheads="1"/>
              </p:cNvSpPr>
              <p:nvPr/>
            </p:nvSpPr>
            <p:spPr bwMode="auto">
              <a:xfrm>
                <a:off x="8149182"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5" name="Rectangle 11">
                <a:extLst>
                  <a:ext uri="{FF2B5EF4-FFF2-40B4-BE49-F238E27FC236}">
                    <a16:creationId xmlns:a16="http://schemas.microsoft.com/office/drawing/2014/main" id="{86BC22DC-9199-D1E2-E0B5-6EC3691BD05A}"/>
                  </a:ext>
                </a:extLst>
              </p:cNvPr>
              <p:cNvSpPr>
                <a:spLocks noChangeArrowheads="1"/>
              </p:cNvSpPr>
              <p:nvPr/>
            </p:nvSpPr>
            <p:spPr bwMode="auto">
              <a:xfrm>
                <a:off x="8114766"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6" name="Rectangle 12">
                <a:extLst>
                  <a:ext uri="{FF2B5EF4-FFF2-40B4-BE49-F238E27FC236}">
                    <a16:creationId xmlns:a16="http://schemas.microsoft.com/office/drawing/2014/main" id="{F60097C3-2432-7889-4B2D-03DD2CC7C24C}"/>
                  </a:ext>
                </a:extLst>
              </p:cNvPr>
              <p:cNvSpPr>
                <a:spLocks noChangeArrowheads="1"/>
              </p:cNvSpPr>
              <p:nvPr/>
            </p:nvSpPr>
            <p:spPr bwMode="auto">
              <a:xfrm>
                <a:off x="8080350"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7" name="Freeform 13">
                <a:extLst>
                  <a:ext uri="{FF2B5EF4-FFF2-40B4-BE49-F238E27FC236}">
                    <a16:creationId xmlns:a16="http://schemas.microsoft.com/office/drawing/2014/main" id="{291BAFD5-388B-5F76-0E89-758C332CA97B}"/>
                  </a:ext>
                </a:extLst>
              </p:cNvPr>
              <p:cNvSpPr>
                <a:spLocks/>
              </p:cNvSpPr>
              <p:nvPr/>
            </p:nvSpPr>
            <p:spPr bwMode="auto">
              <a:xfrm>
                <a:off x="7907338" y="5829369"/>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8" name="Freeform 14">
                <a:extLst>
                  <a:ext uri="{FF2B5EF4-FFF2-40B4-BE49-F238E27FC236}">
                    <a16:creationId xmlns:a16="http://schemas.microsoft.com/office/drawing/2014/main" id="{A9BA2887-649B-8B67-8691-2F1ACBA57B9E}"/>
                  </a:ext>
                </a:extLst>
              </p:cNvPr>
              <p:cNvSpPr>
                <a:spLocks noEditPoints="1"/>
              </p:cNvSpPr>
              <p:nvPr/>
            </p:nvSpPr>
            <p:spPr bwMode="auto">
              <a:xfrm>
                <a:off x="7902687" y="5825649"/>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59" name="Freeform 15">
                <a:extLst>
                  <a:ext uri="{FF2B5EF4-FFF2-40B4-BE49-F238E27FC236}">
                    <a16:creationId xmlns:a16="http://schemas.microsoft.com/office/drawing/2014/main" id="{235E1DEB-9F70-27AC-86E3-CC76C7ECD391}"/>
                  </a:ext>
                </a:extLst>
              </p:cNvPr>
              <p:cNvSpPr>
                <a:spLocks/>
              </p:cNvSpPr>
              <p:nvPr/>
            </p:nvSpPr>
            <p:spPr bwMode="auto">
              <a:xfrm>
                <a:off x="7907338" y="5826579"/>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60" name="Freeform 16">
                <a:extLst>
                  <a:ext uri="{FF2B5EF4-FFF2-40B4-BE49-F238E27FC236}">
                    <a16:creationId xmlns:a16="http://schemas.microsoft.com/office/drawing/2014/main" id="{2FBA8486-73B6-8BDC-7ABA-8198468CF471}"/>
                  </a:ext>
                </a:extLst>
              </p:cNvPr>
              <p:cNvSpPr>
                <a:spLocks noEditPoints="1"/>
              </p:cNvSpPr>
              <p:nvPr/>
            </p:nvSpPr>
            <p:spPr bwMode="auto">
              <a:xfrm>
                <a:off x="7902687" y="5821928"/>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2809" name="Group 2808">
              <a:extLst>
                <a:ext uri="{FF2B5EF4-FFF2-40B4-BE49-F238E27FC236}">
                  <a16:creationId xmlns:a16="http://schemas.microsoft.com/office/drawing/2014/main" id="{F998822A-083F-053C-6357-00F56FE97056}"/>
                </a:ext>
              </a:extLst>
            </p:cNvPr>
            <p:cNvGrpSpPr/>
            <p:nvPr/>
          </p:nvGrpSpPr>
          <p:grpSpPr>
            <a:xfrm>
              <a:off x="7692049" y="5708367"/>
              <a:ext cx="958553" cy="434133"/>
              <a:chOff x="7902687" y="5821928"/>
              <a:chExt cx="464155" cy="210218"/>
            </a:xfrm>
          </p:grpSpPr>
          <p:sp>
            <p:nvSpPr>
              <p:cNvPr id="2837" name="Rectangle 5">
                <a:extLst>
                  <a:ext uri="{FF2B5EF4-FFF2-40B4-BE49-F238E27FC236}">
                    <a16:creationId xmlns:a16="http://schemas.microsoft.com/office/drawing/2014/main" id="{610EEBD5-67A9-561A-9E50-6F3FFCE2DBE3}"/>
                  </a:ext>
                </a:extLst>
              </p:cNvPr>
              <p:cNvSpPr>
                <a:spLocks noChangeArrowheads="1"/>
              </p:cNvSpPr>
              <p:nvPr/>
            </p:nvSpPr>
            <p:spPr bwMode="auto">
              <a:xfrm>
                <a:off x="8183598"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38" name="Rectangle 6">
                <a:extLst>
                  <a:ext uri="{FF2B5EF4-FFF2-40B4-BE49-F238E27FC236}">
                    <a16:creationId xmlns:a16="http://schemas.microsoft.com/office/drawing/2014/main" id="{EC52F46D-670B-12DD-2B56-E1C6CDD24D1C}"/>
                  </a:ext>
                </a:extLst>
              </p:cNvPr>
              <p:cNvSpPr>
                <a:spLocks noChangeArrowheads="1"/>
              </p:cNvSpPr>
              <p:nvPr/>
            </p:nvSpPr>
            <p:spPr bwMode="auto">
              <a:xfrm>
                <a:off x="8285917"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39" name="Rectangle 7">
                <a:extLst>
                  <a:ext uri="{FF2B5EF4-FFF2-40B4-BE49-F238E27FC236}">
                    <a16:creationId xmlns:a16="http://schemas.microsoft.com/office/drawing/2014/main" id="{2ADB8B4F-2B27-B1FE-33CF-D685E6E3691F}"/>
                  </a:ext>
                </a:extLst>
              </p:cNvPr>
              <p:cNvSpPr>
                <a:spLocks noChangeArrowheads="1"/>
              </p:cNvSpPr>
              <p:nvPr/>
            </p:nvSpPr>
            <p:spPr bwMode="auto">
              <a:xfrm>
                <a:off x="8317543"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40" name="Rectangle 8">
                <a:extLst>
                  <a:ext uri="{FF2B5EF4-FFF2-40B4-BE49-F238E27FC236}">
                    <a16:creationId xmlns:a16="http://schemas.microsoft.com/office/drawing/2014/main" id="{C0B3666B-1C60-DB65-FA72-21258C987294}"/>
                  </a:ext>
                </a:extLst>
              </p:cNvPr>
              <p:cNvSpPr>
                <a:spLocks noChangeArrowheads="1"/>
              </p:cNvSpPr>
              <p:nvPr/>
            </p:nvSpPr>
            <p:spPr bwMode="auto">
              <a:xfrm>
                <a:off x="7940824" y="5844252"/>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41" name="Rectangle 9">
                <a:extLst>
                  <a:ext uri="{FF2B5EF4-FFF2-40B4-BE49-F238E27FC236}">
                    <a16:creationId xmlns:a16="http://schemas.microsoft.com/office/drawing/2014/main" id="{A5092DA2-A4F3-933B-E250-BD37C22B0FB5}"/>
                  </a:ext>
                </a:extLst>
              </p:cNvPr>
              <p:cNvSpPr>
                <a:spLocks noChangeArrowheads="1"/>
              </p:cNvSpPr>
              <p:nvPr/>
            </p:nvSpPr>
            <p:spPr bwMode="auto">
              <a:xfrm>
                <a:off x="7973380" y="5860995"/>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42" name="Rectangle 10">
                <a:extLst>
                  <a:ext uri="{FF2B5EF4-FFF2-40B4-BE49-F238E27FC236}">
                    <a16:creationId xmlns:a16="http://schemas.microsoft.com/office/drawing/2014/main" id="{835A4786-C528-D826-D5BA-DF96CDE92254}"/>
                  </a:ext>
                </a:extLst>
              </p:cNvPr>
              <p:cNvSpPr>
                <a:spLocks noChangeArrowheads="1"/>
              </p:cNvSpPr>
              <p:nvPr/>
            </p:nvSpPr>
            <p:spPr bwMode="auto">
              <a:xfrm>
                <a:off x="8149182"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43" name="Rectangle 11">
                <a:extLst>
                  <a:ext uri="{FF2B5EF4-FFF2-40B4-BE49-F238E27FC236}">
                    <a16:creationId xmlns:a16="http://schemas.microsoft.com/office/drawing/2014/main" id="{4B0CDE1E-DE22-E22A-22F2-63A92764EAE6}"/>
                  </a:ext>
                </a:extLst>
              </p:cNvPr>
              <p:cNvSpPr>
                <a:spLocks noChangeArrowheads="1"/>
              </p:cNvSpPr>
              <p:nvPr/>
            </p:nvSpPr>
            <p:spPr bwMode="auto">
              <a:xfrm>
                <a:off x="8114766"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44" name="Rectangle 12">
                <a:extLst>
                  <a:ext uri="{FF2B5EF4-FFF2-40B4-BE49-F238E27FC236}">
                    <a16:creationId xmlns:a16="http://schemas.microsoft.com/office/drawing/2014/main" id="{514B556E-3085-6F25-AEDC-6A6A95D1F5A4}"/>
                  </a:ext>
                </a:extLst>
              </p:cNvPr>
              <p:cNvSpPr>
                <a:spLocks noChangeArrowheads="1"/>
              </p:cNvSpPr>
              <p:nvPr/>
            </p:nvSpPr>
            <p:spPr bwMode="auto">
              <a:xfrm>
                <a:off x="8080350"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45" name="Freeform 13">
                <a:extLst>
                  <a:ext uri="{FF2B5EF4-FFF2-40B4-BE49-F238E27FC236}">
                    <a16:creationId xmlns:a16="http://schemas.microsoft.com/office/drawing/2014/main" id="{5AE0C50D-7387-E0FE-F623-4AAF140268AF}"/>
                  </a:ext>
                </a:extLst>
              </p:cNvPr>
              <p:cNvSpPr>
                <a:spLocks/>
              </p:cNvSpPr>
              <p:nvPr/>
            </p:nvSpPr>
            <p:spPr bwMode="auto">
              <a:xfrm>
                <a:off x="7907338" y="5829369"/>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46" name="Freeform 14">
                <a:extLst>
                  <a:ext uri="{FF2B5EF4-FFF2-40B4-BE49-F238E27FC236}">
                    <a16:creationId xmlns:a16="http://schemas.microsoft.com/office/drawing/2014/main" id="{30FDF34E-B8FF-6B14-7910-5C5B593D5355}"/>
                  </a:ext>
                </a:extLst>
              </p:cNvPr>
              <p:cNvSpPr>
                <a:spLocks noEditPoints="1"/>
              </p:cNvSpPr>
              <p:nvPr/>
            </p:nvSpPr>
            <p:spPr bwMode="auto">
              <a:xfrm>
                <a:off x="7902687" y="5825649"/>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47" name="Freeform 15">
                <a:extLst>
                  <a:ext uri="{FF2B5EF4-FFF2-40B4-BE49-F238E27FC236}">
                    <a16:creationId xmlns:a16="http://schemas.microsoft.com/office/drawing/2014/main" id="{02E74BA1-16F4-EA4D-C58B-DF08F5A0CB48}"/>
                  </a:ext>
                </a:extLst>
              </p:cNvPr>
              <p:cNvSpPr>
                <a:spLocks/>
              </p:cNvSpPr>
              <p:nvPr/>
            </p:nvSpPr>
            <p:spPr bwMode="auto">
              <a:xfrm>
                <a:off x="7907338" y="5826579"/>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48" name="Freeform 16">
                <a:extLst>
                  <a:ext uri="{FF2B5EF4-FFF2-40B4-BE49-F238E27FC236}">
                    <a16:creationId xmlns:a16="http://schemas.microsoft.com/office/drawing/2014/main" id="{29105613-1871-7C85-AE80-728B2E5F9127}"/>
                  </a:ext>
                </a:extLst>
              </p:cNvPr>
              <p:cNvSpPr>
                <a:spLocks noEditPoints="1"/>
              </p:cNvSpPr>
              <p:nvPr/>
            </p:nvSpPr>
            <p:spPr bwMode="auto">
              <a:xfrm>
                <a:off x="7902687" y="5821928"/>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2810" name="Group 2809">
              <a:extLst>
                <a:ext uri="{FF2B5EF4-FFF2-40B4-BE49-F238E27FC236}">
                  <a16:creationId xmlns:a16="http://schemas.microsoft.com/office/drawing/2014/main" id="{FDB92D97-B904-0B79-6F33-4092FFC8B208}"/>
                </a:ext>
              </a:extLst>
            </p:cNvPr>
            <p:cNvGrpSpPr/>
            <p:nvPr/>
          </p:nvGrpSpPr>
          <p:grpSpPr>
            <a:xfrm>
              <a:off x="7362169" y="6062556"/>
              <a:ext cx="958553" cy="434133"/>
              <a:chOff x="7902687" y="5821928"/>
              <a:chExt cx="464155" cy="210218"/>
            </a:xfrm>
          </p:grpSpPr>
          <p:sp>
            <p:nvSpPr>
              <p:cNvPr id="2825" name="Rectangle 5">
                <a:extLst>
                  <a:ext uri="{FF2B5EF4-FFF2-40B4-BE49-F238E27FC236}">
                    <a16:creationId xmlns:a16="http://schemas.microsoft.com/office/drawing/2014/main" id="{F0674FA1-C219-30F3-9E5D-2875D5440E07}"/>
                  </a:ext>
                </a:extLst>
              </p:cNvPr>
              <p:cNvSpPr>
                <a:spLocks noChangeArrowheads="1"/>
              </p:cNvSpPr>
              <p:nvPr/>
            </p:nvSpPr>
            <p:spPr bwMode="auto">
              <a:xfrm>
                <a:off x="8183598"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26" name="Rectangle 6">
                <a:extLst>
                  <a:ext uri="{FF2B5EF4-FFF2-40B4-BE49-F238E27FC236}">
                    <a16:creationId xmlns:a16="http://schemas.microsoft.com/office/drawing/2014/main" id="{96B83F92-40F9-F2ED-D4F3-08E969EA9079}"/>
                  </a:ext>
                </a:extLst>
              </p:cNvPr>
              <p:cNvSpPr>
                <a:spLocks noChangeArrowheads="1"/>
              </p:cNvSpPr>
              <p:nvPr/>
            </p:nvSpPr>
            <p:spPr bwMode="auto">
              <a:xfrm>
                <a:off x="8285917"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27" name="Rectangle 7">
                <a:extLst>
                  <a:ext uri="{FF2B5EF4-FFF2-40B4-BE49-F238E27FC236}">
                    <a16:creationId xmlns:a16="http://schemas.microsoft.com/office/drawing/2014/main" id="{CA9D1B05-1CD5-95C7-D322-5E3BDF13819F}"/>
                  </a:ext>
                </a:extLst>
              </p:cNvPr>
              <p:cNvSpPr>
                <a:spLocks noChangeArrowheads="1"/>
              </p:cNvSpPr>
              <p:nvPr/>
            </p:nvSpPr>
            <p:spPr bwMode="auto">
              <a:xfrm>
                <a:off x="8317543"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28" name="Rectangle 8">
                <a:extLst>
                  <a:ext uri="{FF2B5EF4-FFF2-40B4-BE49-F238E27FC236}">
                    <a16:creationId xmlns:a16="http://schemas.microsoft.com/office/drawing/2014/main" id="{8C46FB3E-5926-2498-B515-6BE787AB0C7D}"/>
                  </a:ext>
                </a:extLst>
              </p:cNvPr>
              <p:cNvSpPr>
                <a:spLocks noChangeArrowheads="1"/>
              </p:cNvSpPr>
              <p:nvPr/>
            </p:nvSpPr>
            <p:spPr bwMode="auto">
              <a:xfrm>
                <a:off x="7940824" y="5844252"/>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29" name="Rectangle 9">
                <a:extLst>
                  <a:ext uri="{FF2B5EF4-FFF2-40B4-BE49-F238E27FC236}">
                    <a16:creationId xmlns:a16="http://schemas.microsoft.com/office/drawing/2014/main" id="{FFAFFA21-8F47-7A61-5C53-2B8908BB8072}"/>
                  </a:ext>
                </a:extLst>
              </p:cNvPr>
              <p:cNvSpPr>
                <a:spLocks noChangeArrowheads="1"/>
              </p:cNvSpPr>
              <p:nvPr/>
            </p:nvSpPr>
            <p:spPr bwMode="auto">
              <a:xfrm>
                <a:off x="7973380" y="5860995"/>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30" name="Rectangle 10">
                <a:extLst>
                  <a:ext uri="{FF2B5EF4-FFF2-40B4-BE49-F238E27FC236}">
                    <a16:creationId xmlns:a16="http://schemas.microsoft.com/office/drawing/2014/main" id="{F6A0525B-713B-FE9F-B71E-94A04C6371FF}"/>
                  </a:ext>
                </a:extLst>
              </p:cNvPr>
              <p:cNvSpPr>
                <a:spLocks noChangeArrowheads="1"/>
              </p:cNvSpPr>
              <p:nvPr/>
            </p:nvSpPr>
            <p:spPr bwMode="auto">
              <a:xfrm>
                <a:off x="8149182"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31" name="Rectangle 11">
                <a:extLst>
                  <a:ext uri="{FF2B5EF4-FFF2-40B4-BE49-F238E27FC236}">
                    <a16:creationId xmlns:a16="http://schemas.microsoft.com/office/drawing/2014/main" id="{F6E33DA4-89E4-D806-12CA-60D63DAB5609}"/>
                  </a:ext>
                </a:extLst>
              </p:cNvPr>
              <p:cNvSpPr>
                <a:spLocks noChangeArrowheads="1"/>
              </p:cNvSpPr>
              <p:nvPr/>
            </p:nvSpPr>
            <p:spPr bwMode="auto">
              <a:xfrm>
                <a:off x="8114766"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32" name="Rectangle 12">
                <a:extLst>
                  <a:ext uri="{FF2B5EF4-FFF2-40B4-BE49-F238E27FC236}">
                    <a16:creationId xmlns:a16="http://schemas.microsoft.com/office/drawing/2014/main" id="{465B999A-7B81-F944-E68C-4C109253DF45}"/>
                  </a:ext>
                </a:extLst>
              </p:cNvPr>
              <p:cNvSpPr>
                <a:spLocks noChangeArrowheads="1"/>
              </p:cNvSpPr>
              <p:nvPr/>
            </p:nvSpPr>
            <p:spPr bwMode="auto">
              <a:xfrm>
                <a:off x="8080350"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33" name="Freeform 13">
                <a:extLst>
                  <a:ext uri="{FF2B5EF4-FFF2-40B4-BE49-F238E27FC236}">
                    <a16:creationId xmlns:a16="http://schemas.microsoft.com/office/drawing/2014/main" id="{E49291CF-431E-FF6A-8967-8EBA35B8298C}"/>
                  </a:ext>
                </a:extLst>
              </p:cNvPr>
              <p:cNvSpPr>
                <a:spLocks/>
              </p:cNvSpPr>
              <p:nvPr/>
            </p:nvSpPr>
            <p:spPr bwMode="auto">
              <a:xfrm>
                <a:off x="7907338" y="5829369"/>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34" name="Freeform 14">
                <a:extLst>
                  <a:ext uri="{FF2B5EF4-FFF2-40B4-BE49-F238E27FC236}">
                    <a16:creationId xmlns:a16="http://schemas.microsoft.com/office/drawing/2014/main" id="{74297626-9E19-2941-7417-AD04EF5969ED}"/>
                  </a:ext>
                </a:extLst>
              </p:cNvPr>
              <p:cNvSpPr>
                <a:spLocks noEditPoints="1"/>
              </p:cNvSpPr>
              <p:nvPr/>
            </p:nvSpPr>
            <p:spPr bwMode="auto">
              <a:xfrm>
                <a:off x="7902687" y="5825649"/>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35" name="Freeform 15">
                <a:extLst>
                  <a:ext uri="{FF2B5EF4-FFF2-40B4-BE49-F238E27FC236}">
                    <a16:creationId xmlns:a16="http://schemas.microsoft.com/office/drawing/2014/main" id="{F82B21A2-42B1-BB86-C87C-E3F802939A0D}"/>
                  </a:ext>
                </a:extLst>
              </p:cNvPr>
              <p:cNvSpPr>
                <a:spLocks/>
              </p:cNvSpPr>
              <p:nvPr/>
            </p:nvSpPr>
            <p:spPr bwMode="auto">
              <a:xfrm>
                <a:off x="7907338" y="5826579"/>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36" name="Freeform 16">
                <a:extLst>
                  <a:ext uri="{FF2B5EF4-FFF2-40B4-BE49-F238E27FC236}">
                    <a16:creationId xmlns:a16="http://schemas.microsoft.com/office/drawing/2014/main" id="{56CBCB28-5739-F5A2-7524-A8D53EB82D6D}"/>
                  </a:ext>
                </a:extLst>
              </p:cNvPr>
              <p:cNvSpPr>
                <a:spLocks noEditPoints="1"/>
              </p:cNvSpPr>
              <p:nvPr/>
            </p:nvSpPr>
            <p:spPr bwMode="auto">
              <a:xfrm>
                <a:off x="7902687" y="5821928"/>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2811" name="Group 2810">
              <a:extLst>
                <a:ext uri="{FF2B5EF4-FFF2-40B4-BE49-F238E27FC236}">
                  <a16:creationId xmlns:a16="http://schemas.microsoft.com/office/drawing/2014/main" id="{60E78D93-916B-052B-5042-F6FC05852BB9}"/>
                </a:ext>
              </a:extLst>
            </p:cNvPr>
            <p:cNvGrpSpPr/>
            <p:nvPr/>
          </p:nvGrpSpPr>
          <p:grpSpPr>
            <a:xfrm>
              <a:off x="8263099" y="5410735"/>
              <a:ext cx="958553" cy="434133"/>
              <a:chOff x="7902687" y="5821928"/>
              <a:chExt cx="464155" cy="210218"/>
            </a:xfrm>
          </p:grpSpPr>
          <p:sp>
            <p:nvSpPr>
              <p:cNvPr id="2813" name="Rectangle 5">
                <a:extLst>
                  <a:ext uri="{FF2B5EF4-FFF2-40B4-BE49-F238E27FC236}">
                    <a16:creationId xmlns:a16="http://schemas.microsoft.com/office/drawing/2014/main" id="{31768B74-637E-8F0C-9515-3A1E8DA31AC7}"/>
                  </a:ext>
                </a:extLst>
              </p:cNvPr>
              <p:cNvSpPr>
                <a:spLocks noChangeArrowheads="1"/>
              </p:cNvSpPr>
              <p:nvPr/>
            </p:nvSpPr>
            <p:spPr bwMode="auto">
              <a:xfrm>
                <a:off x="8183598"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14" name="Rectangle 6">
                <a:extLst>
                  <a:ext uri="{FF2B5EF4-FFF2-40B4-BE49-F238E27FC236}">
                    <a16:creationId xmlns:a16="http://schemas.microsoft.com/office/drawing/2014/main" id="{F5875DF3-EBF7-99F1-C628-0219D4220DD9}"/>
                  </a:ext>
                </a:extLst>
              </p:cNvPr>
              <p:cNvSpPr>
                <a:spLocks noChangeArrowheads="1"/>
              </p:cNvSpPr>
              <p:nvPr/>
            </p:nvSpPr>
            <p:spPr bwMode="auto">
              <a:xfrm>
                <a:off x="8285917"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15" name="Rectangle 7">
                <a:extLst>
                  <a:ext uri="{FF2B5EF4-FFF2-40B4-BE49-F238E27FC236}">
                    <a16:creationId xmlns:a16="http://schemas.microsoft.com/office/drawing/2014/main" id="{708AA91E-F36F-0CD6-7217-10AF9EA06A91}"/>
                  </a:ext>
                </a:extLst>
              </p:cNvPr>
              <p:cNvSpPr>
                <a:spLocks noChangeArrowheads="1"/>
              </p:cNvSpPr>
              <p:nvPr/>
            </p:nvSpPr>
            <p:spPr bwMode="auto">
              <a:xfrm>
                <a:off x="8317543"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16" name="Rectangle 8">
                <a:extLst>
                  <a:ext uri="{FF2B5EF4-FFF2-40B4-BE49-F238E27FC236}">
                    <a16:creationId xmlns:a16="http://schemas.microsoft.com/office/drawing/2014/main" id="{CBF7F6F7-2661-854F-90C6-EB309C65B58D}"/>
                  </a:ext>
                </a:extLst>
              </p:cNvPr>
              <p:cNvSpPr>
                <a:spLocks noChangeArrowheads="1"/>
              </p:cNvSpPr>
              <p:nvPr/>
            </p:nvSpPr>
            <p:spPr bwMode="auto">
              <a:xfrm>
                <a:off x="7940824" y="5844252"/>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17" name="Rectangle 9">
                <a:extLst>
                  <a:ext uri="{FF2B5EF4-FFF2-40B4-BE49-F238E27FC236}">
                    <a16:creationId xmlns:a16="http://schemas.microsoft.com/office/drawing/2014/main" id="{97F41384-B612-1C23-9A38-C752273D5D48}"/>
                  </a:ext>
                </a:extLst>
              </p:cNvPr>
              <p:cNvSpPr>
                <a:spLocks noChangeArrowheads="1"/>
              </p:cNvSpPr>
              <p:nvPr/>
            </p:nvSpPr>
            <p:spPr bwMode="auto">
              <a:xfrm>
                <a:off x="7973380" y="5860995"/>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18" name="Rectangle 10">
                <a:extLst>
                  <a:ext uri="{FF2B5EF4-FFF2-40B4-BE49-F238E27FC236}">
                    <a16:creationId xmlns:a16="http://schemas.microsoft.com/office/drawing/2014/main" id="{3A702191-FBC8-264D-FFE1-FB946554FD1E}"/>
                  </a:ext>
                </a:extLst>
              </p:cNvPr>
              <p:cNvSpPr>
                <a:spLocks noChangeArrowheads="1"/>
              </p:cNvSpPr>
              <p:nvPr/>
            </p:nvSpPr>
            <p:spPr bwMode="auto">
              <a:xfrm>
                <a:off x="8149182"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19" name="Rectangle 11">
                <a:extLst>
                  <a:ext uri="{FF2B5EF4-FFF2-40B4-BE49-F238E27FC236}">
                    <a16:creationId xmlns:a16="http://schemas.microsoft.com/office/drawing/2014/main" id="{02885E76-CC54-66C7-E3B7-9A99E17F584D}"/>
                  </a:ext>
                </a:extLst>
              </p:cNvPr>
              <p:cNvSpPr>
                <a:spLocks noChangeArrowheads="1"/>
              </p:cNvSpPr>
              <p:nvPr/>
            </p:nvSpPr>
            <p:spPr bwMode="auto">
              <a:xfrm>
                <a:off x="8114766"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20" name="Rectangle 12">
                <a:extLst>
                  <a:ext uri="{FF2B5EF4-FFF2-40B4-BE49-F238E27FC236}">
                    <a16:creationId xmlns:a16="http://schemas.microsoft.com/office/drawing/2014/main" id="{F9EF6182-0DE3-8C1D-6F8A-D3A0D2D2E2A5}"/>
                  </a:ext>
                </a:extLst>
              </p:cNvPr>
              <p:cNvSpPr>
                <a:spLocks noChangeArrowheads="1"/>
              </p:cNvSpPr>
              <p:nvPr/>
            </p:nvSpPr>
            <p:spPr bwMode="auto">
              <a:xfrm>
                <a:off x="8080350"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21" name="Freeform 13">
                <a:extLst>
                  <a:ext uri="{FF2B5EF4-FFF2-40B4-BE49-F238E27FC236}">
                    <a16:creationId xmlns:a16="http://schemas.microsoft.com/office/drawing/2014/main" id="{CD7AED6C-0021-BC0C-B064-F0C1F3AC2643}"/>
                  </a:ext>
                </a:extLst>
              </p:cNvPr>
              <p:cNvSpPr>
                <a:spLocks/>
              </p:cNvSpPr>
              <p:nvPr/>
            </p:nvSpPr>
            <p:spPr bwMode="auto">
              <a:xfrm>
                <a:off x="7907338" y="5829369"/>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22" name="Freeform 14">
                <a:extLst>
                  <a:ext uri="{FF2B5EF4-FFF2-40B4-BE49-F238E27FC236}">
                    <a16:creationId xmlns:a16="http://schemas.microsoft.com/office/drawing/2014/main" id="{945220C2-71AD-A285-9496-2B2832E7AACC}"/>
                  </a:ext>
                </a:extLst>
              </p:cNvPr>
              <p:cNvSpPr>
                <a:spLocks noEditPoints="1"/>
              </p:cNvSpPr>
              <p:nvPr/>
            </p:nvSpPr>
            <p:spPr bwMode="auto">
              <a:xfrm>
                <a:off x="7902687" y="5825649"/>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23" name="Freeform 15">
                <a:extLst>
                  <a:ext uri="{FF2B5EF4-FFF2-40B4-BE49-F238E27FC236}">
                    <a16:creationId xmlns:a16="http://schemas.microsoft.com/office/drawing/2014/main" id="{67B011A7-33EE-A54F-7A89-84C41D91FAA8}"/>
                  </a:ext>
                </a:extLst>
              </p:cNvPr>
              <p:cNvSpPr>
                <a:spLocks/>
              </p:cNvSpPr>
              <p:nvPr/>
            </p:nvSpPr>
            <p:spPr bwMode="auto">
              <a:xfrm>
                <a:off x="7907338" y="5826579"/>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24" name="Freeform 16">
                <a:extLst>
                  <a:ext uri="{FF2B5EF4-FFF2-40B4-BE49-F238E27FC236}">
                    <a16:creationId xmlns:a16="http://schemas.microsoft.com/office/drawing/2014/main" id="{02394168-6955-11B4-C443-01DF648A105E}"/>
                  </a:ext>
                </a:extLst>
              </p:cNvPr>
              <p:cNvSpPr>
                <a:spLocks noEditPoints="1"/>
              </p:cNvSpPr>
              <p:nvPr/>
            </p:nvSpPr>
            <p:spPr bwMode="auto">
              <a:xfrm>
                <a:off x="7902687" y="5821928"/>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2812" name="Rectangle 2811">
              <a:extLst>
                <a:ext uri="{FF2B5EF4-FFF2-40B4-BE49-F238E27FC236}">
                  <a16:creationId xmlns:a16="http://schemas.microsoft.com/office/drawing/2014/main" id="{8EBC2FCA-23A4-4048-5848-A0DD3F3CAC11}"/>
                </a:ext>
              </a:extLst>
            </p:cNvPr>
            <p:cNvSpPr/>
            <p:nvPr/>
          </p:nvSpPr>
          <p:spPr bwMode="auto">
            <a:xfrm>
              <a:off x="6986367" y="5288511"/>
              <a:ext cx="2315773" cy="1287754"/>
            </a:xfrm>
            <a:prstGeom prst="rect">
              <a:avLst/>
            </a:prstGeom>
            <a:noFill/>
            <a:ln w="31750">
              <a:solidFill>
                <a:schemeClr val="tx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2890" name="TextBox 2889">
            <a:extLst>
              <a:ext uri="{FF2B5EF4-FFF2-40B4-BE49-F238E27FC236}">
                <a16:creationId xmlns:a16="http://schemas.microsoft.com/office/drawing/2014/main" id="{2F37716F-7A97-05CF-D209-7036BAD897A2}"/>
              </a:ext>
            </a:extLst>
          </p:cNvPr>
          <p:cNvSpPr txBox="1"/>
          <p:nvPr/>
        </p:nvSpPr>
        <p:spPr>
          <a:xfrm>
            <a:off x="1882915" y="779698"/>
            <a:ext cx="651547"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grpSp>
        <p:nvGrpSpPr>
          <p:cNvPr id="3017" name="Group 3016">
            <a:extLst>
              <a:ext uri="{FF2B5EF4-FFF2-40B4-BE49-F238E27FC236}">
                <a16:creationId xmlns:a16="http://schemas.microsoft.com/office/drawing/2014/main" id="{A87F10AF-C575-E03B-5B6C-FCC7DE747170}"/>
              </a:ext>
            </a:extLst>
          </p:cNvPr>
          <p:cNvGrpSpPr/>
          <p:nvPr/>
        </p:nvGrpSpPr>
        <p:grpSpPr>
          <a:xfrm>
            <a:off x="1595429" y="1086769"/>
            <a:ext cx="1360839" cy="1946735"/>
            <a:chOff x="1595429" y="1086769"/>
            <a:chExt cx="1360839" cy="1946735"/>
          </a:xfrm>
        </p:grpSpPr>
        <p:sp>
          <p:nvSpPr>
            <p:cNvPr id="2881" name="Freeform 368">
              <a:extLst>
                <a:ext uri="{FF2B5EF4-FFF2-40B4-BE49-F238E27FC236}">
                  <a16:creationId xmlns:a16="http://schemas.microsoft.com/office/drawing/2014/main" id="{36CBC50F-E876-7C90-E19A-AD71C16BC422}"/>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4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2882" name="Rounded Rectangle 370">
              <a:extLst>
                <a:ext uri="{FF2B5EF4-FFF2-40B4-BE49-F238E27FC236}">
                  <a16:creationId xmlns:a16="http://schemas.microsoft.com/office/drawing/2014/main" id="{0367CFA5-1D38-052B-6553-19BBD93128DA}"/>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2883" name="Rounded Rectangle 372">
              <a:extLst>
                <a:ext uri="{FF2B5EF4-FFF2-40B4-BE49-F238E27FC236}">
                  <a16:creationId xmlns:a16="http://schemas.microsoft.com/office/drawing/2014/main" id="{A09747EF-8379-BB2A-7C10-31DA4D642A80}"/>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2884" name="Rounded Rectangle 373">
              <a:extLst>
                <a:ext uri="{FF2B5EF4-FFF2-40B4-BE49-F238E27FC236}">
                  <a16:creationId xmlns:a16="http://schemas.microsoft.com/office/drawing/2014/main" id="{EA9434B4-0998-9854-4209-33562CEB4C1C}"/>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2885" name="Rounded Rectangle 374">
              <a:extLst>
                <a:ext uri="{FF2B5EF4-FFF2-40B4-BE49-F238E27FC236}">
                  <a16:creationId xmlns:a16="http://schemas.microsoft.com/office/drawing/2014/main" id="{4B625ECA-2071-0B17-4095-772ED7D8E333}"/>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2886" name="TextBox 2885">
              <a:extLst>
                <a:ext uri="{FF2B5EF4-FFF2-40B4-BE49-F238E27FC236}">
                  <a16:creationId xmlns:a16="http://schemas.microsoft.com/office/drawing/2014/main" id="{D3922B3C-A0A3-A048-B005-FF4382C2BAED}"/>
                </a:ext>
              </a:extLst>
            </p:cNvPr>
            <p:cNvSpPr txBox="1"/>
            <p:nvPr/>
          </p:nvSpPr>
          <p:spPr bwMode="auto">
            <a:xfrm rot="4004034">
              <a:off x="1951665" y="1059969"/>
              <a:ext cx="254178"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2887" name="TextBox 2886">
              <a:extLst>
                <a:ext uri="{FF2B5EF4-FFF2-40B4-BE49-F238E27FC236}">
                  <a16:creationId xmlns:a16="http://schemas.microsoft.com/office/drawing/2014/main" id="{E38918F4-99EE-7860-FF75-48DFB487D5C6}"/>
                </a:ext>
              </a:extLst>
            </p:cNvPr>
            <p:cNvSpPr txBox="1"/>
            <p:nvPr/>
          </p:nvSpPr>
          <p:spPr bwMode="auto">
            <a:xfrm rot="20981706">
              <a:off x="2249470" y="1229996"/>
              <a:ext cx="27919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2888" name="TextBox 2887">
              <a:extLst>
                <a:ext uri="{FF2B5EF4-FFF2-40B4-BE49-F238E27FC236}">
                  <a16:creationId xmlns:a16="http://schemas.microsoft.com/office/drawing/2014/main" id="{EA2869AF-FF1E-1F0A-5E80-63CA66FB344A}"/>
                </a:ext>
              </a:extLst>
            </p:cNvPr>
            <p:cNvSpPr txBox="1"/>
            <p:nvPr/>
          </p:nvSpPr>
          <p:spPr bwMode="auto">
            <a:xfrm rot="18241679">
              <a:off x="1979993" y="1438555"/>
              <a:ext cx="337924"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2889" name="TextBox 2888">
              <a:extLst>
                <a:ext uri="{FF2B5EF4-FFF2-40B4-BE49-F238E27FC236}">
                  <a16:creationId xmlns:a16="http://schemas.microsoft.com/office/drawing/2014/main" id="{36DB8029-21AA-285E-A432-625B082083C0}"/>
                </a:ext>
              </a:extLst>
            </p:cNvPr>
            <p:cNvSpPr txBox="1"/>
            <p:nvPr/>
          </p:nvSpPr>
          <p:spPr bwMode="auto">
            <a:xfrm rot="19358488">
              <a:off x="1878423" y="1757162"/>
              <a:ext cx="363659"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3016" name="Group 3015">
            <a:extLst>
              <a:ext uri="{FF2B5EF4-FFF2-40B4-BE49-F238E27FC236}">
                <a16:creationId xmlns:a16="http://schemas.microsoft.com/office/drawing/2014/main" id="{61D458AE-4897-0A1F-FA76-6BF95DE4386B}"/>
              </a:ext>
            </a:extLst>
          </p:cNvPr>
          <p:cNvGrpSpPr/>
          <p:nvPr/>
        </p:nvGrpSpPr>
        <p:grpSpPr>
          <a:xfrm>
            <a:off x="2092831" y="1105937"/>
            <a:ext cx="1360337" cy="1946735"/>
            <a:chOff x="2092831" y="1105937"/>
            <a:chExt cx="1360337" cy="1946735"/>
          </a:xfrm>
        </p:grpSpPr>
        <p:sp>
          <p:nvSpPr>
            <p:cNvPr id="2867" name="Freeform 368">
              <a:extLst>
                <a:ext uri="{FF2B5EF4-FFF2-40B4-BE49-F238E27FC236}">
                  <a16:creationId xmlns:a16="http://schemas.microsoft.com/office/drawing/2014/main" id="{6CFCA52D-2875-F3D7-7A82-5C4BC535C45A}"/>
                </a:ext>
              </a:extLst>
            </p:cNvPr>
            <p:cNvSpPr/>
            <p:nvPr/>
          </p:nvSpPr>
          <p:spPr bwMode="auto">
            <a:xfrm rot="2655755">
              <a:off x="2092831" y="1370398"/>
              <a:ext cx="1360337"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4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2868" name="Rounded Rectangle 370">
              <a:extLst>
                <a:ext uri="{FF2B5EF4-FFF2-40B4-BE49-F238E27FC236}">
                  <a16:creationId xmlns:a16="http://schemas.microsoft.com/office/drawing/2014/main" id="{E9BE149D-9789-6775-D473-03B455E88A82}"/>
                </a:ext>
              </a:extLst>
            </p:cNvPr>
            <p:cNvSpPr/>
            <p:nvPr/>
          </p:nvSpPr>
          <p:spPr bwMode="auto">
            <a:xfrm rot="1540378">
              <a:off x="2794334" y="1139728"/>
              <a:ext cx="347614"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2869" name="Rounded Rectangle 372">
              <a:extLst>
                <a:ext uri="{FF2B5EF4-FFF2-40B4-BE49-F238E27FC236}">
                  <a16:creationId xmlns:a16="http://schemas.microsoft.com/office/drawing/2014/main" id="{1591E770-F745-5658-C569-AB9CB767818A}"/>
                </a:ext>
              </a:extLst>
            </p:cNvPr>
            <p:cNvSpPr/>
            <p:nvPr/>
          </p:nvSpPr>
          <p:spPr bwMode="auto">
            <a:xfrm rot="16873071">
              <a:off x="2461693" y="1315075"/>
              <a:ext cx="405509" cy="169415"/>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2870" name="Rounded Rectangle 373">
              <a:extLst>
                <a:ext uri="{FF2B5EF4-FFF2-40B4-BE49-F238E27FC236}">
                  <a16:creationId xmlns:a16="http://schemas.microsoft.com/office/drawing/2014/main" id="{43EE499D-762F-F0C2-97AD-8A485D55551A}"/>
                </a:ext>
              </a:extLst>
            </p:cNvPr>
            <p:cNvSpPr/>
            <p:nvPr/>
          </p:nvSpPr>
          <p:spPr bwMode="auto">
            <a:xfrm rot="19663694">
              <a:off x="2696449" y="1533484"/>
              <a:ext cx="347614"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2871" name="Rounded Rectangle 374">
              <a:extLst>
                <a:ext uri="{FF2B5EF4-FFF2-40B4-BE49-F238E27FC236}">
                  <a16:creationId xmlns:a16="http://schemas.microsoft.com/office/drawing/2014/main" id="{38BACE75-908F-6716-B05E-F74CE1D6B507}"/>
                </a:ext>
              </a:extLst>
            </p:cNvPr>
            <p:cNvSpPr/>
            <p:nvPr/>
          </p:nvSpPr>
          <p:spPr bwMode="auto">
            <a:xfrm rot="18415998">
              <a:off x="2783582" y="1849036"/>
              <a:ext cx="405509" cy="168159"/>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4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2872" name="TextBox 2871">
              <a:extLst>
                <a:ext uri="{FF2B5EF4-FFF2-40B4-BE49-F238E27FC236}">
                  <a16:creationId xmlns:a16="http://schemas.microsoft.com/office/drawing/2014/main" id="{0CA76C41-F192-E0D2-7578-17696DA0702E}"/>
                </a:ext>
              </a:extLst>
            </p:cNvPr>
            <p:cNvSpPr txBox="1"/>
            <p:nvPr/>
          </p:nvSpPr>
          <p:spPr bwMode="auto">
            <a:xfrm rot="17595966" flipH="1">
              <a:off x="2842933" y="1079137"/>
              <a:ext cx="254178"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2873" name="TextBox 2872">
              <a:extLst>
                <a:ext uri="{FF2B5EF4-FFF2-40B4-BE49-F238E27FC236}">
                  <a16:creationId xmlns:a16="http://schemas.microsoft.com/office/drawing/2014/main" id="{EA5A32DA-7AD9-E2C1-B3B8-DE102CD7C708}"/>
                </a:ext>
              </a:extLst>
            </p:cNvPr>
            <p:cNvSpPr txBox="1"/>
            <p:nvPr/>
          </p:nvSpPr>
          <p:spPr bwMode="auto">
            <a:xfrm rot="618294" flipH="1">
              <a:off x="2530169" y="1141790"/>
              <a:ext cx="269120" cy="523220"/>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2874" name="TextBox 2873">
              <a:extLst>
                <a:ext uri="{FF2B5EF4-FFF2-40B4-BE49-F238E27FC236}">
                  <a16:creationId xmlns:a16="http://schemas.microsoft.com/office/drawing/2014/main" id="{A4FF9BCF-1C48-5838-F641-BCC748FCB64A}"/>
                </a:ext>
              </a:extLst>
            </p:cNvPr>
            <p:cNvSpPr txBox="1"/>
            <p:nvPr/>
          </p:nvSpPr>
          <p:spPr bwMode="auto">
            <a:xfrm rot="3358321" flipH="1">
              <a:off x="2722236" y="1466126"/>
              <a:ext cx="337924"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2875" name="TextBox 2874">
              <a:extLst>
                <a:ext uri="{FF2B5EF4-FFF2-40B4-BE49-F238E27FC236}">
                  <a16:creationId xmlns:a16="http://schemas.microsoft.com/office/drawing/2014/main" id="{80648AA7-ECA9-7177-9425-8EB14EE049A9}"/>
                </a:ext>
              </a:extLst>
            </p:cNvPr>
            <p:cNvSpPr txBox="1"/>
            <p:nvPr/>
          </p:nvSpPr>
          <p:spPr bwMode="auto">
            <a:xfrm rot="2241512" flipH="1">
              <a:off x="2828429" y="1672952"/>
              <a:ext cx="315979" cy="523220"/>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sp>
        <p:nvSpPr>
          <p:cNvPr id="2876" name="TextBox 2875">
            <a:extLst>
              <a:ext uri="{FF2B5EF4-FFF2-40B4-BE49-F238E27FC236}">
                <a16:creationId xmlns:a16="http://schemas.microsoft.com/office/drawing/2014/main" id="{18B459BA-DC6E-CDA1-E491-E44AAE247B79}"/>
              </a:ext>
            </a:extLst>
          </p:cNvPr>
          <p:cNvSpPr txBox="1"/>
          <p:nvPr/>
        </p:nvSpPr>
        <p:spPr>
          <a:xfrm flipH="1">
            <a:off x="2578146" y="767187"/>
            <a:ext cx="1642225" cy="307777"/>
          </a:xfrm>
          <a:prstGeom prst="rect">
            <a:avLst/>
          </a:prstGeom>
          <a:noFill/>
        </p:spPr>
        <p:txBody>
          <a:bodyPr wrap="square">
            <a:spAutoFit/>
          </a:bodyPr>
          <a:lstStyle/>
          <a:p>
            <a:pPr marL="0" marR="0" lvl="0" indent="0" algn="l"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endParaRPr kumimoji="0" lang="en-NZ" sz="1400" b="1" i="1"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endParaRPr>
          </a:p>
        </p:txBody>
      </p:sp>
      <p:sp>
        <p:nvSpPr>
          <p:cNvPr id="2866" name="TextBox 2865">
            <a:extLst>
              <a:ext uri="{FF2B5EF4-FFF2-40B4-BE49-F238E27FC236}">
                <a16:creationId xmlns:a16="http://schemas.microsoft.com/office/drawing/2014/main" id="{113CBDF7-5D2C-5172-67D8-ED8127ED7D98}"/>
              </a:ext>
            </a:extLst>
          </p:cNvPr>
          <p:cNvSpPr txBox="1"/>
          <p:nvPr/>
        </p:nvSpPr>
        <p:spPr>
          <a:xfrm flipH="1">
            <a:off x="3011480" y="787403"/>
            <a:ext cx="1778233" cy="523220"/>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1"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(or other dimer partner)</a:t>
            </a:r>
          </a:p>
        </p:txBody>
      </p:sp>
      <p:sp>
        <p:nvSpPr>
          <p:cNvPr id="2891" name="TextBox 2890">
            <a:extLst>
              <a:ext uri="{FF2B5EF4-FFF2-40B4-BE49-F238E27FC236}">
                <a16:creationId xmlns:a16="http://schemas.microsoft.com/office/drawing/2014/main" id="{FCD5AF2A-20EF-0610-13EF-FE223C41CCC7}"/>
              </a:ext>
            </a:extLst>
          </p:cNvPr>
          <p:cNvSpPr txBox="1"/>
          <p:nvPr/>
        </p:nvSpPr>
        <p:spPr>
          <a:xfrm>
            <a:off x="8884688" y="829501"/>
            <a:ext cx="3086649" cy="338554"/>
          </a:xfrm>
          <a:prstGeom prst="rect">
            <a:avLst/>
          </a:prstGeom>
          <a:noFill/>
        </p:spPr>
        <p:txBody>
          <a:bodyPr wrap="square">
            <a:noAutofit/>
          </a:bodyPr>
          <a:lstStyle/>
          <a:p>
            <a:pPr marL="0" marR="0" lvl="0" indent="0" algn="l"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HER2 Overexpression: 15%-30%</a:t>
            </a:r>
          </a:p>
        </p:txBody>
      </p:sp>
      <p:sp>
        <p:nvSpPr>
          <p:cNvPr id="2892" name="TextBox 2891">
            <a:extLst>
              <a:ext uri="{FF2B5EF4-FFF2-40B4-BE49-F238E27FC236}">
                <a16:creationId xmlns:a16="http://schemas.microsoft.com/office/drawing/2014/main" id="{AED83C74-7096-8D9B-2937-4CA73943CF0E}"/>
              </a:ext>
            </a:extLst>
          </p:cNvPr>
          <p:cNvSpPr txBox="1"/>
          <p:nvPr/>
        </p:nvSpPr>
        <p:spPr>
          <a:xfrm>
            <a:off x="8527231" y="4283604"/>
            <a:ext cx="2660340" cy="338554"/>
          </a:xfrm>
          <a:prstGeom prst="rect">
            <a:avLst/>
          </a:prstGeom>
          <a:noFill/>
        </p:spPr>
        <p:txBody>
          <a:bodyPr wrap="square">
            <a:noAutofit/>
          </a:bodyPr>
          <a:lstStyle/>
          <a:p>
            <a:pPr marL="0" marR="0" lvl="0" indent="0" algn="l" defTabSz="913798" rtl="0" eaLnBrk="0" fontAlgn="base" latinLnBrk="0" hangingPunct="0">
              <a:lnSpc>
                <a:spcPct val="100000"/>
              </a:lnSpc>
              <a:spcBef>
                <a:spcPct val="0"/>
              </a:spcBef>
              <a:spcAft>
                <a:spcPct val="0"/>
              </a:spcAft>
              <a:buClrTx/>
              <a:buSzTx/>
              <a:buFontTx/>
              <a:buNone/>
              <a:tabLst/>
              <a:defRPr/>
            </a:pPr>
            <a:r>
              <a:rPr kumimoji="0" lang="en-NZ" sz="1400" b="1" i="1"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HER2</a:t>
            </a: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 Amplification: 2%-5%</a:t>
            </a:r>
          </a:p>
        </p:txBody>
      </p:sp>
      <p:grpSp>
        <p:nvGrpSpPr>
          <p:cNvPr id="2893" name="Group 2892">
            <a:extLst>
              <a:ext uri="{FF2B5EF4-FFF2-40B4-BE49-F238E27FC236}">
                <a16:creationId xmlns:a16="http://schemas.microsoft.com/office/drawing/2014/main" id="{0DCDEDC2-A777-C9BD-B242-5F85ED098CC7}"/>
              </a:ext>
            </a:extLst>
          </p:cNvPr>
          <p:cNvGrpSpPr/>
          <p:nvPr/>
        </p:nvGrpSpPr>
        <p:grpSpPr>
          <a:xfrm>
            <a:off x="1391864" y="4625944"/>
            <a:ext cx="3642701" cy="283464"/>
            <a:chOff x="246238" y="5881727"/>
            <a:chExt cx="3642701" cy="283464"/>
          </a:xfrm>
        </p:grpSpPr>
        <p:sp>
          <p:nvSpPr>
            <p:cNvPr id="2894" name="Rectangle 2893">
              <a:extLst>
                <a:ext uri="{FF2B5EF4-FFF2-40B4-BE49-F238E27FC236}">
                  <a16:creationId xmlns:a16="http://schemas.microsoft.com/office/drawing/2014/main" id="{F5843429-4DF1-7837-F71C-7F92A51ED685}"/>
                </a:ext>
              </a:extLst>
            </p:cNvPr>
            <p:cNvSpPr/>
            <p:nvPr/>
          </p:nvSpPr>
          <p:spPr bwMode="auto">
            <a:xfrm>
              <a:off x="246238" y="5881727"/>
              <a:ext cx="3642701" cy="283464"/>
            </a:xfrm>
            <a:prstGeom prst="rect">
              <a:avLst/>
            </a:prstGeom>
            <a:solidFill>
              <a:schemeClr val="bg1">
                <a:lumMod val="6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895" name="Rectangle: Rounded Corners 1118">
              <a:extLst>
                <a:ext uri="{FF2B5EF4-FFF2-40B4-BE49-F238E27FC236}">
                  <a16:creationId xmlns:a16="http://schemas.microsoft.com/office/drawing/2014/main" id="{52842830-852F-EDE9-0C91-6465FF14D8A7}"/>
                </a:ext>
              </a:extLst>
            </p:cNvPr>
            <p:cNvSpPr/>
            <p:nvPr/>
          </p:nvSpPr>
          <p:spPr bwMode="auto">
            <a:xfrm>
              <a:off x="268319" y="5897390"/>
              <a:ext cx="1188720" cy="252496"/>
            </a:xfrm>
            <a:prstGeom prst="round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rPr>
                <a:t>Exon 18-19</a:t>
              </a:r>
            </a:p>
          </p:txBody>
        </p:sp>
        <p:sp>
          <p:nvSpPr>
            <p:cNvPr id="2896" name="Rectangle: Rounded Corners 1119">
              <a:extLst>
                <a:ext uri="{FF2B5EF4-FFF2-40B4-BE49-F238E27FC236}">
                  <a16:creationId xmlns:a16="http://schemas.microsoft.com/office/drawing/2014/main" id="{366D393A-701B-6214-DFA8-C0F85BAAF220}"/>
                </a:ext>
              </a:extLst>
            </p:cNvPr>
            <p:cNvSpPr/>
            <p:nvPr/>
          </p:nvSpPr>
          <p:spPr bwMode="auto">
            <a:xfrm>
              <a:off x="1473193" y="5897390"/>
              <a:ext cx="1190445" cy="252496"/>
            </a:xfrm>
            <a:prstGeom prst="round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rPr>
                <a:t>Exon 20</a:t>
              </a:r>
            </a:p>
          </p:txBody>
        </p:sp>
        <p:sp>
          <p:nvSpPr>
            <p:cNvPr id="2897" name="Rectangle: Rounded Corners 1120">
              <a:extLst>
                <a:ext uri="{FF2B5EF4-FFF2-40B4-BE49-F238E27FC236}">
                  <a16:creationId xmlns:a16="http://schemas.microsoft.com/office/drawing/2014/main" id="{41CC4B64-11DF-88B8-345B-60B6357C8D9D}"/>
                </a:ext>
              </a:extLst>
            </p:cNvPr>
            <p:cNvSpPr/>
            <p:nvPr/>
          </p:nvSpPr>
          <p:spPr bwMode="auto">
            <a:xfrm>
              <a:off x="2679791" y="5897390"/>
              <a:ext cx="1190445" cy="252496"/>
            </a:xfrm>
            <a:prstGeom prst="round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rPr>
                <a:t>Exon 21-23</a:t>
              </a:r>
            </a:p>
          </p:txBody>
        </p:sp>
      </p:grpSp>
      <p:sp>
        <p:nvSpPr>
          <p:cNvPr id="2962" name="TextBox 2961">
            <a:extLst>
              <a:ext uri="{FF2B5EF4-FFF2-40B4-BE49-F238E27FC236}">
                <a16:creationId xmlns:a16="http://schemas.microsoft.com/office/drawing/2014/main" id="{3E03F799-2AC5-40FC-998A-00ADA95E6946}"/>
              </a:ext>
            </a:extLst>
          </p:cNvPr>
          <p:cNvSpPr txBox="1"/>
          <p:nvPr/>
        </p:nvSpPr>
        <p:spPr>
          <a:xfrm>
            <a:off x="5351088" y="874811"/>
            <a:ext cx="651547"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sp>
        <p:nvSpPr>
          <p:cNvPr id="2973" name="TextBox 2972">
            <a:extLst>
              <a:ext uri="{FF2B5EF4-FFF2-40B4-BE49-F238E27FC236}">
                <a16:creationId xmlns:a16="http://schemas.microsoft.com/office/drawing/2014/main" id="{9788ABF7-7791-A811-3865-947D8C7DB337}"/>
              </a:ext>
            </a:extLst>
          </p:cNvPr>
          <p:cNvSpPr txBox="1"/>
          <p:nvPr/>
        </p:nvSpPr>
        <p:spPr>
          <a:xfrm>
            <a:off x="7093358" y="874811"/>
            <a:ext cx="651547" cy="307777"/>
          </a:xfrm>
          <a:prstGeom prst="rect">
            <a:avLst/>
          </a:prstGeom>
          <a:noFill/>
        </p:spPr>
        <p:txBody>
          <a:bodyPr>
            <a:spAutoFit/>
          </a:bodyPr>
          <a:lstStyle/>
          <a:p>
            <a:pPr marR="0" lvl="0" indent="0" algn="ctr" defTabSz="913798" eaLnBrk="0" fontAlgn="base" hangingPunct="0">
              <a:lnSpc>
                <a:spcPct val="100000"/>
              </a:lnSpc>
              <a:spcBef>
                <a:spcPct val="0"/>
              </a:spcBef>
              <a:spcAft>
                <a:spcPct val="0"/>
              </a:spcAft>
              <a:buClrTx/>
              <a:buSzTx/>
              <a:buFontTx/>
              <a:buNone/>
              <a:tabLst/>
              <a:defRPr/>
            </a:pPr>
            <a:r>
              <a:rPr lang="en-NZ" sz="1400" b="1" kern="0" dirty="0">
                <a:latin typeface="Poppins" pitchFamily="2" charset="77"/>
                <a:ea typeface="MS PGothic" panose="020B0600070205080204" pitchFamily="34" charset="-128"/>
                <a:cs typeface="Poppins" pitchFamily="2" charset="77"/>
              </a:rPr>
              <a:t>HER2</a:t>
            </a:r>
          </a:p>
        </p:txBody>
      </p:sp>
      <p:sp>
        <p:nvSpPr>
          <p:cNvPr id="2984" name="TextBox 2983">
            <a:extLst>
              <a:ext uri="{FF2B5EF4-FFF2-40B4-BE49-F238E27FC236}">
                <a16:creationId xmlns:a16="http://schemas.microsoft.com/office/drawing/2014/main" id="{55ED2496-B88A-29F0-5F2C-A940E035B179}"/>
              </a:ext>
            </a:extLst>
          </p:cNvPr>
          <p:cNvSpPr txBox="1"/>
          <p:nvPr/>
        </p:nvSpPr>
        <p:spPr>
          <a:xfrm>
            <a:off x="6222223" y="874811"/>
            <a:ext cx="651547" cy="307777"/>
          </a:xfrm>
          <a:prstGeom prst="rect">
            <a:avLst/>
          </a:prstGeom>
          <a:noFill/>
        </p:spPr>
        <p:txBody>
          <a:bodyPr>
            <a:spAutoFit/>
          </a:bodyPr>
          <a:lstStyle/>
          <a:p>
            <a:pPr algn="ctr" defTabSz="913798" eaLnBrk="0" fontAlgn="base" hangingPunct="0">
              <a:spcBef>
                <a:spcPct val="0"/>
              </a:spcBef>
              <a:spcAft>
                <a:spcPct val="0"/>
              </a:spcAft>
              <a:defRPr/>
            </a:pPr>
            <a:r>
              <a:rPr lang="en-NZ" sz="1400" b="1" kern="0" dirty="0">
                <a:latin typeface="Poppins" pitchFamily="2" charset="77"/>
                <a:ea typeface="MS PGothic" panose="020B0600070205080204" pitchFamily="34" charset="-128"/>
                <a:cs typeface="Poppins" pitchFamily="2" charset="77"/>
              </a:rPr>
              <a:t>HER2</a:t>
            </a:r>
          </a:p>
        </p:txBody>
      </p:sp>
      <p:sp>
        <p:nvSpPr>
          <p:cNvPr id="2995" name="TextBox 2994">
            <a:extLst>
              <a:ext uri="{FF2B5EF4-FFF2-40B4-BE49-F238E27FC236}">
                <a16:creationId xmlns:a16="http://schemas.microsoft.com/office/drawing/2014/main" id="{A68F2E4E-4685-B70A-7ABA-B47B465EF306}"/>
              </a:ext>
            </a:extLst>
          </p:cNvPr>
          <p:cNvSpPr txBox="1"/>
          <p:nvPr/>
        </p:nvSpPr>
        <p:spPr>
          <a:xfrm>
            <a:off x="7964492" y="874811"/>
            <a:ext cx="651547" cy="307777"/>
          </a:xfrm>
          <a:prstGeom prst="rect">
            <a:avLst/>
          </a:prstGeom>
          <a:noFill/>
        </p:spPr>
        <p:txBody>
          <a:bodyPr>
            <a:spAutoFit/>
          </a:bodyPr>
          <a:lstStyle/>
          <a:p>
            <a:pPr algn="ctr" defTabSz="913798" eaLnBrk="0" fontAlgn="base" hangingPunct="0">
              <a:spcBef>
                <a:spcPct val="0"/>
              </a:spcBef>
              <a:spcAft>
                <a:spcPct val="0"/>
              </a:spcAft>
              <a:defRPr/>
            </a:pPr>
            <a:r>
              <a:rPr lang="en-NZ" sz="1400" b="1" kern="0" dirty="0">
                <a:latin typeface="Poppins" pitchFamily="2" charset="77"/>
                <a:ea typeface="MS PGothic" panose="020B0600070205080204" pitchFamily="34" charset="-128"/>
                <a:cs typeface="Poppins" pitchFamily="2" charset="77"/>
              </a:rPr>
              <a:t>HER2</a:t>
            </a:r>
          </a:p>
        </p:txBody>
      </p:sp>
      <p:sp>
        <p:nvSpPr>
          <p:cNvPr id="2996" name="Arrow: Down 1222">
            <a:extLst>
              <a:ext uri="{FF2B5EF4-FFF2-40B4-BE49-F238E27FC236}">
                <a16:creationId xmlns:a16="http://schemas.microsoft.com/office/drawing/2014/main" id="{58AF7382-0930-7EDB-EF5F-F893DD70F9CF}"/>
              </a:ext>
            </a:extLst>
          </p:cNvPr>
          <p:cNvSpPr/>
          <p:nvPr/>
        </p:nvSpPr>
        <p:spPr bwMode="auto">
          <a:xfrm rot="10800000">
            <a:off x="2864479" y="4922770"/>
            <a:ext cx="193555" cy="205414"/>
          </a:xfrm>
          <a:prstGeom prst="downArrow">
            <a:avLst>
              <a:gd name="adj1" fmla="val 48583"/>
              <a:gd name="adj2" fmla="val 50000"/>
            </a:avLst>
          </a:prstGeom>
          <a:solidFill>
            <a:schemeClr val="tx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997" name="TextBox 2996">
            <a:extLst>
              <a:ext uri="{FF2B5EF4-FFF2-40B4-BE49-F238E27FC236}">
                <a16:creationId xmlns:a16="http://schemas.microsoft.com/office/drawing/2014/main" id="{2E6DAD42-74CF-C6D3-9C7D-24C73023BC12}"/>
              </a:ext>
            </a:extLst>
          </p:cNvPr>
          <p:cNvSpPr txBox="1"/>
          <p:nvPr/>
        </p:nvSpPr>
        <p:spPr>
          <a:xfrm>
            <a:off x="1181211" y="5230607"/>
            <a:ext cx="3364663" cy="338554"/>
          </a:xfrm>
          <a:prstGeom prst="rect">
            <a:avLst/>
          </a:prstGeom>
          <a:noFill/>
        </p:spPr>
        <p:txBody>
          <a:bodyPr wrap="square">
            <a:noAutofit/>
          </a:bodyPr>
          <a:lstStyle/>
          <a:p>
            <a:pPr marL="0" marR="0" lvl="0" indent="0" algn="l" defTabSz="913798" rtl="0" eaLnBrk="0" fontAlgn="base" latinLnBrk="0" hangingPunct="0">
              <a:lnSpc>
                <a:spcPct val="100000"/>
              </a:lnSpc>
              <a:spcBef>
                <a:spcPct val="0"/>
              </a:spcBef>
              <a:spcAft>
                <a:spcPct val="0"/>
              </a:spcAft>
              <a:buClrTx/>
              <a:buSzTx/>
              <a:buFontTx/>
              <a:buNone/>
              <a:tabLst/>
              <a:defRPr/>
            </a:pPr>
            <a:r>
              <a:rPr kumimoji="0" lang="en-NZ" sz="1400" b="1" i="1"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HER2</a:t>
            </a: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 Gene Mutation: 1%-3%</a:t>
            </a:r>
          </a:p>
        </p:txBody>
      </p:sp>
      <p:cxnSp>
        <p:nvCxnSpPr>
          <p:cNvPr id="2998" name="Straight Connector 2997">
            <a:extLst>
              <a:ext uri="{FF2B5EF4-FFF2-40B4-BE49-F238E27FC236}">
                <a16:creationId xmlns:a16="http://schemas.microsoft.com/office/drawing/2014/main" id="{DEF92180-E2EA-94A4-A9AC-3D2BF0BB41FA}"/>
              </a:ext>
            </a:extLst>
          </p:cNvPr>
          <p:cNvCxnSpPr>
            <a:cxnSpLocks/>
          </p:cNvCxnSpPr>
          <p:nvPr/>
        </p:nvCxnSpPr>
        <p:spPr bwMode="auto">
          <a:xfrm flipH="1">
            <a:off x="1499378" y="4224366"/>
            <a:ext cx="1461434" cy="267526"/>
          </a:xfrm>
          <a:prstGeom prst="line">
            <a:avLst/>
          </a:prstGeom>
          <a:noFill/>
          <a:ln w="28575" cap="flat" cmpd="sng" algn="ctr">
            <a:solidFill>
              <a:schemeClr val="accent6"/>
            </a:solidFill>
            <a:prstDash val="solid"/>
            <a:round/>
            <a:headEnd type="none" w="med" len="med"/>
            <a:tailEnd type="none" w="med" len="med"/>
          </a:ln>
          <a:effectLst/>
        </p:spPr>
      </p:cxnSp>
      <p:cxnSp>
        <p:nvCxnSpPr>
          <p:cNvPr id="2999" name="Straight Connector 2998">
            <a:extLst>
              <a:ext uri="{FF2B5EF4-FFF2-40B4-BE49-F238E27FC236}">
                <a16:creationId xmlns:a16="http://schemas.microsoft.com/office/drawing/2014/main" id="{C17112D2-798C-21B9-D337-6728028009A7}"/>
              </a:ext>
            </a:extLst>
          </p:cNvPr>
          <p:cNvCxnSpPr>
            <a:cxnSpLocks/>
          </p:cNvCxnSpPr>
          <p:nvPr/>
        </p:nvCxnSpPr>
        <p:spPr bwMode="auto">
          <a:xfrm>
            <a:off x="3084152" y="4224366"/>
            <a:ext cx="1992306" cy="267526"/>
          </a:xfrm>
          <a:prstGeom prst="line">
            <a:avLst/>
          </a:prstGeom>
          <a:noFill/>
          <a:ln w="28575" cap="flat" cmpd="sng" algn="ctr">
            <a:solidFill>
              <a:schemeClr val="accent6"/>
            </a:solidFill>
            <a:prstDash val="solid"/>
            <a:round/>
            <a:headEnd type="none" w="med" len="med"/>
            <a:tailEnd type="none" w="med" len="med"/>
          </a:ln>
          <a:effectLst/>
        </p:spPr>
      </p:cxnSp>
      <p:sp>
        <p:nvSpPr>
          <p:cNvPr id="3000" name="TextBox 2999">
            <a:extLst>
              <a:ext uri="{FF2B5EF4-FFF2-40B4-BE49-F238E27FC236}">
                <a16:creationId xmlns:a16="http://schemas.microsoft.com/office/drawing/2014/main" id="{FFA11B1C-34DB-01B5-7CD0-876A2FB99F64}"/>
              </a:ext>
            </a:extLst>
          </p:cNvPr>
          <p:cNvSpPr txBox="1"/>
          <p:nvPr/>
        </p:nvSpPr>
        <p:spPr>
          <a:xfrm>
            <a:off x="9083012" y="1080952"/>
            <a:ext cx="2757697" cy="523220"/>
          </a:xfrm>
          <a:prstGeom prst="rect">
            <a:avLst/>
          </a:prstGeom>
          <a:noFill/>
        </p:spPr>
        <p:txBody>
          <a:bodyPr wrap="square">
            <a:spAutoFit/>
          </a:bodyPr>
          <a:lstStyle/>
          <a:p>
            <a:pPr marL="0" marR="0" lvl="0" indent="0" algn="l"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Detection: IHC (2-3+) based on membrane staining</a:t>
            </a:r>
          </a:p>
        </p:txBody>
      </p:sp>
      <p:sp>
        <p:nvSpPr>
          <p:cNvPr id="3001" name="TextBox 3000">
            <a:extLst>
              <a:ext uri="{FF2B5EF4-FFF2-40B4-BE49-F238E27FC236}">
                <a16:creationId xmlns:a16="http://schemas.microsoft.com/office/drawing/2014/main" id="{295C5F6B-32A6-B12A-E379-3902B50D19D0}"/>
              </a:ext>
            </a:extLst>
          </p:cNvPr>
          <p:cNvSpPr txBox="1"/>
          <p:nvPr/>
        </p:nvSpPr>
        <p:spPr>
          <a:xfrm>
            <a:off x="8650058" y="4513934"/>
            <a:ext cx="3260320" cy="523220"/>
          </a:xfrm>
          <a:prstGeom prst="rect">
            <a:avLst/>
          </a:prstGeom>
          <a:noFill/>
        </p:spPr>
        <p:txBody>
          <a:bodyPr wrap="square">
            <a:spAutoFit/>
          </a:bodyPr>
          <a:lstStyle/>
          <a:p>
            <a:pPr marL="0" marR="0" lvl="0" indent="0" algn="l"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Detection: FISH (</a:t>
            </a:r>
            <a:r>
              <a:rPr kumimoji="0" lang="en-US" sz="1400" i="1"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HER2</a:t>
            </a:r>
            <a:r>
              <a:rPr kumimoji="0" lang="en-US" sz="1400"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a:t>
            </a:r>
            <a:r>
              <a:rPr kumimoji="0" lang="en-US" sz="1400" i="1"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CEP17</a:t>
            </a:r>
            <a:r>
              <a:rPr kumimoji="0" lang="en-US" sz="1400"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 ratio &gt;2 and/or HER2 copy number &gt;6)</a:t>
            </a:r>
            <a:endParaRPr kumimoji="0" lang="en-NZ" sz="1400"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endParaRPr>
          </a:p>
        </p:txBody>
      </p:sp>
      <p:sp>
        <p:nvSpPr>
          <p:cNvPr id="3002" name="TextBox 3001">
            <a:extLst>
              <a:ext uri="{FF2B5EF4-FFF2-40B4-BE49-F238E27FC236}">
                <a16:creationId xmlns:a16="http://schemas.microsoft.com/office/drawing/2014/main" id="{768CDB2E-D33F-0129-A5A8-A0BBFE79761A}"/>
              </a:ext>
            </a:extLst>
          </p:cNvPr>
          <p:cNvSpPr txBox="1"/>
          <p:nvPr/>
        </p:nvSpPr>
        <p:spPr>
          <a:xfrm>
            <a:off x="1341119" y="5471009"/>
            <a:ext cx="8386354" cy="738664"/>
          </a:xfrm>
          <a:prstGeom prst="rect">
            <a:avLst/>
          </a:prstGeom>
          <a:noFill/>
        </p:spPr>
        <p:txBody>
          <a:bodyPr wrap="square">
            <a:spAutoFit/>
          </a:bodyPr>
          <a:lstStyle/>
          <a:p>
            <a:pPr marL="0" marR="0" lvl="0" indent="0" algn="l"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Detection: </a:t>
            </a:r>
            <a:r>
              <a:rPr kumimoji="0" lang="en-US" sz="1400"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NGS (activating </a:t>
            </a:r>
            <a:r>
              <a:rPr kumimoji="0" lang="en-US" sz="1400" i="1"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HER2</a:t>
            </a:r>
            <a:r>
              <a:rPr kumimoji="0" lang="en-US" sz="1400"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a:t>
            </a:r>
            <a:r>
              <a:rPr kumimoji="0" lang="en-US" sz="1400" i="1"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ERBB2</a:t>
            </a:r>
            <a:r>
              <a:rPr kumimoji="0" lang="en-US" sz="1400"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 mutation)</a:t>
            </a:r>
          </a:p>
          <a:p>
            <a:pPr marL="0" marR="0" lvl="0" indent="0" algn="l" defTabSz="913798"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lumMod val="50000"/>
                  </a:schemeClr>
                </a:solidFill>
                <a:effectLst/>
                <a:uLnTx/>
                <a:uFillTx/>
                <a:latin typeface="Poppins" pitchFamily="2" charset="77"/>
                <a:cs typeface="Poppins" pitchFamily="2" charset="77"/>
              </a:rPr>
              <a:t>Activating </a:t>
            </a:r>
            <a:r>
              <a:rPr kumimoji="0" lang="en-US" sz="1400" b="1" i="1" u="none" strike="noStrike" kern="1200" cap="none" spc="0" normalizeH="0" baseline="0" noProof="0" dirty="0">
                <a:ln>
                  <a:noFill/>
                </a:ln>
                <a:solidFill>
                  <a:schemeClr val="bg1">
                    <a:lumMod val="50000"/>
                  </a:schemeClr>
                </a:solidFill>
                <a:effectLst/>
                <a:uLnTx/>
                <a:uFillTx/>
                <a:latin typeface="Poppins" pitchFamily="2" charset="77"/>
                <a:cs typeface="Poppins" pitchFamily="2" charset="77"/>
              </a:rPr>
              <a:t>HER2</a:t>
            </a:r>
            <a:r>
              <a:rPr kumimoji="0" lang="en-US" sz="1400" b="1" i="0" u="none" strike="noStrike" kern="1200" cap="none" spc="0" normalizeH="0" baseline="0" noProof="0" dirty="0">
                <a:ln>
                  <a:noFill/>
                </a:ln>
                <a:solidFill>
                  <a:schemeClr val="bg1">
                    <a:lumMod val="50000"/>
                  </a:schemeClr>
                </a:solidFill>
                <a:effectLst/>
                <a:uLnTx/>
                <a:uFillTx/>
                <a:latin typeface="Poppins" pitchFamily="2" charset="77"/>
                <a:cs typeface="Poppins" pitchFamily="2" charset="77"/>
              </a:rPr>
              <a:t> mutations are an actionable biomarker for patients with advanced NSCLC based on the accelerated approval of trastuzumab deruxtecan </a:t>
            </a:r>
          </a:p>
        </p:txBody>
      </p:sp>
      <p:sp>
        <p:nvSpPr>
          <p:cNvPr id="3003" name="Rectangle 3002">
            <a:extLst>
              <a:ext uri="{FF2B5EF4-FFF2-40B4-BE49-F238E27FC236}">
                <a16:creationId xmlns:a16="http://schemas.microsoft.com/office/drawing/2014/main" id="{C9335C62-03C4-ABE2-8512-955AD968A74C}"/>
              </a:ext>
            </a:extLst>
          </p:cNvPr>
          <p:cNvSpPr/>
          <p:nvPr/>
        </p:nvSpPr>
        <p:spPr bwMode="auto">
          <a:xfrm>
            <a:off x="1259246" y="4550500"/>
            <a:ext cx="4001908" cy="664444"/>
          </a:xfrm>
          <a:prstGeom prst="rect">
            <a:avLst/>
          </a:prstGeom>
          <a:noFill/>
          <a:ln w="31750">
            <a:solidFill>
              <a:schemeClr val="bg1">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2864" name="Group 2863">
            <a:extLst>
              <a:ext uri="{FF2B5EF4-FFF2-40B4-BE49-F238E27FC236}">
                <a16:creationId xmlns:a16="http://schemas.microsoft.com/office/drawing/2014/main" id="{63B09A93-02C2-5802-F500-F090738ED368}"/>
              </a:ext>
            </a:extLst>
          </p:cNvPr>
          <p:cNvGrpSpPr/>
          <p:nvPr/>
        </p:nvGrpSpPr>
        <p:grpSpPr>
          <a:xfrm>
            <a:off x="1961253" y="2802791"/>
            <a:ext cx="823366" cy="390552"/>
            <a:chOff x="2099033" y="3170712"/>
            <a:chExt cx="823366" cy="390552"/>
          </a:xfrm>
        </p:grpSpPr>
        <p:sp>
          <p:nvSpPr>
            <p:cNvPr id="2877" name="Freeform 371">
              <a:extLst>
                <a:ext uri="{FF2B5EF4-FFF2-40B4-BE49-F238E27FC236}">
                  <a16:creationId xmlns:a16="http://schemas.microsoft.com/office/drawing/2014/main" id="{20E86317-2A9F-1F18-B28E-39FF700ED160}"/>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4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2878" name="TextBox 2877">
              <a:extLst>
                <a:ext uri="{FF2B5EF4-FFF2-40B4-BE49-F238E27FC236}">
                  <a16:creationId xmlns:a16="http://schemas.microsoft.com/office/drawing/2014/main" id="{DFCF8189-A975-6D12-8690-D43BD0B38B73}"/>
                </a:ext>
              </a:extLst>
            </p:cNvPr>
            <p:cNvSpPr txBox="1"/>
            <p:nvPr/>
          </p:nvSpPr>
          <p:spPr>
            <a:xfrm>
              <a:off x="2099033" y="3253487"/>
              <a:ext cx="823366" cy="307777"/>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2879" name="Oval 2878">
              <a:extLst>
                <a:ext uri="{FF2B5EF4-FFF2-40B4-BE49-F238E27FC236}">
                  <a16:creationId xmlns:a16="http://schemas.microsoft.com/office/drawing/2014/main" id="{D6958D42-55DC-5B6D-9E42-CCD4E5EFC1C1}"/>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2880" name="Oval 2879">
              <a:extLst>
                <a:ext uri="{FF2B5EF4-FFF2-40B4-BE49-F238E27FC236}">
                  <a16:creationId xmlns:a16="http://schemas.microsoft.com/office/drawing/2014/main" id="{126381EB-BB4D-FD70-881D-104C8D336A09}"/>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spTree>
    <p:extLst>
      <p:ext uri="{BB962C8B-B14F-4D97-AF65-F5344CB8AC3E}">
        <p14:creationId xmlns:p14="http://schemas.microsoft.com/office/powerpoint/2010/main" val="1292269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1078" y="1335023"/>
            <a:ext cx="11740260" cy="4754880"/>
          </a:xfrm>
        </p:spPr>
        <p:txBody>
          <a:bodyPr/>
          <a:lstStyle/>
          <a:p>
            <a:pPr lvl="1"/>
            <a:r>
              <a:rPr lang="en-US" i="1" dirty="0"/>
              <a:t>HER2</a:t>
            </a:r>
            <a:r>
              <a:rPr lang="en-US" dirty="0"/>
              <a:t> alterations in NSCLC: </a:t>
            </a:r>
          </a:p>
          <a:p>
            <a:pPr lvl="2"/>
            <a:r>
              <a:rPr lang="en-US" b="1" dirty="0"/>
              <a:t>Gene amplification</a:t>
            </a:r>
          </a:p>
          <a:p>
            <a:pPr lvl="2"/>
            <a:r>
              <a:rPr lang="en-US" b="1" dirty="0"/>
              <a:t>Overexpression</a:t>
            </a:r>
          </a:p>
          <a:p>
            <a:pPr lvl="2"/>
            <a:r>
              <a:rPr lang="en-US" b="1" dirty="0"/>
              <a:t>Activating mutations in TK domain</a:t>
            </a:r>
          </a:p>
          <a:p>
            <a:pPr lvl="1"/>
            <a:r>
              <a:rPr lang="en-US" dirty="0"/>
              <a:t>More likely in adenocarcinoma or adenosquamous histology</a:t>
            </a:r>
          </a:p>
          <a:p>
            <a:pPr lvl="1"/>
            <a:r>
              <a:rPr lang="en-US" dirty="0"/>
              <a:t>Never or mild cigarette smokers have higher incidence</a:t>
            </a:r>
          </a:p>
          <a:p>
            <a:pPr lvl="1"/>
            <a:r>
              <a:rPr lang="en-US" dirty="0"/>
              <a:t>Females have higher incidence</a:t>
            </a:r>
          </a:p>
          <a:p>
            <a:pPr lvl="1"/>
            <a:r>
              <a:rPr lang="en-US" i="1" dirty="0"/>
              <a:t>HER2</a:t>
            </a:r>
            <a:r>
              <a:rPr lang="en-US" dirty="0"/>
              <a:t> mutation associated with higher rate of brain metastasis and worse OS</a:t>
            </a:r>
          </a:p>
          <a:p>
            <a:pPr lvl="1"/>
            <a:r>
              <a:rPr lang="en-US" i="1" dirty="0"/>
              <a:t>HER2</a:t>
            </a:r>
            <a:r>
              <a:rPr lang="en-US" dirty="0"/>
              <a:t> overexpression/amplification do not have this clinical association in NSCLC</a:t>
            </a:r>
          </a:p>
        </p:txBody>
      </p:sp>
      <p:sp>
        <p:nvSpPr>
          <p:cNvPr id="2" name="Title 1"/>
          <p:cNvSpPr>
            <a:spLocks noGrp="1"/>
          </p:cNvSpPr>
          <p:nvPr>
            <p:ph type="title"/>
          </p:nvPr>
        </p:nvSpPr>
        <p:spPr>
          <a:xfrm>
            <a:off x="231078" y="535756"/>
            <a:ext cx="11740260" cy="492944"/>
          </a:xfrm>
        </p:spPr>
        <p:txBody>
          <a:bodyPr/>
          <a:lstStyle/>
          <a:p>
            <a:r>
              <a:rPr lang="en-US" dirty="0"/>
              <a:t>Clinicopathologic Features of </a:t>
            </a:r>
            <a:r>
              <a:rPr lang="en-US" i="1" dirty="0"/>
              <a:t>HER2</a:t>
            </a:r>
            <a:r>
              <a:rPr lang="en-US" dirty="0"/>
              <a:t> Mutations in NSCLC</a:t>
            </a:r>
          </a:p>
        </p:txBody>
      </p:sp>
      <p:sp>
        <p:nvSpPr>
          <p:cNvPr id="5" name="Content Placeholder 4">
            <a:extLst>
              <a:ext uri="{FF2B5EF4-FFF2-40B4-BE49-F238E27FC236}">
                <a16:creationId xmlns:a16="http://schemas.microsoft.com/office/drawing/2014/main" id="{1DA1A833-8D29-6D71-04BB-424E91D46ED6}"/>
              </a:ext>
            </a:extLst>
          </p:cNvPr>
          <p:cNvSpPr>
            <a:spLocks noGrp="1"/>
          </p:cNvSpPr>
          <p:nvPr>
            <p:ph sz="quarter" idx="10"/>
          </p:nvPr>
        </p:nvSpPr>
        <p:spPr>
          <a:xfrm>
            <a:off x="3559175" y="6302375"/>
            <a:ext cx="5732463" cy="327025"/>
          </a:xfrm>
        </p:spPr>
        <p:txBody>
          <a:bodyPr/>
          <a:lstStyle/>
          <a:p>
            <a:r>
              <a:rPr lang="en-US" altLang="en-US" dirty="0"/>
              <a:t>Yu. Front Oncol. 2022;12:860313. </a:t>
            </a:r>
            <a:endParaRPr lang="da-DK" altLang="en-US" dirty="0"/>
          </a:p>
        </p:txBody>
      </p:sp>
    </p:spTree>
    <p:extLst>
      <p:ext uri="{BB962C8B-B14F-4D97-AF65-F5344CB8AC3E}">
        <p14:creationId xmlns:p14="http://schemas.microsoft.com/office/powerpoint/2010/main" val="3497227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4" name="Group 5123">
            <a:extLst>
              <a:ext uri="{FF2B5EF4-FFF2-40B4-BE49-F238E27FC236}">
                <a16:creationId xmlns:a16="http://schemas.microsoft.com/office/drawing/2014/main" id="{F22DB2F6-041D-2B1A-0F66-9EB922515E42}"/>
              </a:ext>
            </a:extLst>
          </p:cNvPr>
          <p:cNvGrpSpPr/>
          <p:nvPr/>
        </p:nvGrpSpPr>
        <p:grpSpPr>
          <a:xfrm>
            <a:off x="8949258" y="3085111"/>
            <a:ext cx="2552896" cy="626153"/>
            <a:chOff x="8949258" y="3085111"/>
            <a:chExt cx="2552896" cy="626153"/>
          </a:xfrm>
        </p:grpSpPr>
        <p:cxnSp>
          <p:nvCxnSpPr>
            <p:cNvPr id="4906" name="Straight Connector 4905">
              <a:extLst>
                <a:ext uri="{FF2B5EF4-FFF2-40B4-BE49-F238E27FC236}">
                  <a16:creationId xmlns:a16="http://schemas.microsoft.com/office/drawing/2014/main" id="{7ABA0618-B5F1-532F-1869-B83997D27CD0}"/>
                </a:ext>
              </a:extLst>
            </p:cNvPr>
            <p:cNvCxnSpPr>
              <a:cxnSpLocks/>
              <a:stCxn id="5001" idx="4"/>
            </p:cNvCxnSpPr>
            <p:nvPr/>
          </p:nvCxnSpPr>
          <p:spPr bwMode="auto">
            <a:xfrm>
              <a:off x="9566508" y="3169167"/>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07" name="Straight Connector 4906">
              <a:extLst>
                <a:ext uri="{FF2B5EF4-FFF2-40B4-BE49-F238E27FC236}">
                  <a16:creationId xmlns:a16="http://schemas.microsoft.com/office/drawing/2014/main" id="{7E4A4F58-EE84-0468-7801-531776CD3B9D}"/>
                </a:ext>
              </a:extLst>
            </p:cNvPr>
            <p:cNvCxnSpPr>
              <a:cxnSpLocks/>
              <a:stCxn id="5002" idx="4"/>
            </p:cNvCxnSpPr>
            <p:nvPr/>
          </p:nvCxnSpPr>
          <p:spPr bwMode="auto">
            <a:xfrm>
              <a:off x="9702809" y="3169171"/>
              <a:ext cx="3098"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08" name="Straight Connector 4907">
              <a:extLst>
                <a:ext uri="{FF2B5EF4-FFF2-40B4-BE49-F238E27FC236}">
                  <a16:creationId xmlns:a16="http://schemas.microsoft.com/office/drawing/2014/main" id="{BCCAB20E-2AFA-8464-BACE-A74B6AF0DD2E}"/>
                </a:ext>
              </a:extLst>
            </p:cNvPr>
            <p:cNvCxnSpPr>
              <a:cxnSpLocks/>
              <a:stCxn id="5003" idx="4"/>
            </p:cNvCxnSpPr>
            <p:nvPr/>
          </p:nvCxnSpPr>
          <p:spPr bwMode="auto">
            <a:xfrm>
              <a:off x="9634648" y="3146822"/>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09" name="Straight Connector 4908">
              <a:extLst>
                <a:ext uri="{FF2B5EF4-FFF2-40B4-BE49-F238E27FC236}">
                  <a16:creationId xmlns:a16="http://schemas.microsoft.com/office/drawing/2014/main" id="{F6D4D313-4AB4-3E1C-8D91-09213D1A14FA}"/>
                </a:ext>
              </a:extLst>
            </p:cNvPr>
            <p:cNvCxnSpPr>
              <a:cxnSpLocks/>
              <a:stCxn id="5004" idx="4"/>
            </p:cNvCxnSpPr>
            <p:nvPr/>
          </p:nvCxnSpPr>
          <p:spPr bwMode="auto">
            <a:xfrm>
              <a:off x="9774060" y="3146818"/>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0" name="Straight Connector 4909">
              <a:extLst>
                <a:ext uri="{FF2B5EF4-FFF2-40B4-BE49-F238E27FC236}">
                  <a16:creationId xmlns:a16="http://schemas.microsoft.com/office/drawing/2014/main" id="{9432C45D-642E-AA03-4B21-B629EEC39473}"/>
                </a:ext>
              </a:extLst>
            </p:cNvPr>
            <p:cNvCxnSpPr>
              <a:cxnSpLocks/>
              <a:stCxn id="5005" idx="4"/>
            </p:cNvCxnSpPr>
            <p:nvPr/>
          </p:nvCxnSpPr>
          <p:spPr bwMode="auto">
            <a:xfrm>
              <a:off x="9848405" y="3182577"/>
              <a:ext cx="0"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1" name="Straight Connector 4910">
              <a:extLst>
                <a:ext uri="{FF2B5EF4-FFF2-40B4-BE49-F238E27FC236}">
                  <a16:creationId xmlns:a16="http://schemas.microsoft.com/office/drawing/2014/main" id="{DF895A4A-8D8B-6A31-CF8D-6999E48E6E7D}"/>
                </a:ext>
              </a:extLst>
            </p:cNvPr>
            <p:cNvCxnSpPr>
              <a:cxnSpLocks/>
              <a:stCxn id="5006" idx="4"/>
            </p:cNvCxnSpPr>
            <p:nvPr/>
          </p:nvCxnSpPr>
          <p:spPr bwMode="auto">
            <a:xfrm>
              <a:off x="9984706" y="3182581"/>
              <a:ext cx="0"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2" name="Straight Connector 4911">
              <a:extLst>
                <a:ext uri="{FF2B5EF4-FFF2-40B4-BE49-F238E27FC236}">
                  <a16:creationId xmlns:a16="http://schemas.microsoft.com/office/drawing/2014/main" id="{5358DDA0-0B0D-4B3C-086E-8F55465FFD99}"/>
                </a:ext>
              </a:extLst>
            </p:cNvPr>
            <p:cNvCxnSpPr>
              <a:cxnSpLocks/>
            </p:cNvCxnSpPr>
            <p:nvPr/>
          </p:nvCxnSpPr>
          <p:spPr bwMode="auto">
            <a:xfrm>
              <a:off x="9910936" y="3165571"/>
              <a:ext cx="3097"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3" name="Straight Connector 4912">
              <a:extLst>
                <a:ext uri="{FF2B5EF4-FFF2-40B4-BE49-F238E27FC236}">
                  <a16:creationId xmlns:a16="http://schemas.microsoft.com/office/drawing/2014/main" id="{CDE7E615-D70F-AD36-3D0C-085CC87C2FEA}"/>
                </a:ext>
              </a:extLst>
            </p:cNvPr>
            <p:cNvCxnSpPr>
              <a:cxnSpLocks/>
              <a:stCxn id="5008" idx="4"/>
            </p:cNvCxnSpPr>
            <p:nvPr/>
          </p:nvCxnSpPr>
          <p:spPr bwMode="auto">
            <a:xfrm>
              <a:off x="10055958" y="3169167"/>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4" name="Straight Connector 4913">
              <a:extLst>
                <a:ext uri="{FF2B5EF4-FFF2-40B4-BE49-F238E27FC236}">
                  <a16:creationId xmlns:a16="http://schemas.microsoft.com/office/drawing/2014/main" id="{13CF2024-D4F7-0F6B-92DE-CE6AD2C66415}"/>
                </a:ext>
              </a:extLst>
            </p:cNvPr>
            <p:cNvCxnSpPr>
              <a:cxnSpLocks/>
              <a:stCxn id="4969" idx="4"/>
            </p:cNvCxnSpPr>
            <p:nvPr/>
          </p:nvCxnSpPr>
          <p:spPr bwMode="auto">
            <a:xfrm rot="21540000" flipV="1">
              <a:off x="9523508" y="3302044"/>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5" name="Straight Connector 4914">
              <a:extLst>
                <a:ext uri="{FF2B5EF4-FFF2-40B4-BE49-F238E27FC236}">
                  <a16:creationId xmlns:a16="http://schemas.microsoft.com/office/drawing/2014/main" id="{375BCA7A-7F53-14B1-BB16-BBDFEE150911}"/>
                </a:ext>
              </a:extLst>
            </p:cNvPr>
            <p:cNvCxnSpPr>
              <a:cxnSpLocks/>
              <a:stCxn id="4970" idx="4"/>
            </p:cNvCxnSpPr>
            <p:nvPr/>
          </p:nvCxnSpPr>
          <p:spPr bwMode="auto">
            <a:xfrm rot="21540000" flipV="1">
              <a:off x="9674736" y="3311314"/>
              <a:ext cx="3097"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6" name="Straight Connector 4915">
              <a:extLst>
                <a:ext uri="{FF2B5EF4-FFF2-40B4-BE49-F238E27FC236}">
                  <a16:creationId xmlns:a16="http://schemas.microsoft.com/office/drawing/2014/main" id="{46A0BED9-4A50-AA51-6435-70E01221A202}"/>
                </a:ext>
              </a:extLst>
            </p:cNvPr>
            <p:cNvCxnSpPr>
              <a:cxnSpLocks/>
              <a:stCxn id="4971" idx="4"/>
            </p:cNvCxnSpPr>
            <p:nvPr/>
          </p:nvCxnSpPr>
          <p:spPr bwMode="auto">
            <a:xfrm rot="21540000" flipV="1">
              <a:off x="9608560" y="3311760"/>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7" name="Straight Connector 4916">
              <a:extLst>
                <a:ext uri="{FF2B5EF4-FFF2-40B4-BE49-F238E27FC236}">
                  <a16:creationId xmlns:a16="http://schemas.microsoft.com/office/drawing/2014/main" id="{365CCA06-42B7-AF30-3215-090FD23C6189}"/>
                </a:ext>
              </a:extLst>
            </p:cNvPr>
            <p:cNvCxnSpPr>
              <a:cxnSpLocks/>
              <a:stCxn id="4972" idx="4"/>
            </p:cNvCxnSpPr>
            <p:nvPr/>
          </p:nvCxnSpPr>
          <p:spPr bwMode="auto">
            <a:xfrm rot="21540000" flipV="1">
              <a:off x="9749505" y="3323296"/>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8" name="Straight Connector 4917">
              <a:extLst>
                <a:ext uri="{FF2B5EF4-FFF2-40B4-BE49-F238E27FC236}">
                  <a16:creationId xmlns:a16="http://schemas.microsoft.com/office/drawing/2014/main" id="{CF866AC8-740B-772E-597C-E561EA578843}"/>
                </a:ext>
              </a:extLst>
            </p:cNvPr>
            <p:cNvCxnSpPr>
              <a:cxnSpLocks/>
              <a:stCxn id="4973" idx="4"/>
            </p:cNvCxnSpPr>
            <p:nvPr/>
          </p:nvCxnSpPr>
          <p:spPr bwMode="auto">
            <a:xfrm rot="21540000" flipV="1">
              <a:off x="9814170" y="3307546"/>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9" name="Straight Connector 4918">
              <a:extLst>
                <a:ext uri="{FF2B5EF4-FFF2-40B4-BE49-F238E27FC236}">
                  <a16:creationId xmlns:a16="http://schemas.microsoft.com/office/drawing/2014/main" id="{575C39FC-276C-A736-6C94-F5E20B4C9046}"/>
                </a:ext>
              </a:extLst>
            </p:cNvPr>
            <p:cNvCxnSpPr>
              <a:cxnSpLocks/>
            </p:cNvCxnSpPr>
            <p:nvPr/>
          </p:nvCxnSpPr>
          <p:spPr bwMode="auto">
            <a:xfrm rot="21540000" flipV="1">
              <a:off x="9927298" y="3295260"/>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0" name="Straight Connector 4919">
              <a:extLst>
                <a:ext uri="{FF2B5EF4-FFF2-40B4-BE49-F238E27FC236}">
                  <a16:creationId xmlns:a16="http://schemas.microsoft.com/office/drawing/2014/main" id="{0EAAA615-CB01-21AA-75AE-D63B2C8E177D}"/>
                </a:ext>
              </a:extLst>
            </p:cNvPr>
            <p:cNvCxnSpPr>
              <a:cxnSpLocks/>
            </p:cNvCxnSpPr>
            <p:nvPr/>
          </p:nvCxnSpPr>
          <p:spPr bwMode="auto">
            <a:xfrm rot="21540000" flipV="1">
              <a:off x="9871945" y="3316427"/>
              <a:ext cx="3098"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1" name="Straight Connector 4920">
              <a:extLst>
                <a:ext uri="{FF2B5EF4-FFF2-40B4-BE49-F238E27FC236}">
                  <a16:creationId xmlns:a16="http://schemas.microsoft.com/office/drawing/2014/main" id="{CA337CB6-5C7B-C3D0-0672-2776B1D99819}"/>
                </a:ext>
              </a:extLst>
            </p:cNvPr>
            <p:cNvCxnSpPr>
              <a:cxnSpLocks/>
            </p:cNvCxnSpPr>
            <p:nvPr/>
          </p:nvCxnSpPr>
          <p:spPr bwMode="auto">
            <a:xfrm rot="21540000" flipV="1">
              <a:off x="10038074" y="3308606"/>
              <a:ext cx="0"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2" name="Straight Connector 4921">
              <a:extLst>
                <a:ext uri="{FF2B5EF4-FFF2-40B4-BE49-F238E27FC236}">
                  <a16:creationId xmlns:a16="http://schemas.microsoft.com/office/drawing/2014/main" id="{CB5825FF-2711-F322-AA7E-442467A14515}"/>
                </a:ext>
              </a:extLst>
            </p:cNvPr>
            <p:cNvCxnSpPr>
              <a:cxnSpLocks/>
              <a:stCxn id="5009" idx="4"/>
            </p:cNvCxnSpPr>
            <p:nvPr/>
          </p:nvCxnSpPr>
          <p:spPr bwMode="auto">
            <a:xfrm>
              <a:off x="8999956" y="3192494"/>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3" name="Straight Connector 4922">
              <a:extLst>
                <a:ext uri="{FF2B5EF4-FFF2-40B4-BE49-F238E27FC236}">
                  <a16:creationId xmlns:a16="http://schemas.microsoft.com/office/drawing/2014/main" id="{DD80692F-5CE7-4848-6A74-DB09FABC24D9}"/>
                </a:ext>
              </a:extLst>
            </p:cNvPr>
            <p:cNvCxnSpPr>
              <a:cxnSpLocks/>
              <a:stCxn id="5010" idx="4"/>
            </p:cNvCxnSpPr>
            <p:nvPr/>
          </p:nvCxnSpPr>
          <p:spPr bwMode="auto">
            <a:xfrm>
              <a:off x="9151748" y="3168077"/>
              <a:ext cx="3097"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4" name="Straight Connector 4923">
              <a:extLst>
                <a:ext uri="{FF2B5EF4-FFF2-40B4-BE49-F238E27FC236}">
                  <a16:creationId xmlns:a16="http://schemas.microsoft.com/office/drawing/2014/main" id="{FAD327DE-D7A0-0763-DA21-08F78C65D4E7}"/>
                </a:ext>
              </a:extLst>
            </p:cNvPr>
            <p:cNvCxnSpPr>
              <a:cxnSpLocks/>
              <a:stCxn id="5011" idx="4"/>
            </p:cNvCxnSpPr>
            <p:nvPr/>
          </p:nvCxnSpPr>
          <p:spPr bwMode="auto">
            <a:xfrm>
              <a:off x="9080496" y="3179084"/>
              <a:ext cx="3098" cy="8939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5" name="Straight Connector 4924">
              <a:extLst>
                <a:ext uri="{FF2B5EF4-FFF2-40B4-BE49-F238E27FC236}">
                  <a16:creationId xmlns:a16="http://schemas.microsoft.com/office/drawing/2014/main" id="{829CD571-5554-7662-F792-7451C0A67548}"/>
                </a:ext>
              </a:extLst>
            </p:cNvPr>
            <p:cNvCxnSpPr>
              <a:cxnSpLocks/>
              <a:stCxn id="5012" idx="4"/>
            </p:cNvCxnSpPr>
            <p:nvPr/>
          </p:nvCxnSpPr>
          <p:spPr bwMode="auto">
            <a:xfrm>
              <a:off x="9222993" y="3154667"/>
              <a:ext cx="0" cy="8939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6" name="Straight Connector 4925">
              <a:extLst>
                <a:ext uri="{FF2B5EF4-FFF2-40B4-BE49-F238E27FC236}">
                  <a16:creationId xmlns:a16="http://schemas.microsoft.com/office/drawing/2014/main" id="{152E350D-E4F7-64C0-93CE-1E3CCCA01822}"/>
                </a:ext>
              </a:extLst>
            </p:cNvPr>
            <p:cNvCxnSpPr>
              <a:cxnSpLocks/>
              <a:stCxn id="5013" idx="4"/>
            </p:cNvCxnSpPr>
            <p:nvPr/>
          </p:nvCxnSpPr>
          <p:spPr bwMode="auto">
            <a:xfrm>
              <a:off x="9294244" y="3190426"/>
              <a:ext cx="0"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7" name="Straight Connector 4926">
              <a:extLst>
                <a:ext uri="{FF2B5EF4-FFF2-40B4-BE49-F238E27FC236}">
                  <a16:creationId xmlns:a16="http://schemas.microsoft.com/office/drawing/2014/main" id="{E9B8DDE5-4391-0547-E7CA-876130DF585F}"/>
                </a:ext>
              </a:extLst>
            </p:cNvPr>
            <p:cNvCxnSpPr>
              <a:cxnSpLocks/>
              <a:stCxn id="5014" idx="4"/>
            </p:cNvCxnSpPr>
            <p:nvPr/>
          </p:nvCxnSpPr>
          <p:spPr bwMode="auto">
            <a:xfrm>
              <a:off x="9433643" y="3190426"/>
              <a:ext cx="3098"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8" name="Straight Connector 4927">
              <a:extLst>
                <a:ext uri="{FF2B5EF4-FFF2-40B4-BE49-F238E27FC236}">
                  <a16:creationId xmlns:a16="http://schemas.microsoft.com/office/drawing/2014/main" id="{046F4EFF-613F-134A-F80F-B8F814D1CF13}"/>
                </a:ext>
              </a:extLst>
            </p:cNvPr>
            <p:cNvCxnSpPr>
              <a:cxnSpLocks/>
              <a:stCxn id="5015" idx="4"/>
            </p:cNvCxnSpPr>
            <p:nvPr/>
          </p:nvCxnSpPr>
          <p:spPr bwMode="auto">
            <a:xfrm>
              <a:off x="9362395" y="3168077"/>
              <a:ext cx="3097"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29" name="Straight Connector 4928">
              <a:extLst>
                <a:ext uri="{FF2B5EF4-FFF2-40B4-BE49-F238E27FC236}">
                  <a16:creationId xmlns:a16="http://schemas.microsoft.com/office/drawing/2014/main" id="{027DA2BD-86A5-7BBC-E54D-FAF1BF854C55}"/>
                </a:ext>
              </a:extLst>
            </p:cNvPr>
            <p:cNvCxnSpPr>
              <a:cxnSpLocks/>
              <a:stCxn id="5016" idx="4"/>
            </p:cNvCxnSpPr>
            <p:nvPr/>
          </p:nvCxnSpPr>
          <p:spPr bwMode="auto">
            <a:xfrm>
              <a:off x="9511087" y="3168077"/>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30" name="Straight Connector 4929">
              <a:extLst>
                <a:ext uri="{FF2B5EF4-FFF2-40B4-BE49-F238E27FC236}">
                  <a16:creationId xmlns:a16="http://schemas.microsoft.com/office/drawing/2014/main" id="{766E7262-F94C-1773-CCDC-F519AD0D5DAA}"/>
                </a:ext>
              </a:extLst>
            </p:cNvPr>
            <p:cNvCxnSpPr>
              <a:cxnSpLocks/>
              <a:stCxn id="4977" idx="4"/>
            </p:cNvCxnSpPr>
            <p:nvPr/>
          </p:nvCxnSpPr>
          <p:spPr bwMode="auto">
            <a:xfrm rot="21540000" flipV="1">
              <a:off x="8990129" y="3326356"/>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31" name="Straight Connector 4930">
              <a:extLst>
                <a:ext uri="{FF2B5EF4-FFF2-40B4-BE49-F238E27FC236}">
                  <a16:creationId xmlns:a16="http://schemas.microsoft.com/office/drawing/2014/main" id="{21F6A9B2-64A0-78FC-6F1A-6A9AE74FCC19}"/>
                </a:ext>
              </a:extLst>
            </p:cNvPr>
            <p:cNvCxnSpPr>
              <a:cxnSpLocks/>
            </p:cNvCxnSpPr>
            <p:nvPr/>
          </p:nvCxnSpPr>
          <p:spPr bwMode="auto">
            <a:xfrm rot="21540000" flipV="1">
              <a:off x="9107854" y="3289804"/>
              <a:ext cx="3096"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32" name="Straight Connector 4931">
              <a:extLst>
                <a:ext uri="{FF2B5EF4-FFF2-40B4-BE49-F238E27FC236}">
                  <a16:creationId xmlns:a16="http://schemas.microsoft.com/office/drawing/2014/main" id="{AB52E5D7-F375-19FA-4D6E-6C8650C80C9E}"/>
                </a:ext>
              </a:extLst>
            </p:cNvPr>
            <p:cNvCxnSpPr>
              <a:cxnSpLocks/>
              <a:stCxn id="4979" idx="4"/>
            </p:cNvCxnSpPr>
            <p:nvPr/>
          </p:nvCxnSpPr>
          <p:spPr bwMode="auto">
            <a:xfrm rot="21540000" flipV="1">
              <a:off x="9055028" y="3314647"/>
              <a:ext cx="3098" cy="9610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33" name="Straight Connector 4932">
              <a:extLst>
                <a:ext uri="{FF2B5EF4-FFF2-40B4-BE49-F238E27FC236}">
                  <a16:creationId xmlns:a16="http://schemas.microsoft.com/office/drawing/2014/main" id="{2E47D74A-A1CF-9B45-47A1-9763E601A415}"/>
                </a:ext>
              </a:extLst>
            </p:cNvPr>
            <p:cNvCxnSpPr>
              <a:cxnSpLocks/>
            </p:cNvCxnSpPr>
            <p:nvPr/>
          </p:nvCxnSpPr>
          <p:spPr bwMode="auto">
            <a:xfrm rot="21540000" flipV="1">
              <a:off x="9170725" y="3324700"/>
              <a:ext cx="0"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34" name="Straight Connector 4933">
              <a:extLst>
                <a:ext uri="{FF2B5EF4-FFF2-40B4-BE49-F238E27FC236}">
                  <a16:creationId xmlns:a16="http://schemas.microsoft.com/office/drawing/2014/main" id="{7B6DB807-305F-9241-441D-D7FD4ED91194}"/>
                </a:ext>
              </a:extLst>
            </p:cNvPr>
            <p:cNvCxnSpPr>
              <a:cxnSpLocks/>
              <a:stCxn id="4981" idx="4"/>
            </p:cNvCxnSpPr>
            <p:nvPr/>
          </p:nvCxnSpPr>
          <p:spPr bwMode="auto">
            <a:xfrm rot="21540000" flipV="1">
              <a:off x="9232707" y="3291081"/>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35" name="Straight Connector 4934">
              <a:extLst>
                <a:ext uri="{FF2B5EF4-FFF2-40B4-BE49-F238E27FC236}">
                  <a16:creationId xmlns:a16="http://schemas.microsoft.com/office/drawing/2014/main" id="{F8D2480E-3786-AC09-7358-DC2B1AC6183B}"/>
                </a:ext>
              </a:extLst>
            </p:cNvPr>
            <p:cNvCxnSpPr>
              <a:cxnSpLocks/>
              <a:stCxn id="4982" idx="4"/>
            </p:cNvCxnSpPr>
            <p:nvPr/>
          </p:nvCxnSpPr>
          <p:spPr bwMode="auto">
            <a:xfrm rot="21540000" flipV="1">
              <a:off x="9359821" y="3272844"/>
              <a:ext cx="3098" cy="9610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36" name="Straight Connector 4935">
              <a:extLst>
                <a:ext uri="{FF2B5EF4-FFF2-40B4-BE49-F238E27FC236}">
                  <a16:creationId xmlns:a16="http://schemas.microsoft.com/office/drawing/2014/main" id="{86AE51B8-116B-4B07-D58D-E3F69FED5085}"/>
                </a:ext>
              </a:extLst>
            </p:cNvPr>
            <p:cNvCxnSpPr>
              <a:cxnSpLocks/>
              <a:stCxn id="4983" idx="4"/>
            </p:cNvCxnSpPr>
            <p:nvPr/>
          </p:nvCxnSpPr>
          <p:spPr bwMode="auto">
            <a:xfrm rot="21540000" flipV="1">
              <a:off x="9297683" y="3302202"/>
              <a:ext cx="3098"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37" name="Straight Connector 4936">
              <a:extLst>
                <a:ext uri="{FF2B5EF4-FFF2-40B4-BE49-F238E27FC236}">
                  <a16:creationId xmlns:a16="http://schemas.microsoft.com/office/drawing/2014/main" id="{2BD858CD-2808-43CF-3463-8850620C437A}"/>
                </a:ext>
              </a:extLst>
            </p:cNvPr>
            <p:cNvCxnSpPr>
              <a:cxnSpLocks/>
              <a:stCxn id="4984" idx="4"/>
            </p:cNvCxnSpPr>
            <p:nvPr/>
          </p:nvCxnSpPr>
          <p:spPr bwMode="auto">
            <a:xfrm rot="21540000" flipV="1">
              <a:off x="9452558" y="3301458"/>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55" name="Straight Connector 4954">
              <a:extLst>
                <a:ext uri="{FF2B5EF4-FFF2-40B4-BE49-F238E27FC236}">
                  <a16:creationId xmlns:a16="http://schemas.microsoft.com/office/drawing/2014/main" id="{CCDDAD08-5BE7-3B67-7D5F-FD05E8D14B6F}"/>
                </a:ext>
              </a:extLst>
            </p:cNvPr>
            <p:cNvCxnSpPr>
              <a:cxnSpLocks/>
              <a:stCxn id="5025" idx="4"/>
            </p:cNvCxnSpPr>
            <p:nvPr/>
          </p:nvCxnSpPr>
          <p:spPr bwMode="auto">
            <a:xfrm>
              <a:off x="9984484" y="3155759"/>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56" name="Straight Connector 4955">
              <a:extLst>
                <a:ext uri="{FF2B5EF4-FFF2-40B4-BE49-F238E27FC236}">
                  <a16:creationId xmlns:a16="http://schemas.microsoft.com/office/drawing/2014/main" id="{DAADA128-6DA0-33F1-E8D1-3C7869299E89}"/>
                </a:ext>
              </a:extLst>
            </p:cNvPr>
            <p:cNvCxnSpPr>
              <a:cxnSpLocks/>
              <a:stCxn id="5026" idx="4"/>
            </p:cNvCxnSpPr>
            <p:nvPr/>
          </p:nvCxnSpPr>
          <p:spPr bwMode="auto">
            <a:xfrm>
              <a:off x="10134684" y="3177359"/>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57" name="Straight Connector 4956">
              <a:extLst>
                <a:ext uri="{FF2B5EF4-FFF2-40B4-BE49-F238E27FC236}">
                  <a16:creationId xmlns:a16="http://schemas.microsoft.com/office/drawing/2014/main" id="{A6567176-F0A7-C28A-0B12-65DD02341EF9}"/>
                </a:ext>
              </a:extLst>
            </p:cNvPr>
            <p:cNvCxnSpPr>
              <a:cxnSpLocks/>
              <a:stCxn id="5027" idx="4"/>
            </p:cNvCxnSpPr>
            <p:nvPr/>
          </p:nvCxnSpPr>
          <p:spPr bwMode="auto">
            <a:xfrm>
              <a:off x="10198233" y="318257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01" name="Oval 5000">
              <a:extLst>
                <a:ext uri="{FF2B5EF4-FFF2-40B4-BE49-F238E27FC236}">
                  <a16:creationId xmlns:a16="http://schemas.microsoft.com/office/drawing/2014/main" id="{6246A84B-8D1C-F85F-E10C-A943EE940090}"/>
                </a:ext>
              </a:extLst>
            </p:cNvPr>
            <p:cNvSpPr/>
            <p:nvPr/>
          </p:nvSpPr>
          <p:spPr bwMode="auto">
            <a:xfrm>
              <a:off x="9520041" y="3111060"/>
              <a:ext cx="89834"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02" name="Oval 5001">
              <a:extLst>
                <a:ext uri="{FF2B5EF4-FFF2-40B4-BE49-F238E27FC236}">
                  <a16:creationId xmlns:a16="http://schemas.microsoft.com/office/drawing/2014/main" id="{1196E889-105F-DF4D-9A81-C7CE1B95EA53}"/>
                </a:ext>
              </a:extLst>
            </p:cNvPr>
            <p:cNvSpPr/>
            <p:nvPr/>
          </p:nvSpPr>
          <p:spPr bwMode="auto">
            <a:xfrm>
              <a:off x="9659439" y="3111064"/>
              <a:ext cx="83641"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03" name="Oval 5002">
              <a:extLst>
                <a:ext uri="{FF2B5EF4-FFF2-40B4-BE49-F238E27FC236}">
                  <a16:creationId xmlns:a16="http://schemas.microsoft.com/office/drawing/2014/main" id="{A84B6073-5982-6499-BB3C-B60B4F780F05}"/>
                </a:ext>
              </a:extLst>
            </p:cNvPr>
            <p:cNvSpPr/>
            <p:nvPr/>
          </p:nvSpPr>
          <p:spPr bwMode="auto">
            <a:xfrm>
              <a:off x="9591280" y="3097653"/>
              <a:ext cx="83641"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04" name="Oval 5003">
              <a:extLst>
                <a:ext uri="{FF2B5EF4-FFF2-40B4-BE49-F238E27FC236}">
                  <a16:creationId xmlns:a16="http://schemas.microsoft.com/office/drawing/2014/main" id="{1A72C81E-B46D-756D-BAED-9B7132202F21}"/>
                </a:ext>
              </a:extLst>
            </p:cNvPr>
            <p:cNvSpPr/>
            <p:nvPr/>
          </p:nvSpPr>
          <p:spPr bwMode="auto">
            <a:xfrm>
              <a:off x="9727594" y="3097649"/>
              <a:ext cx="86737"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05" name="Oval 5004">
              <a:extLst>
                <a:ext uri="{FF2B5EF4-FFF2-40B4-BE49-F238E27FC236}">
                  <a16:creationId xmlns:a16="http://schemas.microsoft.com/office/drawing/2014/main" id="{9CC9954C-E53F-C882-15A1-6B0C954B6F76}"/>
                </a:ext>
              </a:extLst>
            </p:cNvPr>
            <p:cNvSpPr/>
            <p:nvPr/>
          </p:nvSpPr>
          <p:spPr bwMode="auto">
            <a:xfrm>
              <a:off x="9801939" y="3124469"/>
              <a:ext cx="89836"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06" name="Oval 5005">
              <a:extLst>
                <a:ext uri="{FF2B5EF4-FFF2-40B4-BE49-F238E27FC236}">
                  <a16:creationId xmlns:a16="http://schemas.microsoft.com/office/drawing/2014/main" id="{98913CAE-FD78-2F84-3CAE-1E62E265092F}"/>
                </a:ext>
              </a:extLst>
            </p:cNvPr>
            <p:cNvSpPr/>
            <p:nvPr/>
          </p:nvSpPr>
          <p:spPr bwMode="auto">
            <a:xfrm>
              <a:off x="9941339" y="3124473"/>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07" name="Oval 5006">
              <a:extLst>
                <a:ext uri="{FF2B5EF4-FFF2-40B4-BE49-F238E27FC236}">
                  <a16:creationId xmlns:a16="http://schemas.microsoft.com/office/drawing/2014/main" id="{E4DC1C13-AD5C-9036-1369-CE19D61E40A5}"/>
                </a:ext>
              </a:extLst>
            </p:cNvPr>
            <p:cNvSpPr/>
            <p:nvPr/>
          </p:nvSpPr>
          <p:spPr bwMode="auto">
            <a:xfrm>
              <a:off x="9885569" y="3111064"/>
              <a:ext cx="71247"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08" name="Oval 5007">
              <a:extLst>
                <a:ext uri="{FF2B5EF4-FFF2-40B4-BE49-F238E27FC236}">
                  <a16:creationId xmlns:a16="http://schemas.microsoft.com/office/drawing/2014/main" id="{CDD42029-9349-6DE2-30F9-0C58419F6D4A}"/>
                </a:ext>
              </a:extLst>
            </p:cNvPr>
            <p:cNvSpPr/>
            <p:nvPr/>
          </p:nvSpPr>
          <p:spPr bwMode="auto">
            <a:xfrm>
              <a:off x="10009492" y="3111060"/>
              <a:ext cx="86737"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09" name="Oval 5008">
              <a:extLst>
                <a:ext uri="{FF2B5EF4-FFF2-40B4-BE49-F238E27FC236}">
                  <a16:creationId xmlns:a16="http://schemas.microsoft.com/office/drawing/2014/main" id="{2173BA4F-646C-D7AF-3DE9-8573893E00E2}"/>
                </a:ext>
              </a:extLst>
            </p:cNvPr>
            <p:cNvSpPr/>
            <p:nvPr/>
          </p:nvSpPr>
          <p:spPr bwMode="auto">
            <a:xfrm>
              <a:off x="8968978" y="3134385"/>
              <a:ext cx="74346"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10" name="Oval 5009">
              <a:extLst>
                <a:ext uri="{FF2B5EF4-FFF2-40B4-BE49-F238E27FC236}">
                  <a16:creationId xmlns:a16="http://schemas.microsoft.com/office/drawing/2014/main" id="{91847520-2BF5-EF97-CF9F-472EB6A73083}"/>
                </a:ext>
              </a:extLst>
            </p:cNvPr>
            <p:cNvSpPr/>
            <p:nvPr/>
          </p:nvSpPr>
          <p:spPr bwMode="auto">
            <a:xfrm>
              <a:off x="9111477" y="3109968"/>
              <a:ext cx="83641"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11" name="Oval 5010">
              <a:extLst>
                <a:ext uri="{FF2B5EF4-FFF2-40B4-BE49-F238E27FC236}">
                  <a16:creationId xmlns:a16="http://schemas.microsoft.com/office/drawing/2014/main" id="{87522DFD-9C9A-841F-B07C-6D95B34B17DF}"/>
                </a:ext>
              </a:extLst>
            </p:cNvPr>
            <p:cNvSpPr/>
            <p:nvPr/>
          </p:nvSpPr>
          <p:spPr bwMode="auto">
            <a:xfrm>
              <a:off x="9040227" y="3120976"/>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12" name="Oval 5011">
              <a:extLst>
                <a:ext uri="{FF2B5EF4-FFF2-40B4-BE49-F238E27FC236}">
                  <a16:creationId xmlns:a16="http://schemas.microsoft.com/office/drawing/2014/main" id="{6417F964-CCE6-2927-69DF-4F19E55993B8}"/>
                </a:ext>
              </a:extLst>
            </p:cNvPr>
            <p:cNvSpPr/>
            <p:nvPr/>
          </p:nvSpPr>
          <p:spPr bwMode="auto">
            <a:xfrm>
              <a:off x="9176529" y="3096559"/>
              <a:ext cx="89834"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13" name="Oval 5012">
              <a:extLst>
                <a:ext uri="{FF2B5EF4-FFF2-40B4-BE49-F238E27FC236}">
                  <a16:creationId xmlns:a16="http://schemas.microsoft.com/office/drawing/2014/main" id="{DBD6AF76-01CE-A33C-3A53-9D1A13AEBB64}"/>
                </a:ext>
              </a:extLst>
            </p:cNvPr>
            <p:cNvSpPr/>
            <p:nvPr/>
          </p:nvSpPr>
          <p:spPr bwMode="auto">
            <a:xfrm>
              <a:off x="9250877" y="3132318"/>
              <a:ext cx="80541"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14" name="Oval 5013">
              <a:extLst>
                <a:ext uri="{FF2B5EF4-FFF2-40B4-BE49-F238E27FC236}">
                  <a16:creationId xmlns:a16="http://schemas.microsoft.com/office/drawing/2014/main" id="{920045E1-5EEC-49F1-DF76-C9466C766FF6}"/>
                </a:ext>
              </a:extLst>
            </p:cNvPr>
            <p:cNvSpPr/>
            <p:nvPr/>
          </p:nvSpPr>
          <p:spPr bwMode="auto">
            <a:xfrm>
              <a:off x="9393374" y="3132318"/>
              <a:ext cx="83639"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15" name="Oval 5014">
              <a:extLst>
                <a:ext uri="{FF2B5EF4-FFF2-40B4-BE49-F238E27FC236}">
                  <a16:creationId xmlns:a16="http://schemas.microsoft.com/office/drawing/2014/main" id="{9DD7C7D2-4E5A-0F96-37DC-7401D5560688}"/>
                </a:ext>
              </a:extLst>
            </p:cNvPr>
            <p:cNvSpPr/>
            <p:nvPr/>
          </p:nvSpPr>
          <p:spPr bwMode="auto">
            <a:xfrm>
              <a:off x="9322122" y="3109968"/>
              <a:ext cx="83641"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16" name="Oval 5015">
              <a:extLst>
                <a:ext uri="{FF2B5EF4-FFF2-40B4-BE49-F238E27FC236}">
                  <a16:creationId xmlns:a16="http://schemas.microsoft.com/office/drawing/2014/main" id="{498AC514-3C36-BB76-3898-BEA4386E0A15}"/>
                </a:ext>
              </a:extLst>
            </p:cNvPr>
            <p:cNvSpPr/>
            <p:nvPr/>
          </p:nvSpPr>
          <p:spPr bwMode="auto">
            <a:xfrm>
              <a:off x="9470816" y="3109968"/>
              <a:ext cx="77444"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24" name="Oval 5023">
              <a:extLst>
                <a:ext uri="{FF2B5EF4-FFF2-40B4-BE49-F238E27FC236}">
                  <a16:creationId xmlns:a16="http://schemas.microsoft.com/office/drawing/2014/main" id="{1BD47366-8634-1426-35A5-54FCC1E915E2}"/>
                </a:ext>
              </a:extLst>
            </p:cNvPr>
            <p:cNvSpPr/>
            <p:nvPr/>
          </p:nvSpPr>
          <p:spPr bwMode="auto">
            <a:xfrm>
              <a:off x="9869869" y="3108826"/>
              <a:ext cx="83639"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25" name="Oval 5024">
              <a:extLst>
                <a:ext uri="{FF2B5EF4-FFF2-40B4-BE49-F238E27FC236}">
                  <a16:creationId xmlns:a16="http://schemas.microsoft.com/office/drawing/2014/main" id="{BA5A647C-9FD2-18D8-6310-A4A81099EA23}"/>
                </a:ext>
              </a:extLst>
            </p:cNvPr>
            <p:cNvSpPr/>
            <p:nvPr/>
          </p:nvSpPr>
          <p:spPr bwMode="auto">
            <a:xfrm>
              <a:off x="9941117" y="3095416"/>
              <a:ext cx="83641"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26" name="Oval 5025">
              <a:extLst>
                <a:ext uri="{FF2B5EF4-FFF2-40B4-BE49-F238E27FC236}">
                  <a16:creationId xmlns:a16="http://schemas.microsoft.com/office/drawing/2014/main" id="{625830FD-6A4D-4061-3459-AB91CA28A124}"/>
                </a:ext>
              </a:extLst>
            </p:cNvPr>
            <p:cNvSpPr/>
            <p:nvPr/>
          </p:nvSpPr>
          <p:spPr bwMode="auto">
            <a:xfrm>
              <a:off x="10088218" y="3117016"/>
              <a:ext cx="74346"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27" name="Oval 5026">
              <a:extLst>
                <a:ext uri="{FF2B5EF4-FFF2-40B4-BE49-F238E27FC236}">
                  <a16:creationId xmlns:a16="http://schemas.microsoft.com/office/drawing/2014/main" id="{8FFF70E6-9CAE-863D-746C-8ABEA8EED19C}"/>
                </a:ext>
              </a:extLst>
            </p:cNvPr>
            <p:cNvSpPr/>
            <p:nvPr/>
          </p:nvSpPr>
          <p:spPr bwMode="auto">
            <a:xfrm>
              <a:off x="10151767" y="3131175"/>
              <a:ext cx="89836"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4962" name="Straight Connector 4961">
              <a:extLst>
                <a:ext uri="{FF2B5EF4-FFF2-40B4-BE49-F238E27FC236}">
                  <a16:creationId xmlns:a16="http://schemas.microsoft.com/office/drawing/2014/main" id="{BDF04A5B-0F3A-C736-E152-5F8853A6EBFF}"/>
                </a:ext>
              </a:extLst>
            </p:cNvPr>
            <p:cNvCxnSpPr>
              <a:cxnSpLocks/>
            </p:cNvCxnSpPr>
            <p:nvPr/>
          </p:nvCxnSpPr>
          <p:spPr bwMode="auto">
            <a:xfrm rot="21540000" flipV="1">
              <a:off x="9977965" y="3324384"/>
              <a:ext cx="3098"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63" name="Straight Connector 4962">
              <a:extLst>
                <a:ext uri="{FF2B5EF4-FFF2-40B4-BE49-F238E27FC236}">
                  <a16:creationId xmlns:a16="http://schemas.microsoft.com/office/drawing/2014/main" id="{AE2295B2-7D69-9E08-9CCE-18EE9C45C6C8}"/>
                </a:ext>
              </a:extLst>
            </p:cNvPr>
            <p:cNvCxnSpPr>
              <a:cxnSpLocks/>
              <a:stCxn id="4994" idx="4"/>
            </p:cNvCxnSpPr>
            <p:nvPr/>
          </p:nvCxnSpPr>
          <p:spPr bwMode="auto">
            <a:xfrm rot="21540000" flipV="1">
              <a:off x="10099367" y="3317880"/>
              <a:ext cx="0"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64" name="Straight Connector 4963">
              <a:extLst>
                <a:ext uri="{FF2B5EF4-FFF2-40B4-BE49-F238E27FC236}">
                  <a16:creationId xmlns:a16="http://schemas.microsoft.com/office/drawing/2014/main" id="{3228D306-ECA7-4A01-7B4D-F0D6D16DB59A}"/>
                </a:ext>
              </a:extLst>
            </p:cNvPr>
            <p:cNvCxnSpPr>
              <a:cxnSpLocks/>
              <a:stCxn id="4995" idx="4"/>
            </p:cNvCxnSpPr>
            <p:nvPr/>
          </p:nvCxnSpPr>
          <p:spPr bwMode="auto">
            <a:xfrm rot="21540000" flipV="1">
              <a:off x="10151628" y="3297221"/>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4969" name="Oval 4968">
              <a:extLst>
                <a:ext uri="{FF2B5EF4-FFF2-40B4-BE49-F238E27FC236}">
                  <a16:creationId xmlns:a16="http://schemas.microsoft.com/office/drawing/2014/main" id="{47BF2F7A-D3EE-482B-5B16-3C927F4C3CB9}"/>
                </a:ext>
              </a:extLst>
            </p:cNvPr>
            <p:cNvSpPr/>
            <p:nvPr/>
          </p:nvSpPr>
          <p:spPr bwMode="auto">
            <a:xfrm rot="21540000" flipV="1">
              <a:off x="9495124" y="3395853"/>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0" name="Oval 4969">
              <a:extLst>
                <a:ext uri="{FF2B5EF4-FFF2-40B4-BE49-F238E27FC236}">
                  <a16:creationId xmlns:a16="http://schemas.microsoft.com/office/drawing/2014/main" id="{0F839B4C-91EF-FE27-0CE8-BE62C6B8F35A}"/>
                </a:ext>
              </a:extLst>
            </p:cNvPr>
            <p:cNvSpPr/>
            <p:nvPr/>
          </p:nvSpPr>
          <p:spPr bwMode="auto">
            <a:xfrm rot="21540000" flipV="1">
              <a:off x="9649465" y="3405144"/>
              <a:ext cx="71247" cy="5140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1" name="Oval 4970">
              <a:extLst>
                <a:ext uri="{FF2B5EF4-FFF2-40B4-BE49-F238E27FC236}">
                  <a16:creationId xmlns:a16="http://schemas.microsoft.com/office/drawing/2014/main" id="{842DD2BF-2288-47E5-82A2-6D17207D4F08}"/>
                </a:ext>
              </a:extLst>
            </p:cNvPr>
            <p:cNvSpPr/>
            <p:nvPr/>
          </p:nvSpPr>
          <p:spPr bwMode="auto">
            <a:xfrm rot="21540000" flipV="1">
              <a:off x="9577116" y="3403362"/>
              <a:ext cx="77442"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2" name="Oval 4971">
              <a:extLst>
                <a:ext uri="{FF2B5EF4-FFF2-40B4-BE49-F238E27FC236}">
                  <a16:creationId xmlns:a16="http://schemas.microsoft.com/office/drawing/2014/main" id="{D01094FB-4F6B-A289-1539-40D94DFF10E0}"/>
                </a:ext>
              </a:extLst>
            </p:cNvPr>
            <p:cNvSpPr/>
            <p:nvPr/>
          </p:nvSpPr>
          <p:spPr bwMode="auto">
            <a:xfrm rot="21540000" flipV="1">
              <a:off x="9721150" y="3408193"/>
              <a:ext cx="7124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3" name="Oval 4972">
              <a:extLst>
                <a:ext uri="{FF2B5EF4-FFF2-40B4-BE49-F238E27FC236}">
                  <a16:creationId xmlns:a16="http://schemas.microsoft.com/office/drawing/2014/main" id="{F359342E-693F-98D3-6142-19D46028E5C9}"/>
                </a:ext>
              </a:extLst>
            </p:cNvPr>
            <p:cNvSpPr/>
            <p:nvPr/>
          </p:nvSpPr>
          <p:spPr bwMode="auto">
            <a:xfrm rot="21540000" flipV="1">
              <a:off x="9773404" y="3399170"/>
              <a:ext cx="86737"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4" name="Oval 4973">
              <a:extLst>
                <a:ext uri="{FF2B5EF4-FFF2-40B4-BE49-F238E27FC236}">
                  <a16:creationId xmlns:a16="http://schemas.microsoft.com/office/drawing/2014/main" id="{38D6401B-0CDE-2AD7-E130-E90ADCA7EDAF}"/>
                </a:ext>
              </a:extLst>
            </p:cNvPr>
            <p:cNvSpPr/>
            <p:nvPr/>
          </p:nvSpPr>
          <p:spPr bwMode="auto">
            <a:xfrm rot="21540000" flipV="1">
              <a:off x="9897916" y="3378252"/>
              <a:ext cx="80541" cy="5363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5" name="Oval 4974">
              <a:extLst>
                <a:ext uri="{FF2B5EF4-FFF2-40B4-BE49-F238E27FC236}">
                  <a16:creationId xmlns:a16="http://schemas.microsoft.com/office/drawing/2014/main" id="{F10B1F9F-E51C-3A8A-AEF2-3606E7A5C9CB}"/>
                </a:ext>
              </a:extLst>
            </p:cNvPr>
            <p:cNvSpPr/>
            <p:nvPr/>
          </p:nvSpPr>
          <p:spPr bwMode="auto">
            <a:xfrm rot="21540000" flipV="1">
              <a:off x="9848173" y="3405315"/>
              <a:ext cx="80541"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6" name="Oval 4975">
              <a:extLst>
                <a:ext uri="{FF2B5EF4-FFF2-40B4-BE49-F238E27FC236}">
                  <a16:creationId xmlns:a16="http://schemas.microsoft.com/office/drawing/2014/main" id="{8F06CE93-F015-6940-0197-0218D30736CE}"/>
                </a:ext>
              </a:extLst>
            </p:cNvPr>
            <p:cNvSpPr/>
            <p:nvPr/>
          </p:nvSpPr>
          <p:spPr bwMode="auto">
            <a:xfrm rot="21540000" flipV="1">
              <a:off x="9981420" y="3397950"/>
              <a:ext cx="86737" cy="5140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7" name="Oval 4976">
              <a:extLst>
                <a:ext uri="{FF2B5EF4-FFF2-40B4-BE49-F238E27FC236}">
                  <a16:creationId xmlns:a16="http://schemas.microsoft.com/office/drawing/2014/main" id="{8FE70E08-994D-BE3B-7C3F-2545E9ECD5A4}"/>
                </a:ext>
              </a:extLst>
            </p:cNvPr>
            <p:cNvSpPr/>
            <p:nvPr/>
          </p:nvSpPr>
          <p:spPr bwMode="auto">
            <a:xfrm rot="21540000" flipV="1">
              <a:off x="8949258" y="3417987"/>
              <a:ext cx="83638"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8" name="Oval 4977">
              <a:extLst>
                <a:ext uri="{FF2B5EF4-FFF2-40B4-BE49-F238E27FC236}">
                  <a16:creationId xmlns:a16="http://schemas.microsoft.com/office/drawing/2014/main" id="{3EB98355-8F9D-09DD-09C0-FBAE7795C273}"/>
                </a:ext>
              </a:extLst>
            </p:cNvPr>
            <p:cNvSpPr/>
            <p:nvPr/>
          </p:nvSpPr>
          <p:spPr bwMode="auto">
            <a:xfrm rot="21540000" flipV="1">
              <a:off x="9071754" y="3383610"/>
              <a:ext cx="80540"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79" name="Oval 4978">
              <a:extLst>
                <a:ext uri="{FF2B5EF4-FFF2-40B4-BE49-F238E27FC236}">
                  <a16:creationId xmlns:a16="http://schemas.microsoft.com/office/drawing/2014/main" id="{5B273731-CE7F-7AB5-3026-41630AE69C65}"/>
                </a:ext>
              </a:extLst>
            </p:cNvPr>
            <p:cNvSpPr/>
            <p:nvPr/>
          </p:nvSpPr>
          <p:spPr bwMode="auto">
            <a:xfrm rot="21540000" flipV="1">
              <a:off x="9023558" y="3410735"/>
              <a:ext cx="74345"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80" name="Oval 4979">
              <a:extLst>
                <a:ext uri="{FF2B5EF4-FFF2-40B4-BE49-F238E27FC236}">
                  <a16:creationId xmlns:a16="http://schemas.microsoft.com/office/drawing/2014/main" id="{9EE9A38B-4A2E-8F00-04BF-CAE652DCB9F9}"/>
                </a:ext>
              </a:extLst>
            </p:cNvPr>
            <p:cNvSpPr/>
            <p:nvPr/>
          </p:nvSpPr>
          <p:spPr bwMode="auto">
            <a:xfrm rot="21540000" flipV="1">
              <a:off x="9151574" y="3401062"/>
              <a:ext cx="83638" cy="5363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81" name="Oval 4980">
              <a:extLst>
                <a:ext uri="{FF2B5EF4-FFF2-40B4-BE49-F238E27FC236}">
                  <a16:creationId xmlns:a16="http://schemas.microsoft.com/office/drawing/2014/main" id="{1F17DCD3-9228-1133-321E-3E1C15090051}"/>
                </a:ext>
              </a:extLst>
            </p:cNvPr>
            <p:cNvSpPr/>
            <p:nvPr/>
          </p:nvSpPr>
          <p:spPr bwMode="auto">
            <a:xfrm rot="21540000" flipV="1">
              <a:off x="9207411" y="3384897"/>
              <a:ext cx="74345"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82" name="Oval 4981">
              <a:extLst>
                <a:ext uri="{FF2B5EF4-FFF2-40B4-BE49-F238E27FC236}">
                  <a16:creationId xmlns:a16="http://schemas.microsoft.com/office/drawing/2014/main" id="{DCC9D486-5ABD-D8F7-E81D-284A2FD429F9}"/>
                </a:ext>
              </a:extLst>
            </p:cNvPr>
            <p:cNvSpPr/>
            <p:nvPr/>
          </p:nvSpPr>
          <p:spPr bwMode="auto">
            <a:xfrm rot="21540000" flipV="1">
              <a:off x="9328324" y="3368925"/>
              <a:ext cx="77443"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83" name="Oval 4982">
              <a:extLst>
                <a:ext uri="{FF2B5EF4-FFF2-40B4-BE49-F238E27FC236}">
                  <a16:creationId xmlns:a16="http://schemas.microsoft.com/office/drawing/2014/main" id="{81675799-9199-E204-B325-050692519445}"/>
                </a:ext>
              </a:extLst>
            </p:cNvPr>
            <p:cNvSpPr/>
            <p:nvPr/>
          </p:nvSpPr>
          <p:spPr bwMode="auto">
            <a:xfrm rot="21540000" flipV="1">
              <a:off x="9275488" y="3395995"/>
              <a:ext cx="80540"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84" name="Oval 4983">
              <a:extLst>
                <a:ext uri="{FF2B5EF4-FFF2-40B4-BE49-F238E27FC236}">
                  <a16:creationId xmlns:a16="http://schemas.microsoft.com/office/drawing/2014/main" id="{CD40C223-A340-D76B-B130-B4E67D93CC8C}"/>
                </a:ext>
              </a:extLst>
            </p:cNvPr>
            <p:cNvSpPr/>
            <p:nvPr/>
          </p:nvSpPr>
          <p:spPr bwMode="auto">
            <a:xfrm rot="21540000" flipV="1">
              <a:off x="9411821" y="3393083"/>
              <a:ext cx="86736"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93" name="Oval 4992">
              <a:extLst>
                <a:ext uri="{FF2B5EF4-FFF2-40B4-BE49-F238E27FC236}">
                  <a16:creationId xmlns:a16="http://schemas.microsoft.com/office/drawing/2014/main" id="{A9D830FB-8132-D931-0607-48B17E38636B}"/>
                </a:ext>
              </a:extLst>
            </p:cNvPr>
            <p:cNvSpPr/>
            <p:nvPr/>
          </p:nvSpPr>
          <p:spPr bwMode="auto">
            <a:xfrm rot="21540000" flipV="1">
              <a:off x="9937791" y="3407910"/>
              <a:ext cx="65053"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94" name="Oval 4993">
              <a:extLst>
                <a:ext uri="{FF2B5EF4-FFF2-40B4-BE49-F238E27FC236}">
                  <a16:creationId xmlns:a16="http://schemas.microsoft.com/office/drawing/2014/main" id="{39502BB8-1381-7800-2419-04FDFFCB12D2}"/>
                </a:ext>
              </a:extLst>
            </p:cNvPr>
            <p:cNvSpPr/>
            <p:nvPr/>
          </p:nvSpPr>
          <p:spPr bwMode="auto">
            <a:xfrm rot="21540000" flipV="1">
              <a:off x="10058607" y="3405043"/>
              <a:ext cx="83641"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95" name="Oval 4994">
              <a:extLst>
                <a:ext uri="{FF2B5EF4-FFF2-40B4-BE49-F238E27FC236}">
                  <a16:creationId xmlns:a16="http://schemas.microsoft.com/office/drawing/2014/main" id="{B016327A-D8F3-DF3E-86B8-1EE337742BBA}"/>
                </a:ext>
              </a:extLst>
            </p:cNvPr>
            <p:cNvSpPr/>
            <p:nvPr/>
          </p:nvSpPr>
          <p:spPr bwMode="auto">
            <a:xfrm rot="21540000" flipV="1">
              <a:off x="10123250" y="3391022"/>
              <a:ext cx="86737" cy="5587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97" name="Oval 4996">
              <a:extLst>
                <a:ext uri="{FF2B5EF4-FFF2-40B4-BE49-F238E27FC236}">
                  <a16:creationId xmlns:a16="http://schemas.microsoft.com/office/drawing/2014/main" id="{128A96E5-7884-1DDE-6B49-0167D6C8AFA2}"/>
                </a:ext>
              </a:extLst>
            </p:cNvPr>
            <p:cNvSpPr/>
            <p:nvPr/>
          </p:nvSpPr>
          <p:spPr bwMode="auto">
            <a:xfrm rot="21540000" flipV="1">
              <a:off x="10198041" y="3402136"/>
              <a:ext cx="80541"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4958" name="Straight Connector 4957">
              <a:extLst>
                <a:ext uri="{FF2B5EF4-FFF2-40B4-BE49-F238E27FC236}">
                  <a16:creationId xmlns:a16="http://schemas.microsoft.com/office/drawing/2014/main" id="{B17453F3-ACDE-C3C9-E804-119DA294203A}"/>
                </a:ext>
              </a:extLst>
            </p:cNvPr>
            <p:cNvCxnSpPr>
              <a:cxnSpLocks/>
              <a:stCxn id="5028" idx="4"/>
            </p:cNvCxnSpPr>
            <p:nvPr/>
          </p:nvCxnSpPr>
          <p:spPr bwMode="auto">
            <a:xfrm>
              <a:off x="10322143" y="318257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59" name="Straight Connector 4958">
              <a:extLst>
                <a:ext uri="{FF2B5EF4-FFF2-40B4-BE49-F238E27FC236}">
                  <a16:creationId xmlns:a16="http://schemas.microsoft.com/office/drawing/2014/main" id="{91DC90B7-94CD-4C0F-FCD0-A5AD578B3134}"/>
                </a:ext>
              </a:extLst>
            </p:cNvPr>
            <p:cNvCxnSpPr>
              <a:cxnSpLocks/>
              <a:stCxn id="5029" idx="4"/>
            </p:cNvCxnSpPr>
            <p:nvPr/>
          </p:nvCxnSpPr>
          <p:spPr bwMode="auto">
            <a:xfrm>
              <a:off x="10266384" y="316916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28" name="Oval 5027">
              <a:extLst>
                <a:ext uri="{FF2B5EF4-FFF2-40B4-BE49-F238E27FC236}">
                  <a16:creationId xmlns:a16="http://schemas.microsoft.com/office/drawing/2014/main" id="{36D82A6C-5BA4-237E-C0E0-167F687746E8}"/>
                </a:ext>
              </a:extLst>
            </p:cNvPr>
            <p:cNvSpPr/>
            <p:nvPr/>
          </p:nvSpPr>
          <p:spPr bwMode="auto">
            <a:xfrm>
              <a:off x="10291167" y="3131175"/>
              <a:ext cx="71247"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29" name="Oval 5028">
              <a:extLst>
                <a:ext uri="{FF2B5EF4-FFF2-40B4-BE49-F238E27FC236}">
                  <a16:creationId xmlns:a16="http://schemas.microsoft.com/office/drawing/2014/main" id="{8D348B38-DA32-8E1F-2531-DFC938658254}"/>
                </a:ext>
              </a:extLst>
            </p:cNvPr>
            <p:cNvSpPr/>
            <p:nvPr/>
          </p:nvSpPr>
          <p:spPr bwMode="auto">
            <a:xfrm>
              <a:off x="10223014" y="3108826"/>
              <a:ext cx="83639"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4965" name="Straight Connector 4964">
              <a:extLst>
                <a:ext uri="{FF2B5EF4-FFF2-40B4-BE49-F238E27FC236}">
                  <a16:creationId xmlns:a16="http://schemas.microsoft.com/office/drawing/2014/main" id="{3BD07544-C49B-67E9-0DB3-015387F43616}"/>
                </a:ext>
              </a:extLst>
            </p:cNvPr>
            <p:cNvCxnSpPr>
              <a:cxnSpLocks/>
              <a:stCxn id="4996" idx="4"/>
            </p:cNvCxnSpPr>
            <p:nvPr/>
          </p:nvCxnSpPr>
          <p:spPr bwMode="auto">
            <a:xfrm rot="21540000" flipV="1">
              <a:off x="10269963" y="3281288"/>
              <a:ext cx="0" cy="9163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66" name="Straight Connector 4965">
              <a:extLst>
                <a:ext uri="{FF2B5EF4-FFF2-40B4-BE49-F238E27FC236}">
                  <a16:creationId xmlns:a16="http://schemas.microsoft.com/office/drawing/2014/main" id="{67F74791-C58C-2BA0-3D74-A491BD13C7D6}"/>
                </a:ext>
              </a:extLst>
            </p:cNvPr>
            <p:cNvCxnSpPr>
              <a:cxnSpLocks/>
              <a:stCxn id="4997" idx="4"/>
            </p:cNvCxnSpPr>
            <p:nvPr/>
          </p:nvCxnSpPr>
          <p:spPr bwMode="auto">
            <a:xfrm rot="21540000" flipV="1">
              <a:off x="10220236" y="3306107"/>
              <a:ext cx="3098"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4985" name="Oval 4984">
              <a:extLst>
                <a:ext uri="{FF2B5EF4-FFF2-40B4-BE49-F238E27FC236}">
                  <a16:creationId xmlns:a16="http://schemas.microsoft.com/office/drawing/2014/main" id="{E494CE70-09AB-797F-FB8F-6ED444FEBC21}"/>
                </a:ext>
              </a:extLst>
            </p:cNvPr>
            <p:cNvSpPr/>
            <p:nvPr/>
          </p:nvSpPr>
          <p:spPr bwMode="auto">
            <a:xfrm rot="21540000" flipV="1">
              <a:off x="10336784" y="3393564"/>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nvGrpSpPr>
            <p:cNvPr id="5032" name="Group 5031">
              <a:extLst>
                <a:ext uri="{FF2B5EF4-FFF2-40B4-BE49-F238E27FC236}">
                  <a16:creationId xmlns:a16="http://schemas.microsoft.com/office/drawing/2014/main" id="{4F6C79D5-CA07-F7C5-0219-85EDF9130379}"/>
                </a:ext>
              </a:extLst>
            </p:cNvPr>
            <p:cNvGrpSpPr/>
            <p:nvPr/>
          </p:nvGrpSpPr>
          <p:grpSpPr>
            <a:xfrm>
              <a:off x="11043745" y="3085111"/>
              <a:ext cx="458409" cy="365755"/>
              <a:chOff x="10466876" y="3103521"/>
              <a:chExt cx="458409" cy="365755"/>
            </a:xfrm>
          </p:grpSpPr>
          <p:cxnSp>
            <p:nvCxnSpPr>
              <p:cNvPr id="4939" name="Straight Connector 4938">
                <a:extLst>
                  <a:ext uri="{FF2B5EF4-FFF2-40B4-BE49-F238E27FC236}">
                    <a16:creationId xmlns:a16="http://schemas.microsoft.com/office/drawing/2014/main" id="{6294D11A-C948-FBFD-CD3A-0101B3F0D382}"/>
                  </a:ext>
                </a:extLst>
              </p:cNvPr>
              <p:cNvCxnSpPr>
                <a:cxnSpLocks/>
                <a:stCxn id="5018" idx="4"/>
              </p:cNvCxnSpPr>
              <p:nvPr/>
            </p:nvCxnSpPr>
            <p:spPr bwMode="auto">
              <a:xfrm>
                <a:off x="10578397" y="3175040"/>
                <a:ext cx="3097"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40" name="Straight Connector 4939">
                <a:extLst>
                  <a:ext uri="{FF2B5EF4-FFF2-40B4-BE49-F238E27FC236}">
                    <a16:creationId xmlns:a16="http://schemas.microsoft.com/office/drawing/2014/main" id="{3221EC92-A2B2-576D-86B7-0B8A8CB342AF}"/>
                  </a:ext>
                </a:extLst>
              </p:cNvPr>
              <p:cNvCxnSpPr>
                <a:cxnSpLocks/>
                <a:stCxn id="5019" idx="4"/>
              </p:cNvCxnSpPr>
              <p:nvPr/>
            </p:nvCxnSpPr>
            <p:spPr bwMode="auto">
              <a:xfrm>
                <a:off x="10507145" y="3161630"/>
                <a:ext cx="3098" cy="8939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41" name="Straight Connector 4940">
                <a:extLst>
                  <a:ext uri="{FF2B5EF4-FFF2-40B4-BE49-F238E27FC236}">
                    <a16:creationId xmlns:a16="http://schemas.microsoft.com/office/drawing/2014/main" id="{606B5EEB-2B59-9BA4-5CF2-48FE966E8C4C}"/>
                  </a:ext>
                </a:extLst>
              </p:cNvPr>
              <p:cNvCxnSpPr>
                <a:cxnSpLocks/>
                <a:stCxn id="5020" idx="4"/>
              </p:cNvCxnSpPr>
              <p:nvPr/>
            </p:nvCxnSpPr>
            <p:spPr bwMode="auto">
              <a:xfrm>
                <a:off x="10649642" y="3161630"/>
                <a:ext cx="0" cy="8939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42" name="Straight Connector 4941">
                <a:extLst>
                  <a:ext uri="{FF2B5EF4-FFF2-40B4-BE49-F238E27FC236}">
                    <a16:creationId xmlns:a16="http://schemas.microsoft.com/office/drawing/2014/main" id="{4D56490D-B2BF-AE3A-A139-08364485147B}"/>
                  </a:ext>
                </a:extLst>
              </p:cNvPr>
              <p:cNvCxnSpPr>
                <a:cxnSpLocks/>
                <a:stCxn id="5021" idx="4"/>
              </p:cNvCxnSpPr>
              <p:nvPr/>
            </p:nvCxnSpPr>
            <p:spPr bwMode="auto">
              <a:xfrm>
                <a:off x="10720893" y="3197389"/>
                <a:ext cx="0" cy="8492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43" name="Straight Connector 4942">
                <a:extLst>
                  <a:ext uri="{FF2B5EF4-FFF2-40B4-BE49-F238E27FC236}">
                    <a16:creationId xmlns:a16="http://schemas.microsoft.com/office/drawing/2014/main" id="{565CB198-313D-B22C-DB07-6C5105618708}"/>
                  </a:ext>
                </a:extLst>
              </p:cNvPr>
              <p:cNvCxnSpPr>
                <a:cxnSpLocks/>
                <a:stCxn id="5022" idx="4"/>
              </p:cNvCxnSpPr>
              <p:nvPr/>
            </p:nvCxnSpPr>
            <p:spPr bwMode="auto">
              <a:xfrm>
                <a:off x="10860291" y="3197389"/>
                <a:ext cx="3098" cy="8492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44" name="Straight Connector 4943">
                <a:extLst>
                  <a:ext uri="{FF2B5EF4-FFF2-40B4-BE49-F238E27FC236}">
                    <a16:creationId xmlns:a16="http://schemas.microsoft.com/office/drawing/2014/main" id="{6F3620D9-4953-B176-2BBC-C431125DB6DC}"/>
                  </a:ext>
                </a:extLst>
              </p:cNvPr>
              <p:cNvCxnSpPr>
                <a:cxnSpLocks/>
                <a:stCxn id="5023" idx="4"/>
              </p:cNvCxnSpPr>
              <p:nvPr/>
            </p:nvCxnSpPr>
            <p:spPr bwMode="auto">
              <a:xfrm>
                <a:off x="10789044" y="3175040"/>
                <a:ext cx="3097"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47" name="Straight Connector 4946">
                <a:extLst>
                  <a:ext uri="{FF2B5EF4-FFF2-40B4-BE49-F238E27FC236}">
                    <a16:creationId xmlns:a16="http://schemas.microsoft.com/office/drawing/2014/main" id="{424ABDBA-AC8C-4CE8-9235-62C90D5CCD15}"/>
                  </a:ext>
                </a:extLst>
              </p:cNvPr>
              <p:cNvCxnSpPr>
                <a:cxnSpLocks/>
                <a:stCxn id="4986" idx="4"/>
              </p:cNvCxnSpPr>
              <p:nvPr/>
            </p:nvCxnSpPr>
            <p:spPr bwMode="auto">
              <a:xfrm rot="21540000" flipV="1">
                <a:off x="10516969" y="3296775"/>
                <a:ext cx="3097"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49" name="Straight Connector 4948">
                <a:extLst>
                  <a:ext uri="{FF2B5EF4-FFF2-40B4-BE49-F238E27FC236}">
                    <a16:creationId xmlns:a16="http://schemas.microsoft.com/office/drawing/2014/main" id="{4FC5FD23-0133-A52E-F69B-81B21F09BE45}"/>
                  </a:ext>
                </a:extLst>
              </p:cNvPr>
              <p:cNvCxnSpPr>
                <a:cxnSpLocks/>
                <a:stCxn id="4988" idx="4"/>
              </p:cNvCxnSpPr>
              <p:nvPr/>
            </p:nvCxnSpPr>
            <p:spPr bwMode="auto">
              <a:xfrm rot="21540000" flipV="1">
                <a:off x="10619050" y="3320873"/>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50" name="Straight Connector 4949">
                <a:extLst>
                  <a:ext uri="{FF2B5EF4-FFF2-40B4-BE49-F238E27FC236}">
                    <a16:creationId xmlns:a16="http://schemas.microsoft.com/office/drawing/2014/main" id="{1CA5E6FB-4E52-87FF-6C84-D4213312029E}"/>
                  </a:ext>
                </a:extLst>
              </p:cNvPr>
              <p:cNvCxnSpPr>
                <a:cxnSpLocks/>
                <a:stCxn id="4989" idx="4"/>
              </p:cNvCxnSpPr>
              <p:nvPr/>
            </p:nvCxnSpPr>
            <p:spPr bwMode="auto">
              <a:xfrm rot="21540000" flipV="1">
                <a:off x="10637830" y="3287255"/>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51" name="Straight Connector 4950">
                <a:extLst>
                  <a:ext uri="{FF2B5EF4-FFF2-40B4-BE49-F238E27FC236}">
                    <a16:creationId xmlns:a16="http://schemas.microsoft.com/office/drawing/2014/main" id="{46DD0695-92C7-A88B-BEE0-476443302D32}"/>
                  </a:ext>
                </a:extLst>
              </p:cNvPr>
              <p:cNvCxnSpPr>
                <a:cxnSpLocks/>
                <a:stCxn id="4990" idx="4"/>
              </p:cNvCxnSpPr>
              <p:nvPr/>
            </p:nvCxnSpPr>
            <p:spPr bwMode="auto">
              <a:xfrm rot="21540000" flipV="1">
                <a:off x="10786547" y="3293857"/>
                <a:ext cx="3098"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52" name="Straight Connector 4951">
                <a:extLst>
                  <a:ext uri="{FF2B5EF4-FFF2-40B4-BE49-F238E27FC236}">
                    <a16:creationId xmlns:a16="http://schemas.microsoft.com/office/drawing/2014/main" id="{7F9BEC54-F47A-8E9B-1775-0C3104F8F7F0}"/>
                  </a:ext>
                </a:extLst>
              </p:cNvPr>
              <p:cNvCxnSpPr>
                <a:cxnSpLocks/>
              </p:cNvCxnSpPr>
              <p:nvPr/>
            </p:nvCxnSpPr>
            <p:spPr bwMode="auto">
              <a:xfrm rot="21540000" flipV="1">
                <a:off x="10724416" y="3309182"/>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53" name="Straight Connector 4952">
                <a:extLst>
                  <a:ext uri="{FF2B5EF4-FFF2-40B4-BE49-F238E27FC236}">
                    <a16:creationId xmlns:a16="http://schemas.microsoft.com/office/drawing/2014/main" id="{0E6A4511-56C4-C340-4429-42BDA09A59BD}"/>
                  </a:ext>
                </a:extLst>
              </p:cNvPr>
              <p:cNvCxnSpPr>
                <a:cxnSpLocks/>
                <a:stCxn id="4992" idx="4"/>
              </p:cNvCxnSpPr>
              <p:nvPr/>
            </p:nvCxnSpPr>
            <p:spPr bwMode="auto">
              <a:xfrm rot="21540000" flipV="1">
                <a:off x="10879285" y="3328482"/>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18" name="Oval 5017">
                <a:extLst>
                  <a:ext uri="{FF2B5EF4-FFF2-40B4-BE49-F238E27FC236}">
                    <a16:creationId xmlns:a16="http://schemas.microsoft.com/office/drawing/2014/main" id="{DEAE9262-9010-C918-8B81-EFDA67A2AF28}"/>
                  </a:ext>
                </a:extLst>
              </p:cNvPr>
              <p:cNvSpPr/>
              <p:nvPr/>
            </p:nvSpPr>
            <p:spPr bwMode="auto">
              <a:xfrm>
                <a:off x="10538126" y="3116930"/>
                <a:ext cx="83641" cy="5811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19" name="Oval 5018">
                <a:extLst>
                  <a:ext uri="{FF2B5EF4-FFF2-40B4-BE49-F238E27FC236}">
                    <a16:creationId xmlns:a16="http://schemas.microsoft.com/office/drawing/2014/main" id="{1E08AB6C-4388-BBB6-BD24-B5E50AC7E52D}"/>
                  </a:ext>
                </a:extLst>
              </p:cNvPr>
              <p:cNvSpPr/>
              <p:nvPr/>
            </p:nvSpPr>
            <p:spPr bwMode="auto">
              <a:xfrm>
                <a:off x="10466876" y="3103521"/>
                <a:ext cx="83639" cy="5811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20" name="Oval 5019">
                <a:extLst>
                  <a:ext uri="{FF2B5EF4-FFF2-40B4-BE49-F238E27FC236}">
                    <a16:creationId xmlns:a16="http://schemas.microsoft.com/office/drawing/2014/main" id="{2076C8A7-5722-B1DC-D7D2-E09F74C2F5F8}"/>
                  </a:ext>
                </a:extLst>
              </p:cNvPr>
              <p:cNvSpPr/>
              <p:nvPr/>
            </p:nvSpPr>
            <p:spPr bwMode="auto">
              <a:xfrm>
                <a:off x="10603178" y="3103521"/>
                <a:ext cx="89834" cy="5811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21" name="Oval 5020">
                <a:extLst>
                  <a:ext uri="{FF2B5EF4-FFF2-40B4-BE49-F238E27FC236}">
                    <a16:creationId xmlns:a16="http://schemas.microsoft.com/office/drawing/2014/main" id="{BEB5B033-4953-070C-F6C2-1C8D8C5B97DF}"/>
                  </a:ext>
                </a:extLst>
              </p:cNvPr>
              <p:cNvSpPr/>
              <p:nvPr/>
            </p:nvSpPr>
            <p:spPr bwMode="auto">
              <a:xfrm>
                <a:off x="10677526" y="3139281"/>
                <a:ext cx="80541" cy="5811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22" name="Oval 5021">
                <a:extLst>
                  <a:ext uri="{FF2B5EF4-FFF2-40B4-BE49-F238E27FC236}">
                    <a16:creationId xmlns:a16="http://schemas.microsoft.com/office/drawing/2014/main" id="{28DC4D15-B41D-5A5D-3BCA-ACC6FD65976E}"/>
                  </a:ext>
                </a:extLst>
              </p:cNvPr>
              <p:cNvSpPr/>
              <p:nvPr/>
            </p:nvSpPr>
            <p:spPr bwMode="auto">
              <a:xfrm>
                <a:off x="10820022" y="3139281"/>
                <a:ext cx="83639" cy="5811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23" name="Oval 5022">
                <a:extLst>
                  <a:ext uri="{FF2B5EF4-FFF2-40B4-BE49-F238E27FC236}">
                    <a16:creationId xmlns:a16="http://schemas.microsoft.com/office/drawing/2014/main" id="{1E72D40D-C6A9-9A2F-C243-3DB0856D0037}"/>
                  </a:ext>
                </a:extLst>
              </p:cNvPr>
              <p:cNvSpPr/>
              <p:nvPr/>
            </p:nvSpPr>
            <p:spPr bwMode="auto">
              <a:xfrm>
                <a:off x="10748771" y="3116930"/>
                <a:ext cx="83641" cy="5811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86" name="Oval 4985">
                <a:extLst>
                  <a:ext uri="{FF2B5EF4-FFF2-40B4-BE49-F238E27FC236}">
                    <a16:creationId xmlns:a16="http://schemas.microsoft.com/office/drawing/2014/main" id="{E80D1B58-5C24-A94A-078E-6766AED8DA66}"/>
                  </a:ext>
                </a:extLst>
              </p:cNvPr>
              <p:cNvSpPr/>
              <p:nvPr/>
            </p:nvSpPr>
            <p:spPr bwMode="auto">
              <a:xfrm rot="21540000" flipV="1">
                <a:off x="10491704" y="3390582"/>
                <a:ext cx="80541"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88" name="Oval 4987">
                <a:extLst>
                  <a:ext uri="{FF2B5EF4-FFF2-40B4-BE49-F238E27FC236}">
                    <a16:creationId xmlns:a16="http://schemas.microsoft.com/office/drawing/2014/main" id="{15A9A9E4-B8E4-13BE-7347-D7F95F43BA3F}"/>
                  </a:ext>
                </a:extLst>
              </p:cNvPr>
              <p:cNvSpPr/>
              <p:nvPr/>
            </p:nvSpPr>
            <p:spPr bwMode="auto">
              <a:xfrm rot="21540000" flipV="1">
                <a:off x="10578298" y="3408035"/>
                <a:ext cx="83639" cy="5363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89" name="Oval 4988">
                <a:extLst>
                  <a:ext uri="{FF2B5EF4-FFF2-40B4-BE49-F238E27FC236}">
                    <a16:creationId xmlns:a16="http://schemas.microsoft.com/office/drawing/2014/main" id="{3A88F345-C1A0-48D9-0B20-FE27A4298D84}"/>
                  </a:ext>
                </a:extLst>
              </p:cNvPr>
              <p:cNvSpPr/>
              <p:nvPr/>
            </p:nvSpPr>
            <p:spPr bwMode="auto">
              <a:xfrm rot="21540000" flipV="1">
                <a:off x="10612534" y="3381070"/>
                <a:ext cx="74346"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90" name="Oval 4989">
                <a:extLst>
                  <a:ext uri="{FF2B5EF4-FFF2-40B4-BE49-F238E27FC236}">
                    <a16:creationId xmlns:a16="http://schemas.microsoft.com/office/drawing/2014/main" id="{11CCA764-C240-6F13-695E-7EB5B46FBD64}"/>
                  </a:ext>
                </a:extLst>
              </p:cNvPr>
              <p:cNvSpPr/>
              <p:nvPr/>
            </p:nvSpPr>
            <p:spPr bwMode="auto">
              <a:xfrm rot="21540000" flipV="1">
                <a:off x="10755049" y="3389929"/>
                <a:ext cx="77444"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91" name="Oval 4990">
                <a:extLst>
                  <a:ext uri="{FF2B5EF4-FFF2-40B4-BE49-F238E27FC236}">
                    <a16:creationId xmlns:a16="http://schemas.microsoft.com/office/drawing/2014/main" id="{A4A9633C-A60C-B7C8-3DFC-F3816703B3FF}"/>
                  </a:ext>
                </a:extLst>
              </p:cNvPr>
              <p:cNvSpPr/>
              <p:nvPr/>
            </p:nvSpPr>
            <p:spPr bwMode="auto">
              <a:xfrm rot="21540000" flipV="1">
                <a:off x="10688179" y="3402976"/>
                <a:ext cx="80541"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92" name="Oval 4991">
                <a:extLst>
                  <a:ext uri="{FF2B5EF4-FFF2-40B4-BE49-F238E27FC236}">
                    <a16:creationId xmlns:a16="http://schemas.microsoft.com/office/drawing/2014/main" id="{A1A6735E-E7C7-3C55-B9D5-6F7D23A9CE7E}"/>
                  </a:ext>
                </a:extLst>
              </p:cNvPr>
              <p:cNvSpPr/>
              <p:nvPr/>
            </p:nvSpPr>
            <p:spPr bwMode="auto">
              <a:xfrm rot="21540000" flipV="1">
                <a:off x="10838547" y="3420107"/>
                <a:ext cx="86738"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sp>
          <p:nvSpPr>
            <p:cNvPr id="4996" name="Oval 4995">
              <a:extLst>
                <a:ext uri="{FF2B5EF4-FFF2-40B4-BE49-F238E27FC236}">
                  <a16:creationId xmlns:a16="http://schemas.microsoft.com/office/drawing/2014/main" id="{617CBF64-C9EB-5A25-F568-280A62ED624B}"/>
                </a:ext>
              </a:extLst>
            </p:cNvPr>
            <p:cNvSpPr/>
            <p:nvPr/>
          </p:nvSpPr>
          <p:spPr bwMode="auto">
            <a:xfrm rot="21540000" flipV="1">
              <a:off x="10235392" y="3372906"/>
              <a:ext cx="77442" cy="55874"/>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98" name="Oval 4997">
              <a:extLst>
                <a:ext uri="{FF2B5EF4-FFF2-40B4-BE49-F238E27FC236}">
                  <a16:creationId xmlns:a16="http://schemas.microsoft.com/office/drawing/2014/main" id="{CC7A9818-EE37-30C4-F3CE-985BF42A396A}"/>
                </a:ext>
              </a:extLst>
            </p:cNvPr>
            <p:cNvSpPr/>
            <p:nvPr/>
          </p:nvSpPr>
          <p:spPr bwMode="auto">
            <a:xfrm rot="21540000" flipV="1">
              <a:off x="10300594" y="3396464"/>
              <a:ext cx="74346"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4968" name="Straight Connector 4967">
              <a:extLst>
                <a:ext uri="{FF2B5EF4-FFF2-40B4-BE49-F238E27FC236}">
                  <a16:creationId xmlns:a16="http://schemas.microsoft.com/office/drawing/2014/main" id="{4FBB7CA5-5AF7-C8F9-02C5-4A34B8D5ADA2}"/>
                </a:ext>
              </a:extLst>
            </p:cNvPr>
            <p:cNvCxnSpPr>
              <a:cxnSpLocks/>
              <a:stCxn id="4998" idx="4"/>
            </p:cNvCxnSpPr>
            <p:nvPr/>
          </p:nvCxnSpPr>
          <p:spPr bwMode="auto">
            <a:xfrm rot="21540000" flipV="1">
              <a:off x="10328956" y="3311572"/>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grpSp>
          <p:nvGrpSpPr>
            <p:cNvPr id="5076" name="Group 5075">
              <a:extLst>
                <a:ext uri="{FF2B5EF4-FFF2-40B4-BE49-F238E27FC236}">
                  <a16:creationId xmlns:a16="http://schemas.microsoft.com/office/drawing/2014/main" id="{1A281D84-B3C7-BD34-0118-609E9961D799}"/>
                </a:ext>
              </a:extLst>
            </p:cNvPr>
            <p:cNvGrpSpPr/>
            <p:nvPr/>
          </p:nvGrpSpPr>
          <p:grpSpPr>
            <a:xfrm>
              <a:off x="10359316" y="3113941"/>
              <a:ext cx="711678" cy="415788"/>
              <a:chOff x="10359316" y="3113941"/>
              <a:chExt cx="711678" cy="415788"/>
            </a:xfrm>
          </p:grpSpPr>
          <p:cxnSp>
            <p:nvCxnSpPr>
              <p:cNvPr id="4946" name="Straight Connector 4945">
                <a:extLst>
                  <a:ext uri="{FF2B5EF4-FFF2-40B4-BE49-F238E27FC236}">
                    <a16:creationId xmlns:a16="http://schemas.microsoft.com/office/drawing/2014/main" id="{C106EC26-DF64-0A07-3BF8-88FE87865C8E}"/>
                  </a:ext>
                </a:extLst>
              </p:cNvPr>
              <p:cNvCxnSpPr>
                <a:cxnSpLocks/>
                <a:stCxn id="4985" idx="4"/>
              </p:cNvCxnSpPr>
              <p:nvPr/>
            </p:nvCxnSpPr>
            <p:spPr bwMode="auto">
              <a:xfrm rot="21540000" flipV="1">
                <a:off x="10377550" y="3301931"/>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grpSp>
            <p:nvGrpSpPr>
              <p:cNvPr id="5033" name="Group 5032">
                <a:extLst>
                  <a:ext uri="{FF2B5EF4-FFF2-40B4-BE49-F238E27FC236}">
                    <a16:creationId xmlns:a16="http://schemas.microsoft.com/office/drawing/2014/main" id="{EE88F511-D00C-8505-D195-076E11BEB859}"/>
                  </a:ext>
                </a:extLst>
              </p:cNvPr>
              <p:cNvGrpSpPr/>
              <p:nvPr/>
            </p:nvGrpSpPr>
            <p:grpSpPr>
              <a:xfrm>
                <a:off x="10359316" y="3121100"/>
                <a:ext cx="86737" cy="147809"/>
                <a:chOff x="10359316" y="3121100"/>
                <a:chExt cx="86737" cy="147809"/>
              </a:xfrm>
            </p:grpSpPr>
            <p:cxnSp>
              <p:nvCxnSpPr>
                <p:cNvPr id="4938" name="Straight Connector 4937">
                  <a:extLst>
                    <a:ext uri="{FF2B5EF4-FFF2-40B4-BE49-F238E27FC236}">
                      <a16:creationId xmlns:a16="http://schemas.microsoft.com/office/drawing/2014/main" id="{115D675B-8B75-124C-261B-F00D2593EE48}"/>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30" name="Oval 5029">
                  <a:extLst>
                    <a:ext uri="{FF2B5EF4-FFF2-40B4-BE49-F238E27FC236}">
                      <a16:creationId xmlns:a16="http://schemas.microsoft.com/office/drawing/2014/main" id="{D63B8779-CBDF-5705-4346-F1BB82C4B572}"/>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34" name="Group 5033">
                <a:extLst>
                  <a:ext uri="{FF2B5EF4-FFF2-40B4-BE49-F238E27FC236}">
                    <a16:creationId xmlns:a16="http://schemas.microsoft.com/office/drawing/2014/main" id="{E41CA403-3526-3250-2422-52F18162BF5A}"/>
                  </a:ext>
                </a:extLst>
              </p:cNvPr>
              <p:cNvGrpSpPr/>
              <p:nvPr/>
            </p:nvGrpSpPr>
            <p:grpSpPr>
              <a:xfrm>
                <a:off x="10419662" y="3163036"/>
                <a:ext cx="86737" cy="147809"/>
                <a:chOff x="10359316" y="3121100"/>
                <a:chExt cx="86737" cy="147809"/>
              </a:xfrm>
            </p:grpSpPr>
            <p:cxnSp>
              <p:nvCxnSpPr>
                <p:cNvPr id="5035" name="Straight Connector 5034">
                  <a:extLst>
                    <a:ext uri="{FF2B5EF4-FFF2-40B4-BE49-F238E27FC236}">
                      <a16:creationId xmlns:a16="http://schemas.microsoft.com/office/drawing/2014/main" id="{C8E3EEAD-DB7E-251C-EAC0-6CF961F436CD}"/>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36" name="Oval 5035">
                  <a:extLst>
                    <a:ext uri="{FF2B5EF4-FFF2-40B4-BE49-F238E27FC236}">
                      <a16:creationId xmlns:a16="http://schemas.microsoft.com/office/drawing/2014/main" id="{B6E74C99-D18F-C1AC-FCCC-813BC5E7EC46}"/>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37" name="Group 5036">
                <a:extLst>
                  <a:ext uri="{FF2B5EF4-FFF2-40B4-BE49-F238E27FC236}">
                    <a16:creationId xmlns:a16="http://schemas.microsoft.com/office/drawing/2014/main" id="{EDBA0CFD-344B-FD6F-56A5-7D7ECB431E13}"/>
                  </a:ext>
                </a:extLst>
              </p:cNvPr>
              <p:cNvGrpSpPr/>
              <p:nvPr/>
            </p:nvGrpSpPr>
            <p:grpSpPr>
              <a:xfrm>
                <a:off x="10473871" y="3204972"/>
                <a:ext cx="86737" cy="147809"/>
                <a:chOff x="10359316" y="3121100"/>
                <a:chExt cx="86737" cy="147809"/>
              </a:xfrm>
            </p:grpSpPr>
            <p:cxnSp>
              <p:nvCxnSpPr>
                <p:cNvPr id="5038" name="Straight Connector 5037">
                  <a:extLst>
                    <a:ext uri="{FF2B5EF4-FFF2-40B4-BE49-F238E27FC236}">
                      <a16:creationId xmlns:a16="http://schemas.microsoft.com/office/drawing/2014/main" id="{5B323961-56B4-C4EB-E44B-6C2452FC33AD}"/>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39" name="Oval 5038">
                  <a:extLst>
                    <a:ext uri="{FF2B5EF4-FFF2-40B4-BE49-F238E27FC236}">
                      <a16:creationId xmlns:a16="http://schemas.microsoft.com/office/drawing/2014/main" id="{44DFABC5-1097-2C6B-514B-2C75166FFC61}"/>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40" name="Group 5039">
                <a:extLst>
                  <a:ext uri="{FF2B5EF4-FFF2-40B4-BE49-F238E27FC236}">
                    <a16:creationId xmlns:a16="http://schemas.microsoft.com/office/drawing/2014/main" id="{B4E04E6B-4EA5-7252-7506-FD7F67BF42F0}"/>
                  </a:ext>
                </a:extLst>
              </p:cNvPr>
              <p:cNvGrpSpPr/>
              <p:nvPr/>
            </p:nvGrpSpPr>
            <p:grpSpPr>
              <a:xfrm>
                <a:off x="10675366" y="3381920"/>
                <a:ext cx="86737" cy="147809"/>
                <a:chOff x="10359316" y="3121100"/>
                <a:chExt cx="86737" cy="147809"/>
              </a:xfrm>
            </p:grpSpPr>
            <p:cxnSp>
              <p:nvCxnSpPr>
                <p:cNvPr id="5041" name="Straight Connector 5040">
                  <a:extLst>
                    <a:ext uri="{FF2B5EF4-FFF2-40B4-BE49-F238E27FC236}">
                      <a16:creationId xmlns:a16="http://schemas.microsoft.com/office/drawing/2014/main" id="{FD3EE577-2C89-D22C-D6DC-A27A8990CB3A}"/>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42" name="Oval 5041">
                  <a:extLst>
                    <a:ext uri="{FF2B5EF4-FFF2-40B4-BE49-F238E27FC236}">
                      <a16:creationId xmlns:a16="http://schemas.microsoft.com/office/drawing/2014/main" id="{4263095C-5E37-D2D6-D763-ECA2FBDA6E36}"/>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43" name="Group 5042">
                <a:extLst>
                  <a:ext uri="{FF2B5EF4-FFF2-40B4-BE49-F238E27FC236}">
                    <a16:creationId xmlns:a16="http://schemas.microsoft.com/office/drawing/2014/main" id="{B9A3DD6E-6974-1526-B7E2-3AE4CE986204}"/>
                  </a:ext>
                </a:extLst>
              </p:cNvPr>
              <p:cNvGrpSpPr/>
              <p:nvPr/>
            </p:nvGrpSpPr>
            <p:grpSpPr>
              <a:xfrm>
                <a:off x="10735713" y="3374760"/>
                <a:ext cx="86737" cy="147809"/>
                <a:chOff x="10359316" y="3121100"/>
                <a:chExt cx="86737" cy="147809"/>
              </a:xfrm>
            </p:grpSpPr>
            <p:cxnSp>
              <p:nvCxnSpPr>
                <p:cNvPr id="5044" name="Straight Connector 5043">
                  <a:extLst>
                    <a:ext uri="{FF2B5EF4-FFF2-40B4-BE49-F238E27FC236}">
                      <a16:creationId xmlns:a16="http://schemas.microsoft.com/office/drawing/2014/main" id="{C89A2D5C-F951-64B7-C0C2-FB2479AFABB1}"/>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45" name="Oval 5044">
                  <a:extLst>
                    <a:ext uri="{FF2B5EF4-FFF2-40B4-BE49-F238E27FC236}">
                      <a16:creationId xmlns:a16="http://schemas.microsoft.com/office/drawing/2014/main" id="{85B6526A-42C9-74AB-C9E2-84C7F72BD7AA}"/>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46" name="Group 5045">
                <a:extLst>
                  <a:ext uri="{FF2B5EF4-FFF2-40B4-BE49-F238E27FC236}">
                    <a16:creationId xmlns:a16="http://schemas.microsoft.com/office/drawing/2014/main" id="{AD33B434-9139-C39B-1D27-04BEAB0CDE53}"/>
                  </a:ext>
                </a:extLst>
              </p:cNvPr>
              <p:cNvGrpSpPr/>
              <p:nvPr/>
            </p:nvGrpSpPr>
            <p:grpSpPr>
              <a:xfrm>
                <a:off x="10630362" y="3361464"/>
                <a:ext cx="86737" cy="147809"/>
                <a:chOff x="10359316" y="3121100"/>
                <a:chExt cx="86737" cy="147809"/>
              </a:xfrm>
            </p:grpSpPr>
            <p:cxnSp>
              <p:nvCxnSpPr>
                <p:cNvPr id="5047" name="Straight Connector 5046">
                  <a:extLst>
                    <a:ext uri="{FF2B5EF4-FFF2-40B4-BE49-F238E27FC236}">
                      <a16:creationId xmlns:a16="http://schemas.microsoft.com/office/drawing/2014/main" id="{FF7760AE-D664-E08E-E380-9C543D7EEE9A}"/>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48" name="Oval 5047">
                  <a:extLst>
                    <a:ext uri="{FF2B5EF4-FFF2-40B4-BE49-F238E27FC236}">
                      <a16:creationId xmlns:a16="http://schemas.microsoft.com/office/drawing/2014/main" id="{29289822-FE59-007C-ECE3-06A5F95A6725}"/>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49" name="Group 5048">
                <a:extLst>
                  <a:ext uri="{FF2B5EF4-FFF2-40B4-BE49-F238E27FC236}">
                    <a16:creationId xmlns:a16="http://schemas.microsoft.com/office/drawing/2014/main" id="{17B2062E-09F7-AA52-C61E-4893271E080E}"/>
                  </a:ext>
                </a:extLst>
              </p:cNvPr>
              <p:cNvGrpSpPr/>
              <p:nvPr/>
            </p:nvGrpSpPr>
            <p:grpSpPr>
              <a:xfrm>
                <a:off x="10586381" y="3323619"/>
                <a:ext cx="86737" cy="147809"/>
                <a:chOff x="10359316" y="3121100"/>
                <a:chExt cx="86737" cy="147809"/>
              </a:xfrm>
            </p:grpSpPr>
            <p:cxnSp>
              <p:nvCxnSpPr>
                <p:cNvPr id="5050" name="Straight Connector 5049">
                  <a:extLst>
                    <a:ext uri="{FF2B5EF4-FFF2-40B4-BE49-F238E27FC236}">
                      <a16:creationId xmlns:a16="http://schemas.microsoft.com/office/drawing/2014/main" id="{68E85656-4A7B-C334-5476-5B14D962FA9C}"/>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51" name="Oval 5050">
                  <a:extLst>
                    <a:ext uri="{FF2B5EF4-FFF2-40B4-BE49-F238E27FC236}">
                      <a16:creationId xmlns:a16="http://schemas.microsoft.com/office/drawing/2014/main" id="{FB8C1718-3DCA-0522-70D0-57173936E2DC}"/>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52" name="Group 5051">
                <a:extLst>
                  <a:ext uri="{FF2B5EF4-FFF2-40B4-BE49-F238E27FC236}">
                    <a16:creationId xmlns:a16="http://schemas.microsoft.com/office/drawing/2014/main" id="{6C4BC65C-EFC2-7E60-C94A-C12324C8E344}"/>
                  </a:ext>
                </a:extLst>
              </p:cNvPr>
              <p:cNvGrpSpPr/>
              <p:nvPr/>
            </p:nvGrpSpPr>
            <p:grpSpPr>
              <a:xfrm>
                <a:off x="10984257" y="3113941"/>
                <a:ext cx="86737" cy="147809"/>
                <a:chOff x="10359316" y="3121100"/>
                <a:chExt cx="86737" cy="147809"/>
              </a:xfrm>
            </p:grpSpPr>
            <p:cxnSp>
              <p:nvCxnSpPr>
                <p:cNvPr id="5053" name="Straight Connector 5052">
                  <a:extLst>
                    <a:ext uri="{FF2B5EF4-FFF2-40B4-BE49-F238E27FC236}">
                      <a16:creationId xmlns:a16="http://schemas.microsoft.com/office/drawing/2014/main" id="{F36C556F-43FB-2DEA-E8F9-003F2BCF223F}"/>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54" name="Oval 5053">
                  <a:extLst>
                    <a:ext uri="{FF2B5EF4-FFF2-40B4-BE49-F238E27FC236}">
                      <a16:creationId xmlns:a16="http://schemas.microsoft.com/office/drawing/2014/main" id="{05D9FCD5-3C40-F9BD-E508-7D1341B5B914}"/>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55" name="Group 5054">
                <a:extLst>
                  <a:ext uri="{FF2B5EF4-FFF2-40B4-BE49-F238E27FC236}">
                    <a16:creationId xmlns:a16="http://schemas.microsoft.com/office/drawing/2014/main" id="{DB289676-4895-7AE6-DFF2-0425626EC7CB}"/>
                  </a:ext>
                </a:extLst>
              </p:cNvPr>
              <p:cNvGrpSpPr/>
              <p:nvPr/>
            </p:nvGrpSpPr>
            <p:grpSpPr>
              <a:xfrm>
                <a:off x="10929025" y="3144626"/>
                <a:ext cx="86737" cy="163684"/>
                <a:chOff x="10359316" y="3121100"/>
                <a:chExt cx="86737" cy="163684"/>
              </a:xfrm>
            </p:grpSpPr>
            <p:cxnSp>
              <p:nvCxnSpPr>
                <p:cNvPr id="5056" name="Straight Connector 5055">
                  <a:extLst>
                    <a:ext uri="{FF2B5EF4-FFF2-40B4-BE49-F238E27FC236}">
                      <a16:creationId xmlns:a16="http://schemas.microsoft.com/office/drawing/2014/main" id="{C6DC3ACE-6721-5075-2360-CFDC434342CF}"/>
                    </a:ext>
                  </a:extLst>
                </p:cNvPr>
                <p:cNvCxnSpPr>
                  <a:cxnSpLocks/>
                </p:cNvCxnSpPr>
                <p:nvPr/>
              </p:nvCxnSpPr>
              <p:spPr bwMode="auto">
                <a:xfrm>
                  <a:off x="10408619" y="3190915"/>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57" name="Oval 5056">
                  <a:extLst>
                    <a:ext uri="{FF2B5EF4-FFF2-40B4-BE49-F238E27FC236}">
                      <a16:creationId xmlns:a16="http://schemas.microsoft.com/office/drawing/2014/main" id="{72B3B601-05C4-6AE7-F650-CA6BAC93E75A}"/>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58" name="Group 5057">
                <a:extLst>
                  <a:ext uri="{FF2B5EF4-FFF2-40B4-BE49-F238E27FC236}">
                    <a16:creationId xmlns:a16="http://schemas.microsoft.com/office/drawing/2014/main" id="{B02B595D-ADCA-0C99-46B0-0FDB63E8377C}"/>
                  </a:ext>
                </a:extLst>
              </p:cNvPr>
              <p:cNvGrpSpPr/>
              <p:nvPr/>
            </p:nvGrpSpPr>
            <p:grpSpPr>
              <a:xfrm>
                <a:off x="10535240" y="3272478"/>
                <a:ext cx="86737" cy="147809"/>
                <a:chOff x="10359316" y="3121100"/>
                <a:chExt cx="86737" cy="147809"/>
              </a:xfrm>
            </p:grpSpPr>
            <p:cxnSp>
              <p:nvCxnSpPr>
                <p:cNvPr id="5059" name="Straight Connector 5058">
                  <a:extLst>
                    <a:ext uri="{FF2B5EF4-FFF2-40B4-BE49-F238E27FC236}">
                      <a16:creationId xmlns:a16="http://schemas.microsoft.com/office/drawing/2014/main" id="{06EE6BD6-A538-727A-1FFD-606A8DEFC0B6}"/>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60" name="Oval 5059">
                  <a:extLst>
                    <a:ext uri="{FF2B5EF4-FFF2-40B4-BE49-F238E27FC236}">
                      <a16:creationId xmlns:a16="http://schemas.microsoft.com/office/drawing/2014/main" id="{02B5BB93-BE8B-658A-6578-8DAA51B9E87B}"/>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61" name="Group 5060">
                <a:extLst>
                  <a:ext uri="{FF2B5EF4-FFF2-40B4-BE49-F238E27FC236}">
                    <a16:creationId xmlns:a16="http://schemas.microsoft.com/office/drawing/2014/main" id="{D3E0DBFE-452A-2953-6EC2-F89B262B1B38}"/>
                  </a:ext>
                </a:extLst>
              </p:cNvPr>
              <p:cNvGrpSpPr/>
              <p:nvPr/>
            </p:nvGrpSpPr>
            <p:grpSpPr>
              <a:xfrm>
                <a:off x="10515806" y="3234634"/>
                <a:ext cx="86737" cy="147809"/>
                <a:chOff x="10359316" y="3121100"/>
                <a:chExt cx="86737" cy="147809"/>
              </a:xfrm>
            </p:grpSpPr>
            <p:cxnSp>
              <p:nvCxnSpPr>
                <p:cNvPr id="5062" name="Straight Connector 5061">
                  <a:extLst>
                    <a:ext uri="{FF2B5EF4-FFF2-40B4-BE49-F238E27FC236}">
                      <a16:creationId xmlns:a16="http://schemas.microsoft.com/office/drawing/2014/main" id="{4B9CCD9F-E097-AD8A-F137-1777B2D4603A}"/>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63" name="Oval 5062">
                  <a:extLst>
                    <a:ext uri="{FF2B5EF4-FFF2-40B4-BE49-F238E27FC236}">
                      <a16:creationId xmlns:a16="http://schemas.microsoft.com/office/drawing/2014/main" id="{896985BC-9F9D-9BB8-842C-18E4EE787345}"/>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64" name="Group 5063">
                <a:extLst>
                  <a:ext uri="{FF2B5EF4-FFF2-40B4-BE49-F238E27FC236}">
                    <a16:creationId xmlns:a16="http://schemas.microsoft.com/office/drawing/2014/main" id="{479E79F7-21FE-75FE-2909-CCBBD8BB3083}"/>
                  </a:ext>
                </a:extLst>
              </p:cNvPr>
              <p:cNvGrpSpPr/>
              <p:nvPr/>
            </p:nvGrpSpPr>
            <p:grpSpPr>
              <a:xfrm>
                <a:off x="10835948" y="3303162"/>
                <a:ext cx="86737" cy="147809"/>
                <a:chOff x="10359316" y="3121100"/>
                <a:chExt cx="86737" cy="147809"/>
              </a:xfrm>
            </p:grpSpPr>
            <p:cxnSp>
              <p:nvCxnSpPr>
                <p:cNvPr id="5065" name="Straight Connector 5064">
                  <a:extLst>
                    <a:ext uri="{FF2B5EF4-FFF2-40B4-BE49-F238E27FC236}">
                      <a16:creationId xmlns:a16="http://schemas.microsoft.com/office/drawing/2014/main" id="{934C54EB-B869-3B86-47ED-1E872AEB58CC}"/>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66" name="Oval 5065">
                  <a:extLst>
                    <a:ext uri="{FF2B5EF4-FFF2-40B4-BE49-F238E27FC236}">
                      <a16:creationId xmlns:a16="http://schemas.microsoft.com/office/drawing/2014/main" id="{7C76A1C3-099A-CB39-5B5B-67F0A32730B7}"/>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67" name="Group 5066">
                <a:extLst>
                  <a:ext uri="{FF2B5EF4-FFF2-40B4-BE49-F238E27FC236}">
                    <a16:creationId xmlns:a16="http://schemas.microsoft.com/office/drawing/2014/main" id="{2741AE7B-9A70-B284-5942-EC4AFB4EA26C}"/>
                  </a:ext>
                </a:extLst>
              </p:cNvPr>
              <p:cNvGrpSpPr/>
              <p:nvPr/>
            </p:nvGrpSpPr>
            <p:grpSpPr>
              <a:xfrm>
                <a:off x="10871747" y="3253045"/>
                <a:ext cx="86737" cy="147809"/>
                <a:chOff x="10359316" y="3121100"/>
                <a:chExt cx="86737" cy="147809"/>
              </a:xfrm>
            </p:grpSpPr>
            <p:cxnSp>
              <p:nvCxnSpPr>
                <p:cNvPr id="5068" name="Straight Connector 5067">
                  <a:extLst>
                    <a:ext uri="{FF2B5EF4-FFF2-40B4-BE49-F238E27FC236}">
                      <a16:creationId xmlns:a16="http://schemas.microsoft.com/office/drawing/2014/main" id="{ADB4CE09-C420-C82D-076E-B4D0ADA9B726}"/>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69" name="Oval 5068">
                  <a:extLst>
                    <a:ext uri="{FF2B5EF4-FFF2-40B4-BE49-F238E27FC236}">
                      <a16:creationId xmlns:a16="http://schemas.microsoft.com/office/drawing/2014/main" id="{0793D2ED-AAAE-BB39-EB9D-68AD7D7A31F6}"/>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70" name="Group 5069">
                <a:extLst>
                  <a:ext uri="{FF2B5EF4-FFF2-40B4-BE49-F238E27FC236}">
                    <a16:creationId xmlns:a16="http://schemas.microsoft.com/office/drawing/2014/main" id="{3ECB50B7-E3F2-93EF-0DA5-681C3416208D}"/>
                  </a:ext>
                </a:extLst>
              </p:cNvPr>
              <p:cNvGrpSpPr/>
              <p:nvPr/>
            </p:nvGrpSpPr>
            <p:grpSpPr>
              <a:xfrm>
                <a:off x="10901409" y="3196790"/>
                <a:ext cx="86737" cy="147809"/>
                <a:chOff x="10359316" y="3121100"/>
                <a:chExt cx="86737" cy="147809"/>
              </a:xfrm>
            </p:grpSpPr>
            <p:cxnSp>
              <p:nvCxnSpPr>
                <p:cNvPr id="5071" name="Straight Connector 5070">
                  <a:extLst>
                    <a:ext uri="{FF2B5EF4-FFF2-40B4-BE49-F238E27FC236}">
                      <a16:creationId xmlns:a16="http://schemas.microsoft.com/office/drawing/2014/main" id="{9A684130-C21B-7C63-6F9E-2451D94CCFCD}"/>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72" name="Oval 5071">
                  <a:extLst>
                    <a:ext uri="{FF2B5EF4-FFF2-40B4-BE49-F238E27FC236}">
                      <a16:creationId xmlns:a16="http://schemas.microsoft.com/office/drawing/2014/main" id="{FFF70F35-1F33-44A6-1D4E-38193D8292C9}"/>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5073" name="Group 5072">
                <a:extLst>
                  <a:ext uri="{FF2B5EF4-FFF2-40B4-BE49-F238E27FC236}">
                    <a16:creationId xmlns:a16="http://schemas.microsoft.com/office/drawing/2014/main" id="{2553444F-1CD1-5622-5E41-E1B60233BD29}"/>
                  </a:ext>
                </a:extLst>
              </p:cNvPr>
              <p:cNvGrpSpPr/>
              <p:nvPr/>
            </p:nvGrpSpPr>
            <p:grpSpPr>
              <a:xfrm>
                <a:off x="10789922" y="3343053"/>
                <a:ext cx="86737" cy="147809"/>
                <a:chOff x="10359316" y="3121100"/>
                <a:chExt cx="86737" cy="147809"/>
              </a:xfrm>
            </p:grpSpPr>
            <p:cxnSp>
              <p:nvCxnSpPr>
                <p:cNvPr id="5074" name="Straight Connector 5073">
                  <a:extLst>
                    <a:ext uri="{FF2B5EF4-FFF2-40B4-BE49-F238E27FC236}">
                      <a16:creationId xmlns:a16="http://schemas.microsoft.com/office/drawing/2014/main" id="{A0DCF344-ACF7-978A-193D-6F2C36472316}"/>
                    </a:ext>
                  </a:extLst>
                </p:cNvPr>
                <p:cNvCxnSpPr>
                  <a:cxnSpLocks/>
                </p:cNvCxnSpPr>
                <p:nvPr/>
              </p:nvCxnSpPr>
              <p:spPr bwMode="auto">
                <a:xfrm>
                  <a:off x="10395919" y="317504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75" name="Oval 5074">
                  <a:extLst>
                    <a:ext uri="{FF2B5EF4-FFF2-40B4-BE49-F238E27FC236}">
                      <a16:creationId xmlns:a16="http://schemas.microsoft.com/office/drawing/2014/main" id="{E8A1860C-DAFC-00B2-0FFB-190B6EF5E576}"/>
                    </a:ext>
                  </a:extLst>
                </p:cNvPr>
                <p:cNvSpPr/>
                <p:nvPr/>
              </p:nvSpPr>
              <p:spPr bwMode="auto">
                <a:xfrm>
                  <a:off x="10359316" y="312110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cxnSp>
          <p:nvCxnSpPr>
            <p:cNvPr id="5122" name="Straight Connector 5121">
              <a:extLst>
                <a:ext uri="{FF2B5EF4-FFF2-40B4-BE49-F238E27FC236}">
                  <a16:creationId xmlns:a16="http://schemas.microsoft.com/office/drawing/2014/main" id="{A5A9684F-EB87-17DD-CE7A-1CD877F679DD}"/>
                </a:ext>
              </a:extLst>
            </p:cNvPr>
            <p:cNvCxnSpPr>
              <a:cxnSpLocks/>
            </p:cNvCxnSpPr>
            <p:nvPr/>
          </p:nvCxnSpPr>
          <p:spPr bwMode="auto">
            <a:xfrm>
              <a:off x="10420918" y="3298417"/>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23" name="Oval 5122">
              <a:extLst>
                <a:ext uri="{FF2B5EF4-FFF2-40B4-BE49-F238E27FC236}">
                  <a16:creationId xmlns:a16="http://schemas.microsoft.com/office/drawing/2014/main" id="{C81D57CA-B152-EBF9-AD82-209F7AF24A46}"/>
                </a:ext>
              </a:extLst>
            </p:cNvPr>
            <p:cNvSpPr/>
            <p:nvPr/>
          </p:nvSpPr>
          <p:spPr bwMode="auto">
            <a:xfrm>
              <a:off x="10395115" y="3390102"/>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20" name="Straight Connector 5119">
              <a:extLst>
                <a:ext uri="{FF2B5EF4-FFF2-40B4-BE49-F238E27FC236}">
                  <a16:creationId xmlns:a16="http://schemas.microsoft.com/office/drawing/2014/main" id="{6BD9AE2A-CD99-0CA5-C11D-767CA0D843A1}"/>
                </a:ext>
              </a:extLst>
            </p:cNvPr>
            <p:cNvCxnSpPr>
              <a:cxnSpLocks/>
            </p:cNvCxnSpPr>
            <p:nvPr/>
          </p:nvCxnSpPr>
          <p:spPr bwMode="auto">
            <a:xfrm>
              <a:off x="10484864" y="3345853"/>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21" name="Oval 5120">
              <a:extLst>
                <a:ext uri="{FF2B5EF4-FFF2-40B4-BE49-F238E27FC236}">
                  <a16:creationId xmlns:a16="http://schemas.microsoft.com/office/drawing/2014/main" id="{612956FD-479C-B821-0142-14F60BFAADD3}"/>
                </a:ext>
              </a:extLst>
            </p:cNvPr>
            <p:cNvSpPr/>
            <p:nvPr/>
          </p:nvSpPr>
          <p:spPr bwMode="auto">
            <a:xfrm>
              <a:off x="10455461" y="3432038"/>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18" name="Straight Connector 5117">
              <a:extLst>
                <a:ext uri="{FF2B5EF4-FFF2-40B4-BE49-F238E27FC236}">
                  <a16:creationId xmlns:a16="http://schemas.microsoft.com/office/drawing/2014/main" id="{95AAF765-8456-07BA-AB45-3B15C2B5D4E4}"/>
                </a:ext>
              </a:extLst>
            </p:cNvPr>
            <p:cNvCxnSpPr>
              <a:cxnSpLocks/>
            </p:cNvCxnSpPr>
            <p:nvPr/>
          </p:nvCxnSpPr>
          <p:spPr bwMode="auto">
            <a:xfrm>
              <a:off x="10531873" y="3391814"/>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19" name="Oval 5118">
              <a:extLst>
                <a:ext uri="{FF2B5EF4-FFF2-40B4-BE49-F238E27FC236}">
                  <a16:creationId xmlns:a16="http://schemas.microsoft.com/office/drawing/2014/main" id="{9A428484-BF13-0B69-7ABF-3E99059E151E}"/>
                </a:ext>
              </a:extLst>
            </p:cNvPr>
            <p:cNvSpPr/>
            <p:nvPr/>
          </p:nvSpPr>
          <p:spPr bwMode="auto">
            <a:xfrm>
              <a:off x="10509670" y="3473974"/>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16" name="Straight Connector 5115">
              <a:extLst>
                <a:ext uri="{FF2B5EF4-FFF2-40B4-BE49-F238E27FC236}">
                  <a16:creationId xmlns:a16="http://schemas.microsoft.com/office/drawing/2014/main" id="{6FCA38B9-9E43-DB5F-807F-FEB7619B76A8}"/>
                </a:ext>
              </a:extLst>
            </p:cNvPr>
            <p:cNvCxnSpPr>
              <a:cxnSpLocks/>
            </p:cNvCxnSpPr>
            <p:nvPr/>
          </p:nvCxnSpPr>
          <p:spPr bwMode="auto">
            <a:xfrm>
              <a:off x="10747768" y="3558812"/>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17" name="Oval 5116">
              <a:extLst>
                <a:ext uri="{FF2B5EF4-FFF2-40B4-BE49-F238E27FC236}">
                  <a16:creationId xmlns:a16="http://schemas.microsoft.com/office/drawing/2014/main" id="{8C1B6359-97ED-6E59-9DD3-96F732D4DA92}"/>
                </a:ext>
              </a:extLst>
            </p:cNvPr>
            <p:cNvSpPr/>
            <p:nvPr/>
          </p:nvSpPr>
          <p:spPr bwMode="auto">
            <a:xfrm>
              <a:off x="10711165" y="3650922"/>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14" name="Straight Connector 5113">
              <a:extLst>
                <a:ext uri="{FF2B5EF4-FFF2-40B4-BE49-F238E27FC236}">
                  <a16:creationId xmlns:a16="http://schemas.microsoft.com/office/drawing/2014/main" id="{9679371B-079D-60F2-2009-9CBDBCCF30E0}"/>
                </a:ext>
              </a:extLst>
            </p:cNvPr>
            <p:cNvCxnSpPr>
              <a:cxnSpLocks/>
            </p:cNvCxnSpPr>
            <p:nvPr/>
          </p:nvCxnSpPr>
          <p:spPr bwMode="auto">
            <a:xfrm>
              <a:off x="10808115" y="3551652"/>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15" name="Oval 5114">
              <a:extLst>
                <a:ext uri="{FF2B5EF4-FFF2-40B4-BE49-F238E27FC236}">
                  <a16:creationId xmlns:a16="http://schemas.microsoft.com/office/drawing/2014/main" id="{FECAF59B-B0FE-A3CD-D8BE-63C349673D4E}"/>
                </a:ext>
              </a:extLst>
            </p:cNvPr>
            <p:cNvSpPr/>
            <p:nvPr/>
          </p:nvSpPr>
          <p:spPr bwMode="auto">
            <a:xfrm>
              <a:off x="10771512" y="3643762"/>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12" name="Straight Connector 5111">
              <a:extLst>
                <a:ext uri="{FF2B5EF4-FFF2-40B4-BE49-F238E27FC236}">
                  <a16:creationId xmlns:a16="http://schemas.microsoft.com/office/drawing/2014/main" id="{A6EEFA5F-08FB-91DE-0A4F-334C00DD42F9}"/>
                </a:ext>
              </a:extLst>
            </p:cNvPr>
            <p:cNvCxnSpPr>
              <a:cxnSpLocks/>
            </p:cNvCxnSpPr>
            <p:nvPr/>
          </p:nvCxnSpPr>
          <p:spPr bwMode="auto">
            <a:xfrm>
              <a:off x="10702764" y="3525656"/>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13" name="Oval 5112">
              <a:extLst>
                <a:ext uri="{FF2B5EF4-FFF2-40B4-BE49-F238E27FC236}">
                  <a16:creationId xmlns:a16="http://schemas.microsoft.com/office/drawing/2014/main" id="{80DC01E1-3EAB-40F4-BE31-7191C38592D3}"/>
                </a:ext>
              </a:extLst>
            </p:cNvPr>
            <p:cNvSpPr/>
            <p:nvPr/>
          </p:nvSpPr>
          <p:spPr bwMode="auto">
            <a:xfrm>
              <a:off x="10666161" y="3630466"/>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10" name="Straight Connector 5109">
              <a:extLst>
                <a:ext uri="{FF2B5EF4-FFF2-40B4-BE49-F238E27FC236}">
                  <a16:creationId xmlns:a16="http://schemas.microsoft.com/office/drawing/2014/main" id="{6950A08E-A6CC-18E2-16FF-90FFB01F9C22}"/>
                </a:ext>
              </a:extLst>
            </p:cNvPr>
            <p:cNvCxnSpPr>
              <a:cxnSpLocks/>
            </p:cNvCxnSpPr>
            <p:nvPr/>
          </p:nvCxnSpPr>
          <p:spPr bwMode="auto">
            <a:xfrm>
              <a:off x="10658783" y="3503686"/>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11" name="Oval 5110">
              <a:extLst>
                <a:ext uri="{FF2B5EF4-FFF2-40B4-BE49-F238E27FC236}">
                  <a16:creationId xmlns:a16="http://schemas.microsoft.com/office/drawing/2014/main" id="{12AB2B88-E756-9D76-8257-3E3B63038DE1}"/>
                </a:ext>
              </a:extLst>
            </p:cNvPr>
            <p:cNvSpPr/>
            <p:nvPr/>
          </p:nvSpPr>
          <p:spPr bwMode="auto">
            <a:xfrm>
              <a:off x="10622180" y="3592621"/>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08" name="Straight Connector 5107">
              <a:extLst>
                <a:ext uri="{FF2B5EF4-FFF2-40B4-BE49-F238E27FC236}">
                  <a16:creationId xmlns:a16="http://schemas.microsoft.com/office/drawing/2014/main" id="{056402D5-B62B-60FC-DBB2-49B99AFF7425}"/>
                </a:ext>
              </a:extLst>
            </p:cNvPr>
            <p:cNvCxnSpPr>
              <a:cxnSpLocks/>
            </p:cNvCxnSpPr>
            <p:nvPr/>
          </p:nvCxnSpPr>
          <p:spPr bwMode="auto">
            <a:xfrm>
              <a:off x="11056659" y="3295734"/>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09" name="Oval 5108">
              <a:extLst>
                <a:ext uri="{FF2B5EF4-FFF2-40B4-BE49-F238E27FC236}">
                  <a16:creationId xmlns:a16="http://schemas.microsoft.com/office/drawing/2014/main" id="{2EAC06CD-767A-2C38-941D-4FA0168AA562}"/>
                </a:ext>
              </a:extLst>
            </p:cNvPr>
            <p:cNvSpPr/>
            <p:nvPr/>
          </p:nvSpPr>
          <p:spPr bwMode="auto">
            <a:xfrm>
              <a:off x="11020056" y="3382943"/>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06" name="Straight Connector 5105">
              <a:extLst>
                <a:ext uri="{FF2B5EF4-FFF2-40B4-BE49-F238E27FC236}">
                  <a16:creationId xmlns:a16="http://schemas.microsoft.com/office/drawing/2014/main" id="{F115BE6A-6991-B7C6-36A7-A8E54F6113E6}"/>
                </a:ext>
              </a:extLst>
            </p:cNvPr>
            <p:cNvCxnSpPr>
              <a:cxnSpLocks/>
            </p:cNvCxnSpPr>
            <p:nvPr/>
          </p:nvCxnSpPr>
          <p:spPr bwMode="auto">
            <a:xfrm>
              <a:off x="10970743" y="3338693"/>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07" name="Oval 5106">
              <a:extLst>
                <a:ext uri="{FF2B5EF4-FFF2-40B4-BE49-F238E27FC236}">
                  <a16:creationId xmlns:a16="http://schemas.microsoft.com/office/drawing/2014/main" id="{AD9BC282-2C97-3FC5-9242-B9C4C2CBCAC6}"/>
                </a:ext>
              </a:extLst>
            </p:cNvPr>
            <p:cNvSpPr/>
            <p:nvPr/>
          </p:nvSpPr>
          <p:spPr bwMode="auto">
            <a:xfrm>
              <a:off x="10964824" y="3413628"/>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04" name="Straight Connector 5103">
              <a:extLst>
                <a:ext uri="{FF2B5EF4-FFF2-40B4-BE49-F238E27FC236}">
                  <a16:creationId xmlns:a16="http://schemas.microsoft.com/office/drawing/2014/main" id="{CA1B2332-129C-C41D-E649-2D141CC607A6}"/>
                </a:ext>
              </a:extLst>
            </p:cNvPr>
            <p:cNvCxnSpPr>
              <a:cxnSpLocks/>
            </p:cNvCxnSpPr>
            <p:nvPr/>
          </p:nvCxnSpPr>
          <p:spPr bwMode="auto">
            <a:xfrm>
              <a:off x="10607642" y="344937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05" name="Oval 5104">
              <a:extLst>
                <a:ext uri="{FF2B5EF4-FFF2-40B4-BE49-F238E27FC236}">
                  <a16:creationId xmlns:a16="http://schemas.microsoft.com/office/drawing/2014/main" id="{4F89B09A-9A1B-2D3E-CFD9-1CC7566EC654}"/>
                </a:ext>
              </a:extLst>
            </p:cNvPr>
            <p:cNvSpPr/>
            <p:nvPr/>
          </p:nvSpPr>
          <p:spPr bwMode="auto">
            <a:xfrm>
              <a:off x="10571039" y="3541480"/>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02" name="Straight Connector 5101">
              <a:extLst>
                <a:ext uri="{FF2B5EF4-FFF2-40B4-BE49-F238E27FC236}">
                  <a16:creationId xmlns:a16="http://schemas.microsoft.com/office/drawing/2014/main" id="{9E98D9A3-8A06-5F05-7C96-937CD53B7BB9}"/>
                </a:ext>
              </a:extLst>
            </p:cNvPr>
            <p:cNvCxnSpPr>
              <a:cxnSpLocks/>
            </p:cNvCxnSpPr>
            <p:nvPr/>
          </p:nvCxnSpPr>
          <p:spPr bwMode="auto">
            <a:xfrm>
              <a:off x="10588208" y="3411526"/>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03" name="Oval 5102">
              <a:extLst>
                <a:ext uri="{FF2B5EF4-FFF2-40B4-BE49-F238E27FC236}">
                  <a16:creationId xmlns:a16="http://schemas.microsoft.com/office/drawing/2014/main" id="{C4360AEB-1AFD-C585-1A88-D79C587D8D85}"/>
                </a:ext>
              </a:extLst>
            </p:cNvPr>
            <p:cNvSpPr/>
            <p:nvPr/>
          </p:nvSpPr>
          <p:spPr bwMode="auto">
            <a:xfrm>
              <a:off x="10551605" y="3503636"/>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100" name="Straight Connector 5099">
              <a:extLst>
                <a:ext uri="{FF2B5EF4-FFF2-40B4-BE49-F238E27FC236}">
                  <a16:creationId xmlns:a16="http://schemas.microsoft.com/office/drawing/2014/main" id="{413AFD1D-C23E-4922-97B1-6ECC8F3E9259}"/>
                </a:ext>
              </a:extLst>
            </p:cNvPr>
            <p:cNvCxnSpPr>
              <a:cxnSpLocks/>
            </p:cNvCxnSpPr>
            <p:nvPr/>
          </p:nvCxnSpPr>
          <p:spPr bwMode="auto">
            <a:xfrm>
              <a:off x="10902213" y="3491091"/>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101" name="Oval 5100">
              <a:extLst>
                <a:ext uri="{FF2B5EF4-FFF2-40B4-BE49-F238E27FC236}">
                  <a16:creationId xmlns:a16="http://schemas.microsoft.com/office/drawing/2014/main" id="{997F4F85-458D-C599-B431-731F15BD181C}"/>
                </a:ext>
              </a:extLst>
            </p:cNvPr>
            <p:cNvSpPr/>
            <p:nvPr/>
          </p:nvSpPr>
          <p:spPr bwMode="auto">
            <a:xfrm>
              <a:off x="10871747" y="3572164"/>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098" name="Straight Connector 5097">
              <a:extLst>
                <a:ext uri="{FF2B5EF4-FFF2-40B4-BE49-F238E27FC236}">
                  <a16:creationId xmlns:a16="http://schemas.microsoft.com/office/drawing/2014/main" id="{B149DEBF-E381-4723-4E9B-6146A4BFDB39}"/>
                </a:ext>
              </a:extLst>
            </p:cNvPr>
            <p:cNvCxnSpPr>
              <a:cxnSpLocks/>
            </p:cNvCxnSpPr>
            <p:nvPr/>
          </p:nvCxnSpPr>
          <p:spPr bwMode="auto">
            <a:xfrm>
              <a:off x="10938012" y="3422564"/>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99" name="Oval 5098">
              <a:extLst>
                <a:ext uri="{FF2B5EF4-FFF2-40B4-BE49-F238E27FC236}">
                  <a16:creationId xmlns:a16="http://schemas.microsoft.com/office/drawing/2014/main" id="{CAF2E59E-8E01-54ED-2385-93C0586AF431}"/>
                </a:ext>
              </a:extLst>
            </p:cNvPr>
            <p:cNvSpPr/>
            <p:nvPr/>
          </p:nvSpPr>
          <p:spPr bwMode="auto">
            <a:xfrm>
              <a:off x="10907546" y="3522047"/>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096" name="Straight Connector 5095">
              <a:extLst>
                <a:ext uri="{FF2B5EF4-FFF2-40B4-BE49-F238E27FC236}">
                  <a16:creationId xmlns:a16="http://schemas.microsoft.com/office/drawing/2014/main" id="{B8BE856E-838A-8178-DDA9-2669EB533A42}"/>
                </a:ext>
              </a:extLst>
            </p:cNvPr>
            <p:cNvCxnSpPr>
              <a:cxnSpLocks/>
            </p:cNvCxnSpPr>
            <p:nvPr/>
          </p:nvCxnSpPr>
          <p:spPr bwMode="auto">
            <a:xfrm>
              <a:off x="11016770" y="3317214"/>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97" name="Oval 5096">
              <a:extLst>
                <a:ext uri="{FF2B5EF4-FFF2-40B4-BE49-F238E27FC236}">
                  <a16:creationId xmlns:a16="http://schemas.microsoft.com/office/drawing/2014/main" id="{A3A62702-1435-BDCD-8106-482A5662CB2D}"/>
                </a:ext>
              </a:extLst>
            </p:cNvPr>
            <p:cNvSpPr/>
            <p:nvPr/>
          </p:nvSpPr>
          <p:spPr bwMode="auto">
            <a:xfrm>
              <a:off x="10937208" y="3465792"/>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cxnSp>
          <p:nvCxnSpPr>
            <p:cNvPr id="5094" name="Straight Connector 5093">
              <a:extLst>
                <a:ext uri="{FF2B5EF4-FFF2-40B4-BE49-F238E27FC236}">
                  <a16:creationId xmlns:a16="http://schemas.microsoft.com/office/drawing/2014/main" id="{85C0D197-92E7-D0A6-F036-28E8FF9B6738}"/>
                </a:ext>
              </a:extLst>
            </p:cNvPr>
            <p:cNvCxnSpPr>
              <a:cxnSpLocks/>
            </p:cNvCxnSpPr>
            <p:nvPr/>
          </p:nvCxnSpPr>
          <p:spPr bwMode="auto">
            <a:xfrm>
              <a:off x="10862324" y="3519945"/>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sp>
          <p:nvSpPr>
            <p:cNvPr id="5095" name="Oval 5094">
              <a:extLst>
                <a:ext uri="{FF2B5EF4-FFF2-40B4-BE49-F238E27FC236}">
                  <a16:creationId xmlns:a16="http://schemas.microsoft.com/office/drawing/2014/main" id="{D424FDAD-3FEE-AA7D-7949-EAEE8BC8C553}"/>
                </a:ext>
              </a:extLst>
            </p:cNvPr>
            <p:cNvSpPr/>
            <p:nvPr/>
          </p:nvSpPr>
          <p:spPr bwMode="auto">
            <a:xfrm>
              <a:off x="10825721" y="3612055"/>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4885" name="Group 4884">
            <a:extLst>
              <a:ext uri="{FF2B5EF4-FFF2-40B4-BE49-F238E27FC236}">
                <a16:creationId xmlns:a16="http://schemas.microsoft.com/office/drawing/2014/main" id="{9F7D47B6-3A6D-7078-90EF-6B1AE8231C83}"/>
              </a:ext>
            </a:extLst>
          </p:cNvPr>
          <p:cNvGrpSpPr/>
          <p:nvPr/>
        </p:nvGrpSpPr>
        <p:grpSpPr>
          <a:xfrm>
            <a:off x="10126752" y="1765831"/>
            <a:ext cx="1157863" cy="2119812"/>
            <a:chOff x="8863597" y="1764433"/>
            <a:chExt cx="1157863" cy="2119812"/>
          </a:xfrm>
        </p:grpSpPr>
        <p:sp>
          <p:nvSpPr>
            <p:cNvPr id="4886" name="Freeform 368">
              <a:extLst>
                <a:ext uri="{FF2B5EF4-FFF2-40B4-BE49-F238E27FC236}">
                  <a16:creationId xmlns:a16="http://schemas.microsoft.com/office/drawing/2014/main" id="{1176AF50-1044-8DB5-079C-F2AF76D1D7BE}"/>
                </a:ext>
              </a:extLst>
            </p:cNvPr>
            <p:cNvSpPr/>
            <p:nvPr/>
          </p:nvSpPr>
          <p:spPr bwMode="auto">
            <a:xfrm rot="18944245" flipH="1">
              <a:off x="8863597" y="2300819"/>
              <a:ext cx="1157863" cy="1431353"/>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2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4887" name="Group 4886">
              <a:extLst>
                <a:ext uri="{FF2B5EF4-FFF2-40B4-BE49-F238E27FC236}">
                  <a16:creationId xmlns:a16="http://schemas.microsoft.com/office/drawing/2014/main" id="{03C1DDE2-A5EA-D4F6-6C45-32AEFD7442CE}"/>
                </a:ext>
              </a:extLst>
            </p:cNvPr>
            <p:cNvGrpSpPr/>
            <p:nvPr/>
          </p:nvGrpSpPr>
          <p:grpSpPr>
            <a:xfrm>
              <a:off x="9037910" y="1764433"/>
              <a:ext cx="842639" cy="2119812"/>
              <a:chOff x="1694962" y="-1686101"/>
              <a:chExt cx="842639" cy="2119812"/>
            </a:xfrm>
          </p:grpSpPr>
          <p:grpSp>
            <p:nvGrpSpPr>
              <p:cNvPr id="4888" name="Group 4887">
                <a:extLst>
                  <a:ext uri="{FF2B5EF4-FFF2-40B4-BE49-F238E27FC236}">
                    <a16:creationId xmlns:a16="http://schemas.microsoft.com/office/drawing/2014/main" id="{14F8BD7F-A694-DD93-B2A1-AA4F1DA7AB7D}"/>
                  </a:ext>
                </a:extLst>
              </p:cNvPr>
              <p:cNvGrpSpPr/>
              <p:nvPr/>
            </p:nvGrpSpPr>
            <p:grpSpPr>
              <a:xfrm>
                <a:off x="1770061" y="-1386163"/>
                <a:ext cx="767540" cy="1819874"/>
                <a:chOff x="8621304" y="-1629354"/>
                <a:chExt cx="894855" cy="2121744"/>
              </a:xfrm>
            </p:grpSpPr>
            <p:grpSp>
              <p:nvGrpSpPr>
                <p:cNvPr id="4890" name="Group 4889">
                  <a:extLst>
                    <a:ext uri="{FF2B5EF4-FFF2-40B4-BE49-F238E27FC236}">
                      <a16:creationId xmlns:a16="http://schemas.microsoft.com/office/drawing/2014/main" id="{6CEE68B3-A6DD-C973-A60F-85D88D7AFD6F}"/>
                    </a:ext>
                  </a:extLst>
                </p:cNvPr>
                <p:cNvGrpSpPr/>
                <p:nvPr/>
              </p:nvGrpSpPr>
              <p:grpSpPr>
                <a:xfrm>
                  <a:off x="8621304" y="-1629354"/>
                  <a:ext cx="652476" cy="1029934"/>
                  <a:chOff x="1889764" y="1086768"/>
                  <a:chExt cx="652476" cy="1029934"/>
                </a:xfrm>
              </p:grpSpPr>
              <p:sp>
                <p:nvSpPr>
                  <p:cNvPr id="4896" name="Rounded Rectangle 370">
                    <a:extLst>
                      <a:ext uri="{FF2B5EF4-FFF2-40B4-BE49-F238E27FC236}">
                        <a16:creationId xmlns:a16="http://schemas.microsoft.com/office/drawing/2014/main" id="{D5431A71-1A8D-9880-16E3-5BDED84B8ABC}"/>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97" name="Rounded Rectangle 372">
                    <a:extLst>
                      <a:ext uri="{FF2B5EF4-FFF2-40B4-BE49-F238E27FC236}">
                        <a16:creationId xmlns:a16="http://schemas.microsoft.com/office/drawing/2014/main" id="{F25CC555-630C-7FC1-5479-7E9FFA137AA5}"/>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98" name="Rounded Rectangle 373">
                    <a:extLst>
                      <a:ext uri="{FF2B5EF4-FFF2-40B4-BE49-F238E27FC236}">
                        <a16:creationId xmlns:a16="http://schemas.microsoft.com/office/drawing/2014/main" id="{0BEA7366-0A9E-81E7-12A5-E3525CCDE51D}"/>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99" name="Rounded Rectangle 374">
                    <a:extLst>
                      <a:ext uri="{FF2B5EF4-FFF2-40B4-BE49-F238E27FC236}">
                        <a16:creationId xmlns:a16="http://schemas.microsoft.com/office/drawing/2014/main" id="{0071AFEA-24D9-BB56-53A0-0D50C2344B96}"/>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900" name="TextBox 4899">
                    <a:extLst>
                      <a:ext uri="{FF2B5EF4-FFF2-40B4-BE49-F238E27FC236}">
                        <a16:creationId xmlns:a16="http://schemas.microsoft.com/office/drawing/2014/main" id="{A4375350-7C84-34C0-A407-12F827CBACED}"/>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901" name="TextBox 4900">
                    <a:extLst>
                      <a:ext uri="{FF2B5EF4-FFF2-40B4-BE49-F238E27FC236}">
                        <a16:creationId xmlns:a16="http://schemas.microsoft.com/office/drawing/2014/main" id="{7863EE9D-F6D6-2AC7-54ED-0FBB7B6E684D}"/>
                      </a:ext>
                    </a:extLst>
                  </p:cNvPr>
                  <p:cNvSpPr txBox="1"/>
                  <p:nvPr/>
                </p:nvSpPr>
                <p:spPr bwMode="auto">
                  <a:xfrm rot="20981706">
                    <a:off x="2226492" y="1228113"/>
                    <a:ext cx="31574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902" name="TextBox 4901">
                    <a:extLst>
                      <a:ext uri="{FF2B5EF4-FFF2-40B4-BE49-F238E27FC236}">
                        <a16:creationId xmlns:a16="http://schemas.microsoft.com/office/drawing/2014/main" id="{0AC0E134-BD0B-8A66-EF48-F7E84CF061AC}"/>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903" name="TextBox 4902">
                    <a:extLst>
                      <a:ext uri="{FF2B5EF4-FFF2-40B4-BE49-F238E27FC236}">
                        <a16:creationId xmlns:a16="http://schemas.microsoft.com/office/drawing/2014/main" id="{661F6F8B-7B94-2CEF-C99D-7B18E4284C2B}"/>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891" name="Group 4890">
                  <a:extLst>
                    <a:ext uri="{FF2B5EF4-FFF2-40B4-BE49-F238E27FC236}">
                      <a16:creationId xmlns:a16="http://schemas.microsoft.com/office/drawing/2014/main" id="{8DD5FFF2-B548-B63E-20EB-15CDF1AE3051}"/>
                    </a:ext>
                  </a:extLst>
                </p:cNvPr>
                <p:cNvGrpSpPr/>
                <p:nvPr/>
              </p:nvGrpSpPr>
              <p:grpSpPr>
                <a:xfrm>
                  <a:off x="8692793" y="86669"/>
                  <a:ext cx="823366" cy="405721"/>
                  <a:chOff x="2099033" y="3170712"/>
                  <a:chExt cx="823366" cy="405721"/>
                </a:xfrm>
              </p:grpSpPr>
              <p:sp>
                <p:nvSpPr>
                  <p:cNvPr id="4892" name="Freeform 371">
                    <a:extLst>
                      <a:ext uri="{FF2B5EF4-FFF2-40B4-BE49-F238E27FC236}">
                        <a16:creationId xmlns:a16="http://schemas.microsoft.com/office/drawing/2014/main" id="{E12B416F-A214-C8F1-AFF1-6CA6963D0FC3}"/>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893" name="TextBox 4892">
                    <a:extLst>
                      <a:ext uri="{FF2B5EF4-FFF2-40B4-BE49-F238E27FC236}">
                        <a16:creationId xmlns:a16="http://schemas.microsoft.com/office/drawing/2014/main" id="{5C1C145B-B35C-C21C-7871-9BDE63FDF3AD}"/>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894" name="Oval 4893">
                    <a:extLst>
                      <a:ext uri="{FF2B5EF4-FFF2-40B4-BE49-F238E27FC236}">
                        <a16:creationId xmlns:a16="http://schemas.microsoft.com/office/drawing/2014/main" id="{DA0D941C-45BD-7A6E-D021-E7BE0FCB25F8}"/>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895" name="Oval 4894">
                    <a:extLst>
                      <a:ext uri="{FF2B5EF4-FFF2-40B4-BE49-F238E27FC236}">
                        <a16:creationId xmlns:a16="http://schemas.microsoft.com/office/drawing/2014/main" id="{E409F6ED-2E9B-37CC-8CBA-58569D827699}"/>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889" name="TextBox 4888">
                <a:extLst>
                  <a:ext uri="{FF2B5EF4-FFF2-40B4-BE49-F238E27FC236}">
                    <a16:creationId xmlns:a16="http://schemas.microsoft.com/office/drawing/2014/main" id="{93C80A43-5C3F-73E3-036D-B85320A011A8}"/>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grpSp>
      </p:grpSp>
      <p:grpSp>
        <p:nvGrpSpPr>
          <p:cNvPr id="4884" name="Group 4883">
            <a:extLst>
              <a:ext uri="{FF2B5EF4-FFF2-40B4-BE49-F238E27FC236}">
                <a16:creationId xmlns:a16="http://schemas.microsoft.com/office/drawing/2014/main" id="{EEC549D4-DB4E-5919-2546-D75FAC706CE3}"/>
              </a:ext>
            </a:extLst>
          </p:cNvPr>
          <p:cNvGrpSpPr/>
          <p:nvPr/>
        </p:nvGrpSpPr>
        <p:grpSpPr>
          <a:xfrm>
            <a:off x="8863597" y="1764433"/>
            <a:ext cx="1157863" cy="2119812"/>
            <a:chOff x="8863597" y="1764433"/>
            <a:chExt cx="1157863" cy="2119812"/>
          </a:xfrm>
        </p:grpSpPr>
        <p:sp>
          <p:nvSpPr>
            <p:cNvPr id="3225" name="Freeform 368">
              <a:extLst>
                <a:ext uri="{FF2B5EF4-FFF2-40B4-BE49-F238E27FC236}">
                  <a16:creationId xmlns:a16="http://schemas.microsoft.com/office/drawing/2014/main" id="{CC497456-D79F-DD70-6A73-99932DAC19B3}"/>
                </a:ext>
              </a:extLst>
            </p:cNvPr>
            <p:cNvSpPr/>
            <p:nvPr/>
          </p:nvSpPr>
          <p:spPr bwMode="auto">
            <a:xfrm rot="18944245" flipH="1">
              <a:off x="8863597" y="2300819"/>
              <a:ext cx="1157863" cy="1431353"/>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2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4866" name="Group 4865">
              <a:extLst>
                <a:ext uri="{FF2B5EF4-FFF2-40B4-BE49-F238E27FC236}">
                  <a16:creationId xmlns:a16="http://schemas.microsoft.com/office/drawing/2014/main" id="{FB637289-1128-46BA-6F50-0C6C15306973}"/>
                </a:ext>
              </a:extLst>
            </p:cNvPr>
            <p:cNvGrpSpPr/>
            <p:nvPr/>
          </p:nvGrpSpPr>
          <p:grpSpPr>
            <a:xfrm>
              <a:off x="9037910" y="1764433"/>
              <a:ext cx="842639" cy="2119812"/>
              <a:chOff x="1694962" y="-1686101"/>
              <a:chExt cx="842639" cy="2119812"/>
            </a:xfrm>
          </p:grpSpPr>
          <p:grpSp>
            <p:nvGrpSpPr>
              <p:cNvPr id="4867" name="Group 4866">
                <a:extLst>
                  <a:ext uri="{FF2B5EF4-FFF2-40B4-BE49-F238E27FC236}">
                    <a16:creationId xmlns:a16="http://schemas.microsoft.com/office/drawing/2014/main" id="{FB275E3E-4289-E5FC-5D93-D88AAE2DB6B0}"/>
                  </a:ext>
                </a:extLst>
              </p:cNvPr>
              <p:cNvGrpSpPr/>
              <p:nvPr/>
            </p:nvGrpSpPr>
            <p:grpSpPr>
              <a:xfrm>
                <a:off x="1770061" y="-1386163"/>
                <a:ext cx="767540" cy="1819874"/>
                <a:chOff x="8621304" y="-1629354"/>
                <a:chExt cx="894855" cy="2121744"/>
              </a:xfrm>
            </p:grpSpPr>
            <p:grpSp>
              <p:nvGrpSpPr>
                <p:cNvPr id="4869" name="Group 4868">
                  <a:extLst>
                    <a:ext uri="{FF2B5EF4-FFF2-40B4-BE49-F238E27FC236}">
                      <a16:creationId xmlns:a16="http://schemas.microsoft.com/office/drawing/2014/main" id="{06636CB4-D1A8-191D-D4DB-E4D30D4DB4A9}"/>
                    </a:ext>
                  </a:extLst>
                </p:cNvPr>
                <p:cNvGrpSpPr/>
                <p:nvPr/>
              </p:nvGrpSpPr>
              <p:grpSpPr>
                <a:xfrm>
                  <a:off x="8621304" y="-1629354"/>
                  <a:ext cx="652476" cy="1029934"/>
                  <a:chOff x="1889764" y="1086768"/>
                  <a:chExt cx="652476" cy="1029934"/>
                </a:xfrm>
              </p:grpSpPr>
              <p:sp>
                <p:nvSpPr>
                  <p:cNvPr id="4876" name="Rounded Rectangle 370">
                    <a:extLst>
                      <a:ext uri="{FF2B5EF4-FFF2-40B4-BE49-F238E27FC236}">
                        <a16:creationId xmlns:a16="http://schemas.microsoft.com/office/drawing/2014/main" id="{E84830F8-CC2F-D374-3622-812238E153AE}"/>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77" name="Rounded Rectangle 372">
                    <a:extLst>
                      <a:ext uri="{FF2B5EF4-FFF2-40B4-BE49-F238E27FC236}">
                        <a16:creationId xmlns:a16="http://schemas.microsoft.com/office/drawing/2014/main" id="{438493B7-1DA9-2D88-0656-010566689E8E}"/>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78" name="Rounded Rectangle 373">
                    <a:extLst>
                      <a:ext uri="{FF2B5EF4-FFF2-40B4-BE49-F238E27FC236}">
                        <a16:creationId xmlns:a16="http://schemas.microsoft.com/office/drawing/2014/main" id="{9EDDC909-C800-54CD-F390-6553E4A7B38C}"/>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79" name="Rounded Rectangle 374">
                    <a:extLst>
                      <a:ext uri="{FF2B5EF4-FFF2-40B4-BE49-F238E27FC236}">
                        <a16:creationId xmlns:a16="http://schemas.microsoft.com/office/drawing/2014/main" id="{72517004-B3A2-9361-A87D-439DC79BB9B1}"/>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80" name="TextBox 4879">
                    <a:extLst>
                      <a:ext uri="{FF2B5EF4-FFF2-40B4-BE49-F238E27FC236}">
                        <a16:creationId xmlns:a16="http://schemas.microsoft.com/office/drawing/2014/main" id="{6A50E57D-BB79-6FBF-BBC0-F5A03C8CCDB4}"/>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881" name="TextBox 4880">
                    <a:extLst>
                      <a:ext uri="{FF2B5EF4-FFF2-40B4-BE49-F238E27FC236}">
                        <a16:creationId xmlns:a16="http://schemas.microsoft.com/office/drawing/2014/main" id="{37BB203B-DDC3-4777-59E6-DC04B0D1B60C}"/>
                      </a:ext>
                    </a:extLst>
                  </p:cNvPr>
                  <p:cNvSpPr txBox="1"/>
                  <p:nvPr/>
                </p:nvSpPr>
                <p:spPr bwMode="auto">
                  <a:xfrm rot="20981706">
                    <a:off x="2226492" y="1228113"/>
                    <a:ext cx="31574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882" name="TextBox 4881">
                    <a:extLst>
                      <a:ext uri="{FF2B5EF4-FFF2-40B4-BE49-F238E27FC236}">
                        <a16:creationId xmlns:a16="http://schemas.microsoft.com/office/drawing/2014/main" id="{7A034237-5AAA-03AE-32D9-D61E19D38691}"/>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883" name="TextBox 4882">
                    <a:extLst>
                      <a:ext uri="{FF2B5EF4-FFF2-40B4-BE49-F238E27FC236}">
                        <a16:creationId xmlns:a16="http://schemas.microsoft.com/office/drawing/2014/main" id="{E09D9A40-0127-9020-6824-05C4CA79965E}"/>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870" name="Group 4869">
                  <a:extLst>
                    <a:ext uri="{FF2B5EF4-FFF2-40B4-BE49-F238E27FC236}">
                      <a16:creationId xmlns:a16="http://schemas.microsoft.com/office/drawing/2014/main" id="{4BAE27C3-8BAA-96FD-E218-63906E41C1FA}"/>
                    </a:ext>
                  </a:extLst>
                </p:cNvPr>
                <p:cNvGrpSpPr/>
                <p:nvPr/>
              </p:nvGrpSpPr>
              <p:grpSpPr>
                <a:xfrm>
                  <a:off x="8692793" y="86669"/>
                  <a:ext cx="823366" cy="405721"/>
                  <a:chOff x="2099033" y="3170712"/>
                  <a:chExt cx="823366" cy="405721"/>
                </a:xfrm>
              </p:grpSpPr>
              <p:sp>
                <p:nvSpPr>
                  <p:cNvPr id="4871" name="Freeform 371">
                    <a:extLst>
                      <a:ext uri="{FF2B5EF4-FFF2-40B4-BE49-F238E27FC236}">
                        <a16:creationId xmlns:a16="http://schemas.microsoft.com/office/drawing/2014/main" id="{5FB3BD5B-A447-F306-DB91-E82F32ECE469}"/>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872" name="TextBox 4871">
                    <a:extLst>
                      <a:ext uri="{FF2B5EF4-FFF2-40B4-BE49-F238E27FC236}">
                        <a16:creationId xmlns:a16="http://schemas.microsoft.com/office/drawing/2014/main" id="{B6C7F478-5AB1-A5CA-E242-549E9157C566}"/>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873" name="Oval 4872">
                    <a:extLst>
                      <a:ext uri="{FF2B5EF4-FFF2-40B4-BE49-F238E27FC236}">
                        <a16:creationId xmlns:a16="http://schemas.microsoft.com/office/drawing/2014/main" id="{A1464B31-D2CA-546E-CF8F-F611C876344F}"/>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874" name="Oval 4873">
                    <a:extLst>
                      <a:ext uri="{FF2B5EF4-FFF2-40B4-BE49-F238E27FC236}">
                        <a16:creationId xmlns:a16="http://schemas.microsoft.com/office/drawing/2014/main" id="{3CE602DD-C010-699F-4173-5795D568F0CC}"/>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868" name="TextBox 4867">
                <a:extLst>
                  <a:ext uri="{FF2B5EF4-FFF2-40B4-BE49-F238E27FC236}">
                    <a16:creationId xmlns:a16="http://schemas.microsoft.com/office/drawing/2014/main" id="{B09A097D-E1BD-102E-BFA2-344E6AE8A799}"/>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grpSp>
      </p:grpSp>
      <p:grpSp>
        <p:nvGrpSpPr>
          <p:cNvPr id="4809" name="Group 4808">
            <a:extLst>
              <a:ext uri="{FF2B5EF4-FFF2-40B4-BE49-F238E27FC236}">
                <a16:creationId xmlns:a16="http://schemas.microsoft.com/office/drawing/2014/main" id="{725E89B4-AD49-216C-1D28-B69FA70BABC8}"/>
              </a:ext>
            </a:extLst>
          </p:cNvPr>
          <p:cNvGrpSpPr/>
          <p:nvPr/>
        </p:nvGrpSpPr>
        <p:grpSpPr>
          <a:xfrm>
            <a:off x="6257840" y="1754646"/>
            <a:ext cx="1167227" cy="2119812"/>
            <a:chOff x="1517606" y="-1686101"/>
            <a:chExt cx="1167227" cy="2119812"/>
          </a:xfrm>
        </p:grpSpPr>
        <p:grpSp>
          <p:nvGrpSpPr>
            <p:cNvPr id="4810" name="Group 4809">
              <a:extLst>
                <a:ext uri="{FF2B5EF4-FFF2-40B4-BE49-F238E27FC236}">
                  <a16:creationId xmlns:a16="http://schemas.microsoft.com/office/drawing/2014/main" id="{90E3EBE4-3C5D-F815-79E7-4890285F8070}"/>
                </a:ext>
              </a:extLst>
            </p:cNvPr>
            <p:cNvGrpSpPr/>
            <p:nvPr/>
          </p:nvGrpSpPr>
          <p:grpSpPr>
            <a:xfrm>
              <a:off x="1517606" y="-1386163"/>
              <a:ext cx="1167227" cy="1819874"/>
              <a:chOff x="8326969" y="-1629354"/>
              <a:chExt cx="1360839" cy="2121744"/>
            </a:xfrm>
          </p:grpSpPr>
          <p:grpSp>
            <p:nvGrpSpPr>
              <p:cNvPr id="4813" name="Group 4812">
                <a:extLst>
                  <a:ext uri="{FF2B5EF4-FFF2-40B4-BE49-F238E27FC236}">
                    <a16:creationId xmlns:a16="http://schemas.microsoft.com/office/drawing/2014/main" id="{21FD7416-C1B9-B2FB-EB2F-C63FB64B635A}"/>
                  </a:ext>
                </a:extLst>
              </p:cNvPr>
              <p:cNvGrpSpPr/>
              <p:nvPr/>
            </p:nvGrpSpPr>
            <p:grpSpPr>
              <a:xfrm>
                <a:off x="8326969" y="-1629354"/>
                <a:ext cx="1360839" cy="1946736"/>
                <a:chOff x="1595429" y="1086768"/>
                <a:chExt cx="1360839" cy="1946736"/>
              </a:xfrm>
            </p:grpSpPr>
            <p:sp>
              <p:nvSpPr>
                <p:cNvPr id="4819" name="Freeform 368">
                  <a:extLst>
                    <a:ext uri="{FF2B5EF4-FFF2-40B4-BE49-F238E27FC236}">
                      <a16:creationId xmlns:a16="http://schemas.microsoft.com/office/drawing/2014/main" id="{8CFD6635-0EBB-030F-2854-99727A0D5084}"/>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4820" name="Rounded Rectangle 370">
                  <a:extLst>
                    <a:ext uri="{FF2B5EF4-FFF2-40B4-BE49-F238E27FC236}">
                      <a16:creationId xmlns:a16="http://schemas.microsoft.com/office/drawing/2014/main" id="{71544C92-B197-6CAB-2890-6C89C0ADDAF9}"/>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21" name="Rounded Rectangle 372">
                  <a:extLst>
                    <a:ext uri="{FF2B5EF4-FFF2-40B4-BE49-F238E27FC236}">
                      <a16:creationId xmlns:a16="http://schemas.microsoft.com/office/drawing/2014/main" id="{FF50522F-C807-56F9-8917-E9CF84E7B799}"/>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22" name="Rounded Rectangle 373">
                  <a:extLst>
                    <a:ext uri="{FF2B5EF4-FFF2-40B4-BE49-F238E27FC236}">
                      <a16:creationId xmlns:a16="http://schemas.microsoft.com/office/drawing/2014/main" id="{DF6C872D-F211-9227-C5BF-DDAE94EADE37}"/>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23" name="Rounded Rectangle 374">
                  <a:extLst>
                    <a:ext uri="{FF2B5EF4-FFF2-40B4-BE49-F238E27FC236}">
                      <a16:creationId xmlns:a16="http://schemas.microsoft.com/office/drawing/2014/main" id="{264EF1AB-F2C0-965F-44EF-C88D93DAAB6D}"/>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24" name="TextBox 4823">
                  <a:extLst>
                    <a:ext uri="{FF2B5EF4-FFF2-40B4-BE49-F238E27FC236}">
                      <a16:creationId xmlns:a16="http://schemas.microsoft.com/office/drawing/2014/main" id="{23AD09E5-4FB6-EFE1-07E7-0AF179043B0D}"/>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825" name="TextBox 4824">
                  <a:extLst>
                    <a:ext uri="{FF2B5EF4-FFF2-40B4-BE49-F238E27FC236}">
                      <a16:creationId xmlns:a16="http://schemas.microsoft.com/office/drawing/2014/main" id="{E3D52B6D-A1EE-B3E7-01C2-3E79BD2BC326}"/>
                    </a:ext>
                  </a:extLst>
                </p:cNvPr>
                <p:cNvSpPr txBox="1"/>
                <p:nvPr/>
              </p:nvSpPr>
              <p:spPr bwMode="auto">
                <a:xfrm rot="20981706">
                  <a:off x="2226492" y="1228113"/>
                  <a:ext cx="31574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826" name="TextBox 4825">
                  <a:extLst>
                    <a:ext uri="{FF2B5EF4-FFF2-40B4-BE49-F238E27FC236}">
                      <a16:creationId xmlns:a16="http://schemas.microsoft.com/office/drawing/2014/main" id="{3A24EDEC-1CC6-865B-578A-0624C88A7E6F}"/>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827" name="TextBox 4826">
                  <a:extLst>
                    <a:ext uri="{FF2B5EF4-FFF2-40B4-BE49-F238E27FC236}">
                      <a16:creationId xmlns:a16="http://schemas.microsoft.com/office/drawing/2014/main" id="{92B8C149-30DE-0544-0CD4-DE576FC94729}"/>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814" name="Group 4813">
                <a:extLst>
                  <a:ext uri="{FF2B5EF4-FFF2-40B4-BE49-F238E27FC236}">
                    <a16:creationId xmlns:a16="http://schemas.microsoft.com/office/drawing/2014/main" id="{D3966544-EC18-502A-6EC4-DC4617F5CC7F}"/>
                  </a:ext>
                </a:extLst>
              </p:cNvPr>
              <p:cNvGrpSpPr/>
              <p:nvPr/>
            </p:nvGrpSpPr>
            <p:grpSpPr>
              <a:xfrm>
                <a:off x="8692793" y="86669"/>
                <a:ext cx="823366" cy="405721"/>
                <a:chOff x="2099033" y="3170712"/>
                <a:chExt cx="823366" cy="405721"/>
              </a:xfrm>
            </p:grpSpPr>
            <p:sp>
              <p:nvSpPr>
                <p:cNvPr id="4815" name="Freeform 371">
                  <a:extLst>
                    <a:ext uri="{FF2B5EF4-FFF2-40B4-BE49-F238E27FC236}">
                      <a16:creationId xmlns:a16="http://schemas.microsoft.com/office/drawing/2014/main" id="{2718BAB2-BF3B-02A6-6214-E48033B98F4F}"/>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816" name="TextBox 4815">
                  <a:extLst>
                    <a:ext uri="{FF2B5EF4-FFF2-40B4-BE49-F238E27FC236}">
                      <a16:creationId xmlns:a16="http://schemas.microsoft.com/office/drawing/2014/main" id="{9BCCCF76-A7AE-BDA1-3A6C-D206AA9BE623}"/>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817" name="Oval 4816">
                  <a:extLst>
                    <a:ext uri="{FF2B5EF4-FFF2-40B4-BE49-F238E27FC236}">
                      <a16:creationId xmlns:a16="http://schemas.microsoft.com/office/drawing/2014/main" id="{86A72E79-0530-D0C8-CD30-83382CB30375}"/>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818" name="Oval 4817">
                  <a:extLst>
                    <a:ext uri="{FF2B5EF4-FFF2-40B4-BE49-F238E27FC236}">
                      <a16:creationId xmlns:a16="http://schemas.microsoft.com/office/drawing/2014/main" id="{861569EE-D777-38D8-E917-B68B15C304FC}"/>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811" name="TextBox 4810">
              <a:extLst>
                <a:ext uri="{FF2B5EF4-FFF2-40B4-BE49-F238E27FC236}">
                  <a16:creationId xmlns:a16="http://schemas.microsoft.com/office/drawing/2014/main" id="{C82FAA82-88B3-D935-CC70-FCDAFA81664A}"/>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grpSp>
      <p:grpSp>
        <p:nvGrpSpPr>
          <p:cNvPr id="4828" name="Group 4827">
            <a:extLst>
              <a:ext uri="{FF2B5EF4-FFF2-40B4-BE49-F238E27FC236}">
                <a16:creationId xmlns:a16="http://schemas.microsoft.com/office/drawing/2014/main" id="{787F75D4-28F9-E8E0-26EF-6381E0A51DBC}"/>
              </a:ext>
            </a:extLst>
          </p:cNvPr>
          <p:cNvGrpSpPr/>
          <p:nvPr/>
        </p:nvGrpSpPr>
        <p:grpSpPr>
          <a:xfrm>
            <a:off x="6862576" y="1754646"/>
            <a:ext cx="1167227" cy="2119812"/>
            <a:chOff x="1517606" y="-1686101"/>
            <a:chExt cx="1167227" cy="2119812"/>
          </a:xfrm>
        </p:grpSpPr>
        <p:grpSp>
          <p:nvGrpSpPr>
            <p:cNvPr id="4829" name="Group 4828">
              <a:extLst>
                <a:ext uri="{FF2B5EF4-FFF2-40B4-BE49-F238E27FC236}">
                  <a16:creationId xmlns:a16="http://schemas.microsoft.com/office/drawing/2014/main" id="{0090833B-8ED4-7996-6AF3-B22A0B8C9CDB}"/>
                </a:ext>
              </a:extLst>
            </p:cNvPr>
            <p:cNvGrpSpPr/>
            <p:nvPr/>
          </p:nvGrpSpPr>
          <p:grpSpPr>
            <a:xfrm>
              <a:off x="1517606" y="-1386163"/>
              <a:ext cx="1167227" cy="1819874"/>
              <a:chOff x="8326969" y="-1629354"/>
              <a:chExt cx="1360839" cy="2121744"/>
            </a:xfrm>
          </p:grpSpPr>
          <p:grpSp>
            <p:nvGrpSpPr>
              <p:cNvPr id="4832" name="Group 4831">
                <a:extLst>
                  <a:ext uri="{FF2B5EF4-FFF2-40B4-BE49-F238E27FC236}">
                    <a16:creationId xmlns:a16="http://schemas.microsoft.com/office/drawing/2014/main" id="{B8C7CAE2-8EA6-72EA-D759-4422588CCDD9}"/>
                  </a:ext>
                </a:extLst>
              </p:cNvPr>
              <p:cNvGrpSpPr/>
              <p:nvPr/>
            </p:nvGrpSpPr>
            <p:grpSpPr>
              <a:xfrm>
                <a:off x="8326969" y="-1629354"/>
                <a:ext cx="1360839" cy="1946736"/>
                <a:chOff x="1595429" y="1086768"/>
                <a:chExt cx="1360839" cy="1946736"/>
              </a:xfrm>
            </p:grpSpPr>
            <p:sp>
              <p:nvSpPr>
                <p:cNvPr id="4838" name="Freeform 368">
                  <a:extLst>
                    <a:ext uri="{FF2B5EF4-FFF2-40B4-BE49-F238E27FC236}">
                      <a16:creationId xmlns:a16="http://schemas.microsoft.com/office/drawing/2014/main" id="{4E88FBE6-AE0C-C529-6734-87BE7354EF09}"/>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4839" name="Rounded Rectangle 370">
                  <a:extLst>
                    <a:ext uri="{FF2B5EF4-FFF2-40B4-BE49-F238E27FC236}">
                      <a16:creationId xmlns:a16="http://schemas.microsoft.com/office/drawing/2014/main" id="{C8D1FACF-918A-CE58-84C5-0B9C59749A57}"/>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40" name="Rounded Rectangle 372">
                  <a:extLst>
                    <a:ext uri="{FF2B5EF4-FFF2-40B4-BE49-F238E27FC236}">
                      <a16:creationId xmlns:a16="http://schemas.microsoft.com/office/drawing/2014/main" id="{BC1FAE5D-BC4C-74D2-F379-3CC06B43F159}"/>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41" name="Rounded Rectangle 373">
                  <a:extLst>
                    <a:ext uri="{FF2B5EF4-FFF2-40B4-BE49-F238E27FC236}">
                      <a16:creationId xmlns:a16="http://schemas.microsoft.com/office/drawing/2014/main" id="{C1E51938-E17F-49AB-C25B-CB384103057C}"/>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42" name="Rounded Rectangle 374">
                  <a:extLst>
                    <a:ext uri="{FF2B5EF4-FFF2-40B4-BE49-F238E27FC236}">
                      <a16:creationId xmlns:a16="http://schemas.microsoft.com/office/drawing/2014/main" id="{F710A9FC-243F-F7B1-3C10-8A3CF336FC2A}"/>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43" name="TextBox 4842">
                  <a:extLst>
                    <a:ext uri="{FF2B5EF4-FFF2-40B4-BE49-F238E27FC236}">
                      <a16:creationId xmlns:a16="http://schemas.microsoft.com/office/drawing/2014/main" id="{88BD319D-890E-A44A-7F8E-838922087614}"/>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844" name="TextBox 4843">
                  <a:extLst>
                    <a:ext uri="{FF2B5EF4-FFF2-40B4-BE49-F238E27FC236}">
                      <a16:creationId xmlns:a16="http://schemas.microsoft.com/office/drawing/2014/main" id="{24E107F0-7795-64CC-F686-0C42BC017E36}"/>
                    </a:ext>
                  </a:extLst>
                </p:cNvPr>
                <p:cNvSpPr txBox="1"/>
                <p:nvPr/>
              </p:nvSpPr>
              <p:spPr bwMode="auto">
                <a:xfrm rot="20981706">
                  <a:off x="2226492" y="1228113"/>
                  <a:ext cx="31574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845" name="TextBox 4844">
                  <a:extLst>
                    <a:ext uri="{FF2B5EF4-FFF2-40B4-BE49-F238E27FC236}">
                      <a16:creationId xmlns:a16="http://schemas.microsoft.com/office/drawing/2014/main" id="{0803EEDA-B059-EFA1-B3F1-79B533443F3E}"/>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846" name="TextBox 4845">
                  <a:extLst>
                    <a:ext uri="{FF2B5EF4-FFF2-40B4-BE49-F238E27FC236}">
                      <a16:creationId xmlns:a16="http://schemas.microsoft.com/office/drawing/2014/main" id="{F54D3D3F-46E1-7740-E845-9CBEDBF31D02}"/>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833" name="Group 4832">
                <a:extLst>
                  <a:ext uri="{FF2B5EF4-FFF2-40B4-BE49-F238E27FC236}">
                    <a16:creationId xmlns:a16="http://schemas.microsoft.com/office/drawing/2014/main" id="{5302D9A0-D5F4-4F66-7B65-33D9D21F6235}"/>
                  </a:ext>
                </a:extLst>
              </p:cNvPr>
              <p:cNvGrpSpPr/>
              <p:nvPr/>
            </p:nvGrpSpPr>
            <p:grpSpPr>
              <a:xfrm>
                <a:off x="8692793" y="86669"/>
                <a:ext cx="823366" cy="405721"/>
                <a:chOff x="2099033" y="3170712"/>
                <a:chExt cx="823366" cy="405721"/>
              </a:xfrm>
            </p:grpSpPr>
            <p:sp>
              <p:nvSpPr>
                <p:cNvPr id="4834" name="Freeform 371">
                  <a:extLst>
                    <a:ext uri="{FF2B5EF4-FFF2-40B4-BE49-F238E27FC236}">
                      <a16:creationId xmlns:a16="http://schemas.microsoft.com/office/drawing/2014/main" id="{58A699F4-360A-4C1A-818F-088B21931174}"/>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835" name="TextBox 4834">
                  <a:extLst>
                    <a:ext uri="{FF2B5EF4-FFF2-40B4-BE49-F238E27FC236}">
                      <a16:creationId xmlns:a16="http://schemas.microsoft.com/office/drawing/2014/main" id="{A685C4AE-3F1A-9C99-6901-1E8E3F9C6F58}"/>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836" name="Oval 4835">
                  <a:extLst>
                    <a:ext uri="{FF2B5EF4-FFF2-40B4-BE49-F238E27FC236}">
                      <a16:creationId xmlns:a16="http://schemas.microsoft.com/office/drawing/2014/main" id="{37333619-A607-D68B-2639-80FB8230CB25}"/>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837" name="Oval 4836">
                  <a:extLst>
                    <a:ext uri="{FF2B5EF4-FFF2-40B4-BE49-F238E27FC236}">
                      <a16:creationId xmlns:a16="http://schemas.microsoft.com/office/drawing/2014/main" id="{51F52E18-BE09-DD07-A2BD-34E200B500B0}"/>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830" name="TextBox 4829">
              <a:extLst>
                <a:ext uri="{FF2B5EF4-FFF2-40B4-BE49-F238E27FC236}">
                  <a16:creationId xmlns:a16="http://schemas.microsoft.com/office/drawing/2014/main" id="{39C8C9EF-C63E-4A3C-F97F-70C51C94D353}"/>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grpSp>
      <p:grpSp>
        <p:nvGrpSpPr>
          <p:cNvPr id="4847" name="Group 4846">
            <a:extLst>
              <a:ext uri="{FF2B5EF4-FFF2-40B4-BE49-F238E27FC236}">
                <a16:creationId xmlns:a16="http://schemas.microsoft.com/office/drawing/2014/main" id="{041BE721-46B4-AE70-B796-55E38EC61107}"/>
              </a:ext>
            </a:extLst>
          </p:cNvPr>
          <p:cNvGrpSpPr/>
          <p:nvPr/>
        </p:nvGrpSpPr>
        <p:grpSpPr>
          <a:xfrm>
            <a:off x="7467312" y="1754646"/>
            <a:ext cx="1167227" cy="2119812"/>
            <a:chOff x="1517606" y="-1686101"/>
            <a:chExt cx="1167227" cy="2119812"/>
          </a:xfrm>
        </p:grpSpPr>
        <p:grpSp>
          <p:nvGrpSpPr>
            <p:cNvPr id="4848" name="Group 4847">
              <a:extLst>
                <a:ext uri="{FF2B5EF4-FFF2-40B4-BE49-F238E27FC236}">
                  <a16:creationId xmlns:a16="http://schemas.microsoft.com/office/drawing/2014/main" id="{6778F45B-C5BD-1858-A7C8-F4931BAC6D68}"/>
                </a:ext>
              </a:extLst>
            </p:cNvPr>
            <p:cNvGrpSpPr/>
            <p:nvPr/>
          </p:nvGrpSpPr>
          <p:grpSpPr>
            <a:xfrm>
              <a:off x="1517606" y="-1386163"/>
              <a:ext cx="1167227" cy="1819874"/>
              <a:chOff x="8326969" y="-1629354"/>
              <a:chExt cx="1360839" cy="2121744"/>
            </a:xfrm>
          </p:grpSpPr>
          <p:grpSp>
            <p:nvGrpSpPr>
              <p:cNvPr id="4851" name="Group 4850">
                <a:extLst>
                  <a:ext uri="{FF2B5EF4-FFF2-40B4-BE49-F238E27FC236}">
                    <a16:creationId xmlns:a16="http://schemas.microsoft.com/office/drawing/2014/main" id="{E13AC406-8028-B88E-EE40-A2D40BA8F166}"/>
                  </a:ext>
                </a:extLst>
              </p:cNvPr>
              <p:cNvGrpSpPr/>
              <p:nvPr/>
            </p:nvGrpSpPr>
            <p:grpSpPr>
              <a:xfrm>
                <a:off x="8326969" y="-1629354"/>
                <a:ext cx="1360839" cy="1946736"/>
                <a:chOff x="1595429" y="1086768"/>
                <a:chExt cx="1360839" cy="1946736"/>
              </a:xfrm>
            </p:grpSpPr>
            <p:sp>
              <p:nvSpPr>
                <p:cNvPr id="4857" name="Freeform 368">
                  <a:extLst>
                    <a:ext uri="{FF2B5EF4-FFF2-40B4-BE49-F238E27FC236}">
                      <a16:creationId xmlns:a16="http://schemas.microsoft.com/office/drawing/2014/main" id="{D9852E7A-652C-A966-07A5-1FF6EA299AED}"/>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4858" name="Rounded Rectangle 370">
                  <a:extLst>
                    <a:ext uri="{FF2B5EF4-FFF2-40B4-BE49-F238E27FC236}">
                      <a16:creationId xmlns:a16="http://schemas.microsoft.com/office/drawing/2014/main" id="{44E67A62-AFC6-2D6D-0302-BB4FD71786E2}"/>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59" name="Rounded Rectangle 372">
                  <a:extLst>
                    <a:ext uri="{FF2B5EF4-FFF2-40B4-BE49-F238E27FC236}">
                      <a16:creationId xmlns:a16="http://schemas.microsoft.com/office/drawing/2014/main" id="{ADD46213-AE96-CBA1-FB94-B261FD9FFB23}"/>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60" name="Rounded Rectangle 373">
                  <a:extLst>
                    <a:ext uri="{FF2B5EF4-FFF2-40B4-BE49-F238E27FC236}">
                      <a16:creationId xmlns:a16="http://schemas.microsoft.com/office/drawing/2014/main" id="{46E81E0C-193E-1E9E-0BC7-6C1FAB331A24}"/>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61" name="Rounded Rectangle 374">
                  <a:extLst>
                    <a:ext uri="{FF2B5EF4-FFF2-40B4-BE49-F238E27FC236}">
                      <a16:creationId xmlns:a16="http://schemas.microsoft.com/office/drawing/2014/main" id="{604ED0E9-403C-ACC7-E806-F6C0927D6F63}"/>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862" name="TextBox 4861">
                  <a:extLst>
                    <a:ext uri="{FF2B5EF4-FFF2-40B4-BE49-F238E27FC236}">
                      <a16:creationId xmlns:a16="http://schemas.microsoft.com/office/drawing/2014/main" id="{0E91CDFF-7CED-716A-694E-8D0D78FDC2B3}"/>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863" name="TextBox 4862">
                  <a:extLst>
                    <a:ext uri="{FF2B5EF4-FFF2-40B4-BE49-F238E27FC236}">
                      <a16:creationId xmlns:a16="http://schemas.microsoft.com/office/drawing/2014/main" id="{A92B1C28-C900-3E7D-425E-F36DC992AD97}"/>
                    </a:ext>
                  </a:extLst>
                </p:cNvPr>
                <p:cNvSpPr txBox="1"/>
                <p:nvPr/>
              </p:nvSpPr>
              <p:spPr bwMode="auto">
                <a:xfrm rot="20981706">
                  <a:off x="2226492" y="1228113"/>
                  <a:ext cx="31574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864" name="TextBox 4863">
                  <a:extLst>
                    <a:ext uri="{FF2B5EF4-FFF2-40B4-BE49-F238E27FC236}">
                      <a16:creationId xmlns:a16="http://schemas.microsoft.com/office/drawing/2014/main" id="{68808A13-70C2-6B5A-CD79-83FCAF3F2D4B}"/>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865" name="TextBox 4864">
                  <a:extLst>
                    <a:ext uri="{FF2B5EF4-FFF2-40B4-BE49-F238E27FC236}">
                      <a16:creationId xmlns:a16="http://schemas.microsoft.com/office/drawing/2014/main" id="{AA591E4D-4907-B88C-4B26-93B7082FF38B}"/>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852" name="Group 4851">
                <a:extLst>
                  <a:ext uri="{FF2B5EF4-FFF2-40B4-BE49-F238E27FC236}">
                    <a16:creationId xmlns:a16="http://schemas.microsoft.com/office/drawing/2014/main" id="{4FF71495-C2BD-C275-D505-EC6B36D7EF46}"/>
                  </a:ext>
                </a:extLst>
              </p:cNvPr>
              <p:cNvGrpSpPr/>
              <p:nvPr/>
            </p:nvGrpSpPr>
            <p:grpSpPr>
              <a:xfrm>
                <a:off x="8692793" y="86669"/>
                <a:ext cx="823366" cy="405721"/>
                <a:chOff x="2099033" y="3170712"/>
                <a:chExt cx="823366" cy="405721"/>
              </a:xfrm>
            </p:grpSpPr>
            <p:sp>
              <p:nvSpPr>
                <p:cNvPr id="4853" name="Freeform 371">
                  <a:extLst>
                    <a:ext uri="{FF2B5EF4-FFF2-40B4-BE49-F238E27FC236}">
                      <a16:creationId xmlns:a16="http://schemas.microsoft.com/office/drawing/2014/main" id="{B85C5FF3-EB04-D9E7-E812-DF291063B26F}"/>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854" name="TextBox 4853">
                  <a:extLst>
                    <a:ext uri="{FF2B5EF4-FFF2-40B4-BE49-F238E27FC236}">
                      <a16:creationId xmlns:a16="http://schemas.microsoft.com/office/drawing/2014/main" id="{CCF02035-472F-0682-CFE2-F88939E04B91}"/>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855" name="Oval 4854">
                  <a:extLst>
                    <a:ext uri="{FF2B5EF4-FFF2-40B4-BE49-F238E27FC236}">
                      <a16:creationId xmlns:a16="http://schemas.microsoft.com/office/drawing/2014/main" id="{BAED5DD0-B8DD-4854-AAF3-5183EB024D98}"/>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856" name="Oval 4855">
                  <a:extLst>
                    <a:ext uri="{FF2B5EF4-FFF2-40B4-BE49-F238E27FC236}">
                      <a16:creationId xmlns:a16="http://schemas.microsoft.com/office/drawing/2014/main" id="{B55A416F-E856-4516-23B2-D9441A5CDF26}"/>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849" name="TextBox 4848">
              <a:extLst>
                <a:ext uri="{FF2B5EF4-FFF2-40B4-BE49-F238E27FC236}">
                  <a16:creationId xmlns:a16="http://schemas.microsoft.com/office/drawing/2014/main" id="{4CEBAC50-D1D1-FBA5-2AF9-FEF380B26B98}"/>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grpSp>
      <p:grpSp>
        <p:nvGrpSpPr>
          <p:cNvPr id="4621" name="Group 4620">
            <a:extLst>
              <a:ext uri="{FF2B5EF4-FFF2-40B4-BE49-F238E27FC236}">
                <a16:creationId xmlns:a16="http://schemas.microsoft.com/office/drawing/2014/main" id="{A235E43A-A1CA-2956-9703-2B52E17590B9}"/>
              </a:ext>
            </a:extLst>
          </p:cNvPr>
          <p:cNvGrpSpPr/>
          <p:nvPr/>
        </p:nvGrpSpPr>
        <p:grpSpPr>
          <a:xfrm>
            <a:off x="4042261" y="1353766"/>
            <a:ext cx="4574256" cy="4742234"/>
            <a:chOff x="4042261" y="1353766"/>
            <a:chExt cx="4574256" cy="4742234"/>
          </a:xfrm>
        </p:grpSpPr>
        <p:cxnSp>
          <p:nvCxnSpPr>
            <p:cNvPr id="3111" name="Straight Connector 3110">
              <a:extLst>
                <a:ext uri="{FF2B5EF4-FFF2-40B4-BE49-F238E27FC236}">
                  <a16:creationId xmlns:a16="http://schemas.microsoft.com/office/drawing/2014/main" id="{6277C474-62AD-E979-BEF7-FFE45F51764C}"/>
                </a:ext>
              </a:extLst>
            </p:cNvPr>
            <p:cNvCxnSpPr/>
            <p:nvPr/>
          </p:nvCxnSpPr>
          <p:spPr bwMode="auto">
            <a:xfrm>
              <a:off x="4042261" y="1353767"/>
              <a:ext cx="0" cy="4742233"/>
            </a:xfrm>
            <a:prstGeom prst="line">
              <a:avLst/>
            </a:prstGeom>
            <a:noFill/>
            <a:ln w="19050" cap="flat" cmpd="sng" algn="ctr">
              <a:solidFill>
                <a:schemeClr val="tx2"/>
              </a:solidFill>
              <a:prstDash val="dash"/>
              <a:round/>
              <a:headEnd type="none" w="med" len="med"/>
              <a:tailEnd type="none" w="med" len="med"/>
            </a:ln>
            <a:effectLst/>
          </p:spPr>
        </p:cxnSp>
        <p:cxnSp>
          <p:nvCxnSpPr>
            <p:cNvPr id="3112" name="Straight Connector 3111">
              <a:extLst>
                <a:ext uri="{FF2B5EF4-FFF2-40B4-BE49-F238E27FC236}">
                  <a16:creationId xmlns:a16="http://schemas.microsoft.com/office/drawing/2014/main" id="{297D1FE3-44F2-62A6-5A4F-3427E74295F3}"/>
                </a:ext>
              </a:extLst>
            </p:cNvPr>
            <p:cNvCxnSpPr/>
            <p:nvPr/>
          </p:nvCxnSpPr>
          <p:spPr bwMode="auto">
            <a:xfrm>
              <a:off x="6209144" y="1353766"/>
              <a:ext cx="0" cy="4742233"/>
            </a:xfrm>
            <a:prstGeom prst="line">
              <a:avLst/>
            </a:prstGeom>
            <a:noFill/>
            <a:ln w="19050" cap="flat" cmpd="sng" algn="ctr">
              <a:solidFill>
                <a:schemeClr val="tx2"/>
              </a:solidFill>
              <a:prstDash val="dash"/>
              <a:round/>
              <a:headEnd type="none" w="med" len="med"/>
              <a:tailEnd type="none" w="med" len="med"/>
            </a:ln>
            <a:effectLst/>
          </p:spPr>
        </p:cxnSp>
        <p:cxnSp>
          <p:nvCxnSpPr>
            <p:cNvPr id="3113" name="Straight Connector 3112">
              <a:extLst>
                <a:ext uri="{FF2B5EF4-FFF2-40B4-BE49-F238E27FC236}">
                  <a16:creationId xmlns:a16="http://schemas.microsoft.com/office/drawing/2014/main" id="{60D11E93-164B-661D-2157-34ADFD8F9D68}"/>
                </a:ext>
              </a:extLst>
            </p:cNvPr>
            <p:cNvCxnSpPr/>
            <p:nvPr/>
          </p:nvCxnSpPr>
          <p:spPr bwMode="auto">
            <a:xfrm>
              <a:off x="8616517" y="1353766"/>
              <a:ext cx="0" cy="4742233"/>
            </a:xfrm>
            <a:prstGeom prst="line">
              <a:avLst/>
            </a:prstGeom>
            <a:noFill/>
            <a:ln w="19050" cap="flat" cmpd="sng" algn="ctr">
              <a:solidFill>
                <a:schemeClr val="tx2"/>
              </a:solidFill>
              <a:prstDash val="dash"/>
              <a:round/>
              <a:headEnd type="none" w="med" len="med"/>
              <a:tailEnd type="none" w="med" len="med"/>
            </a:ln>
            <a:effectLst/>
          </p:spPr>
        </p:cxnSp>
      </p:grpSp>
      <p:sp>
        <p:nvSpPr>
          <p:cNvPr id="2" name="Title 1">
            <a:extLst>
              <a:ext uri="{FF2B5EF4-FFF2-40B4-BE49-F238E27FC236}">
                <a16:creationId xmlns:a16="http://schemas.microsoft.com/office/drawing/2014/main" id="{7A28652B-9896-5517-D2C8-C14A5AD144B2}"/>
              </a:ext>
            </a:extLst>
          </p:cNvPr>
          <p:cNvSpPr>
            <a:spLocks noGrp="1"/>
          </p:cNvSpPr>
          <p:nvPr>
            <p:ph type="title"/>
          </p:nvPr>
        </p:nvSpPr>
        <p:spPr>
          <a:xfrm>
            <a:off x="231078" y="535756"/>
            <a:ext cx="11740260" cy="492944"/>
          </a:xfrm>
        </p:spPr>
        <p:txBody>
          <a:bodyPr/>
          <a:lstStyle/>
          <a:p>
            <a:r>
              <a:rPr lang="en-US" dirty="0"/>
              <a:t>Mechanisms for Targeting HER2 in Cancer</a:t>
            </a:r>
          </a:p>
        </p:txBody>
      </p:sp>
      <p:sp>
        <p:nvSpPr>
          <p:cNvPr id="9" name="Content Placeholder 8">
            <a:extLst>
              <a:ext uri="{FF2B5EF4-FFF2-40B4-BE49-F238E27FC236}">
                <a16:creationId xmlns:a16="http://schemas.microsoft.com/office/drawing/2014/main" id="{D013A12B-A875-1538-4051-7E21472347B2}"/>
              </a:ext>
            </a:extLst>
          </p:cNvPr>
          <p:cNvSpPr>
            <a:spLocks noGrp="1"/>
          </p:cNvSpPr>
          <p:nvPr>
            <p:ph sz="quarter" idx="10"/>
          </p:nvPr>
        </p:nvSpPr>
        <p:spPr>
          <a:xfrm>
            <a:off x="3559175" y="6302375"/>
            <a:ext cx="5732463" cy="327025"/>
          </a:xfrm>
        </p:spPr>
        <p:txBody>
          <a:bodyPr/>
          <a:lstStyle/>
          <a:p>
            <a:r>
              <a:rPr lang="da-DK" altLang="en-US" dirty="0" err="1"/>
              <a:t>Nützinger</a:t>
            </a:r>
            <a:r>
              <a:rPr lang="da-DK" altLang="en-US" dirty="0"/>
              <a:t>. Lung Cancer. 2023;186:107385.</a:t>
            </a:r>
          </a:p>
        </p:txBody>
      </p:sp>
      <p:sp>
        <p:nvSpPr>
          <p:cNvPr id="526" name="TextBox 525">
            <a:extLst>
              <a:ext uri="{FF2B5EF4-FFF2-40B4-BE49-F238E27FC236}">
                <a16:creationId xmlns:a16="http://schemas.microsoft.com/office/drawing/2014/main" id="{E62AF7A7-9879-8A15-E958-A59CB62571AC}"/>
              </a:ext>
            </a:extLst>
          </p:cNvPr>
          <p:cNvSpPr txBox="1"/>
          <p:nvPr/>
        </p:nvSpPr>
        <p:spPr>
          <a:xfrm>
            <a:off x="126460" y="2763071"/>
            <a:ext cx="1243132" cy="276999"/>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Extracellular</a:t>
            </a:r>
          </a:p>
        </p:txBody>
      </p:sp>
      <p:sp>
        <p:nvSpPr>
          <p:cNvPr id="527" name="TextBox 526">
            <a:extLst>
              <a:ext uri="{FF2B5EF4-FFF2-40B4-BE49-F238E27FC236}">
                <a16:creationId xmlns:a16="http://schemas.microsoft.com/office/drawing/2014/main" id="{379ECACE-E6D7-0708-CBEF-563AD1C47DA8}"/>
              </a:ext>
            </a:extLst>
          </p:cNvPr>
          <p:cNvSpPr txBox="1"/>
          <p:nvPr/>
        </p:nvSpPr>
        <p:spPr>
          <a:xfrm>
            <a:off x="126460" y="3585263"/>
            <a:ext cx="1225626" cy="276999"/>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Intracellular</a:t>
            </a:r>
          </a:p>
        </p:txBody>
      </p:sp>
      <p:grpSp>
        <p:nvGrpSpPr>
          <p:cNvPr id="4471" name="Group 4470">
            <a:extLst>
              <a:ext uri="{FF2B5EF4-FFF2-40B4-BE49-F238E27FC236}">
                <a16:creationId xmlns:a16="http://schemas.microsoft.com/office/drawing/2014/main" id="{310E65A4-B5B9-15E1-42B7-75A2F45ACE22}"/>
              </a:ext>
            </a:extLst>
          </p:cNvPr>
          <p:cNvGrpSpPr/>
          <p:nvPr/>
        </p:nvGrpSpPr>
        <p:grpSpPr>
          <a:xfrm>
            <a:off x="678483" y="3106835"/>
            <a:ext cx="3129642" cy="383407"/>
            <a:chOff x="678483" y="3106835"/>
            <a:chExt cx="3129642" cy="383407"/>
          </a:xfrm>
        </p:grpSpPr>
        <p:grpSp>
          <p:nvGrpSpPr>
            <p:cNvPr id="4467" name="Group 4466">
              <a:extLst>
                <a:ext uri="{FF2B5EF4-FFF2-40B4-BE49-F238E27FC236}">
                  <a16:creationId xmlns:a16="http://schemas.microsoft.com/office/drawing/2014/main" id="{C71488AF-C89C-89B5-D8F6-9108DE16A101}"/>
                </a:ext>
              </a:extLst>
            </p:cNvPr>
            <p:cNvGrpSpPr/>
            <p:nvPr/>
          </p:nvGrpSpPr>
          <p:grpSpPr>
            <a:xfrm>
              <a:off x="698203" y="3106835"/>
              <a:ext cx="3069747" cy="99816"/>
              <a:chOff x="698203" y="3106835"/>
              <a:chExt cx="3069747" cy="99816"/>
            </a:xfrm>
          </p:grpSpPr>
          <p:sp>
            <p:nvSpPr>
              <p:cNvPr id="2816" name="Oval 2815">
                <a:extLst>
                  <a:ext uri="{FF2B5EF4-FFF2-40B4-BE49-F238E27FC236}">
                    <a16:creationId xmlns:a16="http://schemas.microsoft.com/office/drawing/2014/main" id="{70F01AF4-BF9A-4931-FF2F-A2E65E20E901}"/>
                  </a:ext>
                </a:extLst>
              </p:cNvPr>
              <p:cNvSpPr/>
              <p:nvPr/>
            </p:nvSpPr>
            <p:spPr bwMode="auto">
              <a:xfrm>
                <a:off x="1263253" y="3129182"/>
                <a:ext cx="83641"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814" name="Oval 2813">
                <a:extLst>
                  <a:ext uri="{FF2B5EF4-FFF2-40B4-BE49-F238E27FC236}">
                    <a16:creationId xmlns:a16="http://schemas.microsoft.com/office/drawing/2014/main" id="{D4A69499-B311-6407-612C-F855403FEC6E}"/>
                  </a:ext>
                </a:extLst>
              </p:cNvPr>
              <p:cNvSpPr/>
              <p:nvPr/>
            </p:nvSpPr>
            <p:spPr bwMode="auto">
              <a:xfrm>
                <a:off x="1402655" y="3129182"/>
                <a:ext cx="83639"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812" name="Oval 2811">
                <a:extLst>
                  <a:ext uri="{FF2B5EF4-FFF2-40B4-BE49-F238E27FC236}">
                    <a16:creationId xmlns:a16="http://schemas.microsoft.com/office/drawing/2014/main" id="{52AD3321-7A60-D89A-E73F-49F632CCB3BF}"/>
                  </a:ext>
                </a:extLst>
              </p:cNvPr>
              <p:cNvSpPr/>
              <p:nvPr/>
            </p:nvSpPr>
            <p:spPr bwMode="auto">
              <a:xfrm>
                <a:off x="1334502" y="3115773"/>
                <a:ext cx="83639"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810" name="Oval 2809">
                <a:extLst>
                  <a:ext uri="{FF2B5EF4-FFF2-40B4-BE49-F238E27FC236}">
                    <a16:creationId xmlns:a16="http://schemas.microsoft.com/office/drawing/2014/main" id="{C383A2C5-2A8D-4F46-D705-6E232358FA51}"/>
                  </a:ext>
                </a:extLst>
              </p:cNvPr>
              <p:cNvSpPr/>
              <p:nvPr/>
            </p:nvSpPr>
            <p:spPr bwMode="auto">
              <a:xfrm>
                <a:off x="1473900" y="3115773"/>
                <a:ext cx="83641"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804" name="Oval 2803">
                <a:extLst>
                  <a:ext uri="{FF2B5EF4-FFF2-40B4-BE49-F238E27FC236}">
                    <a16:creationId xmlns:a16="http://schemas.microsoft.com/office/drawing/2014/main" id="{357D90FF-92BC-75A3-FD15-62BBF69F9F69}"/>
                  </a:ext>
                </a:extLst>
              </p:cNvPr>
              <p:cNvSpPr/>
              <p:nvPr/>
            </p:nvSpPr>
            <p:spPr bwMode="auto">
              <a:xfrm>
                <a:off x="1545144" y="3151529"/>
                <a:ext cx="83639" cy="5140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802" name="Oval 2801">
                <a:extLst>
                  <a:ext uri="{FF2B5EF4-FFF2-40B4-BE49-F238E27FC236}">
                    <a16:creationId xmlns:a16="http://schemas.microsoft.com/office/drawing/2014/main" id="{96087935-3A84-DB3C-9458-1FEA08DED252}"/>
                  </a:ext>
                </a:extLst>
              </p:cNvPr>
              <p:cNvSpPr/>
              <p:nvPr/>
            </p:nvSpPr>
            <p:spPr bwMode="auto">
              <a:xfrm>
                <a:off x="1684542" y="3151529"/>
                <a:ext cx="83641" cy="5140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800" name="Oval 2799">
                <a:extLst>
                  <a:ext uri="{FF2B5EF4-FFF2-40B4-BE49-F238E27FC236}">
                    <a16:creationId xmlns:a16="http://schemas.microsoft.com/office/drawing/2014/main" id="{79FA9B6F-84F2-1806-A323-22143E63E3A0}"/>
                  </a:ext>
                </a:extLst>
              </p:cNvPr>
              <p:cNvSpPr/>
              <p:nvPr/>
            </p:nvSpPr>
            <p:spPr bwMode="auto">
              <a:xfrm>
                <a:off x="1628781" y="3129178"/>
                <a:ext cx="71249"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798" name="Oval 2797">
                <a:extLst>
                  <a:ext uri="{FF2B5EF4-FFF2-40B4-BE49-F238E27FC236}">
                    <a16:creationId xmlns:a16="http://schemas.microsoft.com/office/drawing/2014/main" id="{8FC00060-2D76-3DE0-4371-5BB06A292CB0}"/>
                  </a:ext>
                </a:extLst>
              </p:cNvPr>
              <p:cNvSpPr/>
              <p:nvPr/>
            </p:nvSpPr>
            <p:spPr bwMode="auto">
              <a:xfrm>
                <a:off x="1755791" y="3129178"/>
                <a:ext cx="83639"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87" name="Oval 86">
                <a:extLst>
                  <a:ext uri="{FF2B5EF4-FFF2-40B4-BE49-F238E27FC236}">
                    <a16:creationId xmlns:a16="http://schemas.microsoft.com/office/drawing/2014/main" id="{30935125-8981-833C-5CB1-1680844F2737}"/>
                  </a:ext>
                </a:extLst>
              </p:cNvPr>
              <p:cNvSpPr/>
              <p:nvPr/>
            </p:nvSpPr>
            <p:spPr bwMode="auto">
              <a:xfrm>
                <a:off x="1830144" y="3124715"/>
                <a:ext cx="89834"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85" name="Oval 84">
                <a:extLst>
                  <a:ext uri="{FF2B5EF4-FFF2-40B4-BE49-F238E27FC236}">
                    <a16:creationId xmlns:a16="http://schemas.microsoft.com/office/drawing/2014/main" id="{85477978-DC4C-F1DE-03E7-EA1ABA472EDC}"/>
                  </a:ext>
                </a:extLst>
              </p:cNvPr>
              <p:cNvSpPr/>
              <p:nvPr/>
            </p:nvSpPr>
            <p:spPr bwMode="auto">
              <a:xfrm>
                <a:off x="1969542" y="3124715"/>
                <a:ext cx="83641"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83" name="Oval 82">
                <a:extLst>
                  <a:ext uri="{FF2B5EF4-FFF2-40B4-BE49-F238E27FC236}">
                    <a16:creationId xmlns:a16="http://schemas.microsoft.com/office/drawing/2014/main" id="{67D62D39-BE5C-8679-C6E5-9806683A8167}"/>
                  </a:ext>
                </a:extLst>
              </p:cNvPr>
              <p:cNvSpPr/>
              <p:nvPr/>
            </p:nvSpPr>
            <p:spPr bwMode="auto">
              <a:xfrm>
                <a:off x="1901392" y="3111304"/>
                <a:ext cx="83641"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81" name="Oval 80">
                <a:extLst>
                  <a:ext uri="{FF2B5EF4-FFF2-40B4-BE49-F238E27FC236}">
                    <a16:creationId xmlns:a16="http://schemas.microsoft.com/office/drawing/2014/main" id="{7444F6D3-B87F-A608-8B39-490F6CAEAF62}"/>
                  </a:ext>
                </a:extLst>
              </p:cNvPr>
              <p:cNvSpPr/>
              <p:nvPr/>
            </p:nvSpPr>
            <p:spPr bwMode="auto">
              <a:xfrm>
                <a:off x="2037693" y="3111304"/>
                <a:ext cx="86737"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5" name="Oval 74">
                <a:extLst>
                  <a:ext uri="{FF2B5EF4-FFF2-40B4-BE49-F238E27FC236}">
                    <a16:creationId xmlns:a16="http://schemas.microsoft.com/office/drawing/2014/main" id="{9F6992C8-BD52-70C4-45C1-71FD24156AF5}"/>
                  </a:ext>
                </a:extLst>
              </p:cNvPr>
              <p:cNvSpPr/>
              <p:nvPr/>
            </p:nvSpPr>
            <p:spPr bwMode="auto">
              <a:xfrm>
                <a:off x="2112034" y="3138120"/>
                <a:ext cx="89836"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3" name="Oval 72">
                <a:extLst>
                  <a:ext uri="{FF2B5EF4-FFF2-40B4-BE49-F238E27FC236}">
                    <a16:creationId xmlns:a16="http://schemas.microsoft.com/office/drawing/2014/main" id="{86E50204-53FA-7332-7DCF-E3C608CC8942}"/>
                  </a:ext>
                </a:extLst>
              </p:cNvPr>
              <p:cNvSpPr/>
              <p:nvPr/>
            </p:nvSpPr>
            <p:spPr bwMode="auto">
              <a:xfrm>
                <a:off x="2251434" y="3138120"/>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1" name="Oval 70">
                <a:extLst>
                  <a:ext uri="{FF2B5EF4-FFF2-40B4-BE49-F238E27FC236}">
                    <a16:creationId xmlns:a16="http://schemas.microsoft.com/office/drawing/2014/main" id="{29C2A898-26D4-339D-2BF0-0E59E09FA91C}"/>
                  </a:ext>
                </a:extLst>
              </p:cNvPr>
              <p:cNvSpPr/>
              <p:nvPr/>
            </p:nvSpPr>
            <p:spPr bwMode="auto">
              <a:xfrm>
                <a:off x="2195673" y="3124711"/>
                <a:ext cx="71247"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69" name="Oval 68">
                <a:extLst>
                  <a:ext uri="{FF2B5EF4-FFF2-40B4-BE49-F238E27FC236}">
                    <a16:creationId xmlns:a16="http://schemas.microsoft.com/office/drawing/2014/main" id="{2CB62DC4-0810-674D-622D-4F72E19A39CC}"/>
                  </a:ext>
                </a:extLst>
              </p:cNvPr>
              <p:cNvSpPr/>
              <p:nvPr/>
            </p:nvSpPr>
            <p:spPr bwMode="auto">
              <a:xfrm>
                <a:off x="2319583" y="3124711"/>
                <a:ext cx="86737"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14" name="Oval 113">
                <a:extLst>
                  <a:ext uri="{FF2B5EF4-FFF2-40B4-BE49-F238E27FC236}">
                    <a16:creationId xmlns:a16="http://schemas.microsoft.com/office/drawing/2014/main" id="{4401DAC0-6D5F-F807-34A1-04396F21269A}"/>
                  </a:ext>
                </a:extLst>
              </p:cNvPr>
              <p:cNvSpPr/>
              <p:nvPr/>
            </p:nvSpPr>
            <p:spPr bwMode="auto">
              <a:xfrm>
                <a:off x="2400132" y="3122481"/>
                <a:ext cx="83639"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12" name="Oval 111">
                <a:extLst>
                  <a:ext uri="{FF2B5EF4-FFF2-40B4-BE49-F238E27FC236}">
                    <a16:creationId xmlns:a16="http://schemas.microsoft.com/office/drawing/2014/main" id="{5B76A828-3EB6-BB1E-F01A-FBCA78C0B3F4}"/>
                  </a:ext>
                </a:extLst>
              </p:cNvPr>
              <p:cNvSpPr/>
              <p:nvPr/>
            </p:nvSpPr>
            <p:spPr bwMode="auto">
              <a:xfrm>
                <a:off x="2527139" y="3122481"/>
                <a:ext cx="83641"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10" name="Oval 109">
                <a:extLst>
                  <a:ext uri="{FF2B5EF4-FFF2-40B4-BE49-F238E27FC236}">
                    <a16:creationId xmlns:a16="http://schemas.microsoft.com/office/drawing/2014/main" id="{3AFD12A1-9D50-DC39-33E7-1DF78BC855E4}"/>
                  </a:ext>
                </a:extLst>
              </p:cNvPr>
              <p:cNvSpPr/>
              <p:nvPr/>
            </p:nvSpPr>
            <p:spPr bwMode="auto">
              <a:xfrm>
                <a:off x="2471380" y="3109071"/>
                <a:ext cx="83641"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8" name="Oval 107">
                <a:extLst>
                  <a:ext uri="{FF2B5EF4-FFF2-40B4-BE49-F238E27FC236}">
                    <a16:creationId xmlns:a16="http://schemas.microsoft.com/office/drawing/2014/main" id="{2EC3E7B1-1B1A-4D65-DC0F-DE5D5FAF5774}"/>
                  </a:ext>
                </a:extLst>
              </p:cNvPr>
              <p:cNvSpPr/>
              <p:nvPr/>
            </p:nvSpPr>
            <p:spPr bwMode="auto">
              <a:xfrm>
                <a:off x="2607681" y="3109071"/>
                <a:ext cx="74346"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2" name="Oval 101">
                <a:extLst>
                  <a:ext uri="{FF2B5EF4-FFF2-40B4-BE49-F238E27FC236}">
                    <a16:creationId xmlns:a16="http://schemas.microsoft.com/office/drawing/2014/main" id="{593B1441-8FA8-880B-6399-156B54AB0351}"/>
                  </a:ext>
                </a:extLst>
              </p:cNvPr>
              <p:cNvSpPr/>
              <p:nvPr/>
            </p:nvSpPr>
            <p:spPr bwMode="auto">
              <a:xfrm>
                <a:off x="2682022" y="3144826"/>
                <a:ext cx="89836"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0" name="Oval 99">
                <a:extLst>
                  <a:ext uri="{FF2B5EF4-FFF2-40B4-BE49-F238E27FC236}">
                    <a16:creationId xmlns:a16="http://schemas.microsoft.com/office/drawing/2014/main" id="{6E70B12E-7EE2-ED3D-F424-D17961EFFB3B}"/>
                  </a:ext>
                </a:extLst>
              </p:cNvPr>
              <p:cNvSpPr/>
              <p:nvPr/>
            </p:nvSpPr>
            <p:spPr bwMode="auto">
              <a:xfrm>
                <a:off x="2821422" y="3144826"/>
                <a:ext cx="71247"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98" name="Oval 97">
                <a:extLst>
                  <a:ext uri="{FF2B5EF4-FFF2-40B4-BE49-F238E27FC236}">
                    <a16:creationId xmlns:a16="http://schemas.microsoft.com/office/drawing/2014/main" id="{CB1F6F2A-782E-C034-C3E7-D4ACCA9649B5}"/>
                  </a:ext>
                </a:extLst>
              </p:cNvPr>
              <p:cNvSpPr/>
              <p:nvPr/>
            </p:nvSpPr>
            <p:spPr bwMode="auto">
              <a:xfrm>
                <a:off x="2753269" y="3122477"/>
                <a:ext cx="83639"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96" name="Oval 95">
                <a:extLst>
                  <a:ext uri="{FF2B5EF4-FFF2-40B4-BE49-F238E27FC236}">
                    <a16:creationId xmlns:a16="http://schemas.microsoft.com/office/drawing/2014/main" id="{C8985022-DCFA-B148-09A6-D3E0188C1F6F}"/>
                  </a:ext>
                </a:extLst>
              </p:cNvPr>
              <p:cNvSpPr/>
              <p:nvPr/>
            </p:nvSpPr>
            <p:spPr bwMode="auto">
              <a:xfrm>
                <a:off x="2889571" y="3122477"/>
                <a:ext cx="86737"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60" name="Oval 2959">
                <a:extLst>
                  <a:ext uri="{FF2B5EF4-FFF2-40B4-BE49-F238E27FC236}">
                    <a16:creationId xmlns:a16="http://schemas.microsoft.com/office/drawing/2014/main" id="{C9C9DE4D-6216-CFAF-2B6C-0734F7C8D2F0}"/>
                  </a:ext>
                </a:extLst>
              </p:cNvPr>
              <p:cNvSpPr/>
              <p:nvPr/>
            </p:nvSpPr>
            <p:spPr bwMode="auto">
              <a:xfrm>
                <a:off x="2967022" y="3129185"/>
                <a:ext cx="83641"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58" name="Oval 2957">
                <a:extLst>
                  <a:ext uri="{FF2B5EF4-FFF2-40B4-BE49-F238E27FC236}">
                    <a16:creationId xmlns:a16="http://schemas.microsoft.com/office/drawing/2014/main" id="{70F78D65-C116-7F7D-D4E7-1567911183BD}"/>
                  </a:ext>
                </a:extLst>
              </p:cNvPr>
              <p:cNvSpPr/>
              <p:nvPr/>
            </p:nvSpPr>
            <p:spPr bwMode="auto">
              <a:xfrm>
                <a:off x="3094030" y="3129185"/>
                <a:ext cx="83639"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56" name="Oval 2955">
                <a:extLst>
                  <a:ext uri="{FF2B5EF4-FFF2-40B4-BE49-F238E27FC236}">
                    <a16:creationId xmlns:a16="http://schemas.microsoft.com/office/drawing/2014/main" id="{7BD9096A-1472-5333-C78F-E0C8462466A9}"/>
                  </a:ext>
                </a:extLst>
              </p:cNvPr>
              <p:cNvSpPr/>
              <p:nvPr/>
            </p:nvSpPr>
            <p:spPr bwMode="auto">
              <a:xfrm>
                <a:off x="3038271" y="3106835"/>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54" name="Oval 2953">
                <a:extLst>
                  <a:ext uri="{FF2B5EF4-FFF2-40B4-BE49-F238E27FC236}">
                    <a16:creationId xmlns:a16="http://schemas.microsoft.com/office/drawing/2014/main" id="{08100B4A-FA47-96B3-0EE1-3C7BCF2EE602}"/>
                  </a:ext>
                </a:extLst>
              </p:cNvPr>
              <p:cNvSpPr/>
              <p:nvPr/>
            </p:nvSpPr>
            <p:spPr bwMode="auto">
              <a:xfrm>
                <a:off x="3177669" y="3106835"/>
                <a:ext cx="7124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48" name="Oval 2947">
                <a:extLst>
                  <a:ext uri="{FF2B5EF4-FFF2-40B4-BE49-F238E27FC236}">
                    <a16:creationId xmlns:a16="http://schemas.microsoft.com/office/drawing/2014/main" id="{E4821A2F-41D0-0C27-4C2F-578F36A5C3D1}"/>
                  </a:ext>
                </a:extLst>
              </p:cNvPr>
              <p:cNvSpPr/>
              <p:nvPr/>
            </p:nvSpPr>
            <p:spPr bwMode="auto">
              <a:xfrm>
                <a:off x="3248911" y="3142590"/>
                <a:ext cx="83639"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43" name="Oval 2942">
                <a:extLst>
                  <a:ext uri="{FF2B5EF4-FFF2-40B4-BE49-F238E27FC236}">
                    <a16:creationId xmlns:a16="http://schemas.microsoft.com/office/drawing/2014/main" id="{7B011C98-FB0F-AA72-51C7-1E1111E9E54C}"/>
                  </a:ext>
                </a:extLst>
              </p:cNvPr>
              <p:cNvSpPr/>
              <p:nvPr/>
            </p:nvSpPr>
            <p:spPr bwMode="auto">
              <a:xfrm>
                <a:off x="3388311" y="3142590"/>
                <a:ext cx="71249"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32" name="Oval 2931">
                <a:extLst>
                  <a:ext uri="{FF2B5EF4-FFF2-40B4-BE49-F238E27FC236}">
                    <a16:creationId xmlns:a16="http://schemas.microsoft.com/office/drawing/2014/main" id="{A4451CA6-CBFC-56BE-A97E-95E6FF24BF15}"/>
                  </a:ext>
                </a:extLst>
              </p:cNvPr>
              <p:cNvSpPr/>
              <p:nvPr/>
            </p:nvSpPr>
            <p:spPr bwMode="auto">
              <a:xfrm>
                <a:off x="3320158" y="3129181"/>
                <a:ext cx="83641"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3" name="Oval 122">
                <a:extLst>
                  <a:ext uri="{FF2B5EF4-FFF2-40B4-BE49-F238E27FC236}">
                    <a16:creationId xmlns:a16="http://schemas.microsoft.com/office/drawing/2014/main" id="{4384EBA3-E5FB-197D-4B66-7E2D3E0720D9}"/>
                  </a:ext>
                </a:extLst>
              </p:cNvPr>
              <p:cNvSpPr/>
              <p:nvPr/>
            </p:nvSpPr>
            <p:spPr bwMode="auto">
              <a:xfrm>
                <a:off x="3459558" y="3129181"/>
                <a:ext cx="83639"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96" name="Oval 595">
                <a:extLst>
                  <a:ext uri="{FF2B5EF4-FFF2-40B4-BE49-F238E27FC236}">
                    <a16:creationId xmlns:a16="http://schemas.microsoft.com/office/drawing/2014/main" id="{5EB96692-6E95-04E6-912D-4812930903B6}"/>
                  </a:ext>
                </a:extLst>
              </p:cNvPr>
              <p:cNvSpPr/>
              <p:nvPr/>
            </p:nvSpPr>
            <p:spPr bwMode="auto">
              <a:xfrm>
                <a:off x="3541809" y="3121128"/>
                <a:ext cx="74346" cy="5811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93" name="Oval 592">
                <a:extLst>
                  <a:ext uri="{FF2B5EF4-FFF2-40B4-BE49-F238E27FC236}">
                    <a16:creationId xmlns:a16="http://schemas.microsoft.com/office/drawing/2014/main" id="{474425FF-489D-7752-162A-E427F27735A1}"/>
                  </a:ext>
                </a:extLst>
              </p:cNvPr>
              <p:cNvSpPr/>
              <p:nvPr/>
            </p:nvSpPr>
            <p:spPr bwMode="auto">
              <a:xfrm>
                <a:off x="3684309" y="3121128"/>
                <a:ext cx="83641" cy="5811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91" name="Oval 590">
                <a:extLst>
                  <a:ext uri="{FF2B5EF4-FFF2-40B4-BE49-F238E27FC236}">
                    <a16:creationId xmlns:a16="http://schemas.microsoft.com/office/drawing/2014/main" id="{C3107641-3F63-5F8B-A3A7-36CDB55D417E}"/>
                  </a:ext>
                </a:extLst>
              </p:cNvPr>
              <p:cNvSpPr/>
              <p:nvPr/>
            </p:nvSpPr>
            <p:spPr bwMode="auto">
              <a:xfrm>
                <a:off x="3613059" y="3107719"/>
                <a:ext cx="83639" cy="58110"/>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699" name="Oval 698">
                <a:extLst>
                  <a:ext uri="{FF2B5EF4-FFF2-40B4-BE49-F238E27FC236}">
                    <a16:creationId xmlns:a16="http://schemas.microsoft.com/office/drawing/2014/main" id="{DC171B86-69B4-E22D-AC71-AB54E4711E16}"/>
                  </a:ext>
                </a:extLst>
              </p:cNvPr>
              <p:cNvSpPr/>
              <p:nvPr/>
            </p:nvSpPr>
            <p:spPr bwMode="auto">
              <a:xfrm>
                <a:off x="698203" y="3148542"/>
                <a:ext cx="74346"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697" name="Oval 696">
                <a:extLst>
                  <a:ext uri="{FF2B5EF4-FFF2-40B4-BE49-F238E27FC236}">
                    <a16:creationId xmlns:a16="http://schemas.microsoft.com/office/drawing/2014/main" id="{2ACFCB99-3B43-EB08-A005-94F6FAEC4C3A}"/>
                  </a:ext>
                </a:extLst>
              </p:cNvPr>
              <p:cNvSpPr/>
              <p:nvPr/>
            </p:nvSpPr>
            <p:spPr bwMode="auto">
              <a:xfrm>
                <a:off x="840702" y="3124125"/>
                <a:ext cx="83641"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695" name="Oval 694">
                <a:extLst>
                  <a:ext uri="{FF2B5EF4-FFF2-40B4-BE49-F238E27FC236}">
                    <a16:creationId xmlns:a16="http://schemas.microsoft.com/office/drawing/2014/main" id="{5308BACB-D03F-B496-A0C9-A66FA9105DB2}"/>
                  </a:ext>
                </a:extLst>
              </p:cNvPr>
              <p:cNvSpPr/>
              <p:nvPr/>
            </p:nvSpPr>
            <p:spPr bwMode="auto">
              <a:xfrm>
                <a:off x="769453" y="3135133"/>
                <a:ext cx="83639"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624" name="Oval 623">
                <a:extLst>
                  <a:ext uri="{FF2B5EF4-FFF2-40B4-BE49-F238E27FC236}">
                    <a16:creationId xmlns:a16="http://schemas.microsoft.com/office/drawing/2014/main" id="{70FA3702-2680-C3E1-A852-7C1A17D8A225}"/>
                  </a:ext>
                </a:extLst>
              </p:cNvPr>
              <p:cNvSpPr/>
              <p:nvPr/>
            </p:nvSpPr>
            <p:spPr bwMode="auto">
              <a:xfrm>
                <a:off x="905755" y="3110716"/>
                <a:ext cx="89834"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615" name="Oval 614">
                <a:extLst>
                  <a:ext uri="{FF2B5EF4-FFF2-40B4-BE49-F238E27FC236}">
                    <a16:creationId xmlns:a16="http://schemas.microsoft.com/office/drawing/2014/main" id="{5D8AC693-9F7D-97BA-20E5-0B5590DA5BB8}"/>
                  </a:ext>
                </a:extLst>
              </p:cNvPr>
              <p:cNvSpPr/>
              <p:nvPr/>
            </p:nvSpPr>
            <p:spPr bwMode="auto">
              <a:xfrm>
                <a:off x="980110" y="3146481"/>
                <a:ext cx="80541"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613" name="Oval 612">
                <a:extLst>
                  <a:ext uri="{FF2B5EF4-FFF2-40B4-BE49-F238E27FC236}">
                    <a16:creationId xmlns:a16="http://schemas.microsoft.com/office/drawing/2014/main" id="{CD9A7A7B-F511-1116-B5FB-FFDA06053CC2}"/>
                  </a:ext>
                </a:extLst>
              </p:cNvPr>
              <p:cNvSpPr/>
              <p:nvPr/>
            </p:nvSpPr>
            <p:spPr bwMode="auto">
              <a:xfrm>
                <a:off x="1122607" y="3146481"/>
                <a:ext cx="83639"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611" name="Oval 610">
                <a:extLst>
                  <a:ext uri="{FF2B5EF4-FFF2-40B4-BE49-F238E27FC236}">
                    <a16:creationId xmlns:a16="http://schemas.microsoft.com/office/drawing/2014/main" id="{2C9ACCDD-8431-7689-BFDD-B927AE70032E}"/>
                  </a:ext>
                </a:extLst>
              </p:cNvPr>
              <p:cNvSpPr/>
              <p:nvPr/>
            </p:nvSpPr>
            <p:spPr bwMode="auto">
              <a:xfrm>
                <a:off x="1051355" y="3124131"/>
                <a:ext cx="83641"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609" name="Oval 608">
                <a:extLst>
                  <a:ext uri="{FF2B5EF4-FFF2-40B4-BE49-F238E27FC236}">
                    <a16:creationId xmlns:a16="http://schemas.microsoft.com/office/drawing/2014/main" id="{F2B30297-0487-7577-1515-CEA165E9E8D0}"/>
                  </a:ext>
                </a:extLst>
              </p:cNvPr>
              <p:cNvSpPr/>
              <p:nvPr/>
            </p:nvSpPr>
            <p:spPr bwMode="auto">
              <a:xfrm>
                <a:off x="1200049" y="3124131"/>
                <a:ext cx="77444"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nvGrpSpPr>
            <p:cNvPr id="4469" name="Group 4468">
              <a:extLst>
                <a:ext uri="{FF2B5EF4-FFF2-40B4-BE49-F238E27FC236}">
                  <a16:creationId xmlns:a16="http://schemas.microsoft.com/office/drawing/2014/main" id="{EBC3D1B1-A254-499D-0349-233DC3D0CC80}"/>
                </a:ext>
              </a:extLst>
            </p:cNvPr>
            <p:cNvGrpSpPr/>
            <p:nvPr/>
          </p:nvGrpSpPr>
          <p:grpSpPr>
            <a:xfrm>
              <a:off x="678483" y="3378869"/>
              <a:ext cx="3129642" cy="111373"/>
              <a:chOff x="678483" y="3378869"/>
              <a:chExt cx="3129642" cy="111373"/>
            </a:xfrm>
          </p:grpSpPr>
          <p:sp>
            <p:nvSpPr>
              <p:cNvPr id="465" name="Oval 464">
                <a:extLst>
                  <a:ext uri="{FF2B5EF4-FFF2-40B4-BE49-F238E27FC236}">
                    <a16:creationId xmlns:a16="http://schemas.microsoft.com/office/drawing/2014/main" id="{38C3BE17-99FE-2938-BD87-2C013671079D}"/>
                  </a:ext>
                </a:extLst>
              </p:cNvPr>
              <p:cNvSpPr/>
              <p:nvPr/>
            </p:nvSpPr>
            <p:spPr bwMode="auto">
              <a:xfrm rot="21540000" flipV="1">
                <a:off x="3202486" y="3381738"/>
                <a:ext cx="83641"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63" name="Oval 462">
                <a:extLst>
                  <a:ext uri="{FF2B5EF4-FFF2-40B4-BE49-F238E27FC236}">
                    <a16:creationId xmlns:a16="http://schemas.microsoft.com/office/drawing/2014/main" id="{9BC367BF-2A5E-0952-55F5-4CE4B7038008}"/>
                  </a:ext>
                </a:extLst>
              </p:cNvPr>
              <p:cNvSpPr/>
              <p:nvPr/>
            </p:nvSpPr>
            <p:spPr bwMode="auto">
              <a:xfrm rot="21540000" flipV="1">
                <a:off x="3335702" y="3378869"/>
                <a:ext cx="77442"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76" name="Oval 775">
                <a:extLst>
                  <a:ext uri="{FF2B5EF4-FFF2-40B4-BE49-F238E27FC236}">
                    <a16:creationId xmlns:a16="http://schemas.microsoft.com/office/drawing/2014/main" id="{E93B13CA-8444-A08E-C3EB-B27B1E52AB4F}"/>
                  </a:ext>
                </a:extLst>
              </p:cNvPr>
              <p:cNvSpPr/>
              <p:nvPr/>
            </p:nvSpPr>
            <p:spPr bwMode="auto">
              <a:xfrm rot="21540000" flipV="1">
                <a:off x="1057555" y="3383075"/>
                <a:ext cx="77443"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nvGrpSpPr>
              <p:cNvPr id="4468" name="Group 4467">
                <a:extLst>
                  <a:ext uri="{FF2B5EF4-FFF2-40B4-BE49-F238E27FC236}">
                    <a16:creationId xmlns:a16="http://schemas.microsoft.com/office/drawing/2014/main" id="{EA84EF03-6513-4388-AA2E-77A19588BCAD}"/>
                  </a:ext>
                </a:extLst>
              </p:cNvPr>
              <p:cNvGrpSpPr/>
              <p:nvPr/>
            </p:nvGrpSpPr>
            <p:grpSpPr>
              <a:xfrm>
                <a:off x="678483" y="3386177"/>
                <a:ext cx="3129642" cy="104065"/>
                <a:chOff x="678483" y="3386177"/>
                <a:chExt cx="3129642" cy="104065"/>
              </a:xfrm>
              <a:solidFill>
                <a:schemeClr val="accent5"/>
              </a:solidFill>
            </p:grpSpPr>
            <p:sp>
              <p:nvSpPr>
                <p:cNvPr id="2987" name="Oval 2986">
                  <a:extLst>
                    <a:ext uri="{FF2B5EF4-FFF2-40B4-BE49-F238E27FC236}">
                      <a16:creationId xmlns:a16="http://schemas.microsoft.com/office/drawing/2014/main" id="{18082936-CD2F-7D80-82AB-2BB0F56496DE}"/>
                    </a:ext>
                  </a:extLst>
                </p:cNvPr>
                <p:cNvSpPr/>
                <p:nvPr/>
              </p:nvSpPr>
              <p:spPr bwMode="auto">
                <a:xfrm rot="21540000" flipV="1">
                  <a:off x="1238373" y="3403762"/>
                  <a:ext cx="83641" cy="6034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85" name="Oval 2984">
                  <a:extLst>
                    <a:ext uri="{FF2B5EF4-FFF2-40B4-BE49-F238E27FC236}">
                      <a16:creationId xmlns:a16="http://schemas.microsoft.com/office/drawing/2014/main" id="{16FECD6B-DB98-E9EA-9A2E-C87B796D00BC}"/>
                    </a:ext>
                  </a:extLst>
                </p:cNvPr>
                <p:cNvSpPr/>
                <p:nvPr/>
              </p:nvSpPr>
              <p:spPr bwMode="auto">
                <a:xfrm rot="21540000" flipV="1">
                  <a:off x="1374686" y="3398651"/>
                  <a:ext cx="74346" cy="6257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83" name="Oval 2982">
                  <a:extLst>
                    <a:ext uri="{FF2B5EF4-FFF2-40B4-BE49-F238E27FC236}">
                      <a16:creationId xmlns:a16="http://schemas.microsoft.com/office/drawing/2014/main" id="{3143B6A7-F0D1-D347-591D-560ECED44BBE}"/>
                    </a:ext>
                  </a:extLst>
                </p:cNvPr>
                <p:cNvSpPr/>
                <p:nvPr/>
              </p:nvSpPr>
              <p:spPr bwMode="auto">
                <a:xfrm rot="21540000" flipV="1">
                  <a:off x="1331222" y="3414485"/>
                  <a:ext cx="83641"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81" name="Oval 2980">
                  <a:extLst>
                    <a:ext uri="{FF2B5EF4-FFF2-40B4-BE49-F238E27FC236}">
                      <a16:creationId xmlns:a16="http://schemas.microsoft.com/office/drawing/2014/main" id="{4C9CC2B6-FA07-AC89-1F78-5F8C44E3A862}"/>
                    </a:ext>
                  </a:extLst>
                </p:cNvPr>
                <p:cNvSpPr/>
                <p:nvPr/>
              </p:nvSpPr>
              <p:spPr bwMode="auto">
                <a:xfrm rot="21540000" flipV="1">
                  <a:off x="1470597" y="3420535"/>
                  <a:ext cx="74346" cy="5140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75" name="Oval 2974">
                  <a:extLst>
                    <a:ext uri="{FF2B5EF4-FFF2-40B4-BE49-F238E27FC236}">
                      <a16:creationId xmlns:a16="http://schemas.microsoft.com/office/drawing/2014/main" id="{D2A4E99B-8370-BFD8-B875-D0CB95D7A0C9}"/>
                    </a:ext>
                  </a:extLst>
                </p:cNvPr>
                <p:cNvSpPr/>
                <p:nvPr/>
              </p:nvSpPr>
              <p:spPr bwMode="auto">
                <a:xfrm rot="21540000" flipV="1">
                  <a:off x="1498645" y="3389090"/>
                  <a:ext cx="83641" cy="6034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73" name="Oval 2972">
                  <a:extLst>
                    <a:ext uri="{FF2B5EF4-FFF2-40B4-BE49-F238E27FC236}">
                      <a16:creationId xmlns:a16="http://schemas.microsoft.com/office/drawing/2014/main" id="{EA18D213-29B1-F380-81AA-8169A3062614}"/>
                    </a:ext>
                  </a:extLst>
                </p:cNvPr>
                <p:cNvSpPr/>
                <p:nvPr/>
              </p:nvSpPr>
              <p:spPr bwMode="auto">
                <a:xfrm rot="21540000" flipV="1">
                  <a:off x="1638048" y="3386177"/>
                  <a:ext cx="83639"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71" name="Oval 2970">
                  <a:extLst>
                    <a:ext uri="{FF2B5EF4-FFF2-40B4-BE49-F238E27FC236}">
                      <a16:creationId xmlns:a16="http://schemas.microsoft.com/office/drawing/2014/main" id="{7227CA69-6DB1-69C0-4F48-D8C7BF79DE50}"/>
                    </a:ext>
                  </a:extLst>
                </p:cNvPr>
                <p:cNvSpPr/>
                <p:nvPr/>
              </p:nvSpPr>
              <p:spPr bwMode="auto">
                <a:xfrm rot="21540000" flipV="1">
                  <a:off x="1591397" y="3413225"/>
                  <a:ext cx="83641" cy="6257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69" name="Oval 2968">
                  <a:extLst>
                    <a:ext uri="{FF2B5EF4-FFF2-40B4-BE49-F238E27FC236}">
                      <a16:creationId xmlns:a16="http://schemas.microsoft.com/office/drawing/2014/main" id="{12E2D8C1-A5B6-7578-4429-79BC27990F8C}"/>
                    </a:ext>
                  </a:extLst>
                </p:cNvPr>
                <p:cNvSpPr/>
                <p:nvPr/>
              </p:nvSpPr>
              <p:spPr bwMode="auto">
                <a:xfrm rot="21540000" flipV="1">
                  <a:off x="1730830" y="3408076"/>
                  <a:ext cx="83639"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4" name="Oval 233">
                  <a:extLst>
                    <a:ext uri="{FF2B5EF4-FFF2-40B4-BE49-F238E27FC236}">
                      <a16:creationId xmlns:a16="http://schemas.microsoft.com/office/drawing/2014/main" id="{AEEFC102-0130-FABE-291C-3E340237CB62}"/>
                    </a:ext>
                  </a:extLst>
                </p:cNvPr>
                <p:cNvSpPr/>
                <p:nvPr/>
              </p:nvSpPr>
              <p:spPr bwMode="auto">
                <a:xfrm rot="21540000" flipV="1">
                  <a:off x="1805230" y="3409500"/>
                  <a:ext cx="83639"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2" name="Oval 231">
                  <a:extLst>
                    <a:ext uri="{FF2B5EF4-FFF2-40B4-BE49-F238E27FC236}">
                      <a16:creationId xmlns:a16="http://schemas.microsoft.com/office/drawing/2014/main" id="{29019A6D-545A-DC46-D311-1FE3F279D21B}"/>
                    </a:ext>
                  </a:extLst>
                </p:cNvPr>
                <p:cNvSpPr/>
                <p:nvPr/>
              </p:nvSpPr>
              <p:spPr bwMode="auto">
                <a:xfrm rot="21540000" flipV="1">
                  <a:off x="1941573" y="3404396"/>
                  <a:ext cx="71247" cy="5140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30" name="Oval 229">
                  <a:extLst>
                    <a:ext uri="{FF2B5EF4-FFF2-40B4-BE49-F238E27FC236}">
                      <a16:creationId xmlns:a16="http://schemas.microsoft.com/office/drawing/2014/main" id="{4E934CE8-F7A0-E809-E369-2558F97A44E8}"/>
                    </a:ext>
                  </a:extLst>
                </p:cNvPr>
                <p:cNvSpPr/>
                <p:nvPr/>
              </p:nvSpPr>
              <p:spPr bwMode="auto">
                <a:xfrm rot="21540000" flipV="1">
                  <a:off x="1898035" y="3431413"/>
                  <a:ext cx="77442"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28" name="Oval 227">
                  <a:extLst>
                    <a:ext uri="{FF2B5EF4-FFF2-40B4-BE49-F238E27FC236}">
                      <a16:creationId xmlns:a16="http://schemas.microsoft.com/office/drawing/2014/main" id="{DFDB26CD-C6A9-2B67-AC1C-3D25ECCF1EF9}"/>
                    </a:ext>
                  </a:extLst>
                </p:cNvPr>
                <p:cNvSpPr/>
                <p:nvPr/>
              </p:nvSpPr>
              <p:spPr bwMode="auto">
                <a:xfrm rot="21540000" flipV="1">
                  <a:off x="2031258" y="3421841"/>
                  <a:ext cx="71249"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3002" name="Oval 3001">
                  <a:extLst>
                    <a:ext uri="{FF2B5EF4-FFF2-40B4-BE49-F238E27FC236}">
                      <a16:creationId xmlns:a16="http://schemas.microsoft.com/office/drawing/2014/main" id="{35661723-7081-5B0D-7162-F8ADB7C41A9B}"/>
                    </a:ext>
                  </a:extLst>
                </p:cNvPr>
                <p:cNvSpPr/>
                <p:nvPr/>
              </p:nvSpPr>
              <p:spPr bwMode="auto">
                <a:xfrm rot="21540000" flipV="1">
                  <a:off x="2065502" y="3394820"/>
                  <a:ext cx="86737"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3000" name="Oval 2999">
                  <a:extLst>
                    <a:ext uri="{FF2B5EF4-FFF2-40B4-BE49-F238E27FC236}">
                      <a16:creationId xmlns:a16="http://schemas.microsoft.com/office/drawing/2014/main" id="{6F420E05-2AB8-6B22-F8A6-FC53A51F124C}"/>
                    </a:ext>
                  </a:extLst>
                </p:cNvPr>
                <p:cNvSpPr/>
                <p:nvPr/>
              </p:nvSpPr>
              <p:spPr bwMode="auto">
                <a:xfrm rot="21540000" flipV="1">
                  <a:off x="2208016" y="3391908"/>
                  <a:ext cx="80541" cy="5363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98" name="Oval 2997">
                  <a:extLst>
                    <a:ext uri="{FF2B5EF4-FFF2-40B4-BE49-F238E27FC236}">
                      <a16:creationId xmlns:a16="http://schemas.microsoft.com/office/drawing/2014/main" id="{E5BBF56B-7BF5-9469-E76E-91DA7346A850}"/>
                    </a:ext>
                  </a:extLst>
                </p:cNvPr>
                <p:cNvSpPr/>
                <p:nvPr/>
              </p:nvSpPr>
              <p:spPr bwMode="auto">
                <a:xfrm rot="21540000" flipV="1">
                  <a:off x="2158284" y="3418970"/>
                  <a:ext cx="80541" cy="5140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996" name="Oval 2995">
                  <a:extLst>
                    <a:ext uri="{FF2B5EF4-FFF2-40B4-BE49-F238E27FC236}">
                      <a16:creationId xmlns:a16="http://schemas.microsoft.com/office/drawing/2014/main" id="{8ACE4511-028B-2E34-046F-82F0BF9E9880}"/>
                    </a:ext>
                  </a:extLst>
                </p:cNvPr>
                <p:cNvSpPr/>
                <p:nvPr/>
              </p:nvSpPr>
              <p:spPr bwMode="auto">
                <a:xfrm rot="21540000" flipV="1">
                  <a:off x="2291520" y="3411602"/>
                  <a:ext cx="86737" cy="5140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325" name="Oval 324">
                  <a:extLst>
                    <a:ext uri="{FF2B5EF4-FFF2-40B4-BE49-F238E27FC236}">
                      <a16:creationId xmlns:a16="http://schemas.microsoft.com/office/drawing/2014/main" id="{70E7865C-44C3-39B6-84EF-F43C9298AEEC}"/>
                    </a:ext>
                  </a:extLst>
                </p:cNvPr>
                <p:cNvSpPr/>
                <p:nvPr/>
              </p:nvSpPr>
              <p:spPr bwMode="auto">
                <a:xfrm rot="21540000" flipV="1">
                  <a:off x="2369067" y="3406361"/>
                  <a:ext cx="77442" cy="5140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323" name="Oval 322">
                  <a:extLst>
                    <a:ext uri="{FF2B5EF4-FFF2-40B4-BE49-F238E27FC236}">
                      <a16:creationId xmlns:a16="http://schemas.microsoft.com/office/drawing/2014/main" id="{1F5A54EF-D02E-41D5-2697-557675E6B230}"/>
                    </a:ext>
                  </a:extLst>
                </p:cNvPr>
                <p:cNvSpPr/>
                <p:nvPr/>
              </p:nvSpPr>
              <p:spPr bwMode="auto">
                <a:xfrm rot="21540000" flipV="1">
                  <a:off x="2502302" y="3394532"/>
                  <a:ext cx="80541"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321" name="Oval 320">
                  <a:extLst>
                    <a:ext uri="{FF2B5EF4-FFF2-40B4-BE49-F238E27FC236}">
                      <a16:creationId xmlns:a16="http://schemas.microsoft.com/office/drawing/2014/main" id="{7088807E-3C98-2F22-5EA3-616AD60EB28F}"/>
                    </a:ext>
                  </a:extLst>
                </p:cNvPr>
                <p:cNvSpPr/>
                <p:nvPr/>
              </p:nvSpPr>
              <p:spPr bwMode="auto">
                <a:xfrm rot="21540000" flipV="1">
                  <a:off x="2468051" y="3421556"/>
                  <a:ext cx="65053"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55" name="Oval 254">
                  <a:extLst>
                    <a:ext uri="{FF2B5EF4-FFF2-40B4-BE49-F238E27FC236}">
                      <a16:creationId xmlns:a16="http://schemas.microsoft.com/office/drawing/2014/main" id="{B2744D2E-B4F7-E785-01A1-6D0A280DE9DD}"/>
                    </a:ext>
                  </a:extLst>
                </p:cNvPr>
                <p:cNvSpPr/>
                <p:nvPr/>
              </p:nvSpPr>
              <p:spPr bwMode="auto">
                <a:xfrm rot="21540000" flipV="1">
                  <a:off x="2588868" y="3418689"/>
                  <a:ext cx="83641" cy="6034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9" name="Oval 248">
                  <a:extLst>
                    <a:ext uri="{FF2B5EF4-FFF2-40B4-BE49-F238E27FC236}">
                      <a16:creationId xmlns:a16="http://schemas.microsoft.com/office/drawing/2014/main" id="{126E6D87-4D16-E79A-A91D-BF4F377DEEB1}"/>
                    </a:ext>
                  </a:extLst>
                </p:cNvPr>
                <p:cNvSpPr/>
                <p:nvPr/>
              </p:nvSpPr>
              <p:spPr bwMode="auto">
                <a:xfrm rot="21540000" flipV="1">
                  <a:off x="2635502" y="3393873"/>
                  <a:ext cx="86737" cy="5587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7" name="Oval 246">
                  <a:extLst>
                    <a:ext uri="{FF2B5EF4-FFF2-40B4-BE49-F238E27FC236}">
                      <a16:creationId xmlns:a16="http://schemas.microsoft.com/office/drawing/2014/main" id="{7D5A5418-6B8A-86CB-8005-A645FB310EE6}"/>
                    </a:ext>
                  </a:extLst>
                </p:cNvPr>
                <p:cNvSpPr/>
                <p:nvPr/>
              </p:nvSpPr>
              <p:spPr bwMode="auto">
                <a:xfrm rot="21540000" flipV="1">
                  <a:off x="2765644" y="3386557"/>
                  <a:ext cx="77442" cy="5587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5" name="Oval 244">
                  <a:extLst>
                    <a:ext uri="{FF2B5EF4-FFF2-40B4-BE49-F238E27FC236}">
                      <a16:creationId xmlns:a16="http://schemas.microsoft.com/office/drawing/2014/main" id="{CE784E91-240F-C330-ED5E-71C81CAA8765}"/>
                    </a:ext>
                  </a:extLst>
                </p:cNvPr>
                <p:cNvSpPr/>
                <p:nvPr/>
              </p:nvSpPr>
              <p:spPr bwMode="auto">
                <a:xfrm rot="21540000" flipV="1">
                  <a:off x="2728293" y="3415787"/>
                  <a:ext cx="80541" cy="5140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243" name="Oval 242">
                  <a:extLst>
                    <a:ext uri="{FF2B5EF4-FFF2-40B4-BE49-F238E27FC236}">
                      <a16:creationId xmlns:a16="http://schemas.microsoft.com/office/drawing/2014/main" id="{2D4C3D60-BD13-4E09-FF77-C62CE4B594DE}"/>
                    </a:ext>
                  </a:extLst>
                </p:cNvPr>
                <p:cNvSpPr/>
                <p:nvPr/>
              </p:nvSpPr>
              <p:spPr bwMode="auto">
                <a:xfrm rot="21540000" flipV="1">
                  <a:off x="2861530" y="3403980"/>
                  <a:ext cx="74346" cy="6034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8" name="Oval 507">
                  <a:extLst>
                    <a:ext uri="{FF2B5EF4-FFF2-40B4-BE49-F238E27FC236}">
                      <a16:creationId xmlns:a16="http://schemas.microsoft.com/office/drawing/2014/main" id="{52CAB28D-505D-3CD5-444B-18231BA40B1A}"/>
                    </a:ext>
                  </a:extLst>
                </p:cNvPr>
                <p:cNvSpPr/>
                <p:nvPr/>
              </p:nvSpPr>
              <p:spPr bwMode="auto">
                <a:xfrm rot="21540000" flipV="1">
                  <a:off x="2939133" y="3396447"/>
                  <a:ext cx="74346" cy="4693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06" name="Oval 505">
                  <a:extLst>
                    <a:ext uri="{FF2B5EF4-FFF2-40B4-BE49-F238E27FC236}">
                      <a16:creationId xmlns:a16="http://schemas.microsoft.com/office/drawing/2014/main" id="{BF8E7ADB-D32D-C1D9-D660-C5B815A2E4E4}"/>
                    </a:ext>
                  </a:extLst>
                </p:cNvPr>
                <p:cNvSpPr/>
                <p:nvPr/>
              </p:nvSpPr>
              <p:spPr bwMode="auto">
                <a:xfrm rot="21540000" flipV="1">
                  <a:off x="3069249" y="3391321"/>
                  <a:ext cx="83639"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90" name="Oval 489">
                  <a:extLst>
                    <a:ext uri="{FF2B5EF4-FFF2-40B4-BE49-F238E27FC236}">
                      <a16:creationId xmlns:a16="http://schemas.microsoft.com/office/drawing/2014/main" id="{7ACEA4C0-CD5F-5537-22FE-DB2E2CFB288A}"/>
                    </a:ext>
                  </a:extLst>
                </p:cNvPr>
                <p:cNvSpPr/>
                <p:nvPr/>
              </p:nvSpPr>
              <p:spPr bwMode="auto">
                <a:xfrm rot="21540000" flipV="1">
                  <a:off x="3031883" y="3420581"/>
                  <a:ext cx="74346"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4" name="Oval 473">
                  <a:extLst>
                    <a:ext uri="{FF2B5EF4-FFF2-40B4-BE49-F238E27FC236}">
                      <a16:creationId xmlns:a16="http://schemas.microsoft.com/office/drawing/2014/main" id="{F70E876D-258E-B27D-7655-6AA519F7E926}"/>
                    </a:ext>
                  </a:extLst>
                </p:cNvPr>
                <p:cNvSpPr/>
                <p:nvPr/>
              </p:nvSpPr>
              <p:spPr bwMode="auto">
                <a:xfrm rot="21540000" flipV="1">
                  <a:off x="3158933" y="3408759"/>
                  <a:ext cx="86737" cy="5587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61" name="Oval 460">
                  <a:extLst>
                    <a:ext uri="{FF2B5EF4-FFF2-40B4-BE49-F238E27FC236}">
                      <a16:creationId xmlns:a16="http://schemas.microsoft.com/office/drawing/2014/main" id="{075AD5BC-F415-C5D7-5242-0F681DFD2A27}"/>
                    </a:ext>
                  </a:extLst>
                </p:cNvPr>
                <p:cNvSpPr/>
                <p:nvPr/>
              </p:nvSpPr>
              <p:spPr bwMode="auto">
                <a:xfrm rot="21540000" flipV="1">
                  <a:off x="3295259" y="3405872"/>
                  <a:ext cx="83641" cy="4693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59" name="Oval 458">
                  <a:extLst>
                    <a:ext uri="{FF2B5EF4-FFF2-40B4-BE49-F238E27FC236}">
                      <a16:creationId xmlns:a16="http://schemas.microsoft.com/office/drawing/2014/main" id="{18FE6658-FC72-4C94-CCCF-A018D0DF7175}"/>
                    </a:ext>
                  </a:extLst>
                </p:cNvPr>
                <p:cNvSpPr/>
                <p:nvPr/>
              </p:nvSpPr>
              <p:spPr bwMode="auto">
                <a:xfrm rot="21540000" flipV="1">
                  <a:off x="3434671" y="3400754"/>
                  <a:ext cx="71247"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69" name="Oval 568">
                  <a:extLst>
                    <a:ext uri="{FF2B5EF4-FFF2-40B4-BE49-F238E27FC236}">
                      <a16:creationId xmlns:a16="http://schemas.microsoft.com/office/drawing/2014/main" id="{F71CAB1A-4102-C761-53E8-0DF071512BE1}"/>
                    </a:ext>
                  </a:extLst>
                </p:cNvPr>
                <p:cNvSpPr/>
                <p:nvPr/>
              </p:nvSpPr>
              <p:spPr bwMode="auto">
                <a:xfrm rot="21540000" flipV="1">
                  <a:off x="3482972" y="3397766"/>
                  <a:ext cx="83639"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67" name="Oval 566">
                  <a:extLst>
                    <a:ext uri="{FF2B5EF4-FFF2-40B4-BE49-F238E27FC236}">
                      <a16:creationId xmlns:a16="http://schemas.microsoft.com/office/drawing/2014/main" id="{3209CE85-6BB8-1802-3DC5-3DCC601116E5}"/>
                    </a:ext>
                  </a:extLst>
                </p:cNvPr>
                <p:cNvSpPr/>
                <p:nvPr/>
              </p:nvSpPr>
              <p:spPr bwMode="auto">
                <a:xfrm rot="21540000" flipV="1">
                  <a:off x="3637892" y="3394784"/>
                  <a:ext cx="80541"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65" name="Oval 564">
                  <a:extLst>
                    <a:ext uri="{FF2B5EF4-FFF2-40B4-BE49-F238E27FC236}">
                      <a16:creationId xmlns:a16="http://schemas.microsoft.com/office/drawing/2014/main" id="{0E15FBC5-C9E4-A385-E109-58B0F164FC9D}"/>
                    </a:ext>
                  </a:extLst>
                </p:cNvPr>
                <p:cNvSpPr/>
                <p:nvPr/>
              </p:nvSpPr>
              <p:spPr bwMode="auto">
                <a:xfrm rot="21540000" flipV="1">
                  <a:off x="3578857" y="3421906"/>
                  <a:ext cx="74346"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563" name="Oval 562">
                  <a:extLst>
                    <a:ext uri="{FF2B5EF4-FFF2-40B4-BE49-F238E27FC236}">
                      <a16:creationId xmlns:a16="http://schemas.microsoft.com/office/drawing/2014/main" id="{A57D57C3-362B-0B84-F592-441C21977475}"/>
                    </a:ext>
                  </a:extLst>
                </p:cNvPr>
                <p:cNvSpPr/>
                <p:nvPr/>
              </p:nvSpPr>
              <p:spPr bwMode="auto">
                <a:xfrm rot="21540000" flipV="1">
                  <a:off x="3724486" y="3412237"/>
                  <a:ext cx="83639" cy="5363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90" name="Oval 789">
                  <a:extLst>
                    <a:ext uri="{FF2B5EF4-FFF2-40B4-BE49-F238E27FC236}">
                      <a16:creationId xmlns:a16="http://schemas.microsoft.com/office/drawing/2014/main" id="{3334A759-375E-43B9-733C-8CC0E831E711}"/>
                    </a:ext>
                  </a:extLst>
                </p:cNvPr>
                <p:cNvSpPr/>
                <p:nvPr/>
              </p:nvSpPr>
              <p:spPr bwMode="auto">
                <a:xfrm rot="21540000" flipV="1">
                  <a:off x="678483" y="3432133"/>
                  <a:ext cx="83638"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88" name="Oval 787">
                  <a:extLst>
                    <a:ext uri="{FF2B5EF4-FFF2-40B4-BE49-F238E27FC236}">
                      <a16:creationId xmlns:a16="http://schemas.microsoft.com/office/drawing/2014/main" id="{8F33BE64-5FFB-0FC6-7F2C-37134F6E3540}"/>
                    </a:ext>
                  </a:extLst>
                </p:cNvPr>
                <p:cNvSpPr/>
                <p:nvPr/>
              </p:nvSpPr>
              <p:spPr bwMode="auto">
                <a:xfrm rot="21540000" flipV="1">
                  <a:off x="800979" y="3397756"/>
                  <a:ext cx="80540"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86" name="Oval 785">
                  <a:extLst>
                    <a:ext uri="{FF2B5EF4-FFF2-40B4-BE49-F238E27FC236}">
                      <a16:creationId xmlns:a16="http://schemas.microsoft.com/office/drawing/2014/main" id="{3D465AF8-3335-B806-A2CC-821A073880FF}"/>
                    </a:ext>
                  </a:extLst>
                </p:cNvPr>
                <p:cNvSpPr/>
                <p:nvPr/>
              </p:nvSpPr>
              <p:spPr bwMode="auto">
                <a:xfrm rot="21540000" flipV="1">
                  <a:off x="752783" y="3424881"/>
                  <a:ext cx="74345"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84" name="Oval 783">
                  <a:extLst>
                    <a:ext uri="{FF2B5EF4-FFF2-40B4-BE49-F238E27FC236}">
                      <a16:creationId xmlns:a16="http://schemas.microsoft.com/office/drawing/2014/main" id="{813AAA35-99BE-1287-3699-11E1323D9EB6}"/>
                    </a:ext>
                  </a:extLst>
                </p:cNvPr>
                <p:cNvSpPr/>
                <p:nvPr/>
              </p:nvSpPr>
              <p:spPr bwMode="auto">
                <a:xfrm rot="21540000" flipV="1">
                  <a:off x="880799" y="3415208"/>
                  <a:ext cx="83638" cy="5363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78" name="Oval 777">
                  <a:extLst>
                    <a:ext uri="{FF2B5EF4-FFF2-40B4-BE49-F238E27FC236}">
                      <a16:creationId xmlns:a16="http://schemas.microsoft.com/office/drawing/2014/main" id="{0FB82799-1F5E-329C-B668-6454651F4C68}"/>
                    </a:ext>
                  </a:extLst>
                </p:cNvPr>
                <p:cNvSpPr/>
                <p:nvPr/>
              </p:nvSpPr>
              <p:spPr bwMode="auto">
                <a:xfrm rot="21540000" flipV="1">
                  <a:off x="915042" y="3388246"/>
                  <a:ext cx="74345"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74" name="Oval 773">
                  <a:extLst>
                    <a:ext uri="{FF2B5EF4-FFF2-40B4-BE49-F238E27FC236}">
                      <a16:creationId xmlns:a16="http://schemas.microsoft.com/office/drawing/2014/main" id="{B88140B5-3329-CFDB-975F-EBE905CD6531}"/>
                    </a:ext>
                  </a:extLst>
                </p:cNvPr>
                <p:cNvSpPr/>
                <p:nvPr/>
              </p:nvSpPr>
              <p:spPr bwMode="auto">
                <a:xfrm rot="21540000" flipV="1">
                  <a:off x="1004719" y="3410145"/>
                  <a:ext cx="80540"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772" name="Oval 771">
                  <a:extLst>
                    <a:ext uri="{FF2B5EF4-FFF2-40B4-BE49-F238E27FC236}">
                      <a16:creationId xmlns:a16="http://schemas.microsoft.com/office/drawing/2014/main" id="{B855BA99-939E-A324-2202-3F3A58BE5C0F}"/>
                    </a:ext>
                  </a:extLst>
                </p:cNvPr>
                <p:cNvSpPr/>
                <p:nvPr/>
              </p:nvSpPr>
              <p:spPr bwMode="auto">
                <a:xfrm rot="21540000" flipV="1">
                  <a:off x="1141052" y="3407233"/>
                  <a:ext cx="86736"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grpSp>
        <p:grpSp>
          <p:nvGrpSpPr>
            <p:cNvPr id="4470" name="Group 4469">
              <a:extLst>
                <a:ext uri="{FF2B5EF4-FFF2-40B4-BE49-F238E27FC236}">
                  <a16:creationId xmlns:a16="http://schemas.microsoft.com/office/drawing/2014/main" id="{337067C5-5ACD-1922-EAD5-C869960B831F}"/>
                </a:ext>
              </a:extLst>
            </p:cNvPr>
            <p:cNvGrpSpPr/>
            <p:nvPr/>
          </p:nvGrpSpPr>
          <p:grpSpPr>
            <a:xfrm>
              <a:off x="719354" y="3160473"/>
              <a:ext cx="3045884" cy="273897"/>
              <a:chOff x="719354" y="3160473"/>
              <a:chExt cx="3045884" cy="273897"/>
            </a:xfrm>
          </p:grpSpPr>
          <p:cxnSp>
            <p:nvCxnSpPr>
              <p:cNvPr id="2817" name="Straight Connector 2816">
                <a:extLst>
                  <a:ext uri="{FF2B5EF4-FFF2-40B4-BE49-F238E27FC236}">
                    <a16:creationId xmlns:a16="http://schemas.microsoft.com/office/drawing/2014/main" id="{AB0C6373-B63F-72D4-E8CF-23778B2366FA}"/>
                  </a:ext>
                </a:extLst>
              </p:cNvPr>
              <p:cNvCxnSpPr>
                <a:cxnSpLocks/>
                <a:stCxn id="2816" idx="4"/>
              </p:cNvCxnSpPr>
              <p:nvPr/>
            </p:nvCxnSpPr>
            <p:spPr bwMode="auto">
              <a:xfrm>
                <a:off x="1306623" y="3189527"/>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15" name="Straight Connector 2814">
                <a:extLst>
                  <a:ext uri="{FF2B5EF4-FFF2-40B4-BE49-F238E27FC236}">
                    <a16:creationId xmlns:a16="http://schemas.microsoft.com/office/drawing/2014/main" id="{53485824-49D7-54FD-FB39-9B59125A29B7}"/>
                  </a:ext>
                </a:extLst>
              </p:cNvPr>
              <p:cNvCxnSpPr>
                <a:cxnSpLocks/>
                <a:stCxn id="2814" idx="4"/>
              </p:cNvCxnSpPr>
              <p:nvPr/>
            </p:nvCxnSpPr>
            <p:spPr bwMode="auto">
              <a:xfrm>
                <a:off x="1446023" y="3189527"/>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13" name="Straight Connector 2812">
                <a:extLst>
                  <a:ext uri="{FF2B5EF4-FFF2-40B4-BE49-F238E27FC236}">
                    <a16:creationId xmlns:a16="http://schemas.microsoft.com/office/drawing/2014/main" id="{40B9F51B-8470-A477-854B-91A431C0F393}"/>
                  </a:ext>
                </a:extLst>
              </p:cNvPr>
              <p:cNvCxnSpPr>
                <a:cxnSpLocks/>
                <a:stCxn id="2812" idx="4"/>
              </p:cNvCxnSpPr>
              <p:nvPr/>
            </p:nvCxnSpPr>
            <p:spPr bwMode="auto">
              <a:xfrm>
                <a:off x="1377870" y="3176118"/>
                <a:ext cx="0" cy="8716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11" name="Straight Connector 2810">
                <a:extLst>
                  <a:ext uri="{FF2B5EF4-FFF2-40B4-BE49-F238E27FC236}">
                    <a16:creationId xmlns:a16="http://schemas.microsoft.com/office/drawing/2014/main" id="{02187EF7-F4E4-7772-2723-AF42CAA7B9CE}"/>
                  </a:ext>
                </a:extLst>
              </p:cNvPr>
              <p:cNvCxnSpPr>
                <a:cxnSpLocks/>
                <a:stCxn id="2810" idx="4"/>
              </p:cNvCxnSpPr>
              <p:nvPr/>
            </p:nvCxnSpPr>
            <p:spPr bwMode="auto">
              <a:xfrm>
                <a:off x="1517268" y="3176118"/>
                <a:ext cx="0" cy="8716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05" name="Straight Connector 2804">
                <a:extLst>
                  <a:ext uri="{FF2B5EF4-FFF2-40B4-BE49-F238E27FC236}">
                    <a16:creationId xmlns:a16="http://schemas.microsoft.com/office/drawing/2014/main" id="{A7448190-5663-3D23-9A97-7BBAC5C02B63}"/>
                  </a:ext>
                </a:extLst>
              </p:cNvPr>
              <p:cNvCxnSpPr>
                <a:cxnSpLocks/>
                <a:stCxn id="2804" idx="4"/>
              </p:cNvCxnSpPr>
              <p:nvPr/>
            </p:nvCxnSpPr>
            <p:spPr bwMode="auto">
              <a:xfrm>
                <a:off x="1588512" y="3202932"/>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03" name="Straight Connector 2802">
                <a:extLst>
                  <a:ext uri="{FF2B5EF4-FFF2-40B4-BE49-F238E27FC236}">
                    <a16:creationId xmlns:a16="http://schemas.microsoft.com/office/drawing/2014/main" id="{4ACF9A8B-22F2-9296-6E61-844000121609}"/>
                  </a:ext>
                </a:extLst>
              </p:cNvPr>
              <p:cNvCxnSpPr>
                <a:cxnSpLocks/>
                <a:stCxn id="2802" idx="4"/>
              </p:cNvCxnSpPr>
              <p:nvPr/>
            </p:nvCxnSpPr>
            <p:spPr bwMode="auto">
              <a:xfrm>
                <a:off x="1727910" y="3202932"/>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01" name="Straight Connector 2800">
                <a:extLst>
                  <a:ext uri="{FF2B5EF4-FFF2-40B4-BE49-F238E27FC236}">
                    <a16:creationId xmlns:a16="http://schemas.microsoft.com/office/drawing/2014/main" id="{9CEFAA2C-4D58-640E-F50C-8C451082DEEA}"/>
                  </a:ext>
                </a:extLst>
              </p:cNvPr>
              <p:cNvCxnSpPr>
                <a:cxnSpLocks/>
                <a:stCxn id="2800" idx="4"/>
              </p:cNvCxnSpPr>
              <p:nvPr/>
            </p:nvCxnSpPr>
            <p:spPr bwMode="auto">
              <a:xfrm>
                <a:off x="1672151" y="3189523"/>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799" name="Straight Connector 2798">
                <a:extLst>
                  <a:ext uri="{FF2B5EF4-FFF2-40B4-BE49-F238E27FC236}">
                    <a16:creationId xmlns:a16="http://schemas.microsoft.com/office/drawing/2014/main" id="{86FEDD81-C243-DEF7-FFDB-0A663CE5582B}"/>
                  </a:ext>
                </a:extLst>
              </p:cNvPr>
              <p:cNvCxnSpPr>
                <a:cxnSpLocks/>
                <a:stCxn id="2798" idx="4"/>
              </p:cNvCxnSpPr>
              <p:nvPr/>
            </p:nvCxnSpPr>
            <p:spPr bwMode="auto">
              <a:xfrm>
                <a:off x="1799159" y="3189523"/>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1E3BDB9C-7F63-6DE1-7AAB-0FD7967BBDDF}"/>
                  </a:ext>
                </a:extLst>
              </p:cNvPr>
              <p:cNvCxnSpPr>
                <a:cxnSpLocks/>
                <a:stCxn id="87" idx="4"/>
              </p:cNvCxnSpPr>
              <p:nvPr/>
            </p:nvCxnSpPr>
            <p:spPr bwMode="auto">
              <a:xfrm>
                <a:off x="1876611" y="3182822"/>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9F5E5E81-8CF2-C1F5-8D35-EB5C42152957}"/>
                  </a:ext>
                </a:extLst>
              </p:cNvPr>
              <p:cNvCxnSpPr>
                <a:cxnSpLocks/>
                <a:stCxn id="85" idx="4"/>
              </p:cNvCxnSpPr>
              <p:nvPr/>
            </p:nvCxnSpPr>
            <p:spPr bwMode="auto">
              <a:xfrm>
                <a:off x="2012912" y="3182822"/>
                <a:ext cx="3098"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8BF0D50C-4084-586D-4DF5-714B057B18B5}"/>
                  </a:ext>
                </a:extLst>
              </p:cNvPr>
              <p:cNvCxnSpPr>
                <a:cxnSpLocks/>
                <a:stCxn id="83" idx="4"/>
              </p:cNvCxnSpPr>
              <p:nvPr/>
            </p:nvCxnSpPr>
            <p:spPr bwMode="auto">
              <a:xfrm>
                <a:off x="1944760" y="3160473"/>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A1BAB7EF-62C2-7AE0-A6F0-321DA8DE6C9D}"/>
                  </a:ext>
                </a:extLst>
              </p:cNvPr>
              <p:cNvCxnSpPr>
                <a:cxnSpLocks/>
                <a:stCxn id="81" idx="4"/>
              </p:cNvCxnSpPr>
              <p:nvPr/>
            </p:nvCxnSpPr>
            <p:spPr bwMode="auto">
              <a:xfrm>
                <a:off x="2084159" y="3160473"/>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E8B7B6A3-9F51-4FCC-35A9-EB7C3DDDA2AE}"/>
                  </a:ext>
                </a:extLst>
              </p:cNvPr>
              <p:cNvCxnSpPr>
                <a:cxnSpLocks/>
                <a:stCxn id="75" idx="4"/>
              </p:cNvCxnSpPr>
              <p:nvPr/>
            </p:nvCxnSpPr>
            <p:spPr bwMode="auto">
              <a:xfrm>
                <a:off x="2158500" y="3196228"/>
                <a:ext cx="0"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BB4DF182-8A2F-4344-9A96-1E3D2BB20F25}"/>
                  </a:ext>
                </a:extLst>
              </p:cNvPr>
              <p:cNvCxnSpPr>
                <a:cxnSpLocks/>
                <a:stCxn id="73" idx="4"/>
              </p:cNvCxnSpPr>
              <p:nvPr/>
            </p:nvCxnSpPr>
            <p:spPr bwMode="auto">
              <a:xfrm>
                <a:off x="2294801" y="3196228"/>
                <a:ext cx="0"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4BAC967F-89F5-67EC-00D2-156ADD35776A}"/>
                  </a:ext>
                </a:extLst>
              </p:cNvPr>
              <p:cNvCxnSpPr>
                <a:cxnSpLocks/>
                <a:stCxn id="71" idx="4"/>
              </p:cNvCxnSpPr>
              <p:nvPr/>
            </p:nvCxnSpPr>
            <p:spPr bwMode="auto">
              <a:xfrm>
                <a:off x="2239040" y="3182818"/>
                <a:ext cx="3097"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A2D61D12-4384-71F8-1651-68A9A7EF5BB9}"/>
                  </a:ext>
                </a:extLst>
              </p:cNvPr>
              <p:cNvCxnSpPr>
                <a:cxnSpLocks/>
                <a:stCxn id="69" idx="4"/>
              </p:cNvCxnSpPr>
              <p:nvPr/>
            </p:nvCxnSpPr>
            <p:spPr bwMode="auto">
              <a:xfrm>
                <a:off x="2366049" y="3182818"/>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93E416B8-101A-45F5-69BC-8DA9788A8B18}"/>
                  </a:ext>
                </a:extLst>
              </p:cNvPr>
              <p:cNvCxnSpPr>
                <a:cxnSpLocks/>
                <a:stCxn id="114" idx="4"/>
              </p:cNvCxnSpPr>
              <p:nvPr/>
            </p:nvCxnSpPr>
            <p:spPr bwMode="auto">
              <a:xfrm>
                <a:off x="2446597" y="3182823"/>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72CCC76D-DD44-65DE-F6F2-642383F0E45C}"/>
                  </a:ext>
                </a:extLst>
              </p:cNvPr>
              <p:cNvCxnSpPr>
                <a:cxnSpLocks/>
                <a:stCxn id="112" idx="4"/>
              </p:cNvCxnSpPr>
              <p:nvPr/>
            </p:nvCxnSpPr>
            <p:spPr bwMode="auto">
              <a:xfrm>
                <a:off x="2570508" y="3182823"/>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8D015EBB-BC6A-A4DE-2C48-4CF3F64AED87}"/>
                  </a:ext>
                </a:extLst>
              </p:cNvPr>
              <p:cNvCxnSpPr>
                <a:cxnSpLocks/>
                <a:stCxn id="110" idx="4"/>
              </p:cNvCxnSpPr>
              <p:nvPr/>
            </p:nvCxnSpPr>
            <p:spPr bwMode="auto">
              <a:xfrm>
                <a:off x="2514747" y="3169414"/>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8E2BC069-27FF-9A92-647A-793B894B34AE}"/>
                  </a:ext>
                </a:extLst>
              </p:cNvPr>
              <p:cNvCxnSpPr>
                <a:cxnSpLocks/>
                <a:stCxn id="108" idx="4"/>
              </p:cNvCxnSpPr>
              <p:nvPr/>
            </p:nvCxnSpPr>
            <p:spPr bwMode="auto">
              <a:xfrm>
                <a:off x="2654147" y="3169414"/>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B1845824-A6EF-C55C-486C-06062A535E5B}"/>
                  </a:ext>
                </a:extLst>
              </p:cNvPr>
              <p:cNvCxnSpPr>
                <a:cxnSpLocks/>
                <a:stCxn id="102" idx="4"/>
              </p:cNvCxnSpPr>
              <p:nvPr/>
            </p:nvCxnSpPr>
            <p:spPr bwMode="auto">
              <a:xfrm>
                <a:off x="2728488" y="3196229"/>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1218A194-C6DA-A4EF-E2D9-14A66E85AD6A}"/>
                  </a:ext>
                </a:extLst>
              </p:cNvPr>
              <p:cNvCxnSpPr>
                <a:cxnSpLocks/>
                <a:stCxn id="100" idx="4"/>
              </p:cNvCxnSpPr>
              <p:nvPr/>
            </p:nvCxnSpPr>
            <p:spPr bwMode="auto">
              <a:xfrm>
                <a:off x="2852398" y="3196229"/>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F7E518C3-1172-6237-55DF-5030945F6734}"/>
                  </a:ext>
                </a:extLst>
              </p:cNvPr>
              <p:cNvCxnSpPr>
                <a:cxnSpLocks/>
                <a:stCxn id="98" idx="4"/>
              </p:cNvCxnSpPr>
              <p:nvPr/>
            </p:nvCxnSpPr>
            <p:spPr bwMode="auto">
              <a:xfrm>
                <a:off x="2796639" y="3182819"/>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49CB933F-83A4-A182-31DE-4C59A2C9AD69}"/>
                  </a:ext>
                </a:extLst>
              </p:cNvPr>
              <p:cNvCxnSpPr>
                <a:cxnSpLocks/>
                <a:stCxn id="96" idx="4"/>
              </p:cNvCxnSpPr>
              <p:nvPr/>
            </p:nvCxnSpPr>
            <p:spPr bwMode="auto">
              <a:xfrm>
                <a:off x="2936037" y="3182819"/>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61" name="Straight Connector 2960">
                <a:extLst>
                  <a:ext uri="{FF2B5EF4-FFF2-40B4-BE49-F238E27FC236}">
                    <a16:creationId xmlns:a16="http://schemas.microsoft.com/office/drawing/2014/main" id="{B975296B-D0FE-9B02-F480-A7681134EE6C}"/>
                  </a:ext>
                </a:extLst>
              </p:cNvPr>
              <p:cNvCxnSpPr>
                <a:cxnSpLocks/>
                <a:stCxn id="2960" idx="4"/>
              </p:cNvCxnSpPr>
              <p:nvPr/>
            </p:nvCxnSpPr>
            <p:spPr bwMode="auto">
              <a:xfrm>
                <a:off x="3010390" y="3178352"/>
                <a:ext cx="0" cy="8269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59" name="Straight Connector 2958">
                <a:extLst>
                  <a:ext uri="{FF2B5EF4-FFF2-40B4-BE49-F238E27FC236}">
                    <a16:creationId xmlns:a16="http://schemas.microsoft.com/office/drawing/2014/main" id="{7D5EDEF7-BFD2-CD6B-0626-8E6A49B0E04C}"/>
                  </a:ext>
                </a:extLst>
              </p:cNvPr>
              <p:cNvCxnSpPr>
                <a:cxnSpLocks/>
                <a:stCxn id="2958" idx="4"/>
              </p:cNvCxnSpPr>
              <p:nvPr/>
            </p:nvCxnSpPr>
            <p:spPr bwMode="auto">
              <a:xfrm>
                <a:off x="3137400" y="3178352"/>
                <a:ext cx="0" cy="8269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57" name="Straight Connector 2956">
                <a:extLst>
                  <a:ext uri="{FF2B5EF4-FFF2-40B4-BE49-F238E27FC236}">
                    <a16:creationId xmlns:a16="http://schemas.microsoft.com/office/drawing/2014/main" id="{576D3910-D4DA-AC83-B466-748602E32DDC}"/>
                  </a:ext>
                </a:extLst>
              </p:cNvPr>
              <p:cNvCxnSpPr>
                <a:cxnSpLocks/>
                <a:stCxn id="2956" idx="4"/>
              </p:cNvCxnSpPr>
              <p:nvPr/>
            </p:nvCxnSpPr>
            <p:spPr bwMode="auto">
              <a:xfrm>
                <a:off x="3081639" y="3164943"/>
                <a:ext cx="0" cy="8269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55" name="Straight Connector 2954">
                <a:extLst>
                  <a:ext uri="{FF2B5EF4-FFF2-40B4-BE49-F238E27FC236}">
                    <a16:creationId xmlns:a16="http://schemas.microsoft.com/office/drawing/2014/main" id="{CB3947BF-E3C6-7C76-13CC-0D900CAA0A9A}"/>
                  </a:ext>
                </a:extLst>
              </p:cNvPr>
              <p:cNvCxnSpPr>
                <a:cxnSpLocks/>
                <a:stCxn id="2954" idx="4"/>
              </p:cNvCxnSpPr>
              <p:nvPr/>
            </p:nvCxnSpPr>
            <p:spPr bwMode="auto">
              <a:xfrm>
                <a:off x="3221037" y="3164943"/>
                <a:ext cx="0" cy="8269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49" name="Straight Connector 2948">
                <a:extLst>
                  <a:ext uri="{FF2B5EF4-FFF2-40B4-BE49-F238E27FC236}">
                    <a16:creationId xmlns:a16="http://schemas.microsoft.com/office/drawing/2014/main" id="{72002E60-F857-B4CA-B2B5-9A4FFEE8E9CA}"/>
                  </a:ext>
                </a:extLst>
              </p:cNvPr>
              <p:cNvCxnSpPr>
                <a:cxnSpLocks/>
                <a:stCxn id="2948" idx="4"/>
              </p:cNvCxnSpPr>
              <p:nvPr/>
            </p:nvCxnSpPr>
            <p:spPr bwMode="auto">
              <a:xfrm>
                <a:off x="3292281" y="3191759"/>
                <a:ext cx="0" cy="8269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44" name="Straight Connector 2943">
                <a:extLst>
                  <a:ext uri="{FF2B5EF4-FFF2-40B4-BE49-F238E27FC236}">
                    <a16:creationId xmlns:a16="http://schemas.microsoft.com/office/drawing/2014/main" id="{EEF34E3D-D83F-A2C9-B381-82ADD7E599C3}"/>
                  </a:ext>
                </a:extLst>
              </p:cNvPr>
              <p:cNvCxnSpPr>
                <a:cxnSpLocks/>
                <a:stCxn id="2943" idx="4"/>
              </p:cNvCxnSpPr>
              <p:nvPr/>
            </p:nvCxnSpPr>
            <p:spPr bwMode="auto">
              <a:xfrm>
                <a:off x="3419287" y="3191759"/>
                <a:ext cx="0" cy="8269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33" name="Straight Connector 2932">
                <a:extLst>
                  <a:ext uri="{FF2B5EF4-FFF2-40B4-BE49-F238E27FC236}">
                    <a16:creationId xmlns:a16="http://schemas.microsoft.com/office/drawing/2014/main" id="{E9C9CBC1-7160-DC3C-762D-EBC02D24384E}"/>
                  </a:ext>
                </a:extLst>
              </p:cNvPr>
              <p:cNvCxnSpPr>
                <a:cxnSpLocks/>
                <a:stCxn id="2932" idx="4"/>
              </p:cNvCxnSpPr>
              <p:nvPr/>
            </p:nvCxnSpPr>
            <p:spPr bwMode="auto">
              <a:xfrm>
                <a:off x="3363526" y="3178348"/>
                <a:ext cx="0" cy="8269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18" name="Straight Connector 2917">
                <a:extLst>
                  <a:ext uri="{FF2B5EF4-FFF2-40B4-BE49-F238E27FC236}">
                    <a16:creationId xmlns:a16="http://schemas.microsoft.com/office/drawing/2014/main" id="{35C944E5-079B-3E54-B790-27FCD1D69EB1}"/>
                  </a:ext>
                </a:extLst>
              </p:cNvPr>
              <p:cNvCxnSpPr>
                <a:cxnSpLocks/>
                <a:stCxn id="123" idx="4"/>
              </p:cNvCxnSpPr>
              <p:nvPr/>
            </p:nvCxnSpPr>
            <p:spPr bwMode="auto">
              <a:xfrm>
                <a:off x="3502928" y="3178348"/>
                <a:ext cx="0" cy="8269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88" name="Straight Connector 2987">
                <a:extLst>
                  <a:ext uri="{FF2B5EF4-FFF2-40B4-BE49-F238E27FC236}">
                    <a16:creationId xmlns:a16="http://schemas.microsoft.com/office/drawing/2014/main" id="{8B38F197-31F7-40A5-6B8A-4ED38DD467A7}"/>
                  </a:ext>
                </a:extLst>
              </p:cNvPr>
              <p:cNvCxnSpPr>
                <a:stCxn id="2987" idx="4"/>
              </p:cNvCxnSpPr>
              <p:nvPr/>
            </p:nvCxnSpPr>
            <p:spPr bwMode="auto">
              <a:xfrm rot="21540000" flipV="1">
                <a:off x="1263683" y="3307733"/>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86" name="Straight Connector 2985">
                <a:extLst>
                  <a:ext uri="{FF2B5EF4-FFF2-40B4-BE49-F238E27FC236}">
                    <a16:creationId xmlns:a16="http://schemas.microsoft.com/office/drawing/2014/main" id="{B6CA1AE0-3248-347C-B728-CB8740D2827D}"/>
                  </a:ext>
                </a:extLst>
              </p:cNvPr>
              <p:cNvCxnSpPr>
                <a:stCxn id="2985" idx="4"/>
              </p:cNvCxnSpPr>
              <p:nvPr/>
            </p:nvCxnSpPr>
            <p:spPr bwMode="auto">
              <a:xfrm rot="21540000" flipV="1">
                <a:off x="1403086" y="3304819"/>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84" name="Straight Connector 2983">
                <a:extLst>
                  <a:ext uri="{FF2B5EF4-FFF2-40B4-BE49-F238E27FC236}">
                    <a16:creationId xmlns:a16="http://schemas.microsoft.com/office/drawing/2014/main" id="{032329F8-A580-59CB-21D1-40533B98208A}"/>
                  </a:ext>
                </a:extLst>
              </p:cNvPr>
              <p:cNvCxnSpPr>
                <a:stCxn id="2983" idx="4"/>
              </p:cNvCxnSpPr>
              <p:nvPr/>
            </p:nvCxnSpPr>
            <p:spPr bwMode="auto">
              <a:xfrm rot="21540000" flipV="1">
                <a:off x="1359526" y="3334087"/>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82" name="Straight Connector 2981">
                <a:extLst>
                  <a:ext uri="{FF2B5EF4-FFF2-40B4-BE49-F238E27FC236}">
                    <a16:creationId xmlns:a16="http://schemas.microsoft.com/office/drawing/2014/main" id="{34BEFA30-2360-6962-8AC9-6B751B89E720}"/>
                  </a:ext>
                </a:extLst>
              </p:cNvPr>
              <p:cNvCxnSpPr>
                <a:stCxn id="2981" idx="4"/>
              </p:cNvCxnSpPr>
              <p:nvPr/>
            </p:nvCxnSpPr>
            <p:spPr bwMode="auto">
              <a:xfrm rot="21540000" flipV="1">
                <a:off x="1492734" y="3331205"/>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76" name="Straight Connector 2975">
                <a:extLst>
                  <a:ext uri="{FF2B5EF4-FFF2-40B4-BE49-F238E27FC236}">
                    <a16:creationId xmlns:a16="http://schemas.microsoft.com/office/drawing/2014/main" id="{D8783BC6-9DF3-FA9B-8053-8F79F8772E0C}"/>
                  </a:ext>
                </a:extLst>
              </p:cNvPr>
              <p:cNvCxnSpPr>
                <a:stCxn id="2975" idx="4"/>
              </p:cNvCxnSpPr>
              <p:nvPr/>
            </p:nvCxnSpPr>
            <p:spPr bwMode="auto">
              <a:xfrm rot="21540000" flipV="1">
                <a:off x="1536301" y="3304176"/>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74" name="Straight Connector 2973">
                <a:extLst>
                  <a:ext uri="{FF2B5EF4-FFF2-40B4-BE49-F238E27FC236}">
                    <a16:creationId xmlns:a16="http://schemas.microsoft.com/office/drawing/2014/main" id="{DD6E69B6-A912-6AEF-CAEC-6EA3C72DF568}"/>
                  </a:ext>
                </a:extLst>
              </p:cNvPr>
              <p:cNvCxnSpPr>
                <a:stCxn id="2973" idx="4"/>
              </p:cNvCxnSpPr>
              <p:nvPr/>
            </p:nvCxnSpPr>
            <p:spPr bwMode="auto">
              <a:xfrm rot="21540000" flipV="1">
                <a:off x="1663344" y="3292383"/>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72" name="Straight Connector 2971">
                <a:extLst>
                  <a:ext uri="{FF2B5EF4-FFF2-40B4-BE49-F238E27FC236}">
                    <a16:creationId xmlns:a16="http://schemas.microsoft.com/office/drawing/2014/main" id="{BCD3205A-1B25-9F9C-2E6D-79BDAACB0494}"/>
                  </a:ext>
                </a:extLst>
              </p:cNvPr>
              <p:cNvCxnSpPr>
                <a:stCxn id="2971" idx="4"/>
              </p:cNvCxnSpPr>
              <p:nvPr/>
            </p:nvCxnSpPr>
            <p:spPr bwMode="auto">
              <a:xfrm rot="21540000" flipV="1">
                <a:off x="1629104" y="3317134"/>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70" name="Straight Connector 2969">
                <a:extLst>
                  <a:ext uri="{FF2B5EF4-FFF2-40B4-BE49-F238E27FC236}">
                    <a16:creationId xmlns:a16="http://schemas.microsoft.com/office/drawing/2014/main" id="{5BAC176B-D308-5147-C1FD-9F4BE818CA39}"/>
                  </a:ext>
                </a:extLst>
              </p:cNvPr>
              <p:cNvCxnSpPr>
                <a:stCxn id="2969" idx="4"/>
              </p:cNvCxnSpPr>
              <p:nvPr/>
            </p:nvCxnSpPr>
            <p:spPr bwMode="auto">
              <a:xfrm rot="21540000" flipV="1">
                <a:off x="1759214" y="3314269"/>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7334790A-A03E-7735-70B2-8C5EFB8FE49D}"/>
                  </a:ext>
                </a:extLst>
              </p:cNvPr>
              <p:cNvCxnSpPr>
                <a:cxnSpLocks/>
                <a:stCxn id="234" idx="4"/>
              </p:cNvCxnSpPr>
              <p:nvPr/>
            </p:nvCxnSpPr>
            <p:spPr bwMode="auto">
              <a:xfrm rot="21540000" flipV="1">
                <a:off x="1833614" y="3315691"/>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888354AE-1569-FFA8-68B1-1AEC0A362B55}"/>
                  </a:ext>
                </a:extLst>
              </p:cNvPr>
              <p:cNvCxnSpPr>
                <a:cxnSpLocks/>
                <a:stCxn id="232" idx="4"/>
              </p:cNvCxnSpPr>
              <p:nvPr/>
            </p:nvCxnSpPr>
            <p:spPr bwMode="auto">
              <a:xfrm rot="21540000" flipV="1">
                <a:off x="1966844" y="3310566"/>
                <a:ext cx="3097"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E614928B-FD75-CD2F-5380-B76511AFB18A}"/>
                  </a:ext>
                </a:extLst>
              </p:cNvPr>
              <p:cNvCxnSpPr>
                <a:cxnSpLocks/>
                <a:stCxn id="230" idx="4"/>
              </p:cNvCxnSpPr>
              <p:nvPr/>
            </p:nvCxnSpPr>
            <p:spPr bwMode="auto">
              <a:xfrm rot="21540000" flipV="1">
                <a:off x="1929479" y="3339811"/>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B1F3B524-DE49-7CFB-7940-37B9FCE94B26}"/>
                  </a:ext>
                </a:extLst>
              </p:cNvPr>
              <p:cNvCxnSpPr>
                <a:cxnSpLocks/>
                <a:stCxn id="228" idx="4"/>
              </p:cNvCxnSpPr>
              <p:nvPr/>
            </p:nvCxnSpPr>
            <p:spPr bwMode="auto">
              <a:xfrm rot="21540000" flipV="1">
                <a:off x="2059613" y="3336944"/>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003" name="Straight Connector 3002">
                <a:extLst>
                  <a:ext uri="{FF2B5EF4-FFF2-40B4-BE49-F238E27FC236}">
                    <a16:creationId xmlns:a16="http://schemas.microsoft.com/office/drawing/2014/main" id="{37C67DC2-35C2-D0F8-3B29-C86CB14B1CCC}"/>
                  </a:ext>
                </a:extLst>
              </p:cNvPr>
              <p:cNvCxnSpPr>
                <a:cxnSpLocks/>
                <a:stCxn id="3002" idx="4"/>
              </p:cNvCxnSpPr>
              <p:nvPr/>
            </p:nvCxnSpPr>
            <p:spPr bwMode="auto">
              <a:xfrm rot="21540000" flipV="1">
                <a:off x="2106268" y="3303196"/>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001" name="Straight Connector 3000">
                <a:extLst>
                  <a:ext uri="{FF2B5EF4-FFF2-40B4-BE49-F238E27FC236}">
                    <a16:creationId xmlns:a16="http://schemas.microsoft.com/office/drawing/2014/main" id="{FB503237-AD4D-3599-F307-DAA40B13C270}"/>
                  </a:ext>
                </a:extLst>
              </p:cNvPr>
              <p:cNvCxnSpPr>
                <a:cxnSpLocks/>
                <a:stCxn id="3000" idx="4"/>
              </p:cNvCxnSpPr>
              <p:nvPr/>
            </p:nvCxnSpPr>
            <p:spPr bwMode="auto">
              <a:xfrm rot="21540000" flipV="1">
                <a:off x="2230198" y="3298115"/>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99" name="Straight Connector 2998">
                <a:extLst>
                  <a:ext uri="{FF2B5EF4-FFF2-40B4-BE49-F238E27FC236}">
                    <a16:creationId xmlns:a16="http://schemas.microsoft.com/office/drawing/2014/main" id="{D2F2CBE6-D3EE-CAB7-8D60-A51B8F27FF5A}"/>
                  </a:ext>
                </a:extLst>
              </p:cNvPr>
              <p:cNvCxnSpPr>
                <a:cxnSpLocks/>
                <a:stCxn id="2998" idx="4"/>
              </p:cNvCxnSpPr>
              <p:nvPr/>
            </p:nvCxnSpPr>
            <p:spPr bwMode="auto">
              <a:xfrm rot="21540000" flipV="1">
                <a:off x="2192856" y="3322881"/>
                <a:ext cx="3098"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997" name="Straight Connector 2996">
                <a:extLst>
                  <a:ext uri="{FF2B5EF4-FFF2-40B4-BE49-F238E27FC236}">
                    <a16:creationId xmlns:a16="http://schemas.microsoft.com/office/drawing/2014/main" id="{9751E898-C06B-F056-092A-39BCE360D00A}"/>
                  </a:ext>
                </a:extLst>
              </p:cNvPr>
              <p:cNvCxnSpPr>
                <a:cxnSpLocks/>
                <a:stCxn id="2996" idx="4"/>
              </p:cNvCxnSpPr>
              <p:nvPr/>
            </p:nvCxnSpPr>
            <p:spPr bwMode="auto">
              <a:xfrm rot="21540000" flipV="1">
                <a:off x="2322974" y="3322258"/>
                <a:ext cx="0"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C3656C3A-2CC5-0DF2-9926-E9FECE4247EF}"/>
                  </a:ext>
                </a:extLst>
              </p:cNvPr>
              <p:cNvCxnSpPr>
                <a:cxnSpLocks/>
                <a:stCxn id="325" idx="4"/>
              </p:cNvCxnSpPr>
              <p:nvPr/>
            </p:nvCxnSpPr>
            <p:spPr bwMode="auto">
              <a:xfrm rot="21540000" flipV="1">
                <a:off x="2403622" y="331250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0B7983E7-8F58-8B16-D0A9-5CB7EC25651A}"/>
                  </a:ext>
                </a:extLst>
              </p:cNvPr>
              <p:cNvCxnSpPr>
                <a:cxnSpLocks/>
                <a:stCxn id="323" idx="4"/>
              </p:cNvCxnSpPr>
              <p:nvPr/>
            </p:nvCxnSpPr>
            <p:spPr bwMode="auto">
              <a:xfrm rot="21540000" flipV="1">
                <a:off x="2536875" y="3307382"/>
                <a:ext cx="3097"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A8CD318D-9340-407A-AD12-872C50CB0CB4}"/>
                  </a:ext>
                </a:extLst>
              </p:cNvPr>
              <p:cNvCxnSpPr>
                <a:cxnSpLocks/>
                <a:stCxn id="321" idx="4"/>
              </p:cNvCxnSpPr>
              <p:nvPr/>
            </p:nvCxnSpPr>
            <p:spPr bwMode="auto">
              <a:xfrm rot="21540000" flipV="1">
                <a:off x="2490224" y="3334430"/>
                <a:ext cx="3098"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A764E0D8-E79F-C4B0-CF69-AD20595F8092}"/>
                  </a:ext>
                </a:extLst>
              </p:cNvPr>
              <p:cNvCxnSpPr>
                <a:cxnSpLocks/>
                <a:stCxn id="255" idx="4"/>
              </p:cNvCxnSpPr>
              <p:nvPr/>
            </p:nvCxnSpPr>
            <p:spPr bwMode="auto">
              <a:xfrm rot="21540000" flipV="1">
                <a:off x="2629628" y="3331526"/>
                <a:ext cx="0"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5CE35FD1-0EFD-9FCF-6D7B-2C45908387C5}"/>
                  </a:ext>
                </a:extLst>
              </p:cNvPr>
              <p:cNvCxnSpPr>
                <a:cxnSpLocks/>
                <a:stCxn id="249" idx="4"/>
              </p:cNvCxnSpPr>
              <p:nvPr/>
            </p:nvCxnSpPr>
            <p:spPr bwMode="auto">
              <a:xfrm rot="21540000" flipV="1">
                <a:off x="2663880" y="3300072"/>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32CEE1FA-0C53-DAEF-3FBB-BCD12E8F5225}"/>
                  </a:ext>
                </a:extLst>
              </p:cNvPr>
              <p:cNvCxnSpPr>
                <a:cxnSpLocks/>
                <a:stCxn id="247" idx="4"/>
              </p:cNvCxnSpPr>
              <p:nvPr/>
            </p:nvCxnSpPr>
            <p:spPr bwMode="auto">
              <a:xfrm rot="21540000" flipV="1">
                <a:off x="2800215" y="3294939"/>
                <a:ext cx="0" cy="9163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CE479569-149D-705F-5B9D-B52B0C4D1416}"/>
                  </a:ext>
                </a:extLst>
              </p:cNvPr>
              <p:cNvCxnSpPr>
                <a:cxnSpLocks/>
                <a:stCxn id="245" idx="4"/>
              </p:cNvCxnSpPr>
              <p:nvPr/>
            </p:nvCxnSpPr>
            <p:spPr bwMode="auto">
              <a:xfrm rot="21540000" flipV="1">
                <a:off x="2750488" y="3319758"/>
                <a:ext cx="3098"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658B9DEF-68D8-FCFE-9860-8B366F2880E7}"/>
                  </a:ext>
                </a:extLst>
              </p:cNvPr>
              <p:cNvCxnSpPr>
                <a:cxnSpLocks/>
                <a:stCxn id="243" idx="4"/>
              </p:cNvCxnSpPr>
              <p:nvPr/>
            </p:nvCxnSpPr>
            <p:spPr bwMode="auto">
              <a:xfrm rot="21540000" flipV="1">
                <a:off x="2889892" y="3319088"/>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09" name="Straight Connector 508">
                <a:extLst>
                  <a:ext uri="{FF2B5EF4-FFF2-40B4-BE49-F238E27FC236}">
                    <a16:creationId xmlns:a16="http://schemas.microsoft.com/office/drawing/2014/main" id="{7DB4EF9C-1F33-A002-2343-ED3D2006F278}"/>
                  </a:ext>
                </a:extLst>
              </p:cNvPr>
              <p:cNvCxnSpPr>
                <a:stCxn id="508" idx="4"/>
              </p:cNvCxnSpPr>
              <p:nvPr/>
            </p:nvCxnSpPr>
            <p:spPr bwMode="auto">
              <a:xfrm rot="21540000" flipV="1">
                <a:off x="2967442" y="3313792"/>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07" name="Straight Connector 506">
                <a:extLst>
                  <a:ext uri="{FF2B5EF4-FFF2-40B4-BE49-F238E27FC236}">
                    <a16:creationId xmlns:a16="http://schemas.microsoft.com/office/drawing/2014/main" id="{6465394A-D00D-9019-D781-F84A1FBFC11F}"/>
                  </a:ext>
                </a:extLst>
              </p:cNvPr>
              <p:cNvCxnSpPr>
                <a:stCxn id="506" idx="4"/>
              </p:cNvCxnSpPr>
              <p:nvPr/>
            </p:nvCxnSpPr>
            <p:spPr bwMode="auto">
              <a:xfrm rot="21540000" flipV="1">
                <a:off x="3106853" y="3310880"/>
                <a:ext cx="0" cy="8269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91" name="Straight Connector 490">
                <a:extLst>
                  <a:ext uri="{FF2B5EF4-FFF2-40B4-BE49-F238E27FC236}">
                    <a16:creationId xmlns:a16="http://schemas.microsoft.com/office/drawing/2014/main" id="{4FE29C03-E952-486F-910A-EB0D405F6659}"/>
                  </a:ext>
                </a:extLst>
              </p:cNvPr>
              <p:cNvCxnSpPr>
                <a:stCxn id="490" idx="4"/>
              </p:cNvCxnSpPr>
              <p:nvPr/>
            </p:nvCxnSpPr>
            <p:spPr bwMode="auto">
              <a:xfrm rot="21540000" flipV="1">
                <a:off x="3057111" y="3335705"/>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89" name="Straight Connector 488">
                <a:extLst>
                  <a:ext uri="{FF2B5EF4-FFF2-40B4-BE49-F238E27FC236}">
                    <a16:creationId xmlns:a16="http://schemas.microsoft.com/office/drawing/2014/main" id="{27E03D5B-6469-0E77-76BC-23DCB70A25F2}"/>
                  </a:ext>
                </a:extLst>
              </p:cNvPr>
              <p:cNvCxnSpPr>
                <a:stCxn id="474" idx="4"/>
              </p:cNvCxnSpPr>
              <p:nvPr/>
            </p:nvCxnSpPr>
            <p:spPr bwMode="auto">
              <a:xfrm rot="21540000" flipV="1">
                <a:off x="3196573" y="3323853"/>
                <a:ext cx="0" cy="8716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6" name="Straight Connector 465">
                <a:extLst>
                  <a:ext uri="{FF2B5EF4-FFF2-40B4-BE49-F238E27FC236}">
                    <a16:creationId xmlns:a16="http://schemas.microsoft.com/office/drawing/2014/main" id="{0587F6B5-C45E-A8A4-9442-0545748F1FD0}"/>
                  </a:ext>
                </a:extLst>
              </p:cNvPr>
              <p:cNvCxnSpPr>
                <a:stCxn id="465" idx="4"/>
              </p:cNvCxnSpPr>
              <p:nvPr/>
            </p:nvCxnSpPr>
            <p:spPr bwMode="auto">
              <a:xfrm rot="21540000" flipV="1">
                <a:off x="3227706" y="3301357"/>
                <a:ext cx="0" cy="8269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4" name="Straight Connector 463">
                <a:extLst>
                  <a:ext uri="{FF2B5EF4-FFF2-40B4-BE49-F238E27FC236}">
                    <a16:creationId xmlns:a16="http://schemas.microsoft.com/office/drawing/2014/main" id="{06910F6F-5F03-C4AA-EDAC-9FA67DFC4391}"/>
                  </a:ext>
                </a:extLst>
              </p:cNvPr>
              <p:cNvCxnSpPr>
                <a:stCxn id="463" idx="4"/>
              </p:cNvCxnSpPr>
              <p:nvPr/>
            </p:nvCxnSpPr>
            <p:spPr bwMode="auto">
              <a:xfrm rot="21540000" flipV="1">
                <a:off x="3367117" y="3296208"/>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2" name="Straight Connector 461">
                <a:extLst>
                  <a:ext uri="{FF2B5EF4-FFF2-40B4-BE49-F238E27FC236}">
                    <a16:creationId xmlns:a16="http://schemas.microsoft.com/office/drawing/2014/main" id="{2751E98C-D118-DEEC-520F-61F4072BFF2E}"/>
                  </a:ext>
                </a:extLst>
              </p:cNvPr>
              <p:cNvCxnSpPr>
                <a:stCxn id="461" idx="4"/>
              </p:cNvCxnSpPr>
              <p:nvPr/>
            </p:nvCxnSpPr>
            <p:spPr bwMode="auto">
              <a:xfrm rot="21540000" flipV="1">
                <a:off x="3317383" y="3323270"/>
                <a:ext cx="0" cy="8269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0" name="Straight Connector 459">
                <a:extLst>
                  <a:ext uri="{FF2B5EF4-FFF2-40B4-BE49-F238E27FC236}">
                    <a16:creationId xmlns:a16="http://schemas.microsoft.com/office/drawing/2014/main" id="{4A23A44D-9944-698D-B2E7-53015278F64A}"/>
                  </a:ext>
                </a:extLst>
              </p:cNvPr>
              <p:cNvCxnSpPr>
                <a:stCxn id="459" idx="4"/>
              </p:cNvCxnSpPr>
              <p:nvPr/>
            </p:nvCxnSpPr>
            <p:spPr bwMode="auto">
              <a:xfrm rot="21540000" flipV="1">
                <a:off x="3456814" y="3313652"/>
                <a:ext cx="0" cy="8716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97" name="Straight Connector 596">
                <a:extLst>
                  <a:ext uri="{FF2B5EF4-FFF2-40B4-BE49-F238E27FC236}">
                    <a16:creationId xmlns:a16="http://schemas.microsoft.com/office/drawing/2014/main" id="{7883BC56-C633-2EB5-0B72-50D42594A9A9}"/>
                  </a:ext>
                </a:extLst>
              </p:cNvPr>
              <p:cNvCxnSpPr>
                <a:cxnSpLocks/>
                <a:stCxn id="596" idx="4"/>
              </p:cNvCxnSpPr>
              <p:nvPr/>
            </p:nvCxnSpPr>
            <p:spPr bwMode="auto">
              <a:xfrm>
                <a:off x="3572787" y="3179238"/>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95" name="Straight Connector 594">
                <a:extLst>
                  <a:ext uri="{FF2B5EF4-FFF2-40B4-BE49-F238E27FC236}">
                    <a16:creationId xmlns:a16="http://schemas.microsoft.com/office/drawing/2014/main" id="{B3647B83-89E5-ABD2-783C-E0DDA12DD880}"/>
                  </a:ext>
                </a:extLst>
              </p:cNvPr>
              <p:cNvCxnSpPr>
                <a:cxnSpLocks/>
                <a:stCxn id="593" idx="4"/>
              </p:cNvCxnSpPr>
              <p:nvPr/>
            </p:nvCxnSpPr>
            <p:spPr bwMode="auto">
              <a:xfrm>
                <a:off x="3724580" y="3179238"/>
                <a:ext cx="3097"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92" name="Straight Connector 591">
                <a:extLst>
                  <a:ext uri="{FF2B5EF4-FFF2-40B4-BE49-F238E27FC236}">
                    <a16:creationId xmlns:a16="http://schemas.microsoft.com/office/drawing/2014/main" id="{ADC102A1-27FE-D603-578E-EF983A31075B}"/>
                  </a:ext>
                </a:extLst>
              </p:cNvPr>
              <p:cNvCxnSpPr>
                <a:cxnSpLocks/>
                <a:stCxn id="591" idx="4"/>
              </p:cNvCxnSpPr>
              <p:nvPr/>
            </p:nvCxnSpPr>
            <p:spPr bwMode="auto">
              <a:xfrm>
                <a:off x="3653328" y="3165828"/>
                <a:ext cx="3098" cy="8939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70" name="Straight Connector 569">
                <a:extLst>
                  <a:ext uri="{FF2B5EF4-FFF2-40B4-BE49-F238E27FC236}">
                    <a16:creationId xmlns:a16="http://schemas.microsoft.com/office/drawing/2014/main" id="{11B571A5-147C-90DB-300E-E104D2A9F99D}"/>
                  </a:ext>
                </a:extLst>
              </p:cNvPr>
              <p:cNvCxnSpPr>
                <a:stCxn id="569" idx="4"/>
              </p:cNvCxnSpPr>
              <p:nvPr/>
            </p:nvCxnSpPr>
            <p:spPr bwMode="auto">
              <a:xfrm rot="21540000" flipV="1">
                <a:off x="3523738" y="3306133"/>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68" name="Straight Connector 567">
                <a:extLst>
                  <a:ext uri="{FF2B5EF4-FFF2-40B4-BE49-F238E27FC236}">
                    <a16:creationId xmlns:a16="http://schemas.microsoft.com/office/drawing/2014/main" id="{158A4F59-D223-383A-429B-F9E8D35E05E1}"/>
                  </a:ext>
                </a:extLst>
              </p:cNvPr>
              <p:cNvCxnSpPr>
                <a:stCxn id="567" idx="4"/>
              </p:cNvCxnSpPr>
              <p:nvPr/>
            </p:nvCxnSpPr>
            <p:spPr bwMode="auto">
              <a:xfrm rot="21540000" flipV="1">
                <a:off x="3663157" y="3300977"/>
                <a:ext cx="3097"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66" name="Straight Connector 565">
                <a:extLst>
                  <a:ext uri="{FF2B5EF4-FFF2-40B4-BE49-F238E27FC236}">
                    <a16:creationId xmlns:a16="http://schemas.microsoft.com/office/drawing/2014/main" id="{831DC94E-380B-9A63-E38C-5D8015E45799}"/>
                  </a:ext>
                </a:extLst>
              </p:cNvPr>
              <p:cNvCxnSpPr>
                <a:stCxn id="565" idx="4"/>
              </p:cNvCxnSpPr>
              <p:nvPr/>
            </p:nvCxnSpPr>
            <p:spPr bwMode="auto">
              <a:xfrm rot="21540000" flipV="1">
                <a:off x="3610324" y="3325820"/>
                <a:ext cx="3098"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64" name="Straight Connector 563">
                <a:extLst>
                  <a:ext uri="{FF2B5EF4-FFF2-40B4-BE49-F238E27FC236}">
                    <a16:creationId xmlns:a16="http://schemas.microsoft.com/office/drawing/2014/main" id="{D00D6B93-0BBE-6850-6513-9FC71B8156FE}"/>
                  </a:ext>
                </a:extLst>
              </p:cNvPr>
              <p:cNvCxnSpPr>
                <a:stCxn id="563" idx="4"/>
              </p:cNvCxnSpPr>
              <p:nvPr/>
            </p:nvCxnSpPr>
            <p:spPr bwMode="auto">
              <a:xfrm rot="21540000" flipV="1">
                <a:off x="3765238" y="3325075"/>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00" name="Straight Connector 699">
                <a:extLst>
                  <a:ext uri="{FF2B5EF4-FFF2-40B4-BE49-F238E27FC236}">
                    <a16:creationId xmlns:a16="http://schemas.microsoft.com/office/drawing/2014/main" id="{D9A126AF-7057-4A53-773F-42BCB5664AD2}"/>
                  </a:ext>
                </a:extLst>
              </p:cNvPr>
              <p:cNvCxnSpPr>
                <a:cxnSpLocks/>
                <a:stCxn id="699" idx="4"/>
              </p:cNvCxnSpPr>
              <p:nvPr/>
            </p:nvCxnSpPr>
            <p:spPr bwMode="auto">
              <a:xfrm>
                <a:off x="729181" y="3206651"/>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98" name="Straight Connector 697">
                <a:extLst>
                  <a:ext uri="{FF2B5EF4-FFF2-40B4-BE49-F238E27FC236}">
                    <a16:creationId xmlns:a16="http://schemas.microsoft.com/office/drawing/2014/main" id="{5421752D-2D81-286E-18D1-C855654867ED}"/>
                  </a:ext>
                </a:extLst>
              </p:cNvPr>
              <p:cNvCxnSpPr>
                <a:cxnSpLocks/>
                <a:stCxn id="697" idx="4"/>
              </p:cNvCxnSpPr>
              <p:nvPr/>
            </p:nvCxnSpPr>
            <p:spPr bwMode="auto">
              <a:xfrm>
                <a:off x="880973" y="3182234"/>
                <a:ext cx="3097"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96" name="Straight Connector 695">
                <a:extLst>
                  <a:ext uri="{FF2B5EF4-FFF2-40B4-BE49-F238E27FC236}">
                    <a16:creationId xmlns:a16="http://schemas.microsoft.com/office/drawing/2014/main" id="{99ACD9CC-92C2-07C9-A7D1-16C857D8C8C0}"/>
                  </a:ext>
                </a:extLst>
              </p:cNvPr>
              <p:cNvCxnSpPr>
                <a:cxnSpLocks/>
                <a:stCxn id="695" idx="4"/>
              </p:cNvCxnSpPr>
              <p:nvPr/>
            </p:nvCxnSpPr>
            <p:spPr bwMode="auto">
              <a:xfrm>
                <a:off x="809722" y="3193242"/>
                <a:ext cx="3098" cy="8939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25" name="Straight Connector 624">
                <a:extLst>
                  <a:ext uri="{FF2B5EF4-FFF2-40B4-BE49-F238E27FC236}">
                    <a16:creationId xmlns:a16="http://schemas.microsoft.com/office/drawing/2014/main" id="{DF139BE4-1692-51FB-4371-F4773FD50C47}"/>
                  </a:ext>
                </a:extLst>
              </p:cNvPr>
              <p:cNvCxnSpPr>
                <a:cxnSpLocks/>
                <a:stCxn id="624" idx="4"/>
              </p:cNvCxnSpPr>
              <p:nvPr/>
            </p:nvCxnSpPr>
            <p:spPr bwMode="auto">
              <a:xfrm>
                <a:off x="952219" y="3168824"/>
                <a:ext cx="0" cy="8939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16" name="Straight Connector 615">
                <a:extLst>
                  <a:ext uri="{FF2B5EF4-FFF2-40B4-BE49-F238E27FC236}">
                    <a16:creationId xmlns:a16="http://schemas.microsoft.com/office/drawing/2014/main" id="{237F629B-BD80-BA37-0CD1-A5F30530ED9B}"/>
                  </a:ext>
                </a:extLst>
              </p:cNvPr>
              <p:cNvCxnSpPr>
                <a:cxnSpLocks/>
                <a:stCxn id="615" idx="4"/>
              </p:cNvCxnSpPr>
              <p:nvPr/>
            </p:nvCxnSpPr>
            <p:spPr bwMode="auto">
              <a:xfrm>
                <a:off x="1023477" y="3204589"/>
                <a:ext cx="0"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14" name="Straight Connector 613">
                <a:extLst>
                  <a:ext uri="{FF2B5EF4-FFF2-40B4-BE49-F238E27FC236}">
                    <a16:creationId xmlns:a16="http://schemas.microsoft.com/office/drawing/2014/main" id="{13754CE6-5F50-678A-F313-8A30313E4BE3}"/>
                  </a:ext>
                </a:extLst>
              </p:cNvPr>
              <p:cNvCxnSpPr>
                <a:cxnSpLocks/>
                <a:stCxn id="613" idx="4"/>
              </p:cNvCxnSpPr>
              <p:nvPr/>
            </p:nvCxnSpPr>
            <p:spPr bwMode="auto">
              <a:xfrm>
                <a:off x="1162876" y="3204589"/>
                <a:ext cx="3098"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12" name="Straight Connector 611">
                <a:extLst>
                  <a:ext uri="{FF2B5EF4-FFF2-40B4-BE49-F238E27FC236}">
                    <a16:creationId xmlns:a16="http://schemas.microsoft.com/office/drawing/2014/main" id="{D6DF578D-E830-0191-25E7-CE62124B8572}"/>
                  </a:ext>
                </a:extLst>
              </p:cNvPr>
              <p:cNvCxnSpPr>
                <a:cxnSpLocks/>
                <a:stCxn id="611" idx="4"/>
              </p:cNvCxnSpPr>
              <p:nvPr/>
            </p:nvCxnSpPr>
            <p:spPr bwMode="auto">
              <a:xfrm>
                <a:off x="1091628" y="3182240"/>
                <a:ext cx="3097"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10" name="Straight Connector 609">
                <a:extLst>
                  <a:ext uri="{FF2B5EF4-FFF2-40B4-BE49-F238E27FC236}">
                    <a16:creationId xmlns:a16="http://schemas.microsoft.com/office/drawing/2014/main" id="{C7B1FB97-3900-9E4B-76EE-4DDA26202DDC}"/>
                  </a:ext>
                </a:extLst>
              </p:cNvPr>
              <p:cNvCxnSpPr>
                <a:cxnSpLocks/>
                <a:stCxn id="609" idx="4"/>
              </p:cNvCxnSpPr>
              <p:nvPr/>
            </p:nvCxnSpPr>
            <p:spPr bwMode="auto">
              <a:xfrm>
                <a:off x="1240320" y="3182240"/>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91" name="Straight Connector 790">
                <a:extLst>
                  <a:ext uri="{FF2B5EF4-FFF2-40B4-BE49-F238E27FC236}">
                    <a16:creationId xmlns:a16="http://schemas.microsoft.com/office/drawing/2014/main" id="{F6A5D4CA-07F6-184C-B7D6-DC17B702F399}"/>
                  </a:ext>
                </a:extLst>
              </p:cNvPr>
              <p:cNvCxnSpPr>
                <a:stCxn id="790" idx="4"/>
              </p:cNvCxnSpPr>
              <p:nvPr/>
            </p:nvCxnSpPr>
            <p:spPr bwMode="auto">
              <a:xfrm rot="21540000" flipV="1">
                <a:off x="719354" y="3340502"/>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89" name="Straight Connector 788">
                <a:extLst>
                  <a:ext uri="{FF2B5EF4-FFF2-40B4-BE49-F238E27FC236}">
                    <a16:creationId xmlns:a16="http://schemas.microsoft.com/office/drawing/2014/main" id="{BE2D47D3-CAF3-65F4-C09C-7BC6ECE63159}"/>
                  </a:ext>
                </a:extLst>
              </p:cNvPr>
              <p:cNvCxnSpPr>
                <a:cxnSpLocks/>
              </p:cNvCxnSpPr>
              <p:nvPr/>
            </p:nvCxnSpPr>
            <p:spPr bwMode="auto">
              <a:xfrm rot="21540000" flipV="1">
                <a:off x="837079" y="3303950"/>
                <a:ext cx="3096"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87" name="Straight Connector 786">
                <a:extLst>
                  <a:ext uri="{FF2B5EF4-FFF2-40B4-BE49-F238E27FC236}">
                    <a16:creationId xmlns:a16="http://schemas.microsoft.com/office/drawing/2014/main" id="{5223B26C-FC89-FA93-195C-47E68CD4253A}"/>
                  </a:ext>
                </a:extLst>
              </p:cNvPr>
              <p:cNvCxnSpPr>
                <a:stCxn id="786" idx="4"/>
              </p:cNvCxnSpPr>
              <p:nvPr/>
            </p:nvCxnSpPr>
            <p:spPr bwMode="auto">
              <a:xfrm rot="21540000" flipV="1">
                <a:off x="784253" y="3328793"/>
                <a:ext cx="3098" cy="9610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85" name="Straight Connector 784">
                <a:extLst>
                  <a:ext uri="{FF2B5EF4-FFF2-40B4-BE49-F238E27FC236}">
                    <a16:creationId xmlns:a16="http://schemas.microsoft.com/office/drawing/2014/main" id="{96FCF25A-7E1E-6941-8A85-558E3BAC251A}"/>
                  </a:ext>
                </a:extLst>
              </p:cNvPr>
              <p:cNvCxnSpPr>
                <a:stCxn id="784" idx="4"/>
              </p:cNvCxnSpPr>
              <p:nvPr/>
            </p:nvCxnSpPr>
            <p:spPr bwMode="auto">
              <a:xfrm rot="21540000" flipV="1">
                <a:off x="921550" y="3328045"/>
                <a:ext cx="0"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79" name="Straight Connector 778">
                <a:extLst>
                  <a:ext uri="{FF2B5EF4-FFF2-40B4-BE49-F238E27FC236}">
                    <a16:creationId xmlns:a16="http://schemas.microsoft.com/office/drawing/2014/main" id="{65F7E8C8-D2EB-E32D-415C-BD25E7A9E38B}"/>
                  </a:ext>
                </a:extLst>
              </p:cNvPr>
              <p:cNvCxnSpPr>
                <a:stCxn id="778" idx="4"/>
              </p:cNvCxnSpPr>
              <p:nvPr/>
            </p:nvCxnSpPr>
            <p:spPr bwMode="auto">
              <a:xfrm rot="21540000" flipV="1">
                <a:off x="940338" y="3294430"/>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77" name="Straight Connector 776">
                <a:extLst>
                  <a:ext uri="{FF2B5EF4-FFF2-40B4-BE49-F238E27FC236}">
                    <a16:creationId xmlns:a16="http://schemas.microsoft.com/office/drawing/2014/main" id="{8A12CA68-0375-ECD4-89AF-2EF796399249}"/>
                  </a:ext>
                </a:extLst>
              </p:cNvPr>
              <p:cNvCxnSpPr>
                <a:stCxn id="776" idx="4"/>
              </p:cNvCxnSpPr>
              <p:nvPr/>
            </p:nvCxnSpPr>
            <p:spPr bwMode="auto">
              <a:xfrm rot="21540000" flipV="1">
                <a:off x="1089052" y="3286994"/>
                <a:ext cx="3098" cy="9610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75" name="Straight Connector 774">
                <a:extLst>
                  <a:ext uri="{FF2B5EF4-FFF2-40B4-BE49-F238E27FC236}">
                    <a16:creationId xmlns:a16="http://schemas.microsoft.com/office/drawing/2014/main" id="{AC160D1F-43BB-C33D-A13F-1EDB24DD7EED}"/>
                  </a:ext>
                </a:extLst>
              </p:cNvPr>
              <p:cNvCxnSpPr>
                <a:stCxn id="774" idx="4"/>
              </p:cNvCxnSpPr>
              <p:nvPr/>
            </p:nvCxnSpPr>
            <p:spPr bwMode="auto">
              <a:xfrm rot="21540000" flipV="1">
                <a:off x="1026914" y="3316352"/>
                <a:ext cx="3098"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73" name="Straight Connector 772">
                <a:extLst>
                  <a:ext uri="{FF2B5EF4-FFF2-40B4-BE49-F238E27FC236}">
                    <a16:creationId xmlns:a16="http://schemas.microsoft.com/office/drawing/2014/main" id="{565A81DA-BDE3-487C-E30D-95FB71DDB037}"/>
                  </a:ext>
                </a:extLst>
              </p:cNvPr>
              <p:cNvCxnSpPr>
                <a:stCxn id="772" idx="4"/>
              </p:cNvCxnSpPr>
              <p:nvPr/>
            </p:nvCxnSpPr>
            <p:spPr bwMode="auto">
              <a:xfrm rot="21540000" flipV="1">
                <a:off x="1181789" y="3315608"/>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grpSp>
      </p:grpSp>
      <p:sp>
        <p:nvSpPr>
          <p:cNvPr id="945" name="Lightning Bolt 944">
            <a:extLst>
              <a:ext uri="{FF2B5EF4-FFF2-40B4-BE49-F238E27FC236}">
                <a16:creationId xmlns:a16="http://schemas.microsoft.com/office/drawing/2014/main" id="{559F8E6A-2434-81B0-341B-8254B6C62E31}"/>
              </a:ext>
            </a:extLst>
          </p:cNvPr>
          <p:cNvSpPr/>
          <p:nvPr/>
        </p:nvSpPr>
        <p:spPr bwMode="auto">
          <a:xfrm rot="2509472">
            <a:off x="2128891" y="4021682"/>
            <a:ext cx="914400" cy="914400"/>
          </a:xfrm>
          <a:prstGeom prst="lightningBolt">
            <a:avLst/>
          </a:prstGeom>
          <a:solidFill>
            <a:schemeClr val="bg2">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73" name="TextBox 1072">
            <a:extLst>
              <a:ext uri="{FF2B5EF4-FFF2-40B4-BE49-F238E27FC236}">
                <a16:creationId xmlns:a16="http://schemas.microsoft.com/office/drawing/2014/main" id="{5BD04718-5B6D-6E3F-9DFB-7AD02B3E5BEC}"/>
              </a:ext>
            </a:extLst>
          </p:cNvPr>
          <p:cNvSpPr txBox="1"/>
          <p:nvPr/>
        </p:nvSpPr>
        <p:spPr>
          <a:xfrm>
            <a:off x="622570" y="1334455"/>
            <a:ext cx="3346315" cy="307777"/>
          </a:xfrm>
          <a:prstGeom prst="rect">
            <a:avLst/>
          </a:prstGeom>
          <a:solidFill>
            <a:schemeClr val="bg2"/>
          </a:solid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Nonselective, Pan-HER TKIs</a:t>
            </a:r>
          </a:p>
        </p:txBody>
      </p:sp>
      <p:grpSp>
        <p:nvGrpSpPr>
          <p:cNvPr id="4625" name="Group 4624">
            <a:extLst>
              <a:ext uri="{FF2B5EF4-FFF2-40B4-BE49-F238E27FC236}">
                <a16:creationId xmlns:a16="http://schemas.microsoft.com/office/drawing/2014/main" id="{16793925-2B0F-F5D4-C794-9E9476F37876}"/>
              </a:ext>
            </a:extLst>
          </p:cNvPr>
          <p:cNvGrpSpPr/>
          <p:nvPr/>
        </p:nvGrpSpPr>
        <p:grpSpPr>
          <a:xfrm>
            <a:off x="4116373" y="3109566"/>
            <a:ext cx="1976027" cy="380680"/>
            <a:chOff x="4116373" y="3109566"/>
            <a:chExt cx="1976027" cy="380680"/>
          </a:xfrm>
        </p:grpSpPr>
        <p:cxnSp>
          <p:nvCxnSpPr>
            <p:cNvPr id="958" name="Straight Connector 957">
              <a:extLst>
                <a:ext uri="{FF2B5EF4-FFF2-40B4-BE49-F238E27FC236}">
                  <a16:creationId xmlns:a16="http://schemas.microsoft.com/office/drawing/2014/main" id="{CD5E94D6-B1A4-78F0-34A4-1E04F00F58F5}"/>
                </a:ext>
              </a:extLst>
            </p:cNvPr>
            <p:cNvCxnSpPr>
              <a:cxnSpLocks/>
              <a:stCxn id="957" idx="4"/>
            </p:cNvCxnSpPr>
            <p:nvPr/>
          </p:nvCxnSpPr>
          <p:spPr bwMode="auto">
            <a:xfrm>
              <a:off x="4733623" y="3183317"/>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56" name="Straight Connector 955">
              <a:extLst>
                <a:ext uri="{FF2B5EF4-FFF2-40B4-BE49-F238E27FC236}">
                  <a16:creationId xmlns:a16="http://schemas.microsoft.com/office/drawing/2014/main" id="{8D726891-F11A-C784-656B-F541C5FEB016}"/>
                </a:ext>
              </a:extLst>
            </p:cNvPr>
            <p:cNvCxnSpPr>
              <a:cxnSpLocks/>
              <a:stCxn id="955" idx="4"/>
            </p:cNvCxnSpPr>
            <p:nvPr/>
          </p:nvCxnSpPr>
          <p:spPr bwMode="auto">
            <a:xfrm>
              <a:off x="4869924" y="3183321"/>
              <a:ext cx="3098"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54" name="Straight Connector 953">
              <a:extLst>
                <a:ext uri="{FF2B5EF4-FFF2-40B4-BE49-F238E27FC236}">
                  <a16:creationId xmlns:a16="http://schemas.microsoft.com/office/drawing/2014/main" id="{3ED122F4-5859-DB55-247A-F4D38B4767DD}"/>
                </a:ext>
              </a:extLst>
            </p:cNvPr>
            <p:cNvCxnSpPr>
              <a:cxnSpLocks/>
              <a:stCxn id="953" idx="4"/>
            </p:cNvCxnSpPr>
            <p:nvPr/>
          </p:nvCxnSpPr>
          <p:spPr bwMode="auto">
            <a:xfrm>
              <a:off x="4801763" y="3160972"/>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52" name="Straight Connector 951">
              <a:extLst>
                <a:ext uri="{FF2B5EF4-FFF2-40B4-BE49-F238E27FC236}">
                  <a16:creationId xmlns:a16="http://schemas.microsoft.com/office/drawing/2014/main" id="{897E045A-190C-8CEA-0C9B-3E2E915ED3C2}"/>
                </a:ext>
              </a:extLst>
            </p:cNvPr>
            <p:cNvCxnSpPr>
              <a:cxnSpLocks/>
              <a:stCxn id="951" idx="4"/>
            </p:cNvCxnSpPr>
            <p:nvPr/>
          </p:nvCxnSpPr>
          <p:spPr bwMode="auto">
            <a:xfrm>
              <a:off x="4941175" y="3160968"/>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46" name="Straight Connector 1045">
              <a:extLst>
                <a:ext uri="{FF2B5EF4-FFF2-40B4-BE49-F238E27FC236}">
                  <a16:creationId xmlns:a16="http://schemas.microsoft.com/office/drawing/2014/main" id="{FAA4E204-AEEC-07F6-0152-8EE6044414F4}"/>
                </a:ext>
              </a:extLst>
            </p:cNvPr>
            <p:cNvCxnSpPr>
              <a:cxnSpLocks/>
              <a:stCxn id="1045" idx="4"/>
            </p:cNvCxnSpPr>
            <p:nvPr/>
          </p:nvCxnSpPr>
          <p:spPr bwMode="auto">
            <a:xfrm>
              <a:off x="5015520" y="3196727"/>
              <a:ext cx="0"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44" name="Straight Connector 1043">
              <a:extLst>
                <a:ext uri="{FF2B5EF4-FFF2-40B4-BE49-F238E27FC236}">
                  <a16:creationId xmlns:a16="http://schemas.microsoft.com/office/drawing/2014/main" id="{14E4A341-7A66-C7C7-4A7D-6BEA32F4E8DD}"/>
                </a:ext>
              </a:extLst>
            </p:cNvPr>
            <p:cNvCxnSpPr>
              <a:cxnSpLocks/>
              <a:stCxn id="1032" idx="4"/>
            </p:cNvCxnSpPr>
            <p:nvPr/>
          </p:nvCxnSpPr>
          <p:spPr bwMode="auto">
            <a:xfrm>
              <a:off x="5151821" y="3196731"/>
              <a:ext cx="0"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31" name="Straight Connector 1030">
              <a:extLst>
                <a:ext uri="{FF2B5EF4-FFF2-40B4-BE49-F238E27FC236}">
                  <a16:creationId xmlns:a16="http://schemas.microsoft.com/office/drawing/2014/main" id="{208B2C6E-791A-FDAD-E39C-C1BF0FB9EA9F}"/>
                </a:ext>
              </a:extLst>
            </p:cNvPr>
            <p:cNvCxnSpPr>
              <a:cxnSpLocks/>
              <a:stCxn id="1030" idx="4"/>
            </p:cNvCxnSpPr>
            <p:nvPr/>
          </p:nvCxnSpPr>
          <p:spPr bwMode="auto">
            <a:xfrm>
              <a:off x="5096051" y="3183321"/>
              <a:ext cx="3097"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29" name="Straight Connector 1028">
              <a:extLst>
                <a:ext uri="{FF2B5EF4-FFF2-40B4-BE49-F238E27FC236}">
                  <a16:creationId xmlns:a16="http://schemas.microsoft.com/office/drawing/2014/main" id="{EBB35EF6-D646-79E1-D7FC-9B9D483F13DA}"/>
                </a:ext>
              </a:extLst>
            </p:cNvPr>
            <p:cNvCxnSpPr>
              <a:cxnSpLocks/>
              <a:stCxn id="1028" idx="4"/>
            </p:cNvCxnSpPr>
            <p:nvPr/>
          </p:nvCxnSpPr>
          <p:spPr bwMode="auto">
            <a:xfrm>
              <a:off x="5223073" y="3183317"/>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59" name="Straight Connector 1058">
              <a:extLst>
                <a:ext uri="{FF2B5EF4-FFF2-40B4-BE49-F238E27FC236}">
                  <a16:creationId xmlns:a16="http://schemas.microsoft.com/office/drawing/2014/main" id="{64941040-F9CE-EB79-A647-2B143B91B809}"/>
                </a:ext>
              </a:extLst>
            </p:cNvPr>
            <p:cNvCxnSpPr>
              <a:cxnSpLocks/>
              <a:stCxn id="1058" idx="4"/>
            </p:cNvCxnSpPr>
            <p:nvPr/>
          </p:nvCxnSpPr>
          <p:spPr bwMode="auto">
            <a:xfrm rot="21540000" flipV="1">
              <a:off x="4690623" y="3316194"/>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57" name="Straight Connector 1056">
              <a:extLst>
                <a:ext uri="{FF2B5EF4-FFF2-40B4-BE49-F238E27FC236}">
                  <a16:creationId xmlns:a16="http://schemas.microsoft.com/office/drawing/2014/main" id="{E86861E6-75E9-F9C7-F98D-A888D4E1DCC6}"/>
                </a:ext>
              </a:extLst>
            </p:cNvPr>
            <p:cNvCxnSpPr>
              <a:cxnSpLocks/>
              <a:stCxn id="1056" idx="4"/>
            </p:cNvCxnSpPr>
            <p:nvPr/>
          </p:nvCxnSpPr>
          <p:spPr bwMode="auto">
            <a:xfrm rot="21540000" flipV="1">
              <a:off x="4823851" y="3311064"/>
              <a:ext cx="3097"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BF94EE81-1D55-9560-F103-67E84D31BF03}"/>
                </a:ext>
              </a:extLst>
            </p:cNvPr>
            <p:cNvCxnSpPr>
              <a:cxnSpLocks/>
              <a:stCxn id="1054" idx="4"/>
            </p:cNvCxnSpPr>
            <p:nvPr/>
          </p:nvCxnSpPr>
          <p:spPr bwMode="auto">
            <a:xfrm rot="21540000" flipV="1">
              <a:off x="4786475" y="3340310"/>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53" name="Straight Connector 1052">
              <a:extLst>
                <a:ext uri="{FF2B5EF4-FFF2-40B4-BE49-F238E27FC236}">
                  <a16:creationId xmlns:a16="http://schemas.microsoft.com/office/drawing/2014/main" id="{D769FE91-5DDD-0694-7122-A6BC6B2E80C4}"/>
                </a:ext>
              </a:extLst>
            </p:cNvPr>
            <p:cNvCxnSpPr>
              <a:cxnSpLocks/>
              <a:stCxn id="1052" idx="4"/>
            </p:cNvCxnSpPr>
            <p:nvPr/>
          </p:nvCxnSpPr>
          <p:spPr bwMode="auto">
            <a:xfrm rot="21540000" flipV="1">
              <a:off x="4916620" y="3337446"/>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72" name="Straight Connector 1071">
              <a:extLst>
                <a:ext uri="{FF2B5EF4-FFF2-40B4-BE49-F238E27FC236}">
                  <a16:creationId xmlns:a16="http://schemas.microsoft.com/office/drawing/2014/main" id="{529CF1CF-1E58-DA6E-670C-CADFC4A2BBCC}"/>
                </a:ext>
              </a:extLst>
            </p:cNvPr>
            <p:cNvCxnSpPr>
              <a:cxnSpLocks/>
              <a:stCxn id="1071" idx="4"/>
            </p:cNvCxnSpPr>
            <p:nvPr/>
          </p:nvCxnSpPr>
          <p:spPr bwMode="auto">
            <a:xfrm rot="21540000" flipV="1">
              <a:off x="4963285" y="3303695"/>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70" name="Straight Connector 1069">
              <a:extLst>
                <a:ext uri="{FF2B5EF4-FFF2-40B4-BE49-F238E27FC236}">
                  <a16:creationId xmlns:a16="http://schemas.microsoft.com/office/drawing/2014/main" id="{D340C913-A7C8-8DC2-4AC0-38B8583B4FF4}"/>
                </a:ext>
              </a:extLst>
            </p:cNvPr>
            <p:cNvCxnSpPr>
              <a:cxnSpLocks/>
              <a:stCxn id="1069" idx="4"/>
            </p:cNvCxnSpPr>
            <p:nvPr/>
          </p:nvCxnSpPr>
          <p:spPr bwMode="auto">
            <a:xfrm rot="21540000" flipV="1">
              <a:off x="5087213" y="3298609"/>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68" name="Straight Connector 1067">
              <a:extLst>
                <a:ext uri="{FF2B5EF4-FFF2-40B4-BE49-F238E27FC236}">
                  <a16:creationId xmlns:a16="http://schemas.microsoft.com/office/drawing/2014/main" id="{302DFA40-EF30-FA64-A8CF-48E529D619DF}"/>
                </a:ext>
              </a:extLst>
            </p:cNvPr>
            <p:cNvCxnSpPr>
              <a:cxnSpLocks/>
              <a:stCxn id="1067" idx="4"/>
            </p:cNvCxnSpPr>
            <p:nvPr/>
          </p:nvCxnSpPr>
          <p:spPr bwMode="auto">
            <a:xfrm rot="21540000" flipV="1">
              <a:off x="5049860" y="3323376"/>
              <a:ext cx="3098"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66" name="Straight Connector 1065">
              <a:extLst>
                <a:ext uri="{FF2B5EF4-FFF2-40B4-BE49-F238E27FC236}">
                  <a16:creationId xmlns:a16="http://schemas.microsoft.com/office/drawing/2014/main" id="{2CD68B55-F290-12D5-E678-2D9FDB997794}"/>
                </a:ext>
              </a:extLst>
            </p:cNvPr>
            <p:cNvCxnSpPr>
              <a:cxnSpLocks/>
              <a:stCxn id="1065" idx="4"/>
            </p:cNvCxnSpPr>
            <p:nvPr/>
          </p:nvCxnSpPr>
          <p:spPr bwMode="auto">
            <a:xfrm rot="21540000" flipV="1">
              <a:off x="5179989" y="3322756"/>
              <a:ext cx="0"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20" name="Straight Connector 1519">
              <a:extLst>
                <a:ext uri="{FF2B5EF4-FFF2-40B4-BE49-F238E27FC236}">
                  <a16:creationId xmlns:a16="http://schemas.microsoft.com/office/drawing/2014/main" id="{355E07C2-5B97-22F2-59BA-5243010A12FE}"/>
                </a:ext>
              </a:extLst>
            </p:cNvPr>
            <p:cNvCxnSpPr>
              <a:cxnSpLocks/>
              <a:stCxn id="1519" idx="4"/>
            </p:cNvCxnSpPr>
            <p:nvPr/>
          </p:nvCxnSpPr>
          <p:spPr bwMode="auto">
            <a:xfrm>
              <a:off x="4167071" y="3206644"/>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18" name="Straight Connector 1517">
              <a:extLst>
                <a:ext uri="{FF2B5EF4-FFF2-40B4-BE49-F238E27FC236}">
                  <a16:creationId xmlns:a16="http://schemas.microsoft.com/office/drawing/2014/main" id="{6618D213-33C7-C184-AED1-FF380A641B3C}"/>
                </a:ext>
              </a:extLst>
            </p:cNvPr>
            <p:cNvCxnSpPr>
              <a:cxnSpLocks/>
              <a:stCxn id="1491" idx="4"/>
            </p:cNvCxnSpPr>
            <p:nvPr/>
          </p:nvCxnSpPr>
          <p:spPr bwMode="auto">
            <a:xfrm>
              <a:off x="4318863" y="3182227"/>
              <a:ext cx="3097"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90" name="Straight Connector 1489">
              <a:extLst>
                <a:ext uri="{FF2B5EF4-FFF2-40B4-BE49-F238E27FC236}">
                  <a16:creationId xmlns:a16="http://schemas.microsoft.com/office/drawing/2014/main" id="{EB7A0540-543F-AF2C-08A8-4E78179F7EB1}"/>
                </a:ext>
              </a:extLst>
            </p:cNvPr>
            <p:cNvCxnSpPr>
              <a:cxnSpLocks/>
              <a:stCxn id="1489" idx="4"/>
            </p:cNvCxnSpPr>
            <p:nvPr/>
          </p:nvCxnSpPr>
          <p:spPr bwMode="auto">
            <a:xfrm>
              <a:off x="4247611" y="3193234"/>
              <a:ext cx="3098" cy="8939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68" name="Straight Connector 1467">
              <a:extLst>
                <a:ext uri="{FF2B5EF4-FFF2-40B4-BE49-F238E27FC236}">
                  <a16:creationId xmlns:a16="http://schemas.microsoft.com/office/drawing/2014/main" id="{D5CA253A-0201-AB2F-BD9F-9FA1152DB14B}"/>
                </a:ext>
              </a:extLst>
            </p:cNvPr>
            <p:cNvCxnSpPr>
              <a:cxnSpLocks/>
              <a:stCxn id="1467" idx="4"/>
            </p:cNvCxnSpPr>
            <p:nvPr/>
          </p:nvCxnSpPr>
          <p:spPr bwMode="auto">
            <a:xfrm>
              <a:off x="4390108" y="3168817"/>
              <a:ext cx="0" cy="8939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60" name="Straight Connector 1459">
              <a:extLst>
                <a:ext uri="{FF2B5EF4-FFF2-40B4-BE49-F238E27FC236}">
                  <a16:creationId xmlns:a16="http://schemas.microsoft.com/office/drawing/2014/main" id="{912DCABC-54B5-D560-4E2A-0F4BDA3F40BC}"/>
                </a:ext>
              </a:extLst>
            </p:cNvPr>
            <p:cNvCxnSpPr>
              <a:cxnSpLocks/>
              <a:stCxn id="1459" idx="4"/>
            </p:cNvCxnSpPr>
            <p:nvPr/>
          </p:nvCxnSpPr>
          <p:spPr bwMode="auto">
            <a:xfrm>
              <a:off x="4461359" y="3204576"/>
              <a:ext cx="0"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58" name="Straight Connector 1457">
              <a:extLst>
                <a:ext uri="{FF2B5EF4-FFF2-40B4-BE49-F238E27FC236}">
                  <a16:creationId xmlns:a16="http://schemas.microsoft.com/office/drawing/2014/main" id="{B2BA4F58-A554-0AB3-1DA4-3041B6BF8D3A}"/>
                </a:ext>
              </a:extLst>
            </p:cNvPr>
            <p:cNvCxnSpPr>
              <a:cxnSpLocks/>
              <a:stCxn id="1457" idx="4"/>
            </p:cNvCxnSpPr>
            <p:nvPr/>
          </p:nvCxnSpPr>
          <p:spPr bwMode="auto">
            <a:xfrm>
              <a:off x="4600758" y="3204576"/>
              <a:ext cx="3098"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56" name="Straight Connector 1455">
              <a:extLst>
                <a:ext uri="{FF2B5EF4-FFF2-40B4-BE49-F238E27FC236}">
                  <a16:creationId xmlns:a16="http://schemas.microsoft.com/office/drawing/2014/main" id="{63A988D0-073E-ED77-347A-DFBC61833E60}"/>
                </a:ext>
              </a:extLst>
            </p:cNvPr>
            <p:cNvCxnSpPr>
              <a:cxnSpLocks/>
              <a:stCxn id="1455" idx="4"/>
            </p:cNvCxnSpPr>
            <p:nvPr/>
          </p:nvCxnSpPr>
          <p:spPr bwMode="auto">
            <a:xfrm>
              <a:off x="4529510" y="3182227"/>
              <a:ext cx="3097"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54" name="Straight Connector 1453">
              <a:extLst>
                <a:ext uri="{FF2B5EF4-FFF2-40B4-BE49-F238E27FC236}">
                  <a16:creationId xmlns:a16="http://schemas.microsoft.com/office/drawing/2014/main" id="{AF5F731C-05A2-2C0C-C7AB-A5D319BB6414}"/>
                </a:ext>
              </a:extLst>
            </p:cNvPr>
            <p:cNvCxnSpPr>
              <a:cxnSpLocks/>
              <a:stCxn id="1453" idx="4"/>
            </p:cNvCxnSpPr>
            <p:nvPr/>
          </p:nvCxnSpPr>
          <p:spPr bwMode="auto">
            <a:xfrm>
              <a:off x="4678202" y="3182227"/>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46" name="Straight Connector 1445">
              <a:extLst>
                <a:ext uri="{FF2B5EF4-FFF2-40B4-BE49-F238E27FC236}">
                  <a16:creationId xmlns:a16="http://schemas.microsoft.com/office/drawing/2014/main" id="{90AD7749-7568-E705-EEC9-9438B07F3CE1}"/>
                </a:ext>
              </a:extLst>
            </p:cNvPr>
            <p:cNvCxnSpPr>
              <a:cxnSpLocks/>
              <a:stCxn id="1445" idx="4"/>
            </p:cNvCxnSpPr>
            <p:nvPr/>
          </p:nvCxnSpPr>
          <p:spPr bwMode="auto">
            <a:xfrm rot="21540000" flipV="1">
              <a:off x="4157244" y="3340506"/>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44" name="Straight Connector 1443">
              <a:extLst>
                <a:ext uri="{FF2B5EF4-FFF2-40B4-BE49-F238E27FC236}">
                  <a16:creationId xmlns:a16="http://schemas.microsoft.com/office/drawing/2014/main" id="{78D5E7AF-B763-AC86-6A00-1BAC6C3952DB}"/>
                </a:ext>
              </a:extLst>
            </p:cNvPr>
            <p:cNvCxnSpPr>
              <a:cxnSpLocks/>
            </p:cNvCxnSpPr>
            <p:nvPr/>
          </p:nvCxnSpPr>
          <p:spPr bwMode="auto">
            <a:xfrm rot="21540000" flipV="1">
              <a:off x="4274969" y="3303954"/>
              <a:ext cx="3096"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42" name="Straight Connector 1441">
              <a:extLst>
                <a:ext uri="{FF2B5EF4-FFF2-40B4-BE49-F238E27FC236}">
                  <a16:creationId xmlns:a16="http://schemas.microsoft.com/office/drawing/2014/main" id="{E0CFE43D-5325-CD5F-F650-4BF61DB61BFD}"/>
                </a:ext>
              </a:extLst>
            </p:cNvPr>
            <p:cNvCxnSpPr>
              <a:cxnSpLocks/>
              <a:stCxn id="1441" idx="4"/>
            </p:cNvCxnSpPr>
            <p:nvPr/>
          </p:nvCxnSpPr>
          <p:spPr bwMode="auto">
            <a:xfrm rot="21540000" flipV="1">
              <a:off x="4222143" y="3328797"/>
              <a:ext cx="3098" cy="9610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40" name="Straight Connector 1439">
              <a:extLst>
                <a:ext uri="{FF2B5EF4-FFF2-40B4-BE49-F238E27FC236}">
                  <a16:creationId xmlns:a16="http://schemas.microsoft.com/office/drawing/2014/main" id="{FCDD07A1-7F95-0360-D10A-5CF3821141A2}"/>
                </a:ext>
              </a:extLst>
            </p:cNvPr>
            <p:cNvCxnSpPr>
              <a:cxnSpLocks/>
              <a:stCxn id="1439" idx="4"/>
            </p:cNvCxnSpPr>
            <p:nvPr/>
          </p:nvCxnSpPr>
          <p:spPr bwMode="auto">
            <a:xfrm rot="21540000" flipV="1">
              <a:off x="4359440" y="3328049"/>
              <a:ext cx="0"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400" name="Straight Connector 1399">
              <a:extLst>
                <a:ext uri="{FF2B5EF4-FFF2-40B4-BE49-F238E27FC236}">
                  <a16:creationId xmlns:a16="http://schemas.microsoft.com/office/drawing/2014/main" id="{FCC610A3-1C4C-7943-D349-06282B1D8AFB}"/>
                </a:ext>
              </a:extLst>
            </p:cNvPr>
            <p:cNvCxnSpPr>
              <a:cxnSpLocks/>
              <a:stCxn id="1384" idx="4"/>
            </p:cNvCxnSpPr>
            <p:nvPr/>
          </p:nvCxnSpPr>
          <p:spPr bwMode="auto">
            <a:xfrm rot="21540000" flipV="1">
              <a:off x="4378222" y="3294430"/>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83" name="Straight Connector 1382">
              <a:extLst>
                <a:ext uri="{FF2B5EF4-FFF2-40B4-BE49-F238E27FC236}">
                  <a16:creationId xmlns:a16="http://schemas.microsoft.com/office/drawing/2014/main" id="{2BF5C06F-A6AE-9254-3BDF-5258D5B177B0}"/>
                </a:ext>
              </a:extLst>
            </p:cNvPr>
            <p:cNvCxnSpPr>
              <a:cxnSpLocks/>
              <a:stCxn id="1382" idx="4"/>
            </p:cNvCxnSpPr>
            <p:nvPr/>
          </p:nvCxnSpPr>
          <p:spPr bwMode="auto">
            <a:xfrm rot="21540000" flipV="1">
              <a:off x="4526936" y="3286994"/>
              <a:ext cx="3098" cy="9610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81" name="Straight Connector 1380">
              <a:extLst>
                <a:ext uri="{FF2B5EF4-FFF2-40B4-BE49-F238E27FC236}">
                  <a16:creationId xmlns:a16="http://schemas.microsoft.com/office/drawing/2014/main" id="{95B38B67-3B5A-88C0-BE23-E4879332D145}"/>
                </a:ext>
              </a:extLst>
            </p:cNvPr>
            <p:cNvCxnSpPr>
              <a:cxnSpLocks/>
              <a:stCxn id="1380" idx="4"/>
            </p:cNvCxnSpPr>
            <p:nvPr/>
          </p:nvCxnSpPr>
          <p:spPr bwMode="auto">
            <a:xfrm rot="21540000" flipV="1">
              <a:off x="4464798" y="3316352"/>
              <a:ext cx="3098"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79" name="Straight Connector 1378">
              <a:extLst>
                <a:ext uri="{FF2B5EF4-FFF2-40B4-BE49-F238E27FC236}">
                  <a16:creationId xmlns:a16="http://schemas.microsoft.com/office/drawing/2014/main" id="{62A3AD7B-EA77-1CE9-60F6-160C009ED726}"/>
                </a:ext>
              </a:extLst>
            </p:cNvPr>
            <p:cNvCxnSpPr>
              <a:cxnSpLocks/>
              <a:stCxn id="1378" idx="4"/>
            </p:cNvCxnSpPr>
            <p:nvPr/>
          </p:nvCxnSpPr>
          <p:spPr bwMode="auto">
            <a:xfrm rot="21540000" flipV="1">
              <a:off x="4619673" y="3315608"/>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57" name="Straight Connector 1356">
              <a:extLst>
                <a:ext uri="{FF2B5EF4-FFF2-40B4-BE49-F238E27FC236}">
                  <a16:creationId xmlns:a16="http://schemas.microsoft.com/office/drawing/2014/main" id="{3527B439-2FCE-0536-AC99-F1422D815AED}"/>
                </a:ext>
              </a:extLst>
            </p:cNvPr>
            <p:cNvCxnSpPr>
              <a:cxnSpLocks/>
              <a:stCxn id="1356" idx="4"/>
            </p:cNvCxnSpPr>
            <p:nvPr/>
          </p:nvCxnSpPr>
          <p:spPr bwMode="auto">
            <a:xfrm>
              <a:off x="5593719" y="318919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55" name="Straight Connector 1354">
              <a:extLst>
                <a:ext uri="{FF2B5EF4-FFF2-40B4-BE49-F238E27FC236}">
                  <a16:creationId xmlns:a16="http://schemas.microsoft.com/office/drawing/2014/main" id="{BB4F2AAE-D615-1CFD-397F-1ECD78BA734B}"/>
                </a:ext>
              </a:extLst>
            </p:cNvPr>
            <p:cNvCxnSpPr>
              <a:cxnSpLocks/>
              <a:stCxn id="1354" idx="4"/>
            </p:cNvCxnSpPr>
            <p:nvPr/>
          </p:nvCxnSpPr>
          <p:spPr bwMode="auto">
            <a:xfrm>
              <a:off x="5745512" y="3189190"/>
              <a:ext cx="3097"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53" name="Straight Connector 1352">
              <a:extLst>
                <a:ext uri="{FF2B5EF4-FFF2-40B4-BE49-F238E27FC236}">
                  <a16:creationId xmlns:a16="http://schemas.microsoft.com/office/drawing/2014/main" id="{EF77D8B7-39C4-A486-D645-0CBF468956A7}"/>
                </a:ext>
              </a:extLst>
            </p:cNvPr>
            <p:cNvCxnSpPr>
              <a:cxnSpLocks/>
              <a:stCxn id="1352" idx="4"/>
            </p:cNvCxnSpPr>
            <p:nvPr/>
          </p:nvCxnSpPr>
          <p:spPr bwMode="auto">
            <a:xfrm>
              <a:off x="5674260" y="3175780"/>
              <a:ext cx="3098" cy="8939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51" name="Straight Connector 1350">
              <a:extLst>
                <a:ext uri="{FF2B5EF4-FFF2-40B4-BE49-F238E27FC236}">
                  <a16:creationId xmlns:a16="http://schemas.microsoft.com/office/drawing/2014/main" id="{D72C937E-D85F-C775-4855-7B058564C1A5}"/>
                </a:ext>
              </a:extLst>
            </p:cNvPr>
            <p:cNvCxnSpPr>
              <a:cxnSpLocks/>
              <a:stCxn id="1350" idx="4"/>
            </p:cNvCxnSpPr>
            <p:nvPr/>
          </p:nvCxnSpPr>
          <p:spPr bwMode="auto">
            <a:xfrm>
              <a:off x="5816757" y="3175780"/>
              <a:ext cx="0" cy="8939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45" name="Straight Connector 1344">
              <a:extLst>
                <a:ext uri="{FF2B5EF4-FFF2-40B4-BE49-F238E27FC236}">
                  <a16:creationId xmlns:a16="http://schemas.microsoft.com/office/drawing/2014/main" id="{7A79D718-C71D-AC86-13FD-6A41B2314EEE}"/>
                </a:ext>
              </a:extLst>
            </p:cNvPr>
            <p:cNvCxnSpPr>
              <a:cxnSpLocks/>
              <a:stCxn id="1344" idx="4"/>
            </p:cNvCxnSpPr>
            <p:nvPr/>
          </p:nvCxnSpPr>
          <p:spPr bwMode="auto">
            <a:xfrm>
              <a:off x="5888008" y="3211539"/>
              <a:ext cx="0" cy="8492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43" name="Straight Connector 1342">
              <a:extLst>
                <a:ext uri="{FF2B5EF4-FFF2-40B4-BE49-F238E27FC236}">
                  <a16:creationId xmlns:a16="http://schemas.microsoft.com/office/drawing/2014/main" id="{044D683F-105A-D5C1-3BA1-5FE354477099}"/>
                </a:ext>
              </a:extLst>
            </p:cNvPr>
            <p:cNvCxnSpPr>
              <a:cxnSpLocks/>
              <a:stCxn id="1342" idx="4"/>
            </p:cNvCxnSpPr>
            <p:nvPr/>
          </p:nvCxnSpPr>
          <p:spPr bwMode="auto">
            <a:xfrm>
              <a:off x="6027406" y="3211539"/>
              <a:ext cx="3098" cy="8492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41" name="Straight Connector 1340">
              <a:extLst>
                <a:ext uri="{FF2B5EF4-FFF2-40B4-BE49-F238E27FC236}">
                  <a16:creationId xmlns:a16="http://schemas.microsoft.com/office/drawing/2014/main" id="{2546F463-3E93-60D8-EA00-8B06216D9AEA}"/>
                </a:ext>
              </a:extLst>
            </p:cNvPr>
            <p:cNvCxnSpPr>
              <a:cxnSpLocks/>
              <a:stCxn id="1340" idx="4"/>
            </p:cNvCxnSpPr>
            <p:nvPr/>
          </p:nvCxnSpPr>
          <p:spPr bwMode="auto">
            <a:xfrm>
              <a:off x="5956159" y="3189190"/>
              <a:ext cx="3097"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31" name="Straight Connector 1330">
              <a:extLst>
                <a:ext uri="{FF2B5EF4-FFF2-40B4-BE49-F238E27FC236}">
                  <a16:creationId xmlns:a16="http://schemas.microsoft.com/office/drawing/2014/main" id="{F2A25617-AD86-DE4D-38DB-F7CB25CB56FB}"/>
                </a:ext>
              </a:extLst>
            </p:cNvPr>
            <p:cNvCxnSpPr>
              <a:cxnSpLocks/>
              <a:stCxn id="1330" idx="4"/>
            </p:cNvCxnSpPr>
            <p:nvPr/>
          </p:nvCxnSpPr>
          <p:spPr bwMode="auto">
            <a:xfrm rot="21540000" flipV="1">
              <a:off x="5544665" y="3316081"/>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29" name="Straight Connector 1328">
              <a:extLst>
                <a:ext uri="{FF2B5EF4-FFF2-40B4-BE49-F238E27FC236}">
                  <a16:creationId xmlns:a16="http://schemas.microsoft.com/office/drawing/2014/main" id="{E23D368E-34A8-B3B9-389F-94A79899173B}"/>
                </a:ext>
              </a:extLst>
            </p:cNvPr>
            <p:cNvCxnSpPr>
              <a:cxnSpLocks/>
              <a:stCxn id="1328" idx="4"/>
            </p:cNvCxnSpPr>
            <p:nvPr/>
          </p:nvCxnSpPr>
          <p:spPr bwMode="auto">
            <a:xfrm rot="21540000" flipV="1">
              <a:off x="5684084" y="3310925"/>
              <a:ext cx="3097"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27" name="Straight Connector 1326">
              <a:extLst>
                <a:ext uri="{FF2B5EF4-FFF2-40B4-BE49-F238E27FC236}">
                  <a16:creationId xmlns:a16="http://schemas.microsoft.com/office/drawing/2014/main" id="{7F544946-0D80-1D6A-9C13-22D3607D2065}"/>
                </a:ext>
              </a:extLst>
            </p:cNvPr>
            <p:cNvCxnSpPr>
              <a:cxnSpLocks/>
              <a:stCxn id="1326" idx="4"/>
            </p:cNvCxnSpPr>
            <p:nvPr/>
          </p:nvCxnSpPr>
          <p:spPr bwMode="auto">
            <a:xfrm rot="21540000" flipV="1">
              <a:off x="5631251" y="3335768"/>
              <a:ext cx="3098"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25" name="Straight Connector 1324">
              <a:extLst>
                <a:ext uri="{FF2B5EF4-FFF2-40B4-BE49-F238E27FC236}">
                  <a16:creationId xmlns:a16="http://schemas.microsoft.com/office/drawing/2014/main" id="{6010D1FA-EABF-7B66-13DC-19DF54985AD0}"/>
                </a:ext>
              </a:extLst>
            </p:cNvPr>
            <p:cNvCxnSpPr>
              <a:cxnSpLocks/>
              <a:stCxn id="1324" idx="4"/>
            </p:cNvCxnSpPr>
            <p:nvPr/>
          </p:nvCxnSpPr>
          <p:spPr bwMode="auto">
            <a:xfrm rot="21540000" flipV="1">
              <a:off x="5786165" y="3335023"/>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19" name="Straight Connector 1318">
              <a:extLst>
                <a:ext uri="{FF2B5EF4-FFF2-40B4-BE49-F238E27FC236}">
                  <a16:creationId xmlns:a16="http://schemas.microsoft.com/office/drawing/2014/main" id="{DC50C700-70D8-09C7-2856-23036D2317E1}"/>
                </a:ext>
              </a:extLst>
            </p:cNvPr>
            <p:cNvCxnSpPr>
              <a:cxnSpLocks/>
              <a:stCxn id="1318" idx="4"/>
            </p:cNvCxnSpPr>
            <p:nvPr/>
          </p:nvCxnSpPr>
          <p:spPr bwMode="auto">
            <a:xfrm rot="21540000" flipV="1">
              <a:off x="5804945" y="3301405"/>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17" name="Straight Connector 1316">
              <a:extLst>
                <a:ext uri="{FF2B5EF4-FFF2-40B4-BE49-F238E27FC236}">
                  <a16:creationId xmlns:a16="http://schemas.microsoft.com/office/drawing/2014/main" id="{08B01DB0-3B4E-122D-B97F-C05098100DAF}"/>
                </a:ext>
              </a:extLst>
            </p:cNvPr>
            <p:cNvCxnSpPr>
              <a:cxnSpLocks/>
              <a:stCxn id="1316" idx="4"/>
            </p:cNvCxnSpPr>
            <p:nvPr/>
          </p:nvCxnSpPr>
          <p:spPr bwMode="auto">
            <a:xfrm rot="21540000" flipV="1">
              <a:off x="5953662" y="3308007"/>
              <a:ext cx="3098"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15" name="Straight Connector 1314">
              <a:extLst>
                <a:ext uri="{FF2B5EF4-FFF2-40B4-BE49-F238E27FC236}">
                  <a16:creationId xmlns:a16="http://schemas.microsoft.com/office/drawing/2014/main" id="{D88C8F04-B6E8-DA21-25C6-2C45AB80A0BD}"/>
                </a:ext>
              </a:extLst>
            </p:cNvPr>
            <p:cNvCxnSpPr>
              <a:cxnSpLocks/>
            </p:cNvCxnSpPr>
            <p:nvPr/>
          </p:nvCxnSpPr>
          <p:spPr bwMode="auto">
            <a:xfrm rot="21540000" flipV="1">
              <a:off x="5891531" y="3323332"/>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313" name="Straight Connector 1312">
              <a:extLst>
                <a:ext uri="{FF2B5EF4-FFF2-40B4-BE49-F238E27FC236}">
                  <a16:creationId xmlns:a16="http://schemas.microsoft.com/office/drawing/2014/main" id="{BA080EC6-E29A-56D9-59F5-852E2CF86A9D}"/>
                </a:ext>
              </a:extLst>
            </p:cNvPr>
            <p:cNvCxnSpPr>
              <a:cxnSpLocks/>
              <a:stCxn id="1312" idx="4"/>
            </p:cNvCxnSpPr>
            <p:nvPr/>
          </p:nvCxnSpPr>
          <p:spPr bwMode="auto">
            <a:xfrm rot="21540000" flipV="1">
              <a:off x="6046400" y="3342632"/>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38" name="Straight Connector 1237">
              <a:extLst>
                <a:ext uri="{FF2B5EF4-FFF2-40B4-BE49-F238E27FC236}">
                  <a16:creationId xmlns:a16="http://schemas.microsoft.com/office/drawing/2014/main" id="{B36AB112-0A04-D81A-0B4F-FB03ED791AD1}"/>
                </a:ext>
              </a:extLst>
            </p:cNvPr>
            <p:cNvCxnSpPr>
              <a:cxnSpLocks/>
              <a:stCxn id="1237" idx="4"/>
            </p:cNvCxnSpPr>
            <p:nvPr/>
          </p:nvCxnSpPr>
          <p:spPr bwMode="auto">
            <a:xfrm>
              <a:off x="5083449" y="318331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36" name="Straight Connector 1235">
              <a:extLst>
                <a:ext uri="{FF2B5EF4-FFF2-40B4-BE49-F238E27FC236}">
                  <a16:creationId xmlns:a16="http://schemas.microsoft.com/office/drawing/2014/main" id="{26EF0B56-1F74-9918-434E-7828331566A0}"/>
                </a:ext>
              </a:extLst>
            </p:cNvPr>
            <p:cNvCxnSpPr>
              <a:cxnSpLocks/>
              <a:stCxn id="1235" idx="4"/>
            </p:cNvCxnSpPr>
            <p:nvPr/>
          </p:nvCxnSpPr>
          <p:spPr bwMode="auto">
            <a:xfrm>
              <a:off x="5151599" y="3169909"/>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34" name="Straight Connector 1233">
              <a:extLst>
                <a:ext uri="{FF2B5EF4-FFF2-40B4-BE49-F238E27FC236}">
                  <a16:creationId xmlns:a16="http://schemas.microsoft.com/office/drawing/2014/main" id="{7C91833E-D9C4-1AC2-9674-F99A19B2C0A7}"/>
                </a:ext>
              </a:extLst>
            </p:cNvPr>
            <p:cNvCxnSpPr>
              <a:cxnSpLocks/>
              <a:stCxn id="1233" idx="4"/>
            </p:cNvCxnSpPr>
            <p:nvPr/>
          </p:nvCxnSpPr>
          <p:spPr bwMode="auto">
            <a:xfrm>
              <a:off x="5290999" y="3169909"/>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29" name="Straight Connector 1228">
              <a:extLst>
                <a:ext uri="{FF2B5EF4-FFF2-40B4-BE49-F238E27FC236}">
                  <a16:creationId xmlns:a16="http://schemas.microsoft.com/office/drawing/2014/main" id="{0EAA0087-3D39-E743-FFEF-6B7FCF8DF244}"/>
                </a:ext>
              </a:extLst>
            </p:cNvPr>
            <p:cNvCxnSpPr>
              <a:cxnSpLocks/>
              <a:stCxn id="1228" idx="4"/>
            </p:cNvCxnSpPr>
            <p:nvPr/>
          </p:nvCxnSpPr>
          <p:spPr bwMode="auto">
            <a:xfrm>
              <a:off x="5365348" y="319672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27" name="Straight Connector 1226">
              <a:extLst>
                <a:ext uri="{FF2B5EF4-FFF2-40B4-BE49-F238E27FC236}">
                  <a16:creationId xmlns:a16="http://schemas.microsoft.com/office/drawing/2014/main" id="{F59AAB27-9C13-1997-0F01-4F74F574F6AD}"/>
                </a:ext>
              </a:extLst>
            </p:cNvPr>
            <p:cNvCxnSpPr>
              <a:cxnSpLocks/>
              <a:stCxn id="1226" idx="4"/>
            </p:cNvCxnSpPr>
            <p:nvPr/>
          </p:nvCxnSpPr>
          <p:spPr bwMode="auto">
            <a:xfrm>
              <a:off x="5489258" y="319672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25" name="Straight Connector 1224">
              <a:extLst>
                <a:ext uri="{FF2B5EF4-FFF2-40B4-BE49-F238E27FC236}">
                  <a16:creationId xmlns:a16="http://schemas.microsoft.com/office/drawing/2014/main" id="{DD8FF964-B5F6-36A8-4A5B-C45FB6124526}"/>
                </a:ext>
              </a:extLst>
            </p:cNvPr>
            <p:cNvCxnSpPr>
              <a:cxnSpLocks/>
              <a:stCxn id="1224" idx="4"/>
            </p:cNvCxnSpPr>
            <p:nvPr/>
          </p:nvCxnSpPr>
          <p:spPr bwMode="auto">
            <a:xfrm>
              <a:off x="5433499" y="318331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grpSp>
          <p:nvGrpSpPr>
            <p:cNvPr id="4622" name="Group 4621">
              <a:extLst>
                <a:ext uri="{FF2B5EF4-FFF2-40B4-BE49-F238E27FC236}">
                  <a16:creationId xmlns:a16="http://schemas.microsoft.com/office/drawing/2014/main" id="{2D3D42E9-4F5F-6FD8-872D-41D3EBC9AAD9}"/>
                </a:ext>
              </a:extLst>
            </p:cNvPr>
            <p:cNvGrpSpPr/>
            <p:nvPr/>
          </p:nvGrpSpPr>
          <p:grpSpPr>
            <a:xfrm>
              <a:off x="4136093" y="3109566"/>
              <a:ext cx="1934683" cy="101975"/>
              <a:chOff x="4136093" y="3109566"/>
              <a:chExt cx="1934683" cy="101975"/>
            </a:xfrm>
            <a:solidFill>
              <a:schemeClr val="accent5"/>
            </a:solidFill>
          </p:grpSpPr>
          <p:sp>
            <p:nvSpPr>
              <p:cNvPr id="957" name="Oval 956">
                <a:extLst>
                  <a:ext uri="{FF2B5EF4-FFF2-40B4-BE49-F238E27FC236}">
                    <a16:creationId xmlns:a16="http://schemas.microsoft.com/office/drawing/2014/main" id="{3915F4D1-30BD-E79B-370D-85BF147D2BED}"/>
                  </a:ext>
                </a:extLst>
              </p:cNvPr>
              <p:cNvSpPr/>
              <p:nvPr/>
            </p:nvSpPr>
            <p:spPr bwMode="auto">
              <a:xfrm>
                <a:off x="4687156" y="3125210"/>
                <a:ext cx="89834"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955" name="Oval 954">
                <a:extLst>
                  <a:ext uri="{FF2B5EF4-FFF2-40B4-BE49-F238E27FC236}">
                    <a16:creationId xmlns:a16="http://schemas.microsoft.com/office/drawing/2014/main" id="{9B330B31-56C9-7B28-232E-481E1AB9C570}"/>
                  </a:ext>
                </a:extLst>
              </p:cNvPr>
              <p:cNvSpPr/>
              <p:nvPr/>
            </p:nvSpPr>
            <p:spPr bwMode="auto">
              <a:xfrm>
                <a:off x="4826554" y="3125214"/>
                <a:ext cx="83641"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953" name="Oval 952">
                <a:extLst>
                  <a:ext uri="{FF2B5EF4-FFF2-40B4-BE49-F238E27FC236}">
                    <a16:creationId xmlns:a16="http://schemas.microsoft.com/office/drawing/2014/main" id="{6E7DEC25-3E56-6AEE-7A94-B2E36575EF16}"/>
                  </a:ext>
                </a:extLst>
              </p:cNvPr>
              <p:cNvSpPr/>
              <p:nvPr/>
            </p:nvSpPr>
            <p:spPr bwMode="auto">
              <a:xfrm>
                <a:off x="4758395" y="3111803"/>
                <a:ext cx="83641"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951" name="Oval 950">
                <a:extLst>
                  <a:ext uri="{FF2B5EF4-FFF2-40B4-BE49-F238E27FC236}">
                    <a16:creationId xmlns:a16="http://schemas.microsoft.com/office/drawing/2014/main" id="{8F15CA13-57C5-2BC7-BBCA-2FEE7A722607}"/>
                  </a:ext>
                </a:extLst>
              </p:cNvPr>
              <p:cNvSpPr/>
              <p:nvPr/>
            </p:nvSpPr>
            <p:spPr bwMode="auto">
              <a:xfrm>
                <a:off x="4894709" y="3111799"/>
                <a:ext cx="86737"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45" name="Oval 1044">
                <a:extLst>
                  <a:ext uri="{FF2B5EF4-FFF2-40B4-BE49-F238E27FC236}">
                    <a16:creationId xmlns:a16="http://schemas.microsoft.com/office/drawing/2014/main" id="{C1A468FD-27F3-B78E-1A12-06BE08EE7DC8}"/>
                  </a:ext>
                </a:extLst>
              </p:cNvPr>
              <p:cNvSpPr/>
              <p:nvPr/>
            </p:nvSpPr>
            <p:spPr bwMode="auto">
              <a:xfrm>
                <a:off x="4969054" y="3138619"/>
                <a:ext cx="89836"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32" name="Oval 1031">
                <a:extLst>
                  <a:ext uri="{FF2B5EF4-FFF2-40B4-BE49-F238E27FC236}">
                    <a16:creationId xmlns:a16="http://schemas.microsoft.com/office/drawing/2014/main" id="{6C628C99-B6AD-6A38-B1C2-BB998B912DE4}"/>
                  </a:ext>
                </a:extLst>
              </p:cNvPr>
              <p:cNvSpPr/>
              <p:nvPr/>
            </p:nvSpPr>
            <p:spPr bwMode="auto">
              <a:xfrm>
                <a:off x="5108454" y="3138623"/>
                <a:ext cx="83639"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30" name="Oval 1029">
                <a:extLst>
                  <a:ext uri="{FF2B5EF4-FFF2-40B4-BE49-F238E27FC236}">
                    <a16:creationId xmlns:a16="http://schemas.microsoft.com/office/drawing/2014/main" id="{7607C46D-3BFD-FBB6-AF35-7EA57B9224CB}"/>
                  </a:ext>
                </a:extLst>
              </p:cNvPr>
              <p:cNvSpPr/>
              <p:nvPr/>
            </p:nvSpPr>
            <p:spPr bwMode="auto">
              <a:xfrm>
                <a:off x="5052684" y="3125214"/>
                <a:ext cx="71247"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28" name="Oval 1027">
                <a:extLst>
                  <a:ext uri="{FF2B5EF4-FFF2-40B4-BE49-F238E27FC236}">
                    <a16:creationId xmlns:a16="http://schemas.microsoft.com/office/drawing/2014/main" id="{BDBD8C8B-4117-37F6-CB0E-9BCFEA6413D6}"/>
                  </a:ext>
                </a:extLst>
              </p:cNvPr>
              <p:cNvSpPr/>
              <p:nvPr/>
            </p:nvSpPr>
            <p:spPr bwMode="auto">
              <a:xfrm>
                <a:off x="5176607" y="3125210"/>
                <a:ext cx="86737"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519" name="Oval 1518">
                <a:extLst>
                  <a:ext uri="{FF2B5EF4-FFF2-40B4-BE49-F238E27FC236}">
                    <a16:creationId xmlns:a16="http://schemas.microsoft.com/office/drawing/2014/main" id="{D70B8EB7-450C-E7E9-27D5-0E883043F59E}"/>
                  </a:ext>
                </a:extLst>
              </p:cNvPr>
              <p:cNvSpPr/>
              <p:nvPr/>
            </p:nvSpPr>
            <p:spPr bwMode="auto">
              <a:xfrm>
                <a:off x="4136093" y="3148535"/>
                <a:ext cx="74346"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91" name="Oval 1490">
                <a:extLst>
                  <a:ext uri="{FF2B5EF4-FFF2-40B4-BE49-F238E27FC236}">
                    <a16:creationId xmlns:a16="http://schemas.microsoft.com/office/drawing/2014/main" id="{FB4CC6EB-50FD-047E-4EBF-1C584E522574}"/>
                  </a:ext>
                </a:extLst>
              </p:cNvPr>
              <p:cNvSpPr/>
              <p:nvPr/>
            </p:nvSpPr>
            <p:spPr bwMode="auto">
              <a:xfrm>
                <a:off x="4278592" y="3124118"/>
                <a:ext cx="83641"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89" name="Oval 1488">
                <a:extLst>
                  <a:ext uri="{FF2B5EF4-FFF2-40B4-BE49-F238E27FC236}">
                    <a16:creationId xmlns:a16="http://schemas.microsoft.com/office/drawing/2014/main" id="{6EAECEA7-F964-7CB4-2C4C-D02859EC100C}"/>
                  </a:ext>
                </a:extLst>
              </p:cNvPr>
              <p:cNvSpPr/>
              <p:nvPr/>
            </p:nvSpPr>
            <p:spPr bwMode="auto">
              <a:xfrm>
                <a:off x="4207342" y="3135126"/>
                <a:ext cx="83639"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67" name="Oval 1466">
                <a:extLst>
                  <a:ext uri="{FF2B5EF4-FFF2-40B4-BE49-F238E27FC236}">
                    <a16:creationId xmlns:a16="http://schemas.microsoft.com/office/drawing/2014/main" id="{A466A249-CF71-9584-0AFB-97F7448A16A5}"/>
                  </a:ext>
                </a:extLst>
              </p:cNvPr>
              <p:cNvSpPr/>
              <p:nvPr/>
            </p:nvSpPr>
            <p:spPr bwMode="auto">
              <a:xfrm>
                <a:off x="4343644" y="3110709"/>
                <a:ext cx="89834"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59" name="Oval 1458">
                <a:extLst>
                  <a:ext uri="{FF2B5EF4-FFF2-40B4-BE49-F238E27FC236}">
                    <a16:creationId xmlns:a16="http://schemas.microsoft.com/office/drawing/2014/main" id="{76E34AB8-B62C-FC2F-8E37-4601250D9B31}"/>
                  </a:ext>
                </a:extLst>
              </p:cNvPr>
              <p:cNvSpPr/>
              <p:nvPr/>
            </p:nvSpPr>
            <p:spPr bwMode="auto">
              <a:xfrm>
                <a:off x="4417992" y="3146468"/>
                <a:ext cx="80541"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57" name="Oval 1456">
                <a:extLst>
                  <a:ext uri="{FF2B5EF4-FFF2-40B4-BE49-F238E27FC236}">
                    <a16:creationId xmlns:a16="http://schemas.microsoft.com/office/drawing/2014/main" id="{B2169FBF-9CC9-9308-C721-D59D0006B9CC}"/>
                  </a:ext>
                </a:extLst>
              </p:cNvPr>
              <p:cNvSpPr/>
              <p:nvPr/>
            </p:nvSpPr>
            <p:spPr bwMode="auto">
              <a:xfrm>
                <a:off x="4560489" y="3146468"/>
                <a:ext cx="83639"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55" name="Oval 1454">
                <a:extLst>
                  <a:ext uri="{FF2B5EF4-FFF2-40B4-BE49-F238E27FC236}">
                    <a16:creationId xmlns:a16="http://schemas.microsoft.com/office/drawing/2014/main" id="{09BCDC2A-77C9-0DFE-AF87-B2AFD5689080}"/>
                  </a:ext>
                </a:extLst>
              </p:cNvPr>
              <p:cNvSpPr/>
              <p:nvPr/>
            </p:nvSpPr>
            <p:spPr bwMode="auto">
              <a:xfrm>
                <a:off x="4489237" y="3124118"/>
                <a:ext cx="83641"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53" name="Oval 1452">
                <a:extLst>
                  <a:ext uri="{FF2B5EF4-FFF2-40B4-BE49-F238E27FC236}">
                    <a16:creationId xmlns:a16="http://schemas.microsoft.com/office/drawing/2014/main" id="{FBAC07CA-3598-E588-6538-89496927D4BB}"/>
                  </a:ext>
                </a:extLst>
              </p:cNvPr>
              <p:cNvSpPr/>
              <p:nvPr/>
            </p:nvSpPr>
            <p:spPr bwMode="auto">
              <a:xfrm>
                <a:off x="4637931" y="3124118"/>
                <a:ext cx="77444"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56" name="Oval 1355">
                <a:extLst>
                  <a:ext uri="{FF2B5EF4-FFF2-40B4-BE49-F238E27FC236}">
                    <a16:creationId xmlns:a16="http://schemas.microsoft.com/office/drawing/2014/main" id="{A63F9ECB-2D4E-B452-3FF4-F95AC5044341}"/>
                  </a:ext>
                </a:extLst>
              </p:cNvPr>
              <p:cNvSpPr/>
              <p:nvPr/>
            </p:nvSpPr>
            <p:spPr bwMode="auto">
              <a:xfrm>
                <a:off x="5562741" y="3131080"/>
                <a:ext cx="74346"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54" name="Oval 1353">
                <a:extLst>
                  <a:ext uri="{FF2B5EF4-FFF2-40B4-BE49-F238E27FC236}">
                    <a16:creationId xmlns:a16="http://schemas.microsoft.com/office/drawing/2014/main" id="{292D926E-CC47-6329-8B38-D361BE25EE96}"/>
                  </a:ext>
                </a:extLst>
              </p:cNvPr>
              <p:cNvSpPr/>
              <p:nvPr/>
            </p:nvSpPr>
            <p:spPr bwMode="auto">
              <a:xfrm>
                <a:off x="5705241" y="3131080"/>
                <a:ext cx="83641"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52" name="Oval 1351">
                <a:extLst>
                  <a:ext uri="{FF2B5EF4-FFF2-40B4-BE49-F238E27FC236}">
                    <a16:creationId xmlns:a16="http://schemas.microsoft.com/office/drawing/2014/main" id="{B7177642-9A66-CCE1-B510-BC4C539B6300}"/>
                  </a:ext>
                </a:extLst>
              </p:cNvPr>
              <p:cNvSpPr/>
              <p:nvPr/>
            </p:nvSpPr>
            <p:spPr bwMode="auto">
              <a:xfrm>
                <a:off x="5633991" y="3117671"/>
                <a:ext cx="83639"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50" name="Oval 1349">
                <a:extLst>
                  <a:ext uri="{FF2B5EF4-FFF2-40B4-BE49-F238E27FC236}">
                    <a16:creationId xmlns:a16="http://schemas.microsoft.com/office/drawing/2014/main" id="{818D7FB8-6793-16AB-4F3D-F00CBAAB9CB9}"/>
                  </a:ext>
                </a:extLst>
              </p:cNvPr>
              <p:cNvSpPr/>
              <p:nvPr/>
            </p:nvSpPr>
            <p:spPr bwMode="auto">
              <a:xfrm>
                <a:off x="5770293" y="3117671"/>
                <a:ext cx="89834"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44" name="Oval 1343">
                <a:extLst>
                  <a:ext uri="{FF2B5EF4-FFF2-40B4-BE49-F238E27FC236}">
                    <a16:creationId xmlns:a16="http://schemas.microsoft.com/office/drawing/2014/main" id="{CA4E9381-C62B-C356-BE1D-7256F070791B}"/>
                  </a:ext>
                </a:extLst>
              </p:cNvPr>
              <p:cNvSpPr/>
              <p:nvPr/>
            </p:nvSpPr>
            <p:spPr bwMode="auto">
              <a:xfrm>
                <a:off x="5844641" y="3153431"/>
                <a:ext cx="80541"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42" name="Oval 1341">
                <a:extLst>
                  <a:ext uri="{FF2B5EF4-FFF2-40B4-BE49-F238E27FC236}">
                    <a16:creationId xmlns:a16="http://schemas.microsoft.com/office/drawing/2014/main" id="{02C3BAE0-A892-A2FF-5B09-9881A315F7C8}"/>
                  </a:ext>
                </a:extLst>
              </p:cNvPr>
              <p:cNvSpPr/>
              <p:nvPr/>
            </p:nvSpPr>
            <p:spPr bwMode="auto">
              <a:xfrm>
                <a:off x="5987137" y="3153431"/>
                <a:ext cx="83639"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40" name="Oval 1339">
                <a:extLst>
                  <a:ext uri="{FF2B5EF4-FFF2-40B4-BE49-F238E27FC236}">
                    <a16:creationId xmlns:a16="http://schemas.microsoft.com/office/drawing/2014/main" id="{C02F487B-3DC1-B7C0-C668-538804E25271}"/>
                  </a:ext>
                </a:extLst>
              </p:cNvPr>
              <p:cNvSpPr/>
              <p:nvPr/>
            </p:nvSpPr>
            <p:spPr bwMode="auto">
              <a:xfrm>
                <a:off x="5915886" y="3131080"/>
                <a:ext cx="83641"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37" name="Oval 1236">
                <a:extLst>
                  <a:ext uri="{FF2B5EF4-FFF2-40B4-BE49-F238E27FC236}">
                    <a16:creationId xmlns:a16="http://schemas.microsoft.com/office/drawing/2014/main" id="{BCC6EABB-5137-BFF5-EAEE-CB5A9972267C}"/>
                  </a:ext>
                </a:extLst>
              </p:cNvPr>
              <p:cNvSpPr/>
              <p:nvPr/>
            </p:nvSpPr>
            <p:spPr bwMode="auto">
              <a:xfrm>
                <a:off x="5036984" y="3122976"/>
                <a:ext cx="83639"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35" name="Oval 1234">
                <a:extLst>
                  <a:ext uri="{FF2B5EF4-FFF2-40B4-BE49-F238E27FC236}">
                    <a16:creationId xmlns:a16="http://schemas.microsoft.com/office/drawing/2014/main" id="{7CD35828-C69C-7CC0-E87C-0147B0BFE24E}"/>
                  </a:ext>
                </a:extLst>
              </p:cNvPr>
              <p:cNvSpPr/>
              <p:nvPr/>
            </p:nvSpPr>
            <p:spPr bwMode="auto">
              <a:xfrm>
                <a:off x="5108232" y="3109566"/>
                <a:ext cx="83641"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33" name="Oval 1232">
                <a:extLst>
                  <a:ext uri="{FF2B5EF4-FFF2-40B4-BE49-F238E27FC236}">
                    <a16:creationId xmlns:a16="http://schemas.microsoft.com/office/drawing/2014/main" id="{5C53F5B4-CAFC-450C-B35A-E678BAD59AEA}"/>
                  </a:ext>
                </a:extLst>
              </p:cNvPr>
              <p:cNvSpPr/>
              <p:nvPr/>
            </p:nvSpPr>
            <p:spPr bwMode="auto">
              <a:xfrm>
                <a:off x="5244533" y="3109566"/>
                <a:ext cx="74346"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28" name="Oval 1227">
                <a:extLst>
                  <a:ext uri="{FF2B5EF4-FFF2-40B4-BE49-F238E27FC236}">
                    <a16:creationId xmlns:a16="http://schemas.microsoft.com/office/drawing/2014/main" id="{35C9D8B4-7AEE-10E6-4683-E9E52D3C22C8}"/>
                  </a:ext>
                </a:extLst>
              </p:cNvPr>
              <p:cNvSpPr/>
              <p:nvPr/>
            </p:nvSpPr>
            <p:spPr bwMode="auto">
              <a:xfrm>
                <a:off x="5318882" y="3145325"/>
                <a:ext cx="89836" cy="5140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26" name="Oval 1225">
                <a:extLst>
                  <a:ext uri="{FF2B5EF4-FFF2-40B4-BE49-F238E27FC236}">
                    <a16:creationId xmlns:a16="http://schemas.microsoft.com/office/drawing/2014/main" id="{F911E3CC-47CD-2C8F-3B4B-F8F507C04BB6}"/>
                  </a:ext>
                </a:extLst>
              </p:cNvPr>
              <p:cNvSpPr/>
              <p:nvPr/>
            </p:nvSpPr>
            <p:spPr bwMode="auto">
              <a:xfrm>
                <a:off x="5458282" y="3145325"/>
                <a:ext cx="71247" cy="5140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24" name="Oval 1223">
                <a:extLst>
                  <a:ext uri="{FF2B5EF4-FFF2-40B4-BE49-F238E27FC236}">
                    <a16:creationId xmlns:a16="http://schemas.microsoft.com/office/drawing/2014/main" id="{7196DD40-5EF9-A704-98BD-BA316DD370D8}"/>
                  </a:ext>
                </a:extLst>
              </p:cNvPr>
              <p:cNvSpPr/>
              <p:nvPr/>
            </p:nvSpPr>
            <p:spPr bwMode="auto">
              <a:xfrm>
                <a:off x="5390129" y="3122976"/>
                <a:ext cx="83639"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22" name="Oval 1221">
                <a:extLst>
                  <a:ext uri="{FF2B5EF4-FFF2-40B4-BE49-F238E27FC236}">
                    <a16:creationId xmlns:a16="http://schemas.microsoft.com/office/drawing/2014/main" id="{08390672-2E75-4A26-AFA3-14CF66E0255D}"/>
                  </a:ext>
                </a:extLst>
              </p:cNvPr>
              <p:cNvSpPr/>
              <p:nvPr/>
            </p:nvSpPr>
            <p:spPr bwMode="auto">
              <a:xfrm>
                <a:off x="5526431" y="3122976"/>
                <a:ext cx="86737"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cxnSp>
          <p:nvCxnSpPr>
            <p:cNvPr id="1223" name="Straight Connector 1222">
              <a:extLst>
                <a:ext uri="{FF2B5EF4-FFF2-40B4-BE49-F238E27FC236}">
                  <a16:creationId xmlns:a16="http://schemas.microsoft.com/office/drawing/2014/main" id="{9B7456BA-64AB-FC52-FCA5-3FE562E17576}"/>
                </a:ext>
              </a:extLst>
            </p:cNvPr>
            <p:cNvCxnSpPr>
              <a:cxnSpLocks/>
              <a:stCxn id="1222" idx="4"/>
            </p:cNvCxnSpPr>
            <p:nvPr/>
          </p:nvCxnSpPr>
          <p:spPr bwMode="auto">
            <a:xfrm>
              <a:off x="5572897" y="318331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15" name="Straight Connector 1214">
              <a:extLst>
                <a:ext uri="{FF2B5EF4-FFF2-40B4-BE49-F238E27FC236}">
                  <a16:creationId xmlns:a16="http://schemas.microsoft.com/office/drawing/2014/main" id="{97B337B3-4BB2-3CAF-360C-97AA2272A3B4}"/>
                </a:ext>
              </a:extLst>
            </p:cNvPr>
            <p:cNvCxnSpPr>
              <a:cxnSpLocks/>
              <a:stCxn id="1214" idx="4"/>
            </p:cNvCxnSpPr>
            <p:nvPr/>
          </p:nvCxnSpPr>
          <p:spPr bwMode="auto">
            <a:xfrm rot="21540000" flipV="1">
              <a:off x="5127079" y="3334934"/>
              <a:ext cx="3098"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13" name="Straight Connector 1212">
              <a:extLst>
                <a:ext uri="{FF2B5EF4-FFF2-40B4-BE49-F238E27FC236}">
                  <a16:creationId xmlns:a16="http://schemas.microsoft.com/office/drawing/2014/main" id="{B965FD48-F996-5262-25C5-87FBD527CB58}"/>
                </a:ext>
              </a:extLst>
            </p:cNvPr>
            <p:cNvCxnSpPr>
              <a:cxnSpLocks/>
              <a:stCxn id="1212" idx="4"/>
            </p:cNvCxnSpPr>
            <p:nvPr/>
          </p:nvCxnSpPr>
          <p:spPr bwMode="auto">
            <a:xfrm rot="21540000" flipV="1">
              <a:off x="5266482" y="3332030"/>
              <a:ext cx="0"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09" name="Straight Connector 1208">
              <a:extLst>
                <a:ext uri="{FF2B5EF4-FFF2-40B4-BE49-F238E27FC236}">
                  <a16:creationId xmlns:a16="http://schemas.microsoft.com/office/drawing/2014/main" id="{2CC2DC2E-56D6-EA8A-89E9-78C38E406586}"/>
                </a:ext>
              </a:extLst>
            </p:cNvPr>
            <p:cNvCxnSpPr>
              <a:cxnSpLocks/>
              <a:stCxn id="1208" idx="4"/>
            </p:cNvCxnSpPr>
            <p:nvPr/>
          </p:nvCxnSpPr>
          <p:spPr bwMode="auto">
            <a:xfrm rot="21540000" flipV="1">
              <a:off x="5300743" y="3300571"/>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07" name="Straight Connector 1206">
              <a:extLst>
                <a:ext uri="{FF2B5EF4-FFF2-40B4-BE49-F238E27FC236}">
                  <a16:creationId xmlns:a16="http://schemas.microsoft.com/office/drawing/2014/main" id="{6404C12B-ED83-8996-CD44-937A8A303777}"/>
                </a:ext>
              </a:extLst>
            </p:cNvPr>
            <p:cNvCxnSpPr>
              <a:cxnSpLocks/>
              <a:stCxn id="1206" idx="4"/>
            </p:cNvCxnSpPr>
            <p:nvPr/>
          </p:nvCxnSpPr>
          <p:spPr bwMode="auto">
            <a:xfrm rot="21540000" flipV="1">
              <a:off x="5437078" y="3295438"/>
              <a:ext cx="0" cy="9163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05" name="Straight Connector 1204">
              <a:extLst>
                <a:ext uri="{FF2B5EF4-FFF2-40B4-BE49-F238E27FC236}">
                  <a16:creationId xmlns:a16="http://schemas.microsoft.com/office/drawing/2014/main" id="{3D5ECC61-BF21-5A67-26D3-A86FE8C7A867}"/>
                </a:ext>
              </a:extLst>
            </p:cNvPr>
            <p:cNvCxnSpPr>
              <a:cxnSpLocks/>
              <a:stCxn id="1204" idx="4"/>
            </p:cNvCxnSpPr>
            <p:nvPr/>
          </p:nvCxnSpPr>
          <p:spPr bwMode="auto">
            <a:xfrm rot="21540000" flipV="1">
              <a:off x="5387351" y="3320257"/>
              <a:ext cx="3098"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grpSp>
          <p:nvGrpSpPr>
            <p:cNvPr id="4624" name="Group 4623">
              <a:extLst>
                <a:ext uri="{FF2B5EF4-FFF2-40B4-BE49-F238E27FC236}">
                  <a16:creationId xmlns:a16="http://schemas.microsoft.com/office/drawing/2014/main" id="{8700014C-0D30-29C0-A8E9-303C08C56CCE}"/>
                </a:ext>
              </a:extLst>
            </p:cNvPr>
            <p:cNvGrpSpPr/>
            <p:nvPr/>
          </p:nvGrpSpPr>
          <p:grpSpPr>
            <a:xfrm>
              <a:off x="4116373" y="3383075"/>
              <a:ext cx="1976027" cy="107171"/>
              <a:chOff x="4116373" y="3383075"/>
              <a:chExt cx="1976027" cy="107171"/>
            </a:xfrm>
          </p:grpSpPr>
          <p:sp>
            <p:nvSpPr>
              <p:cNvPr id="1058" name="Oval 1057">
                <a:extLst>
                  <a:ext uri="{FF2B5EF4-FFF2-40B4-BE49-F238E27FC236}">
                    <a16:creationId xmlns:a16="http://schemas.microsoft.com/office/drawing/2014/main" id="{995C4D55-FEC5-783F-028E-54B3AFBF7C74}"/>
                  </a:ext>
                </a:extLst>
              </p:cNvPr>
              <p:cNvSpPr/>
              <p:nvPr/>
            </p:nvSpPr>
            <p:spPr bwMode="auto">
              <a:xfrm rot="21540000" flipV="1">
                <a:off x="4662239" y="3410003"/>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56" name="Oval 1055">
                <a:extLst>
                  <a:ext uri="{FF2B5EF4-FFF2-40B4-BE49-F238E27FC236}">
                    <a16:creationId xmlns:a16="http://schemas.microsoft.com/office/drawing/2014/main" id="{41A39247-E628-26F1-D391-CFA3F20D4B36}"/>
                  </a:ext>
                </a:extLst>
              </p:cNvPr>
              <p:cNvSpPr/>
              <p:nvPr/>
            </p:nvSpPr>
            <p:spPr bwMode="auto">
              <a:xfrm rot="21540000" flipV="1">
                <a:off x="4798580" y="3404894"/>
                <a:ext cx="71247" cy="5140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54" name="Oval 1053">
                <a:extLst>
                  <a:ext uri="{FF2B5EF4-FFF2-40B4-BE49-F238E27FC236}">
                    <a16:creationId xmlns:a16="http://schemas.microsoft.com/office/drawing/2014/main" id="{92C80FDB-B4EF-1671-2818-E36EEFDD772B}"/>
                  </a:ext>
                </a:extLst>
              </p:cNvPr>
              <p:cNvSpPr/>
              <p:nvPr/>
            </p:nvSpPr>
            <p:spPr bwMode="auto">
              <a:xfrm rot="21540000" flipV="1">
                <a:off x="4755031" y="3431912"/>
                <a:ext cx="77442"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52" name="Oval 1051">
                <a:extLst>
                  <a:ext uri="{FF2B5EF4-FFF2-40B4-BE49-F238E27FC236}">
                    <a16:creationId xmlns:a16="http://schemas.microsoft.com/office/drawing/2014/main" id="{7A64D721-C93C-4973-2171-A952B4F20B5A}"/>
                  </a:ext>
                </a:extLst>
              </p:cNvPr>
              <p:cNvSpPr/>
              <p:nvPr/>
            </p:nvSpPr>
            <p:spPr bwMode="auto">
              <a:xfrm rot="21540000" flipV="1">
                <a:off x="4888265" y="3422343"/>
                <a:ext cx="7124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71" name="Oval 1070">
                <a:extLst>
                  <a:ext uri="{FF2B5EF4-FFF2-40B4-BE49-F238E27FC236}">
                    <a16:creationId xmlns:a16="http://schemas.microsoft.com/office/drawing/2014/main" id="{1277004E-83EA-A457-A786-577ACA04C2FB}"/>
                  </a:ext>
                </a:extLst>
              </p:cNvPr>
              <p:cNvSpPr/>
              <p:nvPr/>
            </p:nvSpPr>
            <p:spPr bwMode="auto">
              <a:xfrm rot="21540000" flipV="1">
                <a:off x="4922519" y="3395319"/>
                <a:ext cx="86737"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69" name="Oval 1068">
                <a:extLst>
                  <a:ext uri="{FF2B5EF4-FFF2-40B4-BE49-F238E27FC236}">
                    <a16:creationId xmlns:a16="http://schemas.microsoft.com/office/drawing/2014/main" id="{C95C17A7-A740-B35F-6CC9-17FE1585BF2E}"/>
                  </a:ext>
                </a:extLst>
              </p:cNvPr>
              <p:cNvSpPr/>
              <p:nvPr/>
            </p:nvSpPr>
            <p:spPr bwMode="auto">
              <a:xfrm rot="21540000" flipV="1">
                <a:off x="5065031" y="3392402"/>
                <a:ext cx="80541" cy="5363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67" name="Oval 1066">
                <a:extLst>
                  <a:ext uri="{FF2B5EF4-FFF2-40B4-BE49-F238E27FC236}">
                    <a16:creationId xmlns:a16="http://schemas.microsoft.com/office/drawing/2014/main" id="{2D4E15E2-8A84-D1D0-EED1-59328AF199D2}"/>
                  </a:ext>
                </a:extLst>
              </p:cNvPr>
              <p:cNvSpPr/>
              <p:nvPr/>
            </p:nvSpPr>
            <p:spPr bwMode="auto">
              <a:xfrm rot="21540000" flipV="1">
                <a:off x="5015288" y="3419465"/>
                <a:ext cx="80541"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065" name="Oval 1064">
                <a:extLst>
                  <a:ext uri="{FF2B5EF4-FFF2-40B4-BE49-F238E27FC236}">
                    <a16:creationId xmlns:a16="http://schemas.microsoft.com/office/drawing/2014/main" id="{A2CFF17B-208F-9A55-2115-1A0688113DB1}"/>
                  </a:ext>
                </a:extLst>
              </p:cNvPr>
              <p:cNvSpPr/>
              <p:nvPr/>
            </p:nvSpPr>
            <p:spPr bwMode="auto">
              <a:xfrm rot="21540000" flipV="1">
                <a:off x="5148535" y="3412100"/>
                <a:ext cx="86737" cy="5140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45" name="Oval 1444">
                <a:extLst>
                  <a:ext uri="{FF2B5EF4-FFF2-40B4-BE49-F238E27FC236}">
                    <a16:creationId xmlns:a16="http://schemas.microsoft.com/office/drawing/2014/main" id="{B0CF5F77-F12E-757A-E751-6ED73C771335}"/>
                  </a:ext>
                </a:extLst>
              </p:cNvPr>
              <p:cNvSpPr/>
              <p:nvPr/>
            </p:nvSpPr>
            <p:spPr bwMode="auto">
              <a:xfrm rot="21540000" flipV="1">
                <a:off x="4116373" y="3432137"/>
                <a:ext cx="83638"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43" name="Oval 1442">
                <a:extLst>
                  <a:ext uri="{FF2B5EF4-FFF2-40B4-BE49-F238E27FC236}">
                    <a16:creationId xmlns:a16="http://schemas.microsoft.com/office/drawing/2014/main" id="{42DF8F24-7E6B-2FAC-02F8-3A39D26D4002}"/>
                  </a:ext>
                </a:extLst>
              </p:cNvPr>
              <p:cNvSpPr/>
              <p:nvPr/>
            </p:nvSpPr>
            <p:spPr bwMode="auto">
              <a:xfrm rot="21540000" flipV="1">
                <a:off x="4238869" y="3397760"/>
                <a:ext cx="80540"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41" name="Oval 1440">
                <a:extLst>
                  <a:ext uri="{FF2B5EF4-FFF2-40B4-BE49-F238E27FC236}">
                    <a16:creationId xmlns:a16="http://schemas.microsoft.com/office/drawing/2014/main" id="{6190794F-AA7B-2D70-7930-0CA90F6A8B9C}"/>
                  </a:ext>
                </a:extLst>
              </p:cNvPr>
              <p:cNvSpPr/>
              <p:nvPr/>
            </p:nvSpPr>
            <p:spPr bwMode="auto">
              <a:xfrm rot="21540000" flipV="1">
                <a:off x="4190673" y="3424885"/>
                <a:ext cx="74345"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439" name="Oval 1438">
                <a:extLst>
                  <a:ext uri="{FF2B5EF4-FFF2-40B4-BE49-F238E27FC236}">
                    <a16:creationId xmlns:a16="http://schemas.microsoft.com/office/drawing/2014/main" id="{E72E6839-D479-53FC-98F2-521FEA1B8AE1}"/>
                  </a:ext>
                </a:extLst>
              </p:cNvPr>
              <p:cNvSpPr/>
              <p:nvPr/>
            </p:nvSpPr>
            <p:spPr bwMode="auto">
              <a:xfrm rot="21540000" flipV="1">
                <a:off x="4318689" y="3415212"/>
                <a:ext cx="83638" cy="5363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84" name="Oval 1383">
                <a:extLst>
                  <a:ext uri="{FF2B5EF4-FFF2-40B4-BE49-F238E27FC236}">
                    <a16:creationId xmlns:a16="http://schemas.microsoft.com/office/drawing/2014/main" id="{C41C55EB-C5E7-C6EC-E6A5-C1B6A6D04BFF}"/>
                  </a:ext>
                </a:extLst>
              </p:cNvPr>
              <p:cNvSpPr/>
              <p:nvPr/>
            </p:nvSpPr>
            <p:spPr bwMode="auto">
              <a:xfrm rot="21540000" flipV="1">
                <a:off x="4352926" y="3388246"/>
                <a:ext cx="74345"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82" name="Oval 1381">
                <a:extLst>
                  <a:ext uri="{FF2B5EF4-FFF2-40B4-BE49-F238E27FC236}">
                    <a16:creationId xmlns:a16="http://schemas.microsoft.com/office/drawing/2014/main" id="{3EB2CF23-3BBE-1A77-0968-DF842E70DBD0}"/>
                  </a:ext>
                </a:extLst>
              </p:cNvPr>
              <p:cNvSpPr/>
              <p:nvPr/>
            </p:nvSpPr>
            <p:spPr bwMode="auto">
              <a:xfrm rot="21540000" flipV="1">
                <a:off x="4495439" y="3383075"/>
                <a:ext cx="77443"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80" name="Oval 1379">
                <a:extLst>
                  <a:ext uri="{FF2B5EF4-FFF2-40B4-BE49-F238E27FC236}">
                    <a16:creationId xmlns:a16="http://schemas.microsoft.com/office/drawing/2014/main" id="{6FD6EB25-FA5E-EF2E-DE5C-3C560EB8FA68}"/>
                  </a:ext>
                </a:extLst>
              </p:cNvPr>
              <p:cNvSpPr/>
              <p:nvPr/>
            </p:nvSpPr>
            <p:spPr bwMode="auto">
              <a:xfrm rot="21540000" flipV="1">
                <a:off x="4442603" y="3410145"/>
                <a:ext cx="80540"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78" name="Oval 1377">
                <a:extLst>
                  <a:ext uri="{FF2B5EF4-FFF2-40B4-BE49-F238E27FC236}">
                    <a16:creationId xmlns:a16="http://schemas.microsoft.com/office/drawing/2014/main" id="{9E226AC3-2545-8623-536F-39DA5E9E4DBA}"/>
                  </a:ext>
                </a:extLst>
              </p:cNvPr>
              <p:cNvSpPr/>
              <p:nvPr/>
            </p:nvSpPr>
            <p:spPr bwMode="auto">
              <a:xfrm rot="21540000" flipV="1">
                <a:off x="4578936" y="3407233"/>
                <a:ext cx="86736"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30" name="Oval 1329">
                <a:extLst>
                  <a:ext uri="{FF2B5EF4-FFF2-40B4-BE49-F238E27FC236}">
                    <a16:creationId xmlns:a16="http://schemas.microsoft.com/office/drawing/2014/main" id="{7DF4CD32-735F-435D-A917-98E0EC4D4E37}"/>
                  </a:ext>
                </a:extLst>
              </p:cNvPr>
              <p:cNvSpPr/>
              <p:nvPr/>
            </p:nvSpPr>
            <p:spPr bwMode="auto">
              <a:xfrm rot="21540000" flipV="1">
                <a:off x="5503899" y="3407714"/>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28" name="Oval 1327">
                <a:extLst>
                  <a:ext uri="{FF2B5EF4-FFF2-40B4-BE49-F238E27FC236}">
                    <a16:creationId xmlns:a16="http://schemas.microsoft.com/office/drawing/2014/main" id="{D515CF44-45B7-132F-D2E1-8F63F03C2028}"/>
                  </a:ext>
                </a:extLst>
              </p:cNvPr>
              <p:cNvSpPr/>
              <p:nvPr/>
            </p:nvSpPr>
            <p:spPr bwMode="auto">
              <a:xfrm rot="21540000" flipV="1">
                <a:off x="5658819" y="3404732"/>
                <a:ext cx="80541"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26" name="Oval 1325">
                <a:extLst>
                  <a:ext uri="{FF2B5EF4-FFF2-40B4-BE49-F238E27FC236}">
                    <a16:creationId xmlns:a16="http://schemas.microsoft.com/office/drawing/2014/main" id="{9CEE6197-81E9-74AF-1248-2D77884D18D5}"/>
                  </a:ext>
                </a:extLst>
              </p:cNvPr>
              <p:cNvSpPr/>
              <p:nvPr/>
            </p:nvSpPr>
            <p:spPr bwMode="auto">
              <a:xfrm rot="21540000" flipV="1">
                <a:off x="5599784" y="3431854"/>
                <a:ext cx="74346"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24" name="Oval 1323">
                <a:extLst>
                  <a:ext uri="{FF2B5EF4-FFF2-40B4-BE49-F238E27FC236}">
                    <a16:creationId xmlns:a16="http://schemas.microsoft.com/office/drawing/2014/main" id="{468AA81C-BE87-A665-0097-F7F5E103CEAC}"/>
                  </a:ext>
                </a:extLst>
              </p:cNvPr>
              <p:cNvSpPr/>
              <p:nvPr/>
            </p:nvSpPr>
            <p:spPr bwMode="auto">
              <a:xfrm rot="21540000" flipV="1">
                <a:off x="5745413" y="3422185"/>
                <a:ext cx="83639" cy="5363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18" name="Oval 1317">
                <a:extLst>
                  <a:ext uri="{FF2B5EF4-FFF2-40B4-BE49-F238E27FC236}">
                    <a16:creationId xmlns:a16="http://schemas.microsoft.com/office/drawing/2014/main" id="{50BEFC9E-CAF1-54D1-54A0-11B2BD4A774D}"/>
                  </a:ext>
                </a:extLst>
              </p:cNvPr>
              <p:cNvSpPr/>
              <p:nvPr/>
            </p:nvSpPr>
            <p:spPr bwMode="auto">
              <a:xfrm rot="21540000" flipV="1">
                <a:off x="5779649" y="3395220"/>
                <a:ext cx="74346"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16" name="Oval 1315">
                <a:extLst>
                  <a:ext uri="{FF2B5EF4-FFF2-40B4-BE49-F238E27FC236}">
                    <a16:creationId xmlns:a16="http://schemas.microsoft.com/office/drawing/2014/main" id="{1FA1BECE-2A83-8EFA-EA92-D2567844BC5B}"/>
                  </a:ext>
                </a:extLst>
              </p:cNvPr>
              <p:cNvSpPr/>
              <p:nvPr/>
            </p:nvSpPr>
            <p:spPr bwMode="auto">
              <a:xfrm rot="21540000" flipV="1">
                <a:off x="5922164" y="3404079"/>
                <a:ext cx="77444"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14" name="Oval 1313">
                <a:extLst>
                  <a:ext uri="{FF2B5EF4-FFF2-40B4-BE49-F238E27FC236}">
                    <a16:creationId xmlns:a16="http://schemas.microsoft.com/office/drawing/2014/main" id="{44FC6DDC-3D97-8ED4-7ED9-4BED814D4A6F}"/>
                  </a:ext>
                </a:extLst>
              </p:cNvPr>
              <p:cNvSpPr/>
              <p:nvPr/>
            </p:nvSpPr>
            <p:spPr bwMode="auto">
              <a:xfrm rot="21540000" flipV="1">
                <a:off x="5855294" y="3417126"/>
                <a:ext cx="80541"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312" name="Oval 1311">
                <a:extLst>
                  <a:ext uri="{FF2B5EF4-FFF2-40B4-BE49-F238E27FC236}">
                    <a16:creationId xmlns:a16="http://schemas.microsoft.com/office/drawing/2014/main" id="{70144532-106E-7C03-278A-B15A1D00B298}"/>
                  </a:ext>
                </a:extLst>
              </p:cNvPr>
              <p:cNvSpPr/>
              <p:nvPr/>
            </p:nvSpPr>
            <p:spPr bwMode="auto">
              <a:xfrm rot="21540000" flipV="1">
                <a:off x="6005662" y="3434257"/>
                <a:ext cx="86738"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14" name="Oval 1213">
                <a:extLst>
                  <a:ext uri="{FF2B5EF4-FFF2-40B4-BE49-F238E27FC236}">
                    <a16:creationId xmlns:a16="http://schemas.microsoft.com/office/drawing/2014/main" id="{E0F330BA-1F01-B9DF-E88F-9C2A362FE7D4}"/>
                  </a:ext>
                </a:extLst>
              </p:cNvPr>
              <p:cNvSpPr/>
              <p:nvPr/>
            </p:nvSpPr>
            <p:spPr bwMode="auto">
              <a:xfrm rot="21540000" flipV="1">
                <a:off x="5104906" y="3422060"/>
                <a:ext cx="65053"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12" name="Oval 1211">
                <a:extLst>
                  <a:ext uri="{FF2B5EF4-FFF2-40B4-BE49-F238E27FC236}">
                    <a16:creationId xmlns:a16="http://schemas.microsoft.com/office/drawing/2014/main" id="{580060E3-45AC-F456-5D2C-F7061F09C624}"/>
                  </a:ext>
                </a:extLst>
              </p:cNvPr>
              <p:cNvSpPr/>
              <p:nvPr/>
            </p:nvSpPr>
            <p:spPr bwMode="auto">
              <a:xfrm rot="21540000" flipV="1">
                <a:off x="5225722" y="3419193"/>
                <a:ext cx="83641"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08" name="Oval 1207">
                <a:extLst>
                  <a:ext uri="{FF2B5EF4-FFF2-40B4-BE49-F238E27FC236}">
                    <a16:creationId xmlns:a16="http://schemas.microsoft.com/office/drawing/2014/main" id="{3913412B-8AE2-D02E-F6DE-BA6936627762}"/>
                  </a:ext>
                </a:extLst>
              </p:cNvPr>
              <p:cNvSpPr/>
              <p:nvPr/>
            </p:nvSpPr>
            <p:spPr bwMode="auto">
              <a:xfrm rot="21540000" flipV="1">
                <a:off x="5272365" y="3394372"/>
                <a:ext cx="86737" cy="5587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06" name="Oval 1205">
                <a:extLst>
                  <a:ext uri="{FF2B5EF4-FFF2-40B4-BE49-F238E27FC236}">
                    <a16:creationId xmlns:a16="http://schemas.microsoft.com/office/drawing/2014/main" id="{901B7559-2860-F40A-CF3C-AEBBDF66FC11}"/>
                  </a:ext>
                </a:extLst>
              </p:cNvPr>
              <p:cNvSpPr/>
              <p:nvPr/>
            </p:nvSpPr>
            <p:spPr bwMode="auto">
              <a:xfrm rot="21540000" flipV="1">
                <a:off x="5402507" y="3387056"/>
                <a:ext cx="77442" cy="55874"/>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04" name="Oval 1203">
                <a:extLst>
                  <a:ext uri="{FF2B5EF4-FFF2-40B4-BE49-F238E27FC236}">
                    <a16:creationId xmlns:a16="http://schemas.microsoft.com/office/drawing/2014/main" id="{6A9AECCA-185F-EB8C-890E-88AE40FACEC5}"/>
                  </a:ext>
                </a:extLst>
              </p:cNvPr>
              <p:cNvSpPr/>
              <p:nvPr/>
            </p:nvSpPr>
            <p:spPr bwMode="auto">
              <a:xfrm rot="21540000" flipV="1">
                <a:off x="5365156" y="3416286"/>
                <a:ext cx="80541"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1202" name="Oval 1201">
                <a:extLst>
                  <a:ext uri="{FF2B5EF4-FFF2-40B4-BE49-F238E27FC236}">
                    <a16:creationId xmlns:a16="http://schemas.microsoft.com/office/drawing/2014/main" id="{85D6B59D-50F1-F3B8-6B60-4886428B0B03}"/>
                  </a:ext>
                </a:extLst>
              </p:cNvPr>
              <p:cNvSpPr/>
              <p:nvPr/>
            </p:nvSpPr>
            <p:spPr bwMode="auto">
              <a:xfrm rot="21540000" flipV="1">
                <a:off x="5498393" y="3404479"/>
                <a:ext cx="74346"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cxnSp>
          <p:nvCxnSpPr>
            <p:cNvPr id="1203" name="Straight Connector 1202">
              <a:extLst>
                <a:ext uri="{FF2B5EF4-FFF2-40B4-BE49-F238E27FC236}">
                  <a16:creationId xmlns:a16="http://schemas.microsoft.com/office/drawing/2014/main" id="{CC792504-F88B-2824-CBD1-3EEF79A2962E}"/>
                </a:ext>
              </a:extLst>
            </p:cNvPr>
            <p:cNvCxnSpPr>
              <a:cxnSpLocks/>
              <a:stCxn id="1202" idx="4"/>
            </p:cNvCxnSpPr>
            <p:nvPr/>
          </p:nvCxnSpPr>
          <p:spPr bwMode="auto">
            <a:xfrm rot="21540000" flipV="1">
              <a:off x="5526755" y="3319587"/>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grpSp>
      <p:sp>
        <p:nvSpPr>
          <p:cNvPr id="1078" name="Lightning Bolt 1077">
            <a:extLst>
              <a:ext uri="{FF2B5EF4-FFF2-40B4-BE49-F238E27FC236}">
                <a16:creationId xmlns:a16="http://schemas.microsoft.com/office/drawing/2014/main" id="{834DB9E5-014A-5BAB-1791-79EAABF7E668}"/>
              </a:ext>
            </a:extLst>
          </p:cNvPr>
          <p:cNvSpPr/>
          <p:nvPr/>
        </p:nvSpPr>
        <p:spPr bwMode="auto">
          <a:xfrm rot="2509472">
            <a:off x="4657301" y="4047765"/>
            <a:ext cx="914400" cy="914400"/>
          </a:xfrm>
          <a:prstGeom prst="lightningBolt">
            <a:avLst/>
          </a:prstGeom>
          <a:solidFill>
            <a:schemeClr val="bg2">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79" name="Freeform: Shape 1576">
            <a:extLst>
              <a:ext uri="{FF2B5EF4-FFF2-40B4-BE49-F238E27FC236}">
                <a16:creationId xmlns:a16="http://schemas.microsoft.com/office/drawing/2014/main" id="{91B75545-1F60-B8BD-7522-92B53FEF2CE6}"/>
              </a:ext>
            </a:extLst>
          </p:cNvPr>
          <p:cNvSpPr/>
          <p:nvPr/>
        </p:nvSpPr>
        <p:spPr bwMode="auto">
          <a:xfrm>
            <a:off x="4139717" y="5324530"/>
            <a:ext cx="1949568" cy="460334"/>
          </a:xfrm>
          <a:custGeom>
            <a:avLst/>
            <a:gdLst>
              <a:gd name="connsiteX0" fmla="*/ 0 w 8086614"/>
              <a:gd name="connsiteY0" fmla="*/ 902995 h 902995"/>
              <a:gd name="connsiteX1" fmla="*/ 457200 w 8086614"/>
              <a:gd name="connsiteY1" fmla="*/ 631775 h 902995"/>
              <a:gd name="connsiteX2" fmla="*/ 1038387 w 8086614"/>
              <a:gd name="connsiteY2" fmla="*/ 407049 h 902995"/>
              <a:gd name="connsiteX3" fmla="*/ 1952787 w 8086614"/>
              <a:gd name="connsiteY3" fmla="*/ 166826 h 902995"/>
              <a:gd name="connsiteX4" fmla="*/ 3060916 w 8086614"/>
              <a:gd name="connsiteY4" fmla="*/ 27341 h 902995"/>
              <a:gd name="connsiteX5" fmla="*/ 4145797 w 8086614"/>
              <a:gd name="connsiteY5" fmla="*/ 4093 h 902995"/>
              <a:gd name="connsiteX6" fmla="*/ 4998204 w 8086614"/>
              <a:gd name="connsiteY6" fmla="*/ 81585 h 902995"/>
              <a:gd name="connsiteX7" fmla="*/ 5912604 w 8086614"/>
              <a:gd name="connsiteY7" fmla="*/ 213321 h 902995"/>
              <a:gd name="connsiteX8" fmla="*/ 6858000 w 8086614"/>
              <a:gd name="connsiteY8" fmla="*/ 391551 h 902995"/>
              <a:gd name="connsiteX9" fmla="*/ 7617417 w 8086614"/>
              <a:gd name="connsiteY9" fmla="*/ 639524 h 902995"/>
              <a:gd name="connsiteX10" fmla="*/ 8028123 w 8086614"/>
              <a:gd name="connsiteY10" fmla="*/ 856500 h 902995"/>
              <a:gd name="connsiteX11" fmla="*/ 8074617 w 8086614"/>
              <a:gd name="connsiteY11" fmla="*/ 902995 h 902995"/>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5912604 w 8086614"/>
              <a:gd name="connsiteY7" fmla="*/ 21149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919993 w 8086614"/>
              <a:gd name="connsiteY8" fmla="*/ 373046 h 901169"/>
              <a:gd name="connsiteX9" fmla="*/ 7617417 w 8086614"/>
              <a:gd name="connsiteY9" fmla="*/ 637698 h 901169"/>
              <a:gd name="connsiteX10" fmla="*/ 8028123 w 8086614"/>
              <a:gd name="connsiteY10" fmla="*/ 854674 h 901169"/>
              <a:gd name="connsiteX11" fmla="*/ 8074617 w 8086614"/>
              <a:gd name="connsiteY11" fmla="*/ 901169 h 90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86614" h="901169">
                <a:moveTo>
                  <a:pt x="0" y="901169"/>
                </a:moveTo>
                <a:cubicBezTo>
                  <a:pt x="142068" y="806888"/>
                  <a:pt x="284136" y="712607"/>
                  <a:pt x="457200" y="629949"/>
                </a:cubicBezTo>
                <a:cubicBezTo>
                  <a:pt x="630264" y="547291"/>
                  <a:pt x="789123" y="482714"/>
                  <a:pt x="1038387" y="405223"/>
                </a:cubicBezTo>
                <a:cubicBezTo>
                  <a:pt x="1287651" y="327732"/>
                  <a:pt x="1615699" y="228285"/>
                  <a:pt x="1952787" y="165000"/>
                </a:cubicBezTo>
                <a:cubicBezTo>
                  <a:pt x="2289875" y="101715"/>
                  <a:pt x="2695414" y="52637"/>
                  <a:pt x="3060916" y="25515"/>
                </a:cubicBezTo>
                <a:cubicBezTo>
                  <a:pt x="3426418" y="-1607"/>
                  <a:pt x="3812584" y="-2604"/>
                  <a:pt x="4145797" y="2267"/>
                </a:cubicBezTo>
                <a:cubicBezTo>
                  <a:pt x="4479010" y="7138"/>
                  <a:pt x="4743773" y="22648"/>
                  <a:pt x="5060197" y="54739"/>
                </a:cubicBezTo>
                <a:cubicBezTo>
                  <a:pt x="5376621" y="86830"/>
                  <a:pt x="5734374" y="141764"/>
                  <a:pt x="6044340" y="194815"/>
                </a:cubicBezTo>
                <a:cubicBezTo>
                  <a:pt x="6354306" y="247866"/>
                  <a:pt x="6657813" y="299232"/>
                  <a:pt x="6919993" y="373046"/>
                </a:cubicBezTo>
                <a:cubicBezTo>
                  <a:pt x="7182173" y="446860"/>
                  <a:pt x="7432729" y="557427"/>
                  <a:pt x="7617417" y="637698"/>
                </a:cubicBezTo>
                <a:cubicBezTo>
                  <a:pt x="7802105" y="717969"/>
                  <a:pt x="7951923" y="810762"/>
                  <a:pt x="8028123" y="854674"/>
                </a:cubicBezTo>
                <a:cubicBezTo>
                  <a:pt x="8104323" y="898586"/>
                  <a:pt x="8089470" y="899877"/>
                  <a:pt x="8074617" y="901169"/>
                </a:cubicBezTo>
              </a:path>
            </a:pathLst>
          </a:custGeom>
          <a:noFill/>
          <a:ln w="28575">
            <a:solidFill>
              <a:schemeClr val="bg1">
                <a:lumMod val="85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81" name="TextBox 1080">
            <a:extLst>
              <a:ext uri="{FF2B5EF4-FFF2-40B4-BE49-F238E27FC236}">
                <a16:creationId xmlns:a16="http://schemas.microsoft.com/office/drawing/2014/main" id="{087EDF87-D3F2-9EA8-0E0C-2AF521E0F3E6}"/>
              </a:ext>
            </a:extLst>
          </p:cNvPr>
          <p:cNvSpPr txBox="1"/>
          <p:nvPr/>
        </p:nvSpPr>
        <p:spPr>
          <a:xfrm>
            <a:off x="4124527" y="1333500"/>
            <a:ext cx="1984443" cy="307777"/>
          </a:xfrm>
          <a:prstGeom prst="rect">
            <a:avLst/>
          </a:prstGeom>
          <a:solidFill>
            <a:schemeClr val="bg2"/>
          </a:solid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Selective HER2 TKIs</a:t>
            </a:r>
          </a:p>
        </p:txBody>
      </p:sp>
      <p:sp>
        <p:nvSpPr>
          <p:cNvPr id="1521" name="TextBox 1520">
            <a:extLst>
              <a:ext uri="{FF2B5EF4-FFF2-40B4-BE49-F238E27FC236}">
                <a16:creationId xmlns:a16="http://schemas.microsoft.com/office/drawing/2014/main" id="{3667BA0E-09F7-4640-F5A6-092FF75EF304}"/>
              </a:ext>
            </a:extLst>
          </p:cNvPr>
          <p:cNvSpPr txBox="1"/>
          <p:nvPr/>
        </p:nvSpPr>
        <p:spPr>
          <a:xfrm>
            <a:off x="6309238" y="1334406"/>
            <a:ext cx="2231648" cy="307777"/>
          </a:xfrm>
          <a:prstGeom prst="rect">
            <a:avLst/>
          </a:prstGeom>
          <a:solidFill>
            <a:schemeClr val="bg2"/>
          </a:solid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HER2 mAbs</a:t>
            </a:r>
          </a:p>
        </p:txBody>
      </p:sp>
      <p:sp>
        <p:nvSpPr>
          <p:cNvPr id="1522" name="Freeform: Shape 2360">
            <a:extLst>
              <a:ext uri="{FF2B5EF4-FFF2-40B4-BE49-F238E27FC236}">
                <a16:creationId xmlns:a16="http://schemas.microsoft.com/office/drawing/2014/main" id="{D0AB4F98-9E76-FC3C-FF86-9A0C12265262}"/>
              </a:ext>
            </a:extLst>
          </p:cNvPr>
          <p:cNvSpPr/>
          <p:nvPr/>
        </p:nvSpPr>
        <p:spPr bwMode="auto">
          <a:xfrm>
            <a:off x="1582814" y="5324637"/>
            <a:ext cx="1949568" cy="460334"/>
          </a:xfrm>
          <a:custGeom>
            <a:avLst/>
            <a:gdLst>
              <a:gd name="connsiteX0" fmla="*/ 0 w 8086614"/>
              <a:gd name="connsiteY0" fmla="*/ 902995 h 902995"/>
              <a:gd name="connsiteX1" fmla="*/ 457200 w 8086614"/>
              <a:gd name="connsiteY1" fmla="*/ 631775 h 902995"/>
              <a:gd name="connsiteX2" fmla="*/ 1038387 w 8086614"/>
              <a:gd name="connsiteY2" fmla="*/ 407049 h 902995"/>
              <a:gd name="connsiteX3" fmla="*/ 1952787 w 8086614"/>
              <a:gd name="connsiteY3" fmla="*/ 166826 h 902995"/>
              <a:gd name="connsiteX4" fmla="*/ 3060916 w 8086614"/>
              <a:gd name="connsiteY4" fmla="*/ 27341 h 902995"/>
              <a:gd name="connsiteX5" fmla="*/ 4145797 w 8086614"/>
              <a:gd name="connsiteY5" fmla="*/ 4093 h 902995"/>
              <a:gd name="connsiteX6" fmla="*/ 4998204 w 8086614"/>
              <a:gd name="connsiteY6" fmla="*/ 81585 h 902995"/>
              <a:gd name="connsiteX7" fmla="*/ 5912604 w 8086614"/>
              <a:gd name="connsiteY7" fmla="*/ 213321 h 902995"/>
              <a:gd name="connsiteX8" fmla="*/ 6858000 w 8086614"/>
              <a:gd name="connsiteY8" fmla="*/ 391551 h 902995"/>
              <a:gd name="connsiteX9" fmla="*/ 7617417 w 8086614"/>
              <a:gd name="connsiteY9" fmla="*/ 639524 h 902995"/>
              <a:gd name="connsiteX10" fmla="*/ 8028123 w 8086614"/>
              <a:gd name="connsiteY10" fmla="*/ 856500 h 902995"/>
              <a:gd name="connsiteX11" fmla="*/ 8074617 w 8086614"/>
              <a:gd name="connsiteY11" fmla="*/ 902995 h 902995"/>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5912604 w 8086614"/>
              <a:gd name="connsiteY7" fmla="*/ 21149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919993 w 8086614"/>
              <a:gd name="connsiteY8" fmla="*/ 373046 h 901169"/>
              <a:gd name="connsiteX9" fmla="*/ 7617417 w 8086614"/>
              <a:gd name="connsiteY9" fmla="*/ 637698 h 901169"/>
              <a:gd name="connsiteX10" fmla="*/ 8028123 w 8086614"/>
              <a:gd name="connsiteY10" fmla="*/ 854674 h 901169"/>
              <a:gd name="connsiteX11" fmla="*/ 8074617 w 8086614"/>
              <a:gd name="connsiteY11" fmla="*/ 901169 h 90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86614" h="901169">
                <a:moveTo>
                  <a:pt x="0" y="901169"/>
                </a:moveTo>
                <a:cubicBezTo>
                  <a:pt x="142068" y="806888"/>
                  <a:pt x="284136" y="712607"/>
                  <a:pt x="457200" y="629949"/>
                </a:cubicBezTo>
                <a:cubicBezTo>
                  <a:pt x="630264" y="547291"/>
                  <a:pt x="789123" y="482714"/>
                  <a:pt x="1038387" y="405223"/>
                </a:cubicBezTo>
                <a:cubicBezTo>
                  <a:pt x="1287651" y="327732"/>
                  <a:pt x="1615699" y="228285"/>
                  <a:pt x="1952787" y="165000"/>
                </a:cubicBezTo>
                <a:cubicBezTo>
                  <a:pt x="2289875" y="101715"/>
                  <a:pt x="2695414" y="52637"/>
                  <a:pt x="3060916" y="25515"/>
                </a:cubicBezTo>
                <a:cubicBezTo>
                  <a:pt x="3426418" y="-1607"/>
                  <a:pt x="3812584" y="-2604"/>
                  <a:pt x="4145797" y="2267"/>
                </a:cubicBezTo>
                <a:cubicBezTo>
                  <a:pt x="4479010" y="7138"/>
                  <a:pt x="4743773" y="22648"/>
                  <a:pt x="5060197" y="54739"/>
                </a:cubicBezTo>
                <a:cubicBezTo>
                  <a:pt x="5376621" y="86830"/>
                  <a:pt x="5734374" y="141764"/>
                  <a:pt x="6044340" y="194815"/>
                </a:cubicBezTo>
                <a:cubicBezTo>
                  <a:pt x="6354306" y="247866"/>
                  <a:pt x="6657813" y="299232"/>
                  <a:pt x="6919993" y="373046"/>
                </a:cubicBezTo>
                <a:cubicBezTo>
                  <a:pt x="7182173" y="446860"/>
                  <a:pt x="7432729" y="557427"/>
                  <a:pt x="7617417" y="637698"/>
                </a:cubicBezTo>
                <a:cubicBezTo>
                  <a:pt x="7802105" y="717969"/>
                  <a:pt x="7951923" y="810762"/>
                  <a:pt x="8028123" y="854674"/>
                </a:cubicBezTo>
                <a:cubicBezTo>
                  <a:pt x="8104323" y="898586"/>
                  <a:pt x="8089470" y="899877"/>
                  <a:pt x="8074617" y="901169"/>
                </a:cubicBezTo>
              </a:path>
            </a:pathLst>
          </a:custGeom>
          <a:noFill/>
          <a:ln w="28575">
            <a:solidFill>
              <a:schemeClr val="bg1">
                <a:lumMod val="85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560" name="Freeform: Shape 2398">
            <a:extLst>
              <a:ext uri="{FF2B5EF4-FFF2-40B4-BE49-F238E27FC236}">
                <a16:creationId xmlns:a16="http://schemas.microsoft.com/office/drawing/2014/main" id="{AB4331FF-96C7-E11E-E91D-84EF3AF103A3}"/>
              </a:ext>
            </a:extLst>
          </p:cNvPr>
          <p:cNvSpPr/>
          <p:nvPr/>
        </p:nvSpPr>
        <p:spPr bwMode="auto">
          <a:xfrm>
            <a:off x="6418293" y="5324637"/>
            <a:ext cx="1949568" cy="460334"/>
          </a:xfrm>
          <a:custGeom>
            <a:avLst/>
            <a:gdLst>
              <a:gd name="connsiteX0" fmla="*/ 0 w 8086614"/>
              <a:gd name="connsiteY0" fmla="*/ 902995 h 902995"/>
              <a:gd name="connsiteX1" fmla="*/ 457200 w 8086614"/>
              <a:gd name="connsiteY1" fmla="*/ 631775 h 902995"/>
              <a:gd name="connsiteX2" fmla="*/ 1038387 w 8086614"/>
              <a:gd name="connsiteY2" fmla="*/ 407049 h 902995"/>
              <a:gd name="connsiteX3" fmla="*/ 1952787 w 8086614"/>
              <a:gd name="connsiteY3" fmla="*/ 166826 h 902995"/>
              <a:gd name="connsiteX4" fmla="*/ 3060916 w 8086614"/>
              <a:gd name="connsiteY4" fmla="*/ 27341 h 902995"/>
              <a:gd name="connsiteX5" fmla="*/ 4145797 w 8086614"/>
              <a:gd name="connsiteY5" fmla="*/ 4093 h 902995"/>
              <a:gd name="connsiteX6" fmla="*/ 4998204 w 8086614"/>
              <a:gd name="connsiteY6" fmla="*/ 81585 h 902995"/>
              <a:gd name="connsiteX7" fmla="*/ 5912604 w 8086614"/>
              <a:gd name="connsiteY7" fmla="*/ 213321 h 902995"/>
              <a:gd name="connsiteX8" fmla="*/ 6858000 w 8086614"/>
              <a:gd name="connsiteY8" fmla="*/ 391551 h 902995"/>
              <a:gd name="connsiteX9" fmla="*/ 7617417 w 8086614"/>
              <a:gd name="connsiteY9" fmla="*/ 639524 h 902995"/>
              <a:gd name="connsiteX10" fmla="*/ 8028123 w 8086614"/>
              <a:gd name="connsiteY10" fmla="*/ 856500 h 902995"/>
              <a:gd name="connsiteX11" fmla="*/ 8074617 w 8086614"/>
              <a:gd name="connsiteY11" fmla="*/ 902995 h 902995"/>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5912604 w 8086614"/>
              <a:gd name="connsiteY7" fmla="*/ 21149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919993 w 8086614"/>
              <a:gd name="connsiteY8" fmla="*/ 373046 h 901169"/>
              <a:gd name="connsiteX9" fmla="*/ 7617417 w 8086614"/>
              <a:gd name="connsiteY9" fmla="*/ 637698 h 901169"/>
              <a:gd name="connsiteX10" fmla="*/ 8028123 w 8086614"/>
              <a:gd name="connsiteY10" fmla="*/ 854674 h 901169"/>
              <a:gd name="connsiteX11" fmla="*/ 8074617 w 8086614"/>
              <a:gd name="connsiteY11" fmla="*/ 901169 h 90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86614" h="901169">
                <a:moveTo>
                  <a:pt x="0" y="901169"/>
                </a:moveTo>
                <a:cubicBezTo>
                  <a:pt x="142068" y="806888"/>
                  <a:pt x="284136" y="712607"/>
                  <a:pt x="457200" y="629949"/>
                </a:cubicBezTo>
                <a:cubicBezTo>
                  <a:pt x="630264" y="547291"/>
                  <a:pt x="789123" y="482714"/>
                  <a:pt x="1038387" y="405223"/>
                </a:cubicBezTo>
                <a:cubicBezTo>
                  <a:pt x="1287651" y="327732"/>
                  <a:pt x="1615699" y="228285"/>
                  <a:pt x="1952787" y="165000"/>
                </a:cubicBezTo>
                <a:cubicBezTo>
                  <a:pt x="2289875" y="101715"/>
                  <a:pt x="2695414" y="52637"/>
                  <a:pt x="3060916" y="25515"/>
                </a:cubicBezTo>
                <a:cubicBezTo>
                  <a:pt x="3426418" y="-1607"/>
                  <a:pt x="3812584" y="-2604"/>
                  <a:pt x="4145797" y="2267"/>
                </a:cubicBezTo>
                <a:cubicBezTo>
                  <a:pt x="4479010" y="7138"/>
                  <a:pt x="4743773" y="22648"/>
                  <a:pt x="5060197" y="54739"/>
                </a:cubicBezTo>
                <a:cubicBezTo>
                  <a:pt x="5376621" y="86830"/>
                  <a:pt x="5734374" y="141764"/>
                  <a:pt x="6044340" y="194815"/>
                </a:cubicBezTo>
                <a:cubicBezTo>
                  <a:pt x="6354306" y="247866"/>
                  <a:pt x="6657813" y="299232"/>
                  <a:pt x="6919993" y="373046"/>
                </a:cubicBezTo>
                <a:cubicBezTo>
                  <a:pt x="7182173" y="446860"/>
                  <a:pt x="7432729" y="557427"/>
                  <a:pt x="7617417" y="637698"/>
                </a:cubicBezTo>
                <a:cubicBezTo>
                  <a:pt x="7802105" y="717969"/>
                  <a:pt x="7951923" y="810762"/>
                  <a:pt x="8028123" y="854674"/>
                </a:cubicBezTo>
                <a:cubicBezTo>
                  <a:pt x="8104323" y="898586"/>
                  <a:pt x="8089470" y="899877"/>
                  <a:pt x="8074617" y="901169"/>
                </a:cubicBezTo>
              </a:path>
            </a:pathLst>
          </a:custGeom>
          <a:noFill/>
          <a:ln w="28575">
            <a:solidFill>
              <a:schemeClr val="bg1">
                <a:lumMod val="85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1654" name="Group 1653">
            <a:extLst>
              <a:ext uri="{FF2B5EF4-FFF2-40B4-BE49-F238E27FC236}">
                <a16:creationId xmlns:a16="http://schemas.microsoft.com/office/drawing/2014/main" id="{8A11B9E4-0040-3B25-DE65-3CB99F79B578}"/>
              </a:ext>
            </a:extLst>
          </p:cNvPr>
          <p:cNvGrpSpPr/>
          <p:nvPr/>
        </p:nvGrpSpPr>
        <p:grpSpPr>
          <a:xfrm rot="9564457">
            <a:off x="7663458" y="2020628"/>
            <a:ext cx="553986" cy="578276"/>
            <a:chOff x="285313" y="3196211"/>
            <a:chExt cx="1187475" cy="1269460"/>
          </a:xfrm>
          <a:solidFill>
            <a:schemeClr val="accent6"/>
          </a:solidFill>
        </p:grpSpPr>
        <p:sp>
          <p:nvSpPr>
            <p:cNvPr id="1660" name="Freeform 73">
              <a:extLst>
                <a:ext uri="{FF2B5EF4-FFF2-40B4-BE49-F238E27FC236}">
                  <a16:creationId xmlns:a16="http://schemas.microsoft.com/office/drawing/2014/main" id="{542F9D2D-C43F-33D8-2D92-8DC49BC27134}"/>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61" name="Freeform 74">
              <a:extLst>
                <a:ext uri="{FF2B5EF4-FFF2-40B4-BE49-F238E27FC236}">
                  <a16:creationId xmlns:a16="http://schemas.microsoft.com/office/drawing/2014/main" id="{00055759-DE0E-F4FA-FEE4-9DEAD03671F1}"/>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62" name="Freeform 39">
              <a:extLst>
                <a:ext uri="{FF2B5EF4-FFF2-40B4-BE49-F238E27FC236}">
                  <a16:creationId xmlns:a16="http://schemas.microsoft.com/office/drawing/2014/main" id="{89AD8F71-FCF4-E529-F0AA-CAFCED73117A}"/>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63" name="Freeform 41">
              <a:extLst>
                <a:ext uri="{FF2B5EF4-FFF2-40B4-BE49-F238E27FC236}">
                  <a16:creationId xmlns:a16="http://schemas.microsoft.com/office/drawing/2014/main" id="{506C7907-BABA-252F-7D70-AC9247BBB77A}"/>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1655" name="Group 1654">
            <a:extLst>
              <a:ext uri="{FF2B5EF4-FFF2-40B4-BE49-F238E27FC236}">
                <a16:creationId xmlns:a16="http://schemas.microsoft.com/office/drawing/2014/main" id="{40D11E89-4460-ED65-72AE-B3ACA551422B}"/>
              </a:ext>
            </a:extLst>
          </p:cNvPr>
          <p:cNvGrpSpPr/>
          <p:nvPr/>
        </p:nvGrpSpPr>
        <p:grpSpPr>
          <a:xfrm rot="9564457">
            <a:off x="6431282" y="2021881"/>
            <a:ext cx="553986" cy="578276"/>
            <a:chOff x="285313" y="3196211"/>
            <a:chExt cx="1187475" cy="1269460"/>
          </a:xfrm>
          <a:solidFill>
            <a:schemeClr val="accent6"/>
          </a:solidFill>
        </p:grpSpPr>
        <p:sp>
          <p:nvSpPr>
            <p:cNvPr id="1656" name="Freeform 73">
              <a:extLst>
                <a:ext uri="{FF2B5EF4-FFF2-40B4-BE49-F238E27FC236}">
                  <a16:creationId xmlns:a16="http://schemas.microsoft.com/office/drawing/2014/main" id="{DFA34A0D-6534-D201-CC57-381D30D80603}"/>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57" name="Freeform 74">
              <a:extLst>
                <a:ext uri="{FF2B5EF4-FFF2-40B4-BE49-F238E27FC236}">
                  <a16:creationId xmlns:a16="http://schemas.microsoft.com/office/drawing/2014/main" id="{8FA0853F-15C9-8A63-E0BA-883B38713B09}"/>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58" name="Freeform 39">
              <a:extLst>
                <a:ext uri="{FF2B5EF4-FFF2-40B4-BE49-F238E27FC236}">
                  <a16:creationId xmlns:a16="http://schemas.microsoft.com/office/drawing/2014/main" id="{B715ECC7-E4C1-7F1C-D309-5AAAC271EF84}"/>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59" name="Freeform 41">
              <a:extLst>
                <a:ext uri="{FF2B5EF4-FFF2-40B4-BE49-F238E27FC236}">
                  <a16:creationId xmlns:a16="http://schemas.microsoft.com/office/drawing/2014/main" id="{C34CB7D9-D3AD-989C-A44A-4E12E61F39BC}"/>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sp>
        <p:nvSpPr>
          <p:cNvPr id="3114" name="TextBox 3113">
            <a:extLst>
              <a:ext uri="{FF2B5EF4-FFF2-40B4-BE49-F238E27FC236}">
                <a16:creationId xmlns:a16="http://schemas.microsoft.com/office/drawing/2014/main" id="{E8F51199-1DB7-CF97-A856-D7AA0C5BA2C6}"/>
              </a:ext>
            </a:extLst>
          </p:cNvPr>
          <p:cNvSpPr txBox="1"/>
          <p:nvPr/>
        </p:nvSpPr>
        <p:spPr>
          <a:xfrm>
            <a:off x="8715983" y="1333500"/>
            <a:ext cx="3108512" cy="307777"/>
          </a:xfrm>
          <a:prstGeom prst="rect">
            <a:avLst/>
          </a:prstGeom>
          <a:solidFill>
            <a:schemeClr val="bg2"/>
          </a:solid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HER2 ADC</a:t>
            </a:r>
          </a:p>
        </p:txBody>
      </p:sp>
      <p:sp>
        <p:nvSpPr>
          <p:cNvPr id="3115" name="Cross 3114">
            <a:extLst>
              <a:ext uri="{FF2B5EF4-FFF2-40B4-BE49-F238E27FC236}">
                <a16:creationId xmlns:a16="http://schemas.microsoft.com/office/drawing/2014/main" id="{C81FADB7-167A-8A06-0796-B55F5BB9D23F}"/>
              </a:ext>
            </a:extLst>
          </p:cNvPr>
          <p:cNvSpPr/>
          <p:nvPr/>
        </p:nvSpPr>
        <p:spPr bwMode="auto">
          <a:xfrm rot="2732331">
            <a:off x="2401059" y="4187311"/>
            <a:ext cx="454250" cy="442031"/>
          </a:xfrm>
          <a:prstGeom prst="plus">
            <a:avLst>
              <a:gd name="adj" fmla="val 44792"/>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116" name="Cross 3115">
            <a:extLst>
              <a:ext uri="{FF2B5EF4-FFF2-40B4-BE49-F238E27FC236}">
                <a16:creationId xmlns:a16="http://schemas.microsoft.com/office/drawing/2014/main" id="{7DB91EE2-8E6F-7B20-0A11-271517E761B2}"/>
              </a:ext>
            </a:extLst>
          </p:cNvPr>
          <p:cNvSpPr/>
          <p:nvPr/>
        </p:nvSpPr>
        <p:spPr bwMode="auto">
          <a:xfrm rot="2732331">
            <a:off x="4915295" y="4226824"/>
            <a:ext cx="454250" cy="442031"/>
          </a:xfrm>
          <a:prstGeom prst="plus">
            <a:avLst>
              <a:gd name="adj" fmla="val 44792"/>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5125" name="Group 5124">
            <a:extLst>
              <a:ext uri="{FF2B5EF4-FFF2-40B4-BE49-F238E27FC236}">
                <a16:creationId xmlns:a16="http://schemas.microsoft.com/office/drawing/2014/main" id="{D8176706-94BA-19A7-DC74-9673F85DEDCD}"/>
              </a:ext>
            </a:extLst>
          </p:cNvPr>
          <p:cNvGrpSpPr/>
          <p:nvPr/>
        </p:nvGrpSpPr>
        <p:grpSpPr>
          <a:xfrm>
            <a:off x="9742516" y="1742307"/>
            <a:ext cx="669457" cy="655193"/>
            <a:chOff x="9679016" y="1742307"/>
            <a:chExt cx="669457" cy="655193"/>
          </a:xfrm>
        </p:grpSpPr>
        <p:grpSp>
          <p:nvGrpSpPr>
            <p:cNvPr id="3331" name="Group 3330">
              <a:extLst>
                <a:ext uri="{FF2B5EF4-FFF2-40B4-BE49-F238E27FC236}">
                  <a16:creationId xmlns:a16="http://schemas.microsoft.com/office/drawing/2014/main" id="{4F6C9C70-5386-A01C-7895-97ED69043BA6}"/>
                </a:ext>
              </a:extLst>
            </p:cNvPr>
            <p:cNvGrpSpPr/>
            <p:nvPr/>
          </p:nvGrpSpPr>
          <p:grpSpPr>
            <a:xfrm rot="8869563">
              <a:off x="9794488" y="1819224"/>
              <a:ext cx="553985" cy="578276"/>
              <a:chOff x="285314" y="3196210"/>
              <a:chExt cx="1187472" cy="1269461"/>
            </a:xfrm>
            <a:solidFill>
              <a:schemeClr val="accent6"/>
            </a:solidFill>
          </p:grpSpPr>
          <p:sp>
            <p:nvSpPr>
              <p:cNvPr id="3332" name="Freeform 73">
                <a:extLst>
                  <a:ext uri="{FF2B5EF4-FFF2-40B4-BE49-F238E27FC236}">
                    <a16:creationId xmlns:a16="http://schemas.microsoft.com/office/drawing/2014/main" id="{103AB650-9652-39FA-A282-660EE7F5D882}"/>
                  </a:ext>
                </a:extLst>
              </p:cNvPr>
              <p:cNvSpPr/>
              <p:nvPr/>
            </p:nvSpPr>
            <p:spPr bwMode="auto">
              <a:xfrm>
                <a:off x="1123364" y="3389393"/>
                <a:ext cx="349422" cy="461358"/>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33" name="Freeform 74">
                <a:extLst>
                  <a:ext uri="{FF2B5EF4-FFF2-40B4-BE49-F238E27FC236}">
                    <a16:creationId xmlns:a16="http://schemas.microsoft.com/office/drawing/2014/main" id="{80019302-B574-00AC-744E-2D92F396186F}"/>
                  </a:ext>
                </a:extLst>
              </p:cNvPr>
              <p:cNvSpPr/>
              <p:nvPr/>
            </p:nvSpPr>
            <p:spPr bwMode="auto">
              <a:xfrm flipV="1">
                <a:off x="285314" y="3407325"/>
                <a:ext cx="349422" cy="461358"/>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34" name="Freeform 39">
                <a:extLst>
                  <a:ext uri="{FF2B5EF4-FFF2-40B4-BE49-F238E27FC236}">
                    <a16:creationId xmlns:a16="http://schemas.microsoft.com/office/drawing/2014/main" id="{118FBF55-720E-2ED7-04B1-4633280C103F}"/>
                  </a:ext>
                </a:extLst>
              </p:cNvPr>
              <p:cNvSpPr/>
              <p:nvPr/>
            </p:nvSpPr>
            <p:spPr bwMode="auto">
              <a:xfrm>
                <a:off x="894321" y="3196210"/>
                <a:ext cx="502441"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35" name="Freeform 41">
                <a:extLst>
                  <a:ext uri="{FF2B5EF4-FFF2-40B4-BE49-F238E27FC236}">
                    <a16:creationId xmlns:a16="http://schemas.microsoft.com/office/drawing/2014/main" id="{56288A09-E5B5-58CD-B6E0-CBBD611A7242}"/>
                  </a:ext>
                </a:extLst>
              </p:cNvPr>
              <p:cNvSpPr/>
              <p:nvPr/>
            </p:nvSpPr>
            <p:spPr bwMode="auto">
              <a:xfrm flipH="1">
                <a:off x="337718"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3336" name="Group 3335">
              <a:extLst>
                <a:ext uri="{FF2B5EF4-FFF2-40B4-BE49-F238E27FC236}">
                  <a16:creationId xmlns:a16="http://schemas.microsoft.com/office/drawing/2014/main" id="{4D231984-2273-5D36-AE59-F648654DE8AC}"/>
                </a:ext>
              </a:extLst>
            </p:cNvPr>
            <p:cNvGrpSpPr/>
            <p:nvPr/>
          </p:nvGrpSpPr>
          <p:grpSpPr>
            <a:xfrm rot="19304289">
              <a:off x="10032119" y="1742307"/>
              <a:ext cx="278976" cy="201849"/>
              <a:chOff x="1046465" y="2847165"/>
              <a:chExt cx="278976" cy="201849"/>
            </a:xfrm>
            <a:solidFill>
              <a:schemeClr val="accent6"/>
            </a:solidFill>
          </p:grpSpPr>
          <p:sp>
            <p:nvSpPr>
              <p:cNvPr id="3337" name="Rectangle 3336">
                <a:extLst>
                  <a:ext uri="{FF2B5EF4-FFF2-40B4-BE49-F238E27FC236}">
                    <a16:creationId xmlns:a16="http://schemas.microsoft.com/office/drawing/2014/main" id="{B018FD2A-D82E-5957-061C-DCD855D23180}"/>
                  </a:ext>
                </a:extLst>
              </p:cNvPr>
              <p:cNvSpPr/>
              <p:nvPr/>
            </p:nvSpPr>
            <p:spPr bwMode="auto">
              <a:xfrm>
                <a:off x="1046465" y="2937567"/>
                <a:ext cx="112898" cy="29196"/>
              </a:xfrm>
              <a:prstGeom prst="rect">
                <a:avLst/>
              </a:prstGeom>
              <a:solidFill>
                <a:schemeClr val="accent2"/>
              </a:solid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38" name="7-Point Star 2">
                <a:extLst>
                  <a:ext uri="{FF2B5EF4-FFF2-40B4-BE49-F238E27FC236}">
                    <a16:creationId xmlns:a16="http://schemas.microsoft.com/office/drawing/2014/main" id="{B8F9F217-2332-69B6-60A0-49B0E20EAD70}"/>
                  </a:ext>
                </a:extLst>
              </p:cNvPr>
              <p:cNvSpPr/>
              <p:nvPr/>
            </p:nvSpPr>
            <p:spPr bwMode="auto">
              <a:xfrm>
                <a:off x="1118720" y="2847165"/>
                <a:ext cx="206721" cy="201849"/>
              </a:xfrm>
              <a:prstGeom prst="star7">
                <a:avLst/>
              </a:pr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3339" name="Group 3338">
              <a:extLst>
                <a:ext uri="{FF2B5EF4-FFF2-40B4-BE49-F238E27FC236}">
                  <a16:creationId xmlns:a16="http://schemas.microsoft.com/office/drawing/2014/main" id="{CA2D0726-B1B3-6417-68EA-BCBEF8033B62}"/>
                </a:ext>
              </a:extLst>
            </p:cNvPr>
            <p:cNvGrpSpPr/>
            <p:nvPr/>
          </p:nvGrpSpPr>
          <p:grpSpPr>
            <a:xfrm rot="8571241">
              <a:off x="9679016" y="2027531"/>
              <a:ext cx="278977" cy="201849"/>
              <a:chOff x="1046465" y="2847165"/>
              <a:chExt cx="278977" cy="201849"/>
            </a:xfrm>
            <a:solidFill>
              <a:schemeClr val="accent6"/>
            </a:solidFill>
          </p:grpSpPr>
          <p:sp>
            <p:nvSpPr>
              <p:cNvPr id="3340" name="Rectangle 3339">
                <a:extLst>
                  <a:ext uri="{FF2B5EF4-FFF2-40B4-BE49-F238E27FC236}">
                    <a16:creationId xmlns:a16="http://schemas.microsoft.com/office/drawing/2014/main" id="{9F16BF68-41C3-ED96-9B69-63EA003F813F}"/>
                  </a:ext>
                </a:extLst>
              </p:cNvPr>
              <p:cNvSpPr/>
              <p:nvPr/>
            </p:nvSpPr>
            <p:spPr bwMode="auto">
              <a:xfrm>
                <a:off x="1046465" y="2937567"/>
                <a:ext cx="112898" cy="29196"/>
              </a:xfrm>
              <a:prstGeom prst="rect">
                <a:avLst/>
              </a:prstGeom>
              <a:solidFill>
                <a:schemeClr val="accent2"/>
              </a:solid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41" name="7-Point Star 2">
                <a:extLst>
                  <a:ext uri="{FF2B5EF4-FFF2-40B4-BE49-F238E27FC236}">
                    <a16:creationId xmlns:a16="http://schemas.microsoft.com/office/drawing/2014/main" id="{BB3DD764-48CE-FDFA-9F42-83180B139435}"/>
                  </a:ext>
                </a:extLst>
              </p:cNvPr>
              <p:cNvSpPr/>
              <p:nvPr/>
            </p:nvSpPr>
            <p:spPr bwMode="auto">
              <a:xfrm>
                <a:off x="1118721" y="2847165"/>
                <a:ext cx="206721" cy="201849"/>
              </a:xfrm>
              <a:prstGeom prst="star7">
                <a:avLst/>
              </a:pr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3342" name="Oval 3341">
            <a:extLst>
              <a:ext uri="{FF2B5EF4-FFF2-40B4-BE49-F238E27FC236}">
                <a16:creationId xmlns:a16="http://schemas.microsoft.com/office/drawing/2014/main" id="{9206AB48-8496-EC9A-C089-78BC65E413B3}"/>
              </a:ext>
            </a:extLst>
          </p:cNvPr>
          <p:cNvSpPr/>
          <p:nvPr/>
        </p:nvSpPr>
        <p:spPr bwMode="auto">
          <a:xfrm>
            <a:off x="9084276" y="4163528"/>
            <a:ext cx="1230873" cy="1243579"/>
          </a:xfrm>
          <a:custGeom>
            <a:avLst/>
            <a:gdLst>
              <a:gd name="csX0" fmla="*/ 0 w 1230873"/>
              <a:gd name="csY0" fmla="*/ 621790 h 1243579"/>
              <a:gd name="csX1" fmla="*/ 615437 w 1230873"/>
              <a:gd name="csY1" fmla="*/ 0 h 1243579"/>
              <a:gd name="csX2" fmla="*/ 1230874 w 1230873"/>
              <a:gd name="csY2" fmla="*/ 621790 h 1243579"/>
              <a:gd name="csX3" fmla="*/ 615437 w 1230873"/>
              <a:gd name="csY3" fmla="*/ 1243580 h 1243579"/>
              <a:gd name="csX4" fmla="*/ 0 w 1230873"/>
              <a:gd name="csY4" fmla="*/ 621790 h 1243579"/>
            </a:gdLst>
            <a:ahLst/>
            <a:cxnLst>
              <a:cxn ang="0">
                <a:pos x="csX0" y="csY0"/>
              </a:cxn>
              <a:cxn ang="0">
                <a:pos x="csX1" y="csY1"/>
              </a:cxn>
              <a:cxn ang="0">
                <a:pos x="csX2" y="csY2"/>
              </a:cxn>
              <a:cxn ang="0">
                <a:pos x="csX3" y="csY3"/>
              </a:cxn>
              <a:cxn ang="0">
                <a:pos x="csX4" y="csY4"/>
              </a:cxn>
            </a:cxnLst>
            <a:rect l="l" t="t" r="r" b="b"/>
            <a:pathLst>
              <a:path w="1230873" h="1243579" extrusionOk="0">
                <a:moveTo>
                  <a:pt x="0" y="621790"/>
                </a:moveTo>
                <a:cubicBezTo>
                  <a:pt x="-74050" y="247333"/>
                  <a:pt x="297022" y="-68391"/>
                  <a:pt x="615437" y="0"/>
                </a:cubicBezTo>
                <a:cubicBezTo>
                  <a:pt x="958387" y="17167"/>
                  <a:pt x="1291183" y="332364"/>
                  <a:pt x="1230874" y="621790"/>
                </a:cubicBezTo>
                <a:cubicBezTo>
                  <a:pt x="1214462" y="956511"/>
                  <a:pt x="952609" y="1252182"/>
                  <a:pt x="615437" y="1243580"/>
                </a:cubicBezTo>
                <a:cubicBezTo>
                  <a:pt x="252928" y="1165638"/>
                  <a:pt x="25082" y="1031359"/>
                  <a:pt x="0" y="621790"/>
                </a:cubicBezTo>
                <a:close/>
              </a:path>
            </a:pathLst>
          </a:custGeom>
          <a:noFill/>
          <a:ln w="31750">
            <a:solidFill>
              <a:schemeClr val="accent6"/>
            </a:solidFill>
            <a:miter lim="800000"/>
            <a:headEnd/>
            <a:tailEnd/>
            <a:extLst>
              <a:ext uri="{C807C97D-BFC1-408E-A445-0C87EB9F89A2}">
                <ask:lineSketchStyleProps xmlns:ask="http://schemas.microsoft.com/office/drawing/2018/sketchyshapes" sd="4209521668">
                  <a:prstGeom prst="ellipse">
                    <a:avLst/>
                  </a:prstGeom>
                  <ask:type>
                    <ask:lineSketchFreehand/>
                  </ask:type>
                </ask:lineSketchStyleProps>
              </a:ext>
            </a:extLst>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4904" name="Group 4903">
            <a:extLst>
              <a:ext uri="{FF2B5EF4-FFF2-40B4-BE49-F238E27FC236}">
                <a16:creationId xmlns:a16="http://schemas.microsoft.com/office/drawing/2014/main" id="{4EC781EC-8D60-3AB2-C2B4-611AAF6ED63B}"/>
              </a:ext>
            </a:extLst>
          </p:cNvPr>
          <p:cNvGrpSpPr/>
          <p:nvPr/>
        </p:nvGrpSpPr>
        <p:grpSpPr>
          <a:xfrm>
            <a:off x="9272952" y="4305698"/>
            <a:ext cx="747855" cy="905608"/>
            <a:chOff x="9272952" y="4305698"/>
            <a:chExt cx="747855" cy="905608"/>
          </a:xfrm>
        </p:grpSpPr>
        <p:grpSp>
          <p:nvGrpSpPr>
            <p:cNvPr id="3344" name="Group 3343">
              <a:extLst>
                <a:ext uri="{FF2B5EF4-FFF2-40B4-BE49-F238E27FC236}">
                  <a16:creationId xmlns:a16="http://schemas.microsoft.com/office/drawing/2014/main" id="{35E5C00F-75A7-25C6-154E-20BF48949447}"/>
                </a:ext>
              </a:extLst>
            </p:cNvPr>
            <p:cNvGrpSpPr/>
            <p:nvPr/>
          </p:nvGrpSpPr>
          <p:grpSpPr>
            <a:xfrm>
              <a:off x="9523580" y="4501024"/>
              <a:ext cx="497227" cy="710282"/>
              <a:chOff x="1656497" y="1514261"/>
              <a:chExt cx="1083813" cy="1548211"/>
            </a:xfrm>
          </p:grpSpPr>
          <p:grpSp>
            <p:nvGrpSpPr>
              <p:cNvPr id="3356" name="Group 3355">
                <a:extLst>
                  <a:ext uri="{FF2B5EF4-FFF2-40B4-BE49-F238E27FC236}">
                    <a16:creationId xmlns:a16="http://schemas.microsoft.com/office/drawing/2014/main" id="{3300F155-7027-474B-8AC8-35B2243BD59D}"/>
                  </a:ext>
                </a:extLst>
              </p:cNvPr>
              <p:cNvGrpSpPr/>
              <p:nvPr/>
            </p:nvGrpSpPr>
            <p:grpSpPr>
              <a:xfrm>
                <a:off x="1656497" y="1514261"/>
                <a:ext cx="1083813" cy="1381934"/>
                <a:chOff x="3064707" y="1437802"/>
                <a:chExt cx="1369625" cy="1492178"/>
              </a:xfrm>
            </p:grpSpPr>
            <p:sp>
              <p:nvSpPr>
                <p:cNvPr id="3358" name="Freeform 368">
                  <a:extLst>
                    <a:ext uri="{FF2B5EF4-FFF2-40B4-BE49-F238E27FC236}">
                      <a16:creationId xmlns:a16="http://schemas.microsoft.com/office/drawing/2014/main" id="{0002D1FF-044D-2C32-E71D-C506A482922B}"/>
                    </a:ext>
                  </a:extLst>
                </p:cNvPr>
                <p:cNvSpPr/>
                <p:nvPr/>
              </p:nvSpPr>
              <p:spPr bwMode="auto">
                <a:xfrm rot="18944245" flipH="1">
                  <a:off x="3064707" y="1660057"/>
                  <a:ext cx="1369625" cy="1269923"/>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22225"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2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3359" name="Rounded Rectangle 370">
                  <a:extLst>
                    <a:ext uri="{FF2B5EF4-FFF2-40B4-BE49-F238E27FC236}">
                      <a16:creationId xmlns:a16="http://schemas.microsoft.com/office/drawing/2014/main" id="{104DB011-2053-02F7-B96A-C692C14E04F9}"/>
                    </a:ext>
                  </a:extLst>
                </p:cNvPr>
                <p:cNvSpPr/>
                <p:nvPr/>
              </p:nvSpPr>
              <p:spPr bwMode="auto">
                <a:xfrm rot="20059622" flipH="1">
                  <a:off x="3380974" y="1437802"/>
                  <a:ext cx="439445" cy="212584"/>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2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360" name="Rounded Rectangle 372">
                  <a:extLst>
                    <a:ext uri="{FF2B5EF4-FFF2-40B4-BE49-F238E27FC236}">
                      <a16:creationId xmlns:a16="http://schemas.microsoft.com/office/drawing/2014/main" id="{C475C2F5-CA77-DAD6-AA05-F3C5924E36E0}"/>
                    </a:ext>
                  </a:extLst>
                </p:cNvPr>
                <p:cNvSpPr/>
                <p:nvPr/>
              </p:nvSpPr>
              <p:spPr bwMode="auto">
                <a:xfrm rot="4726929" flipH="1">
                  <a:off x="3686186" y="1651040"/>
                  <a:ext cx="437859" cy="214170"/>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2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361" name="Rounded Rectangle 373">
                  <a:extLst>
                    <a:ext uri="{FF2B5EF4-FFF2-40B4-BE49-F238E27FC236}">
                      <a16:creationId xmlns:a16="http://schemas.microsoft.com/office/drawing/2014/main" id="{262BB987-449A-C01D-C88C-25B05BF97DAC}"/>
                    </a:ext>
                  </a:extLst>
                </p:cNvPr>
                <p:cNvSpPr/>
                <p:nvPr/>
              </p:nvSpPr>
              <p:spPr bwMode="auto">
                <a:xfrm rot="1936306" flipH="1">
                  <a:off x="3420702" y="1782852"/>
                  <a:ext cx="439446" cy="21417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2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362" name="Rounded Rectangle 374">
                  <a:extLst>
                    <a:ext uri="{FF2B5EF4-FFF2-40B4-BE49-F238E27FC236}">
                      <a16:creationId xmlns:a16="http://schemas.microsoft.com/office/drawing/2014/main" id="{CBC89774-B923-00E1-E499-10D6486B8279}"/>
                    </a:ext>
                  </a:extLst>
                </p:cNvPr>
                <p:cNvSpPr/>
                <p:nvPr/>
              </p:nvSpPr>
              <p:spPr bwMode="auto">
                <a:xfrm rot="3184002" flipH="1">
                  <a:off x="3300214" y="1995106"/>
                  <a:ext cx="437859" cy="212583"/>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2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grpSp>
          <p:sp>
            <p:nvSpPr>
              <p:cNvPr id="3357" name="Freeform 371">
                <a:extLst>
                  <a:ext uri="{FF2B5EF4-FFF2-40B4-BE49-F238E27FC236}">
                    <a16:creationId xmlns:a16="http://schemas.microsoft.com/office/drawing/2014/main" id="{C8220DB3-6E8E-5C55-2953-34C4BAC734F3}"/>
                  </a:ext>
                </a:extLst>
              </p:cNvPr>
              <p:cNvSpPr/>
              <p:nvPr/>
            </p:nvSpPr>
            <p:spPr bwMode="auto">
              <a:xfrm rot="1286449" flipH="1">
                <a:off x="2060379" y="2702349"/>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accent6"/>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ea typeface="ＭＳ Ｐゴシック" charset="0"/>
                  <a:cs typeface="Poppins" pitchFamily="2" charset="77"/>
                </a:endParaRPr>
              </a:p>
            </p:txBody>
          </p:sp>
        </p:grpSp>
        <p:grpSp>
          <p:nvGrpSpPr>
            <p:cNvPr id="3345" name="Group 3344">
              <a:extLst>
                <a:ext uri="{FF2B5EF4-FFF2-40B4-BE49-F238E27FC236}">
                  <a16:creationId xmlns:a16="http://schemas.microsoft.com/office/drawing/2014/main" id="{64D3CF00-93CB-6FF3-957E-4F14D52B4BE0}"/>
                </a:ext>
              </a:extLst>
            </p:cNvPr>
            <p:cNvGrpSpPr/>
            <p:nvPr/>
          </p:nvGrpSpPr>
          <p:grpSpPr>
            <a:xfrm rot="8869563">
              <a:off x="9335220" y="4347172"/>
              <a:ext cx="298710" cy="311807"/>
              <a:chOff x="285313" y="3196211"/>
              <a:chExt cx="1187475" cy="1269460"/>
            </a:xfrm>
            <a:solidFill>
              <a:schemeClr val="accent6"/>
            </a:solidFill>
          </p:grpSpPr>
          <p:sp>
            <p:nvSpPr>
              <p:cNvPr id="3352" name="Freeform 73">
                <a:extLst>
                  <a:ext uri="{FF2B5EF4-FFF2-40B4-BE49-F238E27FC236}">
                    <a16:creationId xmlns:a16="http://schemas.microsoft.com/office/drawing/2014/main" id="{AB0E1583-D873-C4B0-49DA-C238FBFD2FEA}"/>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53" name="Freeform 74">
                <a:extLst>
                  <a:ext uri="{FF2B5EF4-FFF2-40B4-BE49-F238E27FC236}">
                    <a16:creationId xmlns:a16="http://schemas.microsoft.com/office/drawing/2014/main" id="{A5F41258-5425-22D8-EF8D-F28B8877910B}"/>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54" name="Freeform 39">
                <a:extLst>
                  <a:ext uri="{FF2B5EF4-FFF2-40B4-BE49-F238E27FC236}">
                    <a16:creationId xmlns:a16="http://schemas.microsoft.com/office/drawing/2014/main" id="{5FC75089-2357-C336-8E17-60269F5EEF39}"/>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55" name="Freeform 41">
                <a:extLst>
                  <a:ext uri="{FF2B5EF4-FFF2-40B4-BE49-F238E27FC236}">
                    <a16:creationId xmlns:a16="http://schemas.microsoft.com/office/drawing/2014/main" id="{4B806398-86DF-3A26-7366-0C4EB0EB5D13}"/>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3346" name="Group 3345">
              <a:extLst>
                <a:ext uri="{FF2B5EF4-FFF2-40B4-BE49-F238E27FC236}">
                  <a16:creationId xmlns:a16="http://schemas.microsoft.com/office/drawing/2014/main" id="{98E5DA07-9C4B-94A9-4411-1B1D4696163C}"/>
                </a:ext>
              </a:extLst>
            </p:cNvPr>
            <p:cNvGrpSpPr/>
            <p:nvPr/>
          </p:nvGrpSpPr>
          <p:grpSpPr>
            <a:xfrm rot="19304289">
              <a:off x="9463350" y="4305698"/>
              <a:ext cx="150425" cy="108837"/>
              <a:chOff x="1046465" y="2847165"/>
              <a:chExt cx="278977" cy="201849"/>
            </a:xfrm>
            <a:solidFill>
              <a:schemeClr val="accent6"/>
            </a:solidFill>
          </p:grpSpPr>
          <p:sp>
            <p:nvSpPr>
              <p:cNvPr id="3350" name="Rectangle 3349">
                <a:extLst>
                  <a:ext uri="{FF2B5EF4-FFF2-40B4-BE49-F238E27FC236}">
                    <a16:creationId xmlns:a16="http://schemas.microsoft.com/office/drawing/2014/main" id="{ECC4C3E0-A0C3-03D6-A479-5BFCBC5BDF53}"/>
                  </a:ext>
                </a:extLst>
              </p:cNvPr>
              <p:cNvSpPr/>
              <p:nvPr/>
            </p:nvSpPr>
            <p:spPr bwMode="auto">
              <a:xfrm>
                <a:off x="1046465" y="2937567"/>
                <a:ext cx="112898" cy="29196"/>
              </a:xfrm>
              <a:prstGeom prst="rect">
                <a:avLst/>
              </a:pr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51" name="7-Point Star 2">
                <a:extLst>
                  <a:ext uri="{FF2B5EF4-FFF2-40B4-BE49-F238E27FC236}">
                    <a16:creationId xmlns:a16="http://schemas.microsoft.com/office/drawing/2014/main" id="{EAD1DACC-5669-58C7-545D-240E91C1A66B}"/>
                  </a:ext>
                </a:extLst>
              </p:cNvPr>
              <p:cNvSpPr/>
              <p:nvPr/>
            </p:nvSpPr>
            <p:spPr bwMode="auto">
              <a:xfrm>
                <a:off x="1118721" y="2847165"/>
                <a:ext cx="206721" cy="201849"/>
              </a:xfrm>
              <a:prstGeom prst="star7">
                <a:avLst/>
              </a:pr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3347" name="Group 3346">
              <a:extLst>
                <a:ext uri="{FF2B5EF4-FFF2-40B4-BE49-F238E27FC236}">
                  <a16:creationId xmlns:a16="http://schemas.microsoft.com/office/drawing/2014/main" id="{C7A5CB33-6CC5-1F72-FBE9-9645627ABAAF}"/>
                </a:ext>
              </a:extLst>
            </p:cNvPr>
            <p:cNvGrpSpPr/>
            <p:nvPr/>
          </p:nvGrpSpPr>
          <p:grpSpPr>
            <a:xfrm rot="8571241">
              <a:off x="9272952" y="4459488"/>
              <a:ext cx="150425" cy="108837"/>
              <a:chOff x="1046465" y="2847165"/>
              <a:chExt cx="278977" cy="201849"/>
            </a:xfrm>
            <a:solidFill>
              <a:schemeClr val="accent6"/>
            </a:solidFill>
          </p:grpSpPr>
          <p:sp>
            <p:nvSpPr>
              <p:cNvPr id="3348" name="Rectangle 3347">
                <a:extLst>
                  <a:ext uri="{FF2B5EF4-FFF2-40B4-BE49-F238E27FC236}">
                    <a16:creationId xmlns:a16="http://schemas.microsoft.com/office/drawing/2014/main" id="{5F3DAA43-AF05-D26D-241E-523EB0AAD195}"/>
                  </a:ext>
                </a:extLst>
              </p:cNvPr>
              <p:cNvSpPr/>
              <p:nvPr/>
            </p:nvSpPr>
            <p:spPr bwMode="auto">
              <a:xfrm>
                <a:off x="1046465" y="2937567"/>
                <a:ext cx="112898" cy="29196"/>
              </a:xfrm>
              <a:prstGeom prst="rect">
                <a:avLst/>
              </a:prstGeom>
              <a:grp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49" name="7-Point Star 2">
                <a:extLst>
                  <a:ext uri="{FF2B5EF4-FFF2-40B4-BE49-F238E27FC236}">
                    <a16:creationId xmlns:a16="http://schemas.microsoft.com/office/drawing/2014/main" id="{62622420-B065-2526-2B4E-45D9B15B6ADB}"/>
                  </a:ext>
                </a:extLst>
              </p:cNvPr>
              <p:cNvSpPr/>
              <p:nvPr/>
            </p:nvSpPr>
            <p:spPr bwMode="auto">
              <a:xfrm>
                <a:off x="1118721" y="2847165"/>
                <a:ext cx="206721" cy="201849"/>
              </a:xfrm>
              <a:prstGeom prst="star7">
                <a:avLst/>
              </a:pr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3363" name="Arc 3362">
            <a:extLst>
              <a:ext uri="{FF2B5EF4-FFF2-40B4-BE49-F238E27FC236}">
                <a16:creationId xmlns:a16="http://schemas.microsoft.com/office/drawing/2014/main" id="{46CB158B-F399-755A-BDC4-3052B86366B0}"/>
              </a:ext>
            </a:extLst>
          </p:cNvPr>
          <p:cNvSpPr/>
          <p:nvPr/>
        </p:nvSpPr>
        <p:spPr bwMode="auto">
          <a:xfrm rot="5058838">
            <a:off x="9809231" y="3607670"/>
            <a:ext cx="1064456" cy="865520"/>
          </a:xfrm>
          <a:prstGeom prst="arc">
            <a:avLst/>
          </a:prstGeom>
          <a:noFill/>
          <a:ln w="28575" cap="flat" cmpd="sng" algn="ctr">
            <a:solidFill>
              <a:schemeClr val="tx1"/>
            </a:solidFill>
            <a:prstDash val="solid"/>
            <a:round/>
            <a:headEnd type="none" w="lg" len="med"/>
            <a:tailEnd type="triangl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364" name="TextBox 3363">
            <a:extLst>
              <a:ext uri="{FF2B5EF4-FFF2-40B4-BE49-F238E27FC236}">
                <a16:creationId xmlns:a16="http://schemas.microsoft.com/office/drawing/2014/main" id="{2E759C01-6A9C-8BCA-05A8-E2FD94CB8AFE}"/>
              </a:ext>
            </a:extLst>
          </p:cNvPr>
          <p:cNvSpPr txBox="1"/>
          <p:nvPr/>
        </p:nvSpPr>
        <p:spPr>
          <a:xfrm>
            <a:off x="10734849" y="4254179"/>
            <a:ext cx="134153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Endocytosis</a:t>
            </a:r>
          </a:p>
        </p:txBody>
      </p:sp>
      <p:sp>
        <p:nvSpPr>
          <p:cNvPr id="3365" name="Freeform: Shape 2822">
            <a:extLst>
              <a:ext uri="{FF2B5EF4-FFF2-40B4-BE49-F238E27FC236}">
                <a16:creationId xmlns:a16="http://schemas.microsoft.com/office/drawing/2014/main" id="{A7B409CA-6647-14F9-F056-677C56CD4725}"/>
              </a:ext>
            </a:extLst>
          </p:cNvPr>
          <p:cNvSpPr/>
          <p:nvPr/>
        </p:nvSpPr>
        <p:spPr bwMode="auto">
          <a:xfrm>
            <a:off x="9646374" y="5460751"/>
            <a:ext cx="1949568" cy="460334"/>
          </a:xfrm>
          <a:custGeom>
            <a:avLst/>
            <a:gdLst>
              <a:gd name="connsiteX0" fmla="*/ 0 w 8086614"/>
              <a:gd name="connsiteY0" fmla="*/ 902995 h 902995"/>
              <a:gd name="connsiteX1" fmla="*/ 457200 w 8086614"/>
              <a:gd name="connsiteY1" fmla="*/ 631775 h 902995"/>
              <a:gd name="connsiteX2" fmla="*/ 1038387 w 8086614"/>
              <a:gd name="connsiteY2" fmla="*/ 407049 h 902995"/>
              <a:gd name="connsiteX3" fmla="*/ 1952787 w 8086614"/>
              <a:gd name="connsiteY3" fmla="*/ 166826 h 902995"/>
              <a:gd name="connsiteX4" fmla="*/ 3060916 w 8086614"/>
              <a:gd name="connsiteY4" fmla="*/ 27341 h 902995"/>
              <a:gd name="connsiteX5" fmla="*/ 4145797 w 8086614"/>
              <a:gd name="connsiteY5" fmla="*/ 4093 h 902995"/>
              <a:gd name="connsiteX6" fmla="*/ 4998204 w 8086614"/>
              <a:gd name="connsiteY6" fmla="*/ 81585 h 902995"/>
              <a:gd name="connsiteX7" fmla="*/ 5912604 w 8086614"/>
              <a:gd name="connsiteY7" fmla="*/ 213321 h 902995"/>
              <a:gd name="connsiteX8" fmla="*/ 6858000 w 8086614"/>
              <a:gd name="connsiteY8" fmla="*/ 391551 h 902995"/>
              <a:gd name="connsiteX9" fmla="*/ 7617417 w 8086614"/>
              <a:gd name="connsiteY9" fmla="*/ 639524 h 902995"/>
              <a:gd name="connsiteX10" fmla="*/ 8028123 w 8086614"/>
              <a:gd name="connsiteY10" fmla="*/ 856500 h 902995"/>
              <a:gd name="connsiteX11" fmla="*/ 8074617 w 8086614"/>
              <a:gd name="connsiteY11" fmla="*/ 902995 h 902995"/>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5912604 w 8086614"/>
              <a:gd name="connsiteY7" fmla="*/ 21149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919993 w 8086614"/>
              <a:gd name="connsiteY8" fmla="*/ 373046 h 901169"/>
              <a:gd name="connsiteX9" fmla="*/ 7617417 w 8086614"/>
              <a:gd name="connsiteY9" fmla="*/ 637698 h 901169"/>
              <a:gd name="connsiteX10" fmla="*/ 8028123 w 8086614"/>
              <a:gd name="connsiteY10" fmla="*/ 854674 h 901169"/>
              <a:gd name="connsiteX11" fmla="*/ 8074617 w 8086614"/>
              <a:gd name="connsiteY11" fmla="*/ 901169 h 90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86614" h="901169">
                <a:moveTo>
                  <a:pt x="0" y="901169"/>
                </a:moveTo>
                <a:cubicBezTo>
                  <a:pt x="142068" y="806888"/>
                  <a:pt x="284136" y="712607"/>
                  <a:pt x="457200" y="629949"/>
                </a:cubicBezTo>
                <a:cubicBezTo>
                  <a:pt x="630264" y="547291"/>
                  <a:pt x="789123" y="482714"/>
                  <a:pt x="1038387" y="405223"/>
                </a:cubicBezTo>
                <a:cubicBezTo>
                  <a:pt x="1287651" y="327732"/>
                  <a:pt x="1615699" y="228285"/>
                  <a:pt x="1952787" y="165000"/>
                </a:cubicBezTo>
                <a:cubicBezTo>
                  <a:pt x="2289875" y="101715"/>
                  <a:pt x="2695414" y="52637"/>
                  <a:pt x="3060916" y="25515"/>
                </a:cubicBezTo>
                <a:cubicBezTo>
                  <a:pt x="3426418" y="-1607"/>
                  <a:pt x="3812584" y="-2604"/>
                  <a:pt x="4145797" y="2267"/>
                </a:cubicBezTo>
                <a:cubicBezTo>
                  <a:pt x="4479010" y="7138"/>
                  <a:pt x="4743773" y="22648"/>
                  <a:pt x="5060197" y="54739"/>
                </a:cubicBezTo>
                <a:cubicBezTo>
                  <a:pt x="5376621" y="86830"/>
                  <a:pt x="5734374" y="141764"/>
                  <a:pt x="6044340" y="194815"/>
                </a:cubicBezTo>
                <a:cubicBezTo>
                  <a:pt x="6354306" y="247866"/>
                  <a:pt x="6657813" y="299232"/>
                  <a:pt x="6919993" y="373046"/>
                </a:cubicBezTo>
                <a:cubicBezTo>
                  <a:pt x="7182173" y="446860"/>
                  <a:pt x="7432729" y="557427"/>
                  <a:pt x="7617417" y="637698"/>
                </a:cubicBezTo>
                <a:cubicBezTo>
                  <a:pt x="7802105" y="717969"/>
                  <a:pt x="7951923" y="810762"/>
                  <a:pt x="8028123" y="854674"/>
                </a:cubicBezTo>
                <a:cubicBezTo>
                  <a:pt x="8104323" y="898586"/>
                  <a:pt x="8089470" y="899877"/>
                  <a:pt x="8074617" y="901169"/>
                </a:cubicBezTo>
              </a:path>
            </a:pathLst>
          </a:custGeom>
          <a:noFill/>
          <a:ln w="28575">
            <a:solidFill>
              <a:schemeClr val="bg1">
                <a:lumMod val="85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403" name="7-Point Star 2">
            <a:extLst>
              <a:ext uri="{FF2B5EF4-FFF2-40B4-BE49-F238E27FC236}">
                <a16:creationId xmlns:a16="http://schemas.microsoft.com/office/drawing/2014/main" id="{CE2C5786-3B6D-98A6-F0AC-A4FCC360A2A2}"/>
              </a:ext>
            </a:extLst>
          </p:cNvPr>
          <p:cNvSpPr/>
          <p:nvPr/>
        </p:nvSpPr>
        <p:spPr bwMode="auto">
          <a:xfrm rot="19304289">
            <a:off x="10383475" y="5427363"/>
            <a:ext cx="111464" cy="108837"/>
          </a:xfrm>
          <a:prstGeom prst="star7">
            <a:avLst/>
          </a:prstGeom>
          <a:solidFill>
            <a:schemeClr val="accent6"/>
          </a:solidFill>
          <a:ln w="952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404" name="7-Point Star 2">
            <a:extLst>
              <a:ext uri="{FF2B5EF4-FFF2-40B4-BE49-F238E27FC236}">
                <a16:creationId xmlns:a16="http://schemas.microsoft.com/office/drawing/2014/main" id="{024BB6ED-F145-83BC-7018-2622A1E99A91}"/>
              </a:ext>
            </a:extLst>
          </p:cNvPr>
          <p:cNvSpPr/>
          <p:nvPr/>
        </p:nvSpPr>
        <p:spPr bwMode="auto">
          <a:xfrm rot="19304289">
            <a:off x="10545872" y="5468017"/>
            <a:ext cx="111464" cy="108837"/>
          </a:xfrm>
          <a:prstGeom prst="star7">
            <a:avLst/>
          </a:prstGeom>
          <a:solidFill>
            <a:schemeClr val="accent6"/>
          </a:solidFill>
          <a:ln w="952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405" name="7-Point Star 2">
            <a:extLst>
              <a:ext uri="{FF2B5EF4-FFF2-40B4-BE49-F238E27FC236}">
                <a16:creationId xmlns:a16="http://schemas.microsoft.com/office/drawing/2014/main" id="{ECA72283-9EA5-C137-8353-C04091C7A82C}"/>
              </a:ext>
            </a:extLst>
          </p:cNvPr>
          <p:cNvSpPr/>
          <p:nvPr/>
        </p:nvSpPr>
        <p:spPr bwMode="auto">
          <a:xfrm rot="19304289">
            <a:off x="10487967" y="5590751"/>
            <a:ext cx="111464" cy="108837"/>
          </a:xfrm>
          <a:prstGeom prst="star7">
            <a:avLst/>
          </a:prstGeom>
          <a:solidFill>
            <a:schemeClr val="accent6"/>
          </a:solidFill>
          <a:ln w="952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406" name="7-Point Star 2">
            <a:extLst>
              <a:ext uri="{FF2B5EF4-FFF2-40B4-BE49-F238E27FC236}">
                <a16:creationId xmlns:a16="http://schemas.microsoft.com/office/drawing/2014/main" id="{DFED6895-371F-90D6-5E43-A5EA6F29CE0F}"/>
              </a:ext>
            </a:extLst>
          </p:cNvPr>
          <p:cNvSpPr/>
          <p:nvPr/>
        </p:nvSpPr>
        <p:spPr bwMode="auto">
          <a:xfrm rot="19304289">
            <a:off x="10612167" y="5654315"/>
            <a:ext cx="111464" cy="108837"/>
          </a:xfrm>
          <a:prstGeom prst="star7">
            <a:avLst/>
          </a:prstGeom>
          <a:solidFill>
            <a:schemeClr val="accent6"/>
          </a:solidFill>
          <a:ln w="952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407" name="Arc 3406">
            <a:extLst>
              <a:ext uri="{FF2B5EF4-FFF2-40B4-BE49-F238E27FC236}">
                <a16:creationId xmlns:a16="http://schemas.microsoft.com/office/drawing/2014/main" id="{644EAA34-AAAF-55F7-A58C-0DCA0B022765}"/>
              </a:ext>
            </a:extLst>
          </p:cNvPr>
          <p:cNvSpPr/>
          <p:nvPr/>
        </p:nvSpPr>
        <p:spPr bwMode="auto">
          <a:xfrm rot="20937033">
            <a:off x="9517453" y="5097834"/>
            <a:ext cx="1064456" cy="865520"/>
          </a:xfrm>
          <a:prstGeom prst="arc">
            <a:avLst/>
          </a:prstGeom>
          <a:noFill/>
          <a:ln w="28575" cap="flat" cmpd="sng" algn="ctr">
            <a:solidFill>
              <a:schemeClr val="tx1"/>
            </a:solidFill>
            <a:prstDash val="solid"/>
            <a:round/>
            <a:headEnd type="none" w="lg" len="med"/>
            <a:tailEnd type="triangl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408" name="TextBox 3407">
            <a:extLst>
              <a:ext uri="{FF2B5EF4-FFF2-40B4-BE49-F238E27FC236}">
                <a16:creationId xmlns:a16="http://schemas.microsoft.com/office/drawing/2014/main" id="{73AE1505-B687-6912-A31F-AFCD847A9237}"/>
              </a:ext>
            </a:extLst>
          </p:cNvPr>
          <p:cNvSpPr txBox="1"/>
          <p:nvPr/>
        </p:nvSpPr>
        <p:spPr>
          <a:xfrm>
            <a:off x="10591093" y="4919950"/>
            <a:ext cx="1243132" cy="523220"/>
          </a:xfrm>
          <a:prstGeom prst="rect">
            <a:avLst/>
          </a:prstGeom>
          <a:noFill/>
        </p:spPr>
        <p:txBody>
          <a:bodyPr wrap="square">
            <a:spAutoFit/>
          </a:bodyPr>
          <a:lstStyle/>
          <a:p>
            <a:pPr marL="0" marR="0" lvl="0" indent="0" algn="l"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Payload</a:t>
            </a:r>
          </a:p>
          <a:p>
            <a:pPr marL="0" marR="0" lvl="0" indent="0" algn="l" defTabSz="913798" rtl="0" eaLnBrk="0" fontAlgn="base" latinLnBrk="0" hangingPunct="0">
              <a:lnSpc>
                <a:spcPct val="100000"/>
              </a:lnSpc>
              <a:spcBef>
                <a:spcPct val="0"/>
              </a:spcBef>
              <a:spcAft>
                <a:spcPct val="0"/>
              </a:spcAft>
              <a:buClrTx/>
              <a:buSzTx/>
              <a:buFontTx/>
              <a:buNone/>
              <a:tabLst/>
              <a:defRPr/>
            </a:pPr>
            <a:r>
              <a:rPr kumimoji="0" lang="en-NZ" sz="1400" b="1" i="0" u="none" strike="noStrike" kern="0" cap="none" spc="0" normalizeH="0" baseline="0" noProof="0" dirty="0">
                <a:ln>
                  <a:noFill/>
                </a:ln>
                <a:solidFill>
                  <a:srgbClr val="000000"/>
                </a:solidFill>
                <a:effectLst/>
                <a:uLnTx/>
                <a:uFillTx/>
                <a:latin typeface="Poppins" pitchFamily="2" charset="77"/>
                <a:ea typeface="MS PGothic" panose="020B0600070205080204" pitchFamily="34" charset="-128"/>
                <a:cs typeface="Poppins" pitchFamily="2" charset="77"/>
              </a:rPr>
              <a:t>released</a:t>
            </a:r>
          </a:p>
        </p:txBody>
      </p:sp>
      <p:grpSp>
        <p:nvGrpSpPr>
          <p:cNvPr id="3439" name="Group 3438">
            <a:extLst>
              <a:ext uri="{FF2B5EF4-FFF2-40B4-BE49-F238E27FC236}">
                <a16:creationId xmlns:a16="http://schemas.microsoft.com/office/drawing/2014/main" id="{A3FEBD58-57DA-D134-4601-D9A77619B050}"/>
              </a:ext>
            </a:extLst>
          </p:cNvPr>
          <p:cNvGrpSpPr/>
          <p:nvPr/>
        </p:nvGrpSpPr>
        <p:grpSpPr>
          <a:xfrm>
            <a:off x="1622447" y="1761637"/>
            <a:ext cx="1167227" cy="2206726"/>
            <a:chOff x="1517606" y="-1686101"/>
            <a:chExt cx="1167227" cy="2206726"/>
          </a:xfrm>
        </p:grpSpPr>
        <p:grpSp>
          <p:nvGrpSpPr>
            <p:cNvPr id="3436" name="Group 3435">
              <a:extLst>
                <a:ext uri="{FF2B5EF4-FFF2-40B4-BE49-F238E27FC236}">
                  <a16:creationId xmlns:a16="http://schemas.microsoft.com/office/drawing/2014/main" id="{929351F5-9473-A3BA-417F-B1845CAAB95F}"/>
                </a:ext>
              </a:extLst>
            </p:cNvPr>
            <p:cNvGrpSpPr/>
            <p:nvPr/>
          </p:nvGrpSpPr>
          <p:grpSpPr>
            <a:xfrm>
              <a:off x="1517606" y="-1386163"/>
              <a:ext cx="1167227" cy="1819874"/>
              <a:chOff x="8326969" y="-1629354"/>
              <a:chExt cx="1360839" cy="2121744"/>
            </a:xfrm>
          </p:grpSpPr>
          <p:grpSp>
            <p:nvGrpSpPr>
              <p:cNvPr id="3411" name="Group 3410">
                <a:extLst>
                  <a:ext uri="{FF2B5EF4-FFF2-40B4-BE49-F238E27FC236}">
                    <a16:creationId xmlns:a16="http://schemas.microsoft.com/office/drawing/2014/main" id="{055616CF-B655-528B-3AA7-25B568403191}"/>
                  </a:ext>
                </a:extLst>
              </p:cNvPr>
              <p:cNvGrpSpPr/>
              <p:nvPr/>
            </p:nvGrpSpPr>
            <p:grpSpPr>
              <a:xfrm>
                <a:off x="8326969" y="-1629354"/>
                <a:ext cx="1360839" cy="1946736"/>
                <a:chOff x="1595429" y="1086768"/>
                <a:chExt cx="1360839" cy="1946736"/>
              </a:xfrm>
            </p:grpSpPr>
            <p:sp>
              <p:nvSpPr>
                <p:cNvPr id="3412" name="Freeform 368">
                  <a:extLst>
                    <a:ext uri="{FF2B5EF4-FFF2-40B4-BE49-F238E27FC236}">
                      <a16:creationId xmlns:a16="http://schemas.microsoft.com/office/drawing/2014/main" id="{0F662D3B-2B62-556E-F015-CF39A511CD60}"/>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3413" name="Rounded Rectangle 370">
                  <a:extLst>
                    <a:ext uri="{FF2B5EF4-FFF2-40B4-BE49-F238E27FC236}">
                      <a16:creationId xmlns:a16="http://schemas.microsoft.com/office/drawing/2014/main" id="{F49312E9-652E-D3B7-A4C2-50633A145F40}"/>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414" name="Rounded Rectangle 372">
                  <a:extLst>
                    <a:ext uri="{FF2B5EF4-FFF2-40B4-BE49-F238E27FC236}">
                      <a16:creationId xmlns:a16="http://schemas.microsoft.com/office/drawing/2014/main" id="{EE4BAF76-09D6-7719-F815-D33D44D7DAD5}"/>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415" name="Rounded Rectangle 373">
                  <a:extLst>
                    <a:ext uri="{FF2B5EF4-FFF2-40B4-BE49-F238E27FC236}">
                      <a16:creationId xmlns:a16="http://schemas.microsoft.com/office/drawing/2014/main" id="{B8D037EF-622E-9F7E-A380-F28FC8F2AC61}"/>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416" name="Rounded Rectangle 374">
                  <a:extLst>
                    <a:ext uri="{FF2B5EF4-FFF2-40B4-BE49-F238E27FC236}">
                      <a16:creationId xmlns:a16="http://schemas.microsoft.com/office/drawing/2014/main" id="{2D7B3273-B3D4-3BAA-DF11-0428B99A3DB1}"/>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3417" name="TextBox 3416">
                  <a:extLst>
                    <a:ext uri="{FF2B5EF4-FFF2-40B4-BE49-F238E27FC236}">
                      <a16:creationId xmlns:a16="http://schemas.microsoft.com/office/drawing/2014/main" id="{035DB901-E253-66E7-BCFE-02EB26A63D01}"/>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3418" name="TextBox 3417">
                  <a:extLst>
                    <a:ext uri="{FF2B5EF4-FFF2-40B4-BE49-F238E27FC236}">
                      <a16:creationId xmlns:a16="http://schemas.microsoft.com/office/drawing/2014/main" id="{8A3A999D-36FE-3956-061A-DFF0B1189D83}"/>
                    </a:ext>
                  </a:extLst>
                </p:cNvPr>
                <p:cNvSpPr txBox="1"/>
                <p:nvPr/>
              </p:nvSpPr>
              <p:spPr bwMode="auto">
                <a:xfrm rot="20981706">
                  <a:off x="2226492" y="1228113"/>
                  <a:ext cx="31574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3419" name="TextBox 3418">
                  <a:extLst>
                    <a:ext uri="{FF2B5EF4-FFF2-40B4-BE49-F238E27FC236}">
                      <a16:creationId xmlns:a16="http://schemas.microsoft.com/office/drawing/2014/main" id="{DEF1B83C-65F3-4EDD-D976-EA16B1707ADC}"/>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3420" name="TextBox 3419">
                  <a:extLst>
                    <a:ext uri="{FF2B5EF4-FFF2-40B4-BE49-F238E27FC236}">
                      <a16:creationId xmlns:a16="http://schemas.microsoft.com/office/drawing/2014/main" id="{63B57D62-EDC6-484C-AE08-40E42230DBB0}"/>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3431" name="Group 3430">
                <a:extLst>
                  <a:ext uri="{FF2B5EF4-FFF2-40B4-BE49-F238E27FC236}">
                    <a16:creationId xmlns:a16="http://schemas.microsoft.com/office/drawing/2014/main" id="{5E87E1F5-49FB-2CA6-68A9-C1AC3B853E37}"/>
                  </a:ext>
                </a:extLst>
              </p:cNvPr>
              <p:cNvGrpSpPr/>
              <p:nvPr/>
            </p:nvGrpSpPr>
            <p:grpSpPr>
              <a:xfrm>
                <a:off x="8692793" y="86669"/>
                <a:ext cx="823366" cy="405721"/>
                <a:chOff x="2099033" y="3170712"/>
                <a:chExt cx="823366" cy="405721"/>
              </a:xfrm>
            </p:grpSpPr>
            <p:sp>
              <p:nvSpPr>
                <p:cNvPr id="3432" name="Freeform 371">
                  <a:extLst>
                    <a:ext uri="{FF2B5EF4-FFF2-40B4-BE49-F238E27FC236}">
                      <a16:creationId xmlns:a16="http://schemas.microsoft.com/office/drawing/2014/main" id="{222B29CA-A057-A540-54CB-E9311D4E0ED6}"/>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3433" name="TextBox 3432">
                  <a:extLst>
                    <a:ext uri="{FF2B5EF4-FFF2-40B4-BE49-F238E27FC236}">
                      <a16:creationId xmlns:a16="http://schemas.microsoft.com/office/drawing/2014/main" id="{17994054-18D7-7803-1E55-7B767849E911}"/>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3434" name="Oval 3433">
                  <a:extLst>
                    <a:ext uri="{FF2B5EF4-FFF2-40B4-BE49-F238E27FC236}">
                      <a16:creationId xmlns:a16="http://schemas.microsoft.com/office/drawing/2014/main" id="{8CEA586D-F3B3-3A3E-5A60-92A4EB6FB83A}"/>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3435" name="Oval 3434">
                  <a:extLst>
                    <a:ext uri="{FF2B5EF4-FFF2-40B4-BE49-F238E27FC236}">
                      <a16:creationId xmlns:a16="http://schemas.microsoft.com/office/drawing/2014/main" id="{3731A37B-DDD8-422D-DD97-7F5691D0B400}"/>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3437" name="TextBox 3436">
              <a:extLst>
                <a:ext uri="{FF2B5EF4-FFF2-40B4-BE49-F238E27FC236}">
                  <a16:creationId xmlns:a16="http://schemas.microsoft.com/office/drawing/2014/main" id="{A40896C4-E75E-858D-48EE-B868C0C79216}"/>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sp>
          <p:nvSpPr>
            <p:cNvPr id="3438" name="Cross 3437">
              <a:extLst>
                <a:ext uri="{FF2B5EF4-FFF2-40B4-BE49-F238E27FC236}">
                  <a16:creationId xmlns:a16="http://schemas.microsoft.com/office/drawing/2014/main" id="{65032C7C-AAE2-4057-F451-04F1BD66B629}"/>
                </a:ext>
              </a:extLst>
            </p:cNvPr>
            <p:cNvSpPr/>
            <p:nvPr/>
          </p:nvSpPr>
          <p:spPr bwMode="auto">
            <a:xfrm rot="2732331">
              <a:off x="1964249" y="72484"/>
              <a:ext cx="454250" cy="442031"/>
            </a:xfrm>
            <a:prstGeom prst="plus">
              <a:avLst>
                <a:gd name="adj" fmla="val 44792"/>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1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410" name="Group 4409">
            <a:extLst>
              <a:ext uri="{FF2B5EF4-FFF2-40B4-BE49-F238E27FC236}">
                <a16:creationId xmlns:a16="http://schemas.microsoft.com/office/drawing/2014/main" id="{E49A6C0E-5D28-1A14-39CD-297D743EFE4E}"/>
              </a:ext>
            </a:extLst>
          </p:cNvPr>
          <p:cNvGrpSpPr/>
          <p:nvPr/>
        </p:nvGrpSpPr>
        <p:grpSpPr>
          <a:xfrm>
            <a:off x="940430" y="1761637"/>
            <a:ext cx="1167227" cy="2206726"/>
            <a:chOff x="1517606" y="-1686101"/>
            <a:chExt cx="1167227" cy="2206726"/>
          </a:xfrm>
        </p:grpSpPr>
        <p:grpSp>
          <p:nvGrpSpPr>
            <p:cNvPr id="4411" name="Group 4410">
              <a:extLst>
                <a:ext uri="{FF2B5EF4-FFF2-40B4-BE49-F238E27FC236}">
                  <a16:creationId xmlns:a16="http://schemas.microsoft.com/office/drawing/2014/main" id="{7A6EA594-8A38-0933-377C-20B831BF2C8F}"/>
                </a:ext>
              </a:extLst>
            </p:cNvPr>
            <p:cNvGrpSpPr/>
            <p:nvPr/>
          </p:nvGrpSpPr>
          <p:grpSpPr>
            <a:xfrm>
              <a:off x="1517606" y="-1386163"/>
              <a:ext cx="1167227" cy="1819874"/>
              <a:chOff x="8326969" y="-1629354"/>
              <a:chExt cx="1360839" cy="2121744"/>
            </a:xfrm>
          </p:grpSpPr>
          <p:grpSp>
            <p:nvGrpSpPr>
              <p:cNvPr id="4414" name="Group 4413">
                <a:extLst>
                  <a:ext uri="{FF2B5EF4-FFF2-40B4-BE49-F238E27FC236}">
                    <a16:creationId xmlns:a16="http://schemas.microsoft.com/office/drawing/2014/main" id="{DF035E75-A06B-7096-63F5-19E5340DE639}"/>
                  </a:ext>
                </a:extLst>
              </p:cNvPr>
              <p:cNvGrpSpPr/>
              <p:nvPr/>
            </p:nvGrpSpPr>
            <p:grpSpPr>
              <a:xfrm>
                <a:off x="8326969" y="-1629354"/>
                <a:ext cx="1360839" cy="1946736"/>
                <a:chOff x="1595429" y="1086768"/>
                <a:chExt cx="1360839" cy="1946736"/>
              </a:xfrm>
            </p:grpSpPr>
            <p:sp>
              <p:nvSpPr>
                <p:cNvPr id="4420" name="Freeform 368">
                  <a:extLst>
                    <a:ext uri="{FF2B5EF4-FFF2-40B4-BE49-F238E27FC236}">
                      <a16:creationId xmlns:a16="http://schemas.microsoft.com/office/drawing/2014/main" id="{962EC0D4-3F37-5E4E-89C3-59454C033E21}"/>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4421" name="Rounded Rectangle 370">
                  <a:extLst>
                    <a:ext uri="{FF2B5EF4-FFF2-40B4-BE49-F238E27FC236}">
                      <a16:creationId xmlns:a16="http://schemas.microsoft.com/office/drawing/2014/main" id="{B5EA8BF0-54DA-5196-AF2F-5CA7769A953D}"/>
                    </a:ext>
                  </a:extLst>
                </p:cNvPr>
                <p:cNvSpPr/>
                <p:nvPr/>
              </p:nvSpPr>
              <p:spPr bwMode="auto">
                <a:xfrm rot="20059622" flipH="1">
                  <a:off x="1906765" y="1120561"/>
                  <a:ext cx="347742" cy="196878"/>
                </a:xfrm>
                <a:prstGeom prst="roundRect">
                  <a:avLst>
                    <a:gd name="adj" fmla="val 43082"/>
                  </a:avLst>
                </a:prstGeom>
                <a:solidFill>
                  <a:schemeClr val="accent6"/>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22" name="Rounded Rectangle 372">
                  <a:extLst>
                    <a:ext uri="{FF2B5EF4-FFF2-40B4-BE49-F238E27FC236}">
                      <a16:creationId xmlns:a16="http://schemas.microsoft.com/office/drawing/2014/main" id="{103DEA0F-372A-0569-EE08-7C539AF183A5}"/>
                    </a:ext>
                  </a:extLst>
                </p:cNvPr>
                <p:cNvSpPr/>
                <p:nvPr/>
              </p:nvSpPr>
              <p:spPr bwMode="auto">
                <a:xfrm rot="4726929" flipH="1">
                  <a:off x="2181686" y="1295876"/>
                  <a:ext cx="405509" cy="169477"/>
                </a:xfrm>
                <a:prstGeom prst="roundRect">
                  <a:avLst>
                    <a:gd name="adj" fmla="val 43082"/>
                  </a:avLst>
                </a:prstGeom>
                <a:solidFill>
                  <a:schemeClr val="accent6"/>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23" name="Rounded Rectangle 373">
                  <a:extLst>
                    <a:ext uri="{FF2B5EF4-FFF2-40B4-BE49-F238E27FC236}">
                      <a16:creationId xmlns:a16="http://schemas.microsoft.com/office/drawing/2014/main" id="{C2B52808-7832-7700-5DDC-52CCA0E95865}"/>
                    </a:ext>
                  </a:extLst>
                </p:cNvPr>
                <p:cNvSpPr/>
                <p:nvPr/>
              </p:nvSpPr>
              <p:spPr bwMode="auto">
                <a:xfrm rot="1936306" flipH="1">
                  <a:off x="2004685" y="1514317"/>
                  <a:ext cx="347742" cy="198347"/>
                </a:xfrm>
                <a:prstGeom prst="roundRect">
                  <a:avLst>
                    <a:gd name="adj" fmla="val 43082"/>
                  </a:avLst>
                </a:prstGeom>
                <a:solidFill>
                  <a:schemeClr val="accent6"/>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24" name="Rounded Rectangle 374">
                  <a:extLst>
                    <a:ext uri="{FF2B5EF4-FFF2-40B4-BE49-F238E27FC236}">
                      <a16:creationId xmlns:a16="http://schemas.microsoft.com/office/drawing/2014/main" id="{D323F3DB-629F-9CE4-357D-265E0D00AEB8}"/>
                    </a:ext>
                  </a:extLst>
                </p:cNvPr>
                <p:cNvSpPr/>
                <p:nvPr/>
              </p:nvSpPr>
              <p:spPr bwMode="auto">
                <a:xfrm rot="3184002" flipH="1">
                  <a:off x="1859678" y="1829837"/>
                  <a:ext cx="405509" cy="168221"/>
                </a:xfrm>
                <a:prstGeom prst="roundRect">
                  <a:avLst>
                    <a:gd name="adj" fmla="val 43082"/>
                  </a:avLst>
                </a:prstGeom>
                <a:solidFill>
                  <a:schemeClr val="accent6"/>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25" name="TextBox 4424">
                  <a:extLst>
                    <a:ext uri="{FF2B5EF4-FFF2-40B4-BE49-F238E27FC236}">
                      <a16:creationId xmlns:a16="http://schemas.microsoft.com/office/drawing/2014/main" id="{A194A52F-2A3A-1EC4-69C7-5A2EAF4BDBB2}"/>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426" name="TextBox 4425">
                  <a:extLst>
                    <a:ext uri="{FF2B5EF4-FFF2-40B4-BE49-F238E27FC236}">
                      <a16:creationId xmlns:a16="http://schemas.microsoft.com/office/drawing/2014/main" id="{8C057BC4-119C-D8C7-D30B-E34BBD9E68A1}"/>
                    </a:ext>
                  </a:extLst>
                </p:cNvPr>
                <p:cNvSpPr txBox="1"/>
                <p:nvPr/>
              </p:nvSpPr>
              <p:spPr bwMode="auto">
                <a:xfrm rot="20981706">
                  <a:off x="2238004" y="1229999"/>
                  <a:ext cx="294670"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427" name="TextBox 4426">
                  <a:extLst>
                    <a:ext uri="{FF2B5EF4-FFF2-40B4-BE49-F238E27FC236}">
                      <a16:creationId xmlns:a16="http://schemas.microsoft.com/office/drawing/2014/main" id="{7A198C8F-10F2-A7DE-C5D5-264B08DFA8E3}"/>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428" name="TextBox 4427">
                  <a:extLst>
                    <a:ext uri="{FF2B5EF4-FFF2-40B4-BE49-F238E27FC236}">
                      <a16:creationId xmlns:a16="http://schemas.microsoft.com/office/drawing/2014/main" id="{1025ED98-924D-6027-311C-9AC55DB5ADF7}"/>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415" name="Group 4414">
                <a:extLst>
                  <a:ext uri="{FF2B5EF4-FFF2-40B4-BE49-F238E27FC236}">
                    <a16:creationId xmlns:a16="http://schemas.microsoft.com/office/drawing/2014/main" id="{9BA9F249-6A35-C8D0-5BB5-18E54FE90508}"/>
                  </a:ext>
                </a:extLst>
              </p:cNvPr>
              <p:cNvGrpSpPr/>
              <p:nvPr/>
            </p:nvGrpSpPr>
            <p:grpSpPr>
              <a:xfrm>
                <a:off x="8692793" y="86669"/>
                <a:ext cx="823366" cy="405721"/>
                <a:chOff x="2099033" y="3170712"/>
                <a:chExt cx="823366" cy="405721"/>
              </a:xfrm>
            </p:grpSpPr>
            <p:sp>
              <p:nvSpPr>
                <p:cNvPr id="4416" name="Freeform 371">
                  <a:extLst>
                    <a:ext uri="{FF2B5EF4-FFF2-40B4-BE49-F238E27FC236}">
                      <a16:creationId xmlns:a16="http://schemas.microsoft.com/office/drawing/2014/main" id="{46357B7F-08D2-2916-CDF0-98EC28194F57}"/>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417" name="TextBox 4416">
                  <a:extLst>
                    <a:ext uri="{FF2B5EF4-FFF2-40B4-BE49-F238E27FC236}">
                      <a16:creationId xmlns:a16="http://schemas.microsoft.com/office/drawing/2014/main" id="{22DB7ECA-BFB0-01C7-ACDA-D8C175D42945}"/>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418" name="Oval 4417">
                  <a:extLst>
                    <a:ext uri="{FF2B5EF4-FFF2-40B4-BE49-F238E27FC236}">
                      <a16:creationId xmlns:a16="http://schemas.microsoft.com/office/drawing/2014/main" id="{C628B773-D064-2FE8-09B1-136374827693}"/>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419" name="Oval 4418">
                  <a:extLst>
                    <a:ext uri="{FF2B5EF4-FFF2-40B4-BE49-F238E27FC236}">
                      <a16:creationId xmlns:a16="http://schemas.microsoft.com/office/drawing/2014/main" id="{DC306300-68F5-6751-41F7-8FCED625E0C9}"/>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412" name="TextBox 4411">
              <a:extLst>
                <a:ext uri="{FF2B5EF4-FFF2-40B4-BE49-F238E27FC236}">
                  <a16:creationId xmlns:a16="http://schemas.microsoft.com/office/drawing/2014/main" id="{6BA4B81A-0911-0277-043B-7F7C255250FF}"/>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EGFR</a:t>
              </a:r>
            </a:p>
          </p:txBody>
        </p:sp>
        <p:sp>
          <p:nvSpPr>
            <p:cNvPr id="4413" name="Cross 4412">
              <a:extLst>
                <a:ext uri="{FF2B5EF4-FFF2-40B4-BE49-F238E27FC236}">
                  <a16:creationId xmlns:a16="http://schemas.microsoft.com/office/drawing/2014/main" id="{627264B7-265B-575F-1389-0E39D63ED037}"/>
                </a:ext>
              </a:extLst>
            </p:cNvPr>
            <p:cNvSpPr/>
            <p:nvPr/>
          </p:nvSpPr>
          <p:spPr bwMode="auto">
            <a:xfrm rot="2732331">
              <a:off x="1964249" y="72484"/>
              <a:ext cx="454250" cy="442031"/>
            </a:xfrm>
            <a:prstGeom prst="plus">
              <a:avLst>
                <a:gd name="adj" fmla="val 44792"/>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1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472" name="Group 4471">
            <a:extLst>
              <a:ext uri="{FF2B5EF4-FFF2-40B4-BE49-F238E27FC236}">
                <a16:creationId xmlns:a16="http://schemas.microsoft.com/office/drawing/2014/main" id="{A144D634-5F0D-917A-4656-13875998400C}"/>
              </a:ext>
            </a:extLst>
          </p:cNvPr>
          <p:cNvGrpSpPr/>
          <p:nvPr/>
        </p:nvGrpSpPr>
        <p:grpSpPr>
          <a:xfrm>
            <a:off x="1781042" y="5600823"/>
            <a:ext cx="1536090" cy="242596"/>
            <a:chOff x="3906344" y="5868988"/>
            <a:chExt cx="2271713" cy="358775"/>
          </a:xfrm>
        </p:grpSpPr>
        <p:sp>
          <p:nvSpPr>
            <p:cNvPr id="4473" name="Rectangle 5">
              <a:extLst>
                <a:ext uri="{FF2B5EF4-FFF2-40B4-BE49-F238E27FC236}">
                  <a16:creationId xmlns:a16="http://schemas.microsoft.com/office/drawing/2014/main" id="{B266BE01-D8F1-0DD0-3AF2-E1E911F78EBC}"/>
                </a:ext>
              </a:extLst>
            </p:cNvPr>
            <p:cNvSpPr>
              <a:spLocks noChangeArrowheads="1"/>
            </p:cNvSpPr>
            <p:nvPr/>
          </p:nvSpPr>
          <p:spPr bwMode="auto">
            <a:xfrm>
              <a:off x="438576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74" name="Rectangle 6">
              <a:extLst>
                <a:ext uri="{FF2B5EF4-FFF2-40B4-BE49-F238E27FC236}">
                  <a16:creationId xmlns:a16="http://schemas.microsoft.com/office/drawing/2014/main" id="{C6EEF530-6D96-42F8-58C0-842F4615C7FD}"/>
                </a:ext>
              </a:extLst>
            </p:cNvPr>
            <p:cNvSpPr>
              <a:spLocks noChangeArrowheads="1"/>
            </p:cNvSpPr>
            <p:nvPr/>
          </p:nvSpPr>
          <p:spPr bwMode="auto">
            <a:xfrm>
              <a:off x="456039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75" name="Rectangle 7">
              <a:extLst>
                <a:ext uri="{FF2B5EF4-FFF2-40B4-BE49-F238E27FC236}">
                  <a16:creationId xmlns:a16="http://schemas.microsoft.com/office/drawing/2014/main" id="{9783184C-C0FA-7CCC-FE85-97D050838E0D}"/>
                </a:ext>
              </a:extLst>
            </p:cNvPr>
            <p:cNvSpPr>
              <a:spLocks noChangeArrowheads="1"/>
            </p:cNvSpPr>
            <p:nvPr/>
          </p:nvSpPr>
          <p:spPr bwMode="auto">
            <a:xfrm>
              <a:off x="4614369"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76" name="Rectangle 8">
              <a:extLst>
                <a:ext uri="{FF2B5EF4-FFF2-40B4-BE49-F238E27FC236}">
                  <a16:creationId xmlns:a16="http://schemas.microsoft.com/office/drawing/2014/main" id="{017358A3-614F-038A-1247-1BBFB8325D2A}"/>
                </a:ext>
              </a:extLst>
            </p:cNvPr>
            <p:cNvSpPr>
              <a:spLocks noChangeArrowheads="1"/>
            </p:cNvSpPr>
            <p:nvPr/>
          </p:nvSpPr>
          <p:spPr bwMode="auto">
            <a:xfrm>
              <a:off x="3971432"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77" name="Rectangle 9">
              <a:extLst>
                <a:ext uri="{FF2B5EF4-FFF2-40B4-BE49-F238E27FC236}">
                  <a16:creationId xmlns:a16="http://schemas.microsoft.com/office/drawing/2014/main" id="{4884C1B5-6C79-1592-C2EC-CA5D556F1EA0}"/>
                </a:ext>
              </a:extLst>
            </p:cNvPr>
            <p:cNvSpPr>
              <a:spLocks noChangeArrowheads="1"/>
            </p:cNvSpPr>
            <p:nvPr/>
          </p:nvSpPr>
          <p:spPr bwMode="auto">
            <a:xfrm>
              <a:off x="4026994"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78" name="Rectangle 10">
              <a:extLst>
                <a:ext uri="{FF2B5EF4-FFF2-40B4-BE49-F238E27FC236}">
                  <a16:creationId xmlns:a16="http://schemas.microsoft.com/office/drawing/2014/main" id="{A4AC01DA-ABC3-5A80-93AF-C86A503E33FF}"/>
                </a:ext>
              </a:extLst>
            </p:cNvPr>
            <p:cNvSpPr>
              <a:spLocks noChangeArrowheads="1"/>
            </p:cNvSpPr>
            <p:nvPr/>
          </p:nvSpPr>
          <p:spPr bwMode="auto">
            <a:xfrm>
              <a:off x="43270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79" name="Rectangle 11">
              <a:extLst>
                <a:ext uri="{FF2B5EF4-FFF2-40B4-BE49-F238E27FC236}">
                  <a16:creationId xmlns:a16="http://schemas.microsoft.com/office/drawing/2014/main" id="{D3724EBA-3AEE-61FC-BC0A-E971791B496C}"/>
                </a:ext>
              </a:extLst>
            </p:cNvPr>
            <p:cNvSpPr>
              <a:spLocks noChangeArrowheads="1"/>
            </p:cNvSpPr>
            <p:nvPr/>
          </p:nvSpPr>
          <p:spPr bwMode="auto">
            <a:xfrm>
              <a:off x="42682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0" name="Rectangle 12">
              <a:extLst>
                <a:ext uri="{FF2B5EF4-FFF2-40B4-BE49-F238E27FC236}">
                  <a16:creationId xmlns:a16="http://schemas.microsoft.com/office/drawing/2014/main" id="{3EE233FD-AF1A-F837-0106-982FC52B7896}"/>
                </a:ext>
              </a:extLst>
            </p:cNvPr>
            <p:cNvSpPr>
              <a:spLocks noChangeArrowheads="1"/>
            </p:cNvSpPr>
            <p:nvPr/>
          </p:nvSpPr>
          <p:spPr bwMode="auto">
            <a:xfrm>
              <a:off x="420955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1" name="Freeform 13">
              <a:extLst>
                <a:ext uri="{FF2B5EF4-FFF2-40B4-BE49-F238E27FC236}">
                  <a16:creationId xmlns:a16="http://schemas.microsoft.com/office/drawing/2014/main" id="{CE516494-A624-1742-F689-C20288502150}"/>
                </a:ext>
              </a:extLst>
            </p:cNvPr>
            <p:cNvSpPr>
              <a:spLocks/>
            </p:cNvSpPr>
            <p:nvPr/>
          </p:nvSpPr>
          <p:spPr bwMode="auto">
            <a:xfrm>
              <a:off x="3914282" y="5881688"/>
              <a:ext cx="777875" cy="339725"/>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2" name="Freeform 14">
              <a:extLst>
                <a:ext uri="{FF2B5EF4-FFF2-40B4-BE49-F238E27FC236}">
                  <a16:creationId xmlns:a16="http://schemas.microsoft.com/office/drawing/2014/main" id="{B201C02E-4566-220B-35D9-537B0ECD2C4E}"/>
                </a:ext>
              </a:extLst>
            </p:cNvPr>
            <p:cNvSpPr>
              <a:spLocks noEditPoints="1"/>
            </p:cNvSpPr>
            <p:nvPr/>
          </p:nvSpPr>
          <p:spPr bwMode="auto">
            <a:xfrm>
              <a:off x="3906344" y="5875338"/>
              <a:ext cx="792163" cy="352425"/>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3" name="Freeform 15">
              <a:extLst>
                <a:ext uri="{FF2B5EF4-FFF2-40B4-BE49-F238E27FC236}">
                  <a16:creationId xmlns:a16="http://schemas.microsoft.com/office/drawing/2014/main" id="{89CFF435-37D3-89A1-A872-3DF0D26C0A72}"/>
                </a:ext>
              </a:extLst>
            </p:cNvPr>
            <p:cNvSpPr>
              <a:spLocks/>
            </p:cNvSpPr>
            <p:nvPr/>
          </p:nvSpPr>
          <p:spPr bwMode="auto">
            <a:xfrm>
              <a:off x="3914282" y="5876926"/>
              <a:ext cx="777875" cy="338138"/>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4" name="Freeform 16">
              <a:extLst>
                <a:ext uri="{FF2B5EF4-FFF2-40B4-BE49-F238E27FC236}">
                  <a16:creationId xmlns:a16="http://schemas.microsoft.com/office/drawing/2014/main" id="{5C381203-72CA-E722-3398-F81BEE71DCDB}"/>
                </a:ext>
              </a:extLst>
            </p:cNvPr>
            <p:cNvSpPr>
              <a:spLocks noEditPoints="1"/>
            </p:cNvSpPr>
            <p:nvPr/>
          </p:nvSpPr>
          <p:spPr bwMode="auto">
            <a:xfrm>
              <a:off x="3906344"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5" name="Rectangle 29">
              <a:extLst>
                <a:ext uri="{FF2B5EF4-FFF2-40B4-BE49-F238E27FC236}">
                  <a16:creationId xmlns:a16="http://schemas.microsoft.com/office/drawing/2014/main" id="{D47D23FF-F734-FD61-2498-051699ED13C7}"/>
                </a:ext>
              </a:extLst>
            </p:cNvPr>
            <p:cNvSpPr>
              <a:spLocks noChangeArrowheads="1"/>
            </p:cNvSpPr>
            <p:nvPr/>
          </p:nvSpPr>
          <p:spPr bwMode="auto">
            <a:xfrm>
              <a:off x="5865319" y="5926138"/>
              <a:ext cx="15875"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6" name="Rectangle 30">
              <a:extLst>
                <a:ext uri="{FF2B5EF4-FFF2-40B4-BE49-F238E27FC236}">
                  <a16:creationId xmlns:a16="http://schemas.microsoft.com/office/drawing/2014/main" id="{29A3FF3B-24DF-9650-2864-EC7970FCCF3F}"/>
                </a:ext>
              </a:extLst>
            </p:cNvPr>
            <p:cNvSpPr>
              <a:spLocks noChangeArrowheads="1"/>
            </p:cNvSpPr>
            <p:nvPr/>
          </p:nvSpPr>
          <p:spPr bwMode="auto">
            <a:xfrm>
              <a:off x="603835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7" name="Rectangle 31">
              <a:extLst>
                <a:ext uri="{FF2B5EF4-FFF2-40B4-BE49-F238E27FC236}">
                  <a16:creationId xmlns:a16="http://schemas.microsoft.com/office/drawing/2014/main" id="{06C0F725-AF62-3BB6-B035-0452D074C1EF}"/>
                </a:ext>
              </a:extLst>
            </p:cNvPr>
            <p:cNvSpPr>
              <a:spLocks noChangeArrowheads="1"/>
            </p:cNvSpPr>
            <p:nvPr/>
          </p:nvSpPr>
          <p:spPr bwMode="auto">
            <a:xfrm>
              <a:off x="6092332"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8" name="Rectangle 32">
              <a:extLst>
                <a:ext uri="{FF2B5EF4-FFF2-40B4-BE49-F238E27FC236}">
                  <a16:creationId xmlns:a16="http://schemas.microsoft.com/office/drawing/2014/main" id="{3E363E4B-8753-F4B7-69A6-74A593A49596}"/>
                </a:ext>
              </a:extLst>
            </p:cNvPr>
            <p:cNvSpPr>
              <a:spLocks noChangeArrowheads="1"/>
            </p:cNvSpPr>
            <p:nvPr/>
          </p:nvSpPr>
          <p:spPr bwMode="auto">
            <a:xfrm>
              <a:off x="5449394"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9" name="Rectangle 33">
              <a:extLst>
                <a:ext uri="{FF2B5EF4-FFF2-40B4-BE49-F238E27FC236}">
                  <a16:creationId xmlns:a16="http://schemas.microsoft.com/office/drawing/2014/main" id="{6546BAD3-B29C-9D41-91E6-88236269CF69}"/>
                </a:ext>
              </a:extLst>
            </p:cNvPr>
            <p:cNvSpPr>
              <a:spLocks noChangeArrowheads="1"/>
            </p:cNvSpPr>
            <p:nvPr/>
          </p:nvSpPr>
          <p:spPr bwMode="auto">
            <a:xfrm>
              <a:off x="5504957"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0" name="Rectangle 34">
              <a:extLst>
                <a:ext uri="{FF2B5EF4-FFF2-40B4-BE49-F238E27FC236}">
                  <a16:creationId xmlns:a16="http://schemas.microsoft.com/office/drawing/2014/main" id="{64DB83D3-5030-4B69-3D96-D1DCE6A48E13}"/>
                </a:ext>
              </a:extLst>
            </p:cNvPr>
            <p:cNvSpPr>
              <a:spLocks noChangeArrowheads="1"/>
            </p:cNvSpPr>
            <p:nvPr/>
          </p:nvSpPr>
          <p:spPr bwMode="auto">
            <a:xfrm>
              <a:off x="58049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1" name="Rectangle 35">
              <a:extLst>
                <a:ext uri="{FF2B5EF4-FFF2-40B4-BE49-F238E27FC236}">
                  <a16:creationId xmlns:a16="http://schemas.microsoft.com/office/drawing/2014/main" id="{A691FE12-6F7E-9CA1-F011-613B3D1390C9}"/>
                </a:ext>
              </a:extLst>
            </p:cNvPr>
            <p:cNvSpPr>
              <a:spLocks noChangeArrowheads="1"/>
            </p:cNvSpPr>
            <p:nvPr/>
          </p:nvSpPr>
          <p:spPr bwMode="auto">
            <a:xfrm>
              <a:off x="5746257"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2" name="Rectangle 36">
              <a:extLst>
                <a:ext uri="{FF2B5EF4-FFF2-40B4-BE49-F238E27FC236}">
                  <a16:creationId xmlns:a16="http://schemas.microsoft.com/office/drawing/2014/main" id="{83464BAC-FEF9-8813-6F8C-AB940D954AEC}"/>
                </a:ext>
              </a:extLst>
            </p:cNvPr>
            <p:cNvSpPr>
              <a:spLocks noChangeArrowheads="1"/>
            </p:cNvSpPr>
            <p:nvPr/>
          </p:nvSpPr>
          <p:spPr bwMode="auto">
            <a:xfrm>
              <a:off x="568751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3" name="Freeform 37">
              <a:extLst>
                <a:ext uri="{FF2B5EF4-FFF2-40B4-BE49-F238E27FC236}">
                  <a16:creationId xmlns:a16="http://schemas.microsoft.com/office/drawing/2014/main" id="{3781B2F0-9B40-358A-F296-4BA83752DE07}"/>
                </a:ext>
              </a:extLst>
            </p:cNvPr>
            <p:cNvSpPr>
              <a:spLocks/>
            </p:cNvSpPr>
            <p:nvPr/>
          </p:nvSpPr>
          <p:spPr bwMode="auto">
            <a:xfrm>
              <a:off x="5392244" y="5881688"/>
              <a:ext cx="777875" cy="339725"/>
            </a:xfrm>
            <a:custGeom>
              <a:avLst/>
              <a:gdLst>
                <a:gd name="T0" fmla="*/ 44 w 981"/>
                <a:gd name="T1" fmla="*/ 71 h 427"/>
                <a:gd name="T2" fmla="*/ 74 w 981"/>
                <a:gd name="T3" fmla="*/ 76 h 427"/>
                <a:gd name="T4" fmla="*/ 126 w 981"/>
                <a:gd name="T5" fmla="*/ 101 h 427"/>
                <a:gd name="T6" fmla="*/ 167 w 981"/>
                <a:gd name="T7" fmla="*/ 140 h 427"/>
                <a:gd name="T8" fmla="*/ 214 w 981"/>
                <a:gd name="T9" fmla="*/ 204 h 427"/>
                <a:gd name="T10" fmla="*/ 257 w 981"/>
                <a:gd name="T11" fmla="*/ 270 h 427"/>
                <a:gd name="T12" fmla="*/ 302 w 981"/>
                <a:gd name="T13" fmla="*/ 329 h 427"/>
                <a:gd name="T14" fmla="*/ 340 w 981"/>
                <a:gd name="T15" fmla="*/ 368 h 427"/>
                <a:gd name="T16" fmla="*/ 385 w 981"/>
                <a:gd name="T17" fmla="*/ 399 h 427"/>
                <a:gd name="T18" fmla="*/ 434 w 981"/>
                <a:gd name="T19" fmla="*/ 419 h 427"/>
                <a:gd name="T20" fmla="*/ 490 w 981"/>
                <a:gd name="T21" fmla="*/ 427 h 427"/>
                <a:gd name="T22" fmla="*/ 529 w 981"/>
                <a:gd name="T23" fmla="*/ 424 h 427"/>
                <a:gd name="T24" fmla="*/ 581 w 981"/>
                <a:gd name="T25" fmla="*/ 407 h 427"/>
                <a:gd name="T26" fmla="*/ 626 w 981"/>
                <a:gd name="T27" fmla="*/ 379 h 427"/>
                <a:gd name="T28" fmla="*/ 666 w 981"/>
                <a:gd name="T29" fmla="*/ 343 h 427"/>
                <a:gd name="T30" fmla="*/ 702 w 981"/>
                <a:gd name="T31" fmla="*/ 301 h 427"/>
                <a:gd name="T32" fmla="*/ 745 w 981"/>
                <a:gd name="T33" fmla="*/ 237 h 427"/>
                <a:gd name="T34" fmla="*/ 800 w 981"/>
                <a:gd name="T35" fmla="*/ 155 h 427"/>
                <a:gd name="T36" fmla="*/ 841 w 981"/>
                <a:gd name="T37" fmla="*/ 112 h 427"/>
                <a:gd name="T38" fmla="*/ 888 w 981"/>
                <a:gd name="T39" fmla="*/ 82 h 427"/>
                <a:gd name="T40" fmla="*/ 926 w 981"/>
                <a:gd name="T41" fmla="*/ 72 h 427"/>
                <a:gd name="T42" fmla="*/ 947 w 981"/>
                <a:gd name="T43" fmla="*/ 70 h 427"/>
                <a:gd name="T44" fmla="*/ 968 w 981"/>
                <a:gd name="T45" fmla="*/ 63 h 427"/>
                <a:gd name="T46" fmla="*/ 979 w 981"/>
                <a:gd name="T47" fmla="*/ 46 h 427"/>
                <a:gd name="T48" fmla="*/ 981 w 981"/>
                <a:gd name="T49" fmla="*/ 26 h 427"/>
                <a:gd name="T50" fmla="*/ 973 w 981"/>
                <a:gd name="T51" fmla="*/ 10 h 427"/>
                <a:gd name="T52" fmla="*/ 955 w 981"/>
                <a:gd name="T53" fmla="*/ 0 h 427"/>
                <a:gd name="T54" fmla="*/ 927 w 981"/>
                <a:gd name="T55" fmla="*/ 1 h 427"/>
                <a:gd name="T56" fmla="*/ 874 w 981"/>
                <a:gd name="T57" fmla="*/ 13 h 427"/>
                <a:gd name="T58" fmla="*/ 826 w 981"/>
                <a:gd name="T59" fmla="*/ 37 h 427"/>
                <a:gd name="T60" fmla="*/ 784 w 981"/>
                <a:gd name="T61" fmla="*/ 70 h 427"/>
                <a:gd name="T62" fmla="*/ 748 w 981"/>
                <a:gd name="T63" fmla="*/ 110 h 427"/>
                <a:gd name="T64" fmla="*/ 714 w 981"/>
                <a:gd name="T65" fmla="*/ 156 h 427"/>
                <a:gd name="T66" fmla="*/ 649 w 981"/>
                <a:gd name="T67" fmla="*/ 255 h 427"/>
                <a:gd name="T68" fmla="*/ 611 w 981"/>
                <a:gd name="T69" fmla="*/ 301 h 427"/>
                <a:gd name="T70" fmla="*/ 566 w 981"/>
                <a:gd name="T71" fmla="*/ 336 h 427"/>
                <a:gd name="T72" fmla="*/ 530 w 981"/>
                <a:gd name="T73" fmla="*/ 350 h 427"/>
                <a:gd name="T74" fmla="*/ 501 w 981"/>
                <a:gd name="T75" fmla="*/ 355 h 427"/>
                <a:gd name="T76" fmla="*/ 479 w 981"/>
                <a:gd name="T77" fmla="*/ 355 h 427"/>
                <a:gd name="T78" fmla="*/ 451 w 981"/>
                <a:gd name="T79" fmla="*/ 350 h 427"/>
                <a:gd name="T80" fmla="*/ 414 w 981"/>
                <a:gd name="T81" fmla="*/ 336 h 427"/>
                <a:gd name="T82" fmla="*/ 370 w 981"/>
                <a:gd name="T83" fmla="*/ 301 h 427"/>
                <a:gd name="T84" fmla="*/ 332 w 981"/>
                <a:gd name="T85" fmla="*/ 255 h 427"/>
                <a:gd name="T86" fmla="*/ 267 w 981"/>
                <a:gd name="T87" fmla="*/ 156 h 427"/>
                <a:gd name="T88" fmla="*/ 233 w 981"/>
                <a:gd name="T89" fmla="*/ 110 h 427"/>
                <a:gd name="T90" fmla="*/ 197 w 981"/>
                <a:gd name="T91" fmla="*/ 70 h 427"/>
                <a:gd name="T92" fmla="*/ 154 w 981"/>
                <a:gd name="T93" fmla="*/ 37 h 427"/>
                <a:gd name="T94" fmla="*/ 107 w 981"/>
                <a:gd name="T95" fmla="*/ 13 h 427"/>
                <a:gd name="T96" fmla="*/ 53 w 981"/>
                <a:gd name="T97" fmla="*/ 1 h 427"/>
                <a:gd name="T98" fmla="*/ 25 w 981"/>
                <a:gd name="T99" fmla="*/ 0 h 427"/>
                <a:gd name="T100" fmla="*/ 8 w 981"/>
                <a:gd name="T101" fmla="*/ 10 h 427"/>
                <a:gd name="T102" fmla="*/ 0 w 981"/>
                <a:gd name="T103" fmla="*/ 26 h 427"/>
                <a:gd name="T104" fmla="*/ 2 w 981"/>
                <a:gd name="T105" fmla="*/ 46 h 427"/>
                <a:gd name="T106" fmla="*/ 13 w 981"/>
                <a:gd name="T107" fmla="*/ 63 h 427"/>
                <a:gd name="T108" fmla="*/ 34 w 981"/>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70"/>
                  </a:moveTo>
                  <a:lnTo>
                    <a:pt x="34" y="70"/>
                  </a:lnTo>
                  <a:lnTo>
                    <a:pt x="44" y="71"/>
                  </a:lnTo>
                  <a:lnTo>
                    <a:pt x="54" y="72"/>
                  </a:lnTo>
                  <a:lnTo>
                    <a:pt x="65" y="74"/>
                  </a:lnTo>
                  <a:lnTo>
                    <a:pt x="74" y="76"/>
                  </a:lnTo>
                  <a:lnTo>
                    <a:pt x="93" y="82"/>
                  </a:lnTo>
                  <a:lnTo>
                    <a:pt x="109" y="91"/>
                  </a:lnTo>
                  <a:lnTo>
                    <a:pt x="126" y="101"/>
                  </a:lnTo>
                  <a:lnTo>
                    <a:pt x="140" y="112"/>
                  </a:lnTo>
                  <a:lnTo>
                    <a:pt x="154" y="126"/>
                  </a:lnTo>
                  <a:lnTo>
                    <a:pt x="167" y="140"/>
                  </a:lnTo>
                  <a:lnTo>
                    <a:pt x="180" y="155"/>
                  </a:lnTo>
                  <a:lnTo>
                    <a:pt x="192" y="170"/>
                  </a:lnTo>
                  <a:lnTo>
                    <a:pt x="214" y="204"/>
                  </a:lnTo>
                  <a:lnTo>
                    <a:pt x="236" y="237"/>
                  </a:lnTo>
                  <a:lnTo>
                    <a:pt x="257" y="270"/>
                  </a:lnTo>
                  <a:lnTo>
                    <a:pt x="257" y="270"/>
                  </a:lnTo>
                  <a:lnTo>
                    <a:pt x="278" y="301"/>
                  </a:lnTo>
                  <a:lnTo>
                    <a:pt x="290" y="315"/>
                  </a:lnTo>
                  <a:lnTo>
                    <a:pt x="302" y="329"/>
                  </a:lnTo>
                  <a:lnTo>
                    <a:pt x="314" y="343"/>
                  </a:lnTo>
                  <a:lnTo>
                    <a:pt x="327" y="355"/>
                  </a:lnTo>
                  <a:lnTo>
                    <a:pt x="340" y="368"/>
                  </a:lnTo>
                  <a:lnTo>
                    <a:pt x="355" y="379"/>
                  </a:lnTo>
                  <a:lnTo>
                    <a:pt x="369" y="389"/>
                  </a:lnTo>
                  <a:lnTo>
                    <a:pt x="385" y="399"/>
                  </a:lnTo>
                  <a:lnTo>
                    <a:pt x="400" y="407"/>
                  </a:lnTo>
                  <a:lnTo>
                    <a:pt x="417" y="413"/>
                  </a:lnTo>
                  <a:lnTo>
                    <a:pt x="434" y="419"/>
                  </a:lnTo>
                  <a:lnTo>
                    <a:pt x="452" y="424"/>
                  </a:lnTo>
                  <a:lnTo>
                    <a:pt x="470" y="426"/>
                  </a:lnTo>
                  <a:lnTo>
                    <a:pt x="490" y="427"/>
                  </a:lnTo>
                  <a:lnTo>
                    <a:pt x="490" y="427"/>
                  </a:lnTo>
                  <a:lnTo>
                    <a:pt x="509" y="426"/>
                  </a:lnTo>
                  <a:lnTo>
                    <a:pt x="529" y="424"/>
                  </a:lnTo>
                  <a:lnTo>
                    <a:pt x="547" y="419"/>
                  </a:lnTo>
                  <a:lnTo>
                    <a:pt x="564" y="413"/>
                  </a:lnTo>
                  <a:lnTo>
                    <a:pt x="581" y="407"/>
                  </a:lnTo>
                  <a:lnTo>
                    <a:pt x="596" y="399"/>
                  </a:lnTo>
                  <a:lnTo>
                    <a:pt x="612" y="389"/>
                  </a:lnTo>
                  <a:lnTo>
                    <a:pt x="626" y="379"/>
                  </a:lnTo>
                  <a:lnTo>
                    <a:pt x="640" y="368"/>
                  </a:lnTo>
                  <a:lnTo>
                    <a:pt x="654" y="355"/>
                  </a:lnTo>
                  <a:lnTo>
                    <a:pt x="666" y="343"/>
                  </a:lnTo>
                  <a:lnTo>
                    <a:pt x="679" y="329"/>
                  </a:lnTo>
                  <a:lnTo>
                    <a:pt x="690" y="315"/>
                  </a:lnTo>
                  <a:lnTo>
                    <a:pt x="702" y="301"/>
                  </a:lnTo>
                  <a:lnTo>
                    <a:pt x="724" y="270"/>
                  </a:lnTo>
                  <a:lnTo>
                    <a:pt x="724" y="270"/>
                  </a:lnTo>
                  <a:lnTo>
                    <a:pt x="745" y="237"/>
                  </a:lnTo>
                  <a:lnTo>
                    <a:pt x="766" y="204"/>
                  </a:lnTo>
                  <a:lnTo>
                    <a:pt x="789" y="170"/>
                  </a:lnTo>
                  <a:lnTo>
                    <a:pt x="800" y="155"/>
                  </a:lnTo>
                  <a:lnTo>
                    <a:pt x="813" y="140"/>
                  </a:lnTo>
                  <a:lnTo>
                    <a:pt x="826" y="126"/>
                  </a:lnTo>
                  <a:lnTo>
                    <a:pt x="841" y="112"/>
                  </a:lnTo>
                  <a:lnTo>
                    <a:pt x="855" y="101"/>
                  </a:lnTo>
                  <a:lnTo>
                    <a:pt x="872" y="91"/>
                  </a:lnTo>
                  <a:lnTo>
                    <a:pt x="888" y="82"/>
                  </a:lnTo>
                  <a:lnTo>
                    <a:pt x="907" y="76"/>
                  </a:lnTo>
                  <a:lnTo>
                    <a:pt x="916" y="74"/>
                  </a:lnTo>
                  <a:lnTo>
                    <a:pt x="926" y="72"/>
                  </a:lnTo>
                  <a:lnTo>
                    <a:pt x="937" y="71"/>
                  </a:lnTo>
                  <a:lnTo>
                    <a:pt x="947" y="70"/>
                  </a:lnTo>
                  <a:lnTo>
                    <a:pt x="947" y="70"/>
                  </a:lnTo>
                  <a:lnTo>
                    <a:pt x="955" y="69"/>
                  </a:lnTo>
                  <a:lnTo>
                    <a:pt x="962" y="67"/>
                  </a:lnTo>
                  <a:lnTo>
                    <a:pt x="968" y="63"/>
                  </a:lnTo>
                  <a:lnTo>
                    <a:pt x="973" y="59"/>
                  </a:lnTo>
                  <a:lnTo>
                    <a:pt x="976" y="52"/>
                  </a:lnTo>
                  <a:lnTo>
                    <a:pt x="979" y="46"/>
                  </a:lnTo>
                  <a:lnTo>
                    <a:pt x="981" y="40"/>
                  </a:lnTo>
                  <a:lnTo>
                    <a:pt x="981" y="34"/>
                  </a:lnTo>
                  <a:lnTo>
                    <a:pt x="981" y="26"/>
                  </a:lnTo>
                  <a:lnTo>
                    <a:pt x="979" y="20"/>
                  </a:lnTo>
                  <a:lnTo>
                    <a:pt x="977" y="15"/>
                  </a:lnTo>
                  <a:lnTo>
                    <a:pt x="973" y="10"/>
                  </a:lnTo>
                  <a:lnTo>
                    <a:pt x="968" y="5"/>
                  </a:lnTo>
                  <a:lnTo>
                    <a:pt x="962" y="2"/>
                  </a:lnTo>
                  <a:lnTo>
                    <a:pt x="955" y="0"/>
                  </a:lnTo>
                  <a:lnTo>
                    <a:pt x="947" y="0"/>
                  </a:lnTo>
                  <a:lnTo>
                    <a:pt x="947" y="0"/>
                  </a:lnTo>
                  <a:lnTo>
                    <a:pt x="927" y="1"/>
                  </a:lnTo>
                  <a:lnTo>
                    <a:pt x="909" y="4"/>
                  </a:lnTo>
                  <a:lnTo>
                    <a:pt x="890" y="8"/>
                  </a:lnTo>
                  <a:lnTo>
                    <a:pt x="874" y="13"/>
                  </a:lnTo>
                  <a:lnTo>
                    <a:pt x="857" y="20"/>
                  </a:lnTo>
                  <a:lnTo>
                    <a:pt x="841" y="27"/>
                  </a:lnTo>
                  <a:lnTo>
                    <a:pt x="826" y="37"/>
                  </a:lnTo>
                  <a:lnTo>
                    <a:pt x="812" y="47"/>
                  </a:lnTo>
                  <a:lnTo>
                    <a:pt x="797" y="57"/>
                  </a:lnTo>
                  <a:lnTo>
                    <a:pt x="784" y="70"/>
                  </a:lnTo>
                  <a:lnTo>
                    <a:pt x="771" y="82"/>
                  </a:lnTo>
                  <a:lnTo>
                    <a:pt x="759" y="96"/>
                  </a:lnTo>
                  <a:lnTo>
                    <a:pt x="748" y="110"/>
                  </a:lnTo>
                  <a:lnTo>
                    <a:pt x="735" y="125"/>
                  </a:lnTo>
                  <a:lnTo>
                    <a:pt x="714" y="156"/>
                  </a:lnTo>
                  <a:lnTo>
                    <a:pt x="714" y="156"/>
                  </a:lnTo>
                  <a:lnTo>
                    <a:pt x="693" y="188"/>
                  </a:lnTo>
                  <a:lnTo>
                    <a:pt x="671" y="221"/>
                  </a:lnTo>
                  <a:lnTo>
                    <a:pt x="649" y="255"/>
                  </a:lnTo>
                  <a:lnTo>
                    <a:pt x="637" y="271"/>
                  </a:lnTo>
                  <a:lnTo>
                    <a:pt x="624" y="286"/>
                  </a:lnTo>
                  <a:lnTo>
                    <a:pt x="611" y="301"/>
                  </a:lnTo>
                  <a:lnTo>
                    <a:pt x="597" y="314"/>
                  </a:lnTo>
                  <a:lnTo>
                    <a:pt x="582" y="325"/>
                  </a:lnTo>
                  <a:lnTo>
                    <a:pt x="566" y="336"/>
                  </a:lnTo>
                  <a:lnTo>
                    <a:pt x="549" y="344"/>
                  </a:lnTo>
                  <a:lnTo>
                    <a:pt x="539" y="348"/>
                  </a:lnTo>
                  <a:lnTo>
                    <a:pt x="530" y="350"/>
                  </a:lnTo>
                  <a:lnTo>
                    <a:pt x="521" y="352"/>
                  </a:lnTo>
                  <a:lnTo>
                    <a:pt x="511" y="354"/>
                  </a:lnTo>
                  <a:lnTo>
                    <a:pt x="501" y="355"/>
                  </a:lnTo>
                  <a:lnTo>
                    <a:pt x="490" y="355"/>
                  </a:lnTo>
                  <a:lnTo>
                    <a:pt x="490" y="355"/>
                  </a:lnTo>
                  <a:lnTo>
                    <a:pt x="479" y="355"/>
                  </a:lnTo>
                  <a:lnTo>
                    <a:pt x="469" y="354"/>
                  </a:lnTo>
                  <a:lnTo>
                    <a:pt x="460" y="352"/>
                  </a:lnTo>
                  <a:lnTo>
                    <a:pt x="451" y="350"/>
                  </a:lnTo>
                  <a:lnTo>
                    <a:pt x="441" y="348"/>
                  </a:lnTo>
                  <a:lnTo>
                    <a:pt x="432" y="344"/>
                  </a:lnTo>
                  <a:lnTo>
                    <a:pt x="414" y="336"/>
                  </a:lnTo>
                  <a:lnTo>
                    <a:pt x="399" y="325"/>
                  </a:lnTo>
                  <a:lnTo>
                    <a:pt x="384" y="314"/>
                  </a:lnTo>
                  <a:lnTo>
                    <a:pt x="370" y="301"/>
                  </a:lnTo>
                  <a:lnTo>
                    <a:pt x="357" y="286"/>
                  </a:lnTo>
                  <a:lnTo>
                    <a:pt x="343" y="271"/>
                  </a:lnTo>
                  <a:lnTo>
                    <a:pt x="332" y="255"/>
                  </a:lnTo>
                  <a:lnTo>
                    <a:pt x="309" y="221"/>
                  </a:lnTo>
                  <a:lnTo>
                    <a:pt x="288" y="188"/>
                  </a:lnTo>
                  <a:lnTo>
                    <a:pt x="267" y="156"/>
                  </a:lnTo>
                  <a:lnTo>
                    <a:pt x="267" y="156"/>
                  </a:lnTo>
                  <a:lnTo>
                    <a:pt x="245" y="125"/>
                  </a:lnTo>
                  <a:lnTo>
                    <a:pt x="233" y="110"/>
                  </a:lnTo>
                  <a:lnTo>
                    <a:pt x="222" y="96"/>
                  </a:lnTo>
                  <a:lnTo>
                    <a:pt x="209" y="82"/>
                  </a:lnTo>
                  <a:lnTo>
                    <a:pt x="197" y="70"/>
                  </a:lnTo>
                  <a:lnTo>
                    <a:pt x="183" y="57"/>
                  </a:lnTo>
                  <a:lnTo>
                    <a:pt x="169" y="47"/>
                  </a:lnTo>
                  <a:lnTo>
                    <a:pt x="154" y="37"/>
                  </a:lnTo>
                  <a:lnTo>
                    <a:pt x="140" y="27"/>
                  </a:lnTo>
                  <a:lnTo>
                    <a:pt x="124" y="20"/>
                  </a:lnTo>
                  <a:lnTo>
                    <a:pt x="107" y="13"/>
                  </a:lnTo>
                  <a:lnTo>
                    <a:pt x="90" y="8"/>
                  </a:lnTo>
                  <a:lnTo>
                    <a:pt x="72" y="4"/>
                  </a:lnTo>
                  <a:lnTo>
                    <a:pt x="53" y="1"/>
                  </a:lnTo>
                  <a:lnTo>
                    <a:pt x="34" y="0"/>
                  </a:lnTo>
                  <a:lnTo>
                    <a:pt x="34" y="0"/>
                  </a:lnTo>
                  <a:lnTo>
                    <a:pt x="25" y="0"/>
                  </a:lnTo>
                  <a:lnTo>
                    <a:pt x="18" y="2"/>
                  </a:lnTo>
                  <a:lnTo>
                    <a:pt x="13" y="5"/>
                  </a:lnTo>
                  <a:lnTo>
                    <a:pt x="8" y="10"/>
                  </a:lnTo>
                  <a:lnTo>
                    <a:pt x="4" y="15"/>
                  </a:lnTo>
                  <a:lnTo>
                    <a:pt x="2" y="20"/>
                  </a:lnTo>
                  <a:lnTo>
                    <a:pt x="0" y="26"/>
                  </a:lnTo>
                  <a:lnTo>
                    <a:pt x="0" y="34"/>
                  </a:lnTo>
                  <a:lnTo>
                    <a:pt x="0" y="40"/>
                  </a:lnTo>
                  <a:lnTo>
                    <a:pt x="2" y="46"/>
                  </a:lnTo>
                  <a:lnTo>
                    <a:pt x="4" y="52"/>
                  </a:lnTo>
                  <a:lnTo>
                    <a:pt x="8" y="59"/>
                  </a:lnTo>
                  <a:lnTo>
                    <a:pt x="13" y="63"/>
                  </a:lnTo>
                  <a:lnTo>
                    <a:pt x="18" y="67"/>
                  </a:lnTo>
                  <a:lnTo>
                    <a:pt x="25"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4" name="Freeform 38">
              <a:extLst>
                <a:ext uri="{FF2B5EF4-FFF2-40B4-BE49-F238E27FC236}">
                  <a16:creationId xmlns:a16="http://schemas.microsoft.com/office/drawing/2014/main" id="{62F3C037-8023-281A-9A90-D9354B921F64}"/>
                </a:ext>
              </a:extLst>
            </p:cNvPr>
            <p:cNvSpPr>
              <a:spLocks noEditPoints="1"/>
            </p:cNvSpPr>
            <p:nvPr/>
          </p:nvSpPr>
          <p:spPr bwMode="auto">
            <a:xfrm>
              <a:off x="5384307" y="5875338"/>
              <a:ext cx="793750" cy="352425"/>
            </a:xfrm>
            <a:custGeom>
              <a:avLst/>
              <a:gdLst>
                <a:gd name="T0" fmla="*/ 4 w 1000"/>
                <a:gd name="T1" fmla="*/ 26 h 445"/>
                <a:gd name="T2" fmla="*/ 44 w 1000"/>
                <a:gd name="T3" fmla="*/ 0 h 445"/>
                <a:gd name="T4" fmla="*/ 143 w 1000"/>
                <a:gd name="T5" fmla="*/ 24 h 445"/>
                <a:gd name="T6" fmla="*/ 231 w 1000"/>
                <a:gd name="T7" fmla="*/ 92 h 445"/>
                <a:gd name="T8" fmla="*/ 310 w 1000"/>
                <a:gd name="T9" fmla="*/ 200 h 445"/>
                <a:gd name="T10" fmla="*/ 377 w 1000"/>
                <a:gd name="T11" fmla="*/ 294 h 445"/>
                <a:gd name="T12" fmla="*/ 452 w 1000"/>
                <a:gd name="T13" fmla="*/ 349 h 445"/>
                <a:gd name="T14" fmla="*/ 533 w 1000"/>
                <a:gd name="T15" fmla="*/ 353 h 445"/>
                <a:gd name="T16" fmla="*/ 613 w 1000"/>
                <a:gd name="T17" fmla="*/ 306 h 445"/>
                <a:gd name="T18" fmla="*/ 691 w 1000"/>
                <a:gd name="T19" fmla="*/ 200 h 445"/>
                <a:gd name="T20" fmla="*/ 758 w 1000"/>
                <a:gd name="T21" fmla="*/ 106 h 445"/>
                <a:gd name="T22" fmla="*/ 841 w 1000"/>
                <a:gd name="T23" fmla="*/ 33 h 445"/>
                <a:gd name="T24" fmla="*/ 957 w 1000"/>
                <a:gd name="T25" fmla="*/ 0 h 445"/>
                <a:gd name="T26" fmla="*/ 993 w 1000"/>
                <a:gd name="T27" fmla="*/ 19 h 445"/>
                <a:gd name="T28" fmla="*/ 997 w 1000"/>
                <a:gd name="T29" fmla="*/ 59 h 445"/>
                <a:gd name="T30" fmla="*/ 957 w 1000"/>
                <a:gd name="T31" fmla="*/ 89 h 445"/>
                <a:gd name="T32" fmla="*/ 882 w 1000"/>
                <a:gd name="T33" fmla="*/ 111 h 445"/>
                <a:gd name="T34" fmla="*/ 813 w 1000"/>
                <a:gd name="T35" fmla="*/ 176 h 445"/>
                <a:gd name="T36" fmla="*/ 741 w 1000"/>
                <a:gd name="T37" fmla="*/ 285 h 445"/>
                <a:gd name="T38" fmla="*/ 660 w 1000"/>
                <a:gd name="T39" fmla="*/ 381 h 445"/>
                <a:gd name="T40" fmla="*/ 562 w 1000"/>
                <a:gd name="T41" fmla="*/ 437 h 445"/>
                <a:gd name="T42" fmla="*/ 459 w 1000"/>
                <a:gd name="T43" fmla="*/ 442 h 445"/>
                <a:gd name="T44" fmla="*/ 355 w 1000"/>
                <a:gd name="T45" fmla="*/ 393 h 445"/>
                <a:gd name="T46" fmla="*/ 280 w 1000"/>
                <a:gd name="T47" fmla="*/ 314 h 445"/>
                <a:gd name="T48" fmla="*/ 197 w 1000"/>
                <a:gd name="T49" fmla="*/ 190 h 445"/>
                <a:gd name="T50" fmla="*/ 132 w 1000"/>
                <a:gd name="T51" fmla="*/ 119 h 445"/>
                <a:gd name="T52" fmla="*/ 44 w 1000"/>
                <a:gd name="T53" fmla="*/ 89 h 445"/>
                <a:gd name="T54" fmla="*/ 12 w 1000"/>
                <a:gd name="T55" fmla="*/ 74 h 445"/>
                <a:gd name="T56" fmla="*/ 983 w 1000"/>
                <a:gd name="T57" fmla="*/ 44 h 445"/>
                <a:gd name="T58" fmla="*/ 979 w 1000"/>
                <a:gd name="T59" fmla="*/ 29 h 445"/>
                <a:gd name="T60" fmla="*/ 957 w 1000"/>
                <a:gd name="T61" fmla="*/ 18 h 445"/>
                <a:gd name="T62" fmla="*/ 851 w 1000"/>
                <a:gd name="T63" fmla="*/ 48 h 445"/>
                <a:gd name="T64" fmla="*/ 772 w 1000"/>
                <a:gd name="T65" fmla="*/ 116 h 445"/>
                <a:gd name="T66" fmla="*/ 688 w 1000"/>
                <a:gd name="T67" fmla="*/ 239 h 445"/>
                <a:gd name="T68" fmla="*/ 610 w 1000"/>
                <a:gd name="T69" fmla="*/ 332 h 445"/>
                <a:gd name="T70" fmla="*/ 518 w 1000"/>
                <a:gd name="T71" fmla="*/ 374 h 445"/>
                <a:gd name="T72" fmla="*/ 432 w 1000"/>
                <a:gd name="T73" fmla="*/ 359 h 445"/>
                <a:gd name="T74" fmla="*/ 354 w 1000"/>
                <a:gd name="T75" fmla="*/ 296 h 445"/>
                <a:gd name="T76" fmla="*/ 270 w 1000"/>
                <a:gd name="T77" fmla="*/ 171 h 445"/>
                <a:gd name="T78" fmla="*/ 192 w 1000"/>
                <a:gd name="T79" fmla="*/ 79 h 445"/>
                <a:gd name="T80" fmla="*/ 102 w 1000"/>
                <a:gd name="T81" fmla="*/ 27 h 445"/>
                <a:gd name="T82" fmla="*/ 32 w 1000"/>
                <a:gd name="T83" fmla="*/ 20 h 445"/>
                <a:gd name="T84" fmla="*/ 18 w 1000"/>
                <a:gd name="T85" fmla="*/ 43 h 445"/>
                <a:gd name="T86" fmla="*/ 27 w 1000"/>
                <a:gd name="T87" fmla="*/ 65 h 445"/>
                <a:gd name="T88" fmla="*/ 80 w 1000"/>
                <a:gd name="T89" fmla="*/ 76 h 445"/>
                <a:gd name="T90" fmla="*/ 167 w 1000"/>
                <a:gd name="T91" fmla="*/ 126 h 445"/>
                <a:gd name="T92" fmla="*/ 249 w 1000"/>
                <a:gd name="T93" fmla="*/ 236 h 445"/>
                <a:gd name="T94" fmla="*/ 326 w 1000"/>
                <a:gd name="T95" fmla="*/ 342 h 445"/>
                <a:gd name="T96" fmla="*/ 409 w 1000"/>
                <a:gd name="T97" fmla="*/ 407 h 445"/>
                <a:gd name="T98" fmla="*/ 500 w 1000"/>
                <a:gd name="T99" fmla="*/ 427 h 445"/>
                <a:gd name="T100" fmla="*/ 607 w 1000"/>
                <a:gd name="T101" fmla="*/ 398 h 445"/>
                <a:gd name="T102" fmla="*/ 687 w 1000"/>
                <a:gd name="T103" fmla="*/ 329 h 445"/>
                <a:gd name="T104" fmla="*/ 770 w 1000"/>
                <a:gd name="T105" fmla="*/ 207 h 445"/>
                <a:gd name="T106" fmla="*/ 846 w 1000"/>
                <a:gd name="T107" fmla="*/ 115 h 445"/>
                <a:gd name="T108" fmla="*/ 938 w 1000"/>
                <a:gd name="T109" fmla="*/ 73 h 445"/>
                <a:gd name="T110" fmla="*/ 977 w 1000"/>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0" h="445">
                  <a:moveTo>
                    <a:pt x="0" y="44"/>
                  </a:moveTo>
                  <a:lnTo>
                    <a:pt x="0" y="44"/>
                  </a:lnTo>
                  <a:lnTo>
                    <a:pt x="0" y="42"/>
                  </a:lnTo>
                  <a:lnTo>
                    <a:pt x="0" y="42"/>
                  </a:lnTo>
                  <a:lnTo>
                    <a:pt x="1" y="34"/>
                  </a:lnTo>
                  <a:lnTo>
                    <a:pt x="4" y="26"/>
                  </a:lnTo>
                  <a:lnTo>
                    <a:pt x="8" y="19"/>
                  </a:lnTo>
                  <a:lnTo>
                    <a:pt x="12" y="13"/>
                  </a:lnTo>
                  <a:lnTo>
                    <a:pt x="18" y="7"/>
                  </a:lnTo>
                  <a:lnTo>
                    <a:pt x="25" y="3"/>
                  </a:lnTo>
                  <a:lnTo>
                    <a:pt x="34" y="1"/>
                  </a:lnTo>
                  <a:lnTo>
                    <a:pt x="44" y="0"/>
                  </a:lnTo>
                  <a:lnTo>
                    <a:pt x="44" y="0"/>
                  </a:lnTo>
                  <a:lnTo>
                    <a:pt x="65" y="2"/>
                  </a:lnTo>
                  <a:lnTo>
                    <a:pt x="86" y="5"/>
                  </a:lnTo>
                  <a:lnTo>
                    <a:pt x="106" y="11"/>
                  </a:lnTo>
                  <a:lnTo>
                    <a:pt x="125" y="17"/>
                  </a:lnTo>
                  <a:lnTo>
                    <a:pt x="143" y="24"/>
                  </a:lnTo>
                  <a:lnTo>
                    <a:pt x="159" y="33"/>
                  </a:lnTo>
                  <a:lnTo>
                    <a:pt x="175" y="44"/>
                  </a:lnTo>
                  <a:lnTo>
                    <a:pt x="190" y="54"/>
                  </a:lnTo>
                  <a:lnTo>
                    <a:pt x="205" y="66"/>
                  </a:lnTo>
                  <a:lnTo>
                    <a:pt x="218" y="79"/>
                  </a:lnTo>
                  <a:lnTo>
                    <a:pt x="231" y="92"/>
                  </a:lnTo>
                  <a:lnTo>
                    <a:pt x="243" y="106"/>
                  </a:lnTo>
                  <a:lnTo>
                    <a:pt x="254" y="119"/>
                  </a:lnTo>
                  <a:lnTo>
                    <a:pt x="265" y="133"/>
                  </a:lnTo>
                  <a:lnTo>
                    <a:pt x="284" y="161"/>
                  </a:lnTo>
                  <a:lnTo>
                    <a:pt x="284" y="161"/>
                  </a:lnTo>
                  <a:lnTo>
                    <a:pt x="310" y="200"/>
                  </a:lnTo>
                  <a:lnTo>
                    <a:pt x="310" y="200"/>
                  </a:lnTo>
                  <a:lnTo>
                    <a:pt x="327" y="228"/>
                  </a:lnTo>
                  <a:lnTo>
                    <a:pt x="346" y="256"/>
                  </a:lnTo>
                  <a:lnTo>
                    <a:pt x="355" y="269"/>
                  </a:lnTo>
                  <a:lnTo>
                    <a:pt x="366" y="282"/>
                  </a:lnTo>
                  <a:lnTo>
                    <a:pt x="377" y="294"/>
                  </a:lnTo>
                  <a:lnTo>
                    <a:pt x="387" y="306"/>
                  </a:lnTo>
                  <a:lnTo>
                    <a:pt x="400" y="317"/>
                  </a:lnTo>
                  <a:lnTo>
                    <a:pt x="412" y="327"/>
                  </a:lnTo>
                  <a:lnTo>
                    <a:pt x="424" y="335"/>
                  </a:lnTo>
                  <a:lnTo>
                    <a:pt x="438" y="343"/>
                  </a:lnTo>
                  <a:lnTo>
                    <a:pt x="452" y="349"/>
                  </a:lnTo>
                  <a:lnTo>
                    <a:pt x="468" y="353"/>
                  </a:lnTo>
                  <a:lnTo>
                    <a:pt x="483" y="356"/>
                  </a:lnTo>
                  <a:lnTo>
                    <a:pt x="500" y="357"/>
                  </a:lnTo>
                  <a:lnTo>
                    <a:pt x="500" y="357"/>
                  </a:lnTo>
                  <a:lnTo>
                    <a:pt x="517" y="356"/>
                  </a:lnTo>
                  <a:lnTo>
                    <a:pt x="533" y="353"/>
                  </a:lnTo>
                  <a:lnTo>
                    <a:pt x="548" y="349"/>
                  </a:lnTo>
                  <a:lnTo>
                    <a:pt x="563" y="343"/>
                  </a:lnTo>
                  <a:lnTo>
                    <a:pt x="576" y="335"/>
                  </a:lnTo>
                  <a:lnTo>
                    <a:pt x="589" y="327"/>
                  </a:lnTo>
                  <a:lnTo>
                    <a:pt x="601" y="317"/>
                  </a:lnTo>
                  <a:lnTo>
                    <a:pt x="613" y="306"/>
                  </a:lnTo>
                  <a:lnTo>
                    <a:pt x="624" y="294"/>
                  </a:lnTo>
                  <a:lnTo>
                    <a:pt x="635" y="282"/>
                  </a:lnTo>
                  <a:lnTo>
                    <a:pt x="645" y="269"/>
                  </a:lnTo>
                  <a:lnTo>
                    <a:pt x="655" y="256"/>
                  </a:lnTo>
                  <a:lnTo>
                    <a:pt x="673" y="228"/>
                  </a:lnTo>
                  <a:lnTo>
                    <a:pt x="691" y="200"/>
                  </a:lnTo>
                  <a:lnTo>
                    <a:pt x="691" y="200"/>
                  </a:lnTo>
                  <a:lnTo>
                    <a:pt x="716" y="161"/>
                  </a:lnTo>
                  <a:lnTo>
                    <a:pt x="716" y="161"/>
                  </a:lnTo>
                  <a:lnTo>
                    <a:pt x="736" y="133"/>
                  </a:lnTo>
                  <a:lnTo>
                    <a:pt x="746" y="119"/>
                  </a:lnTo>
                  <a:lnTo>
                    <a:pt x="758" y="106"/>
                  </a:lnTo>
                  <a:lnTo>
                    <a:pt x="770" y="92"/>
                  </a:lnTo>
                  <a:lnTo>
                    <a:pt x="783" y="79"/>
                  </a:lnTo>
                  <a:lnTo>
                    <a:pt x="796" y="66"/>
                  </a:lnTo>
                  <a:lnTo>
                    <a:pt x="810" y="54"/>
                  </a:lnTo>
                  <a:lnTo>
                    <a:pt x="825" y="44"/>
                  </a:lnTo>
                  <a:lnTo>
                    <a:pt x="841" y="33"/>
                  </a:lnTo>
                  <a:lnTo>
                    <a:pt x="858" y="24"/>
                  </a:lnTo>
                  <a:lnTo>
                    <a:pt x="875" y="17"/>
                  </a:lnTo>
                  <a:lnTo>
                    <a:pt x="895" y="11"/>
                  </a:lnTo>
                  <a:lnTo>
                    <a:pt x="915" y="5"/>
                  </a:lnTo>
                  <a:lnTo>
                    <a:pt x="935" y="2"/>
                  </a:lnTo>
                  <a:lnTo>
                    <a:pt x="957" y="0"/>
                  </a:lnTo>
                  <a:lnTo>
                    <a:pt x="957" y="0"/>
                  </a:lnTo>
                  <a:lnTo>
                    <a:pt x="966" y="1"/>
                  </a:lnTo>
                  <a:lnTo>
                    <a:pt x="975" y="3"/>
                  </a:lnTo>
                  <a:lnTo>
                    <a:pt x="983" y="7"/>
                  </a:lnTo>
                  <a:lnTo>
                    <a:pt x="989" y="13"/>
                  </a:lnTo>
                  <a:lnTo>
                    <a:pt x="993" y="19"/>
                  </a:lnTo>
                  <a:lnTo>
                    <a:pt x="997" y="26"/>
                  </a:lnTo>
                  <a:lnTo>
                    <a:pt x="999" y="34"/>
                  </a:lnTo>
                  <a:lnTo>
                    <a:pt x="1000" y="42"/>
                  </a:lnTo>
                  <a:lnTo>
                    <a:pt x="1000" y="42"/>
                  </a:lnTo>
                  <a:lnTo>
                    <a:pt x="999" y="51"/>
                  </a:lnTo>
                  <a:lnTo>
                    <a:pt x="997" y="59"/>
                  </a:lnTo>
                  <a:lnTo>
                    <a:pt x="994" y="66"/>
                  </a:lnTo>
                  <a:lnTo>
                    <a:pt x="990" y="74"/>
                  </a:lnTo>
                  <a:lnTo>
                    <a:pt x="984" y="80"/>
                  </a:lnTo>
                  <a:lnTo>
                    <a:pt x="977" y="84"/>
                  </a:lnTo>
                  <a:lnTo>
                    <a:pt x="967" y="87"/>
                  </a:lnTo>
                  <a:lnTo>
                    <a:pt x="957" y="89"/>
                  </a:lnTo>
                  <a:lnTo>
                    <a:pt x="957" y="89"/>
                  </a:lnTo>
                  <a:lnTo>
                    <a:pt x="940" y="90"/>
                  </a:lnTo>
                  <a:lnTo>
                    <a:pt x="924" y="93"/>
                  </a:lnTo>
                  <a:lnTo>
                    <a:pt x="909" y="97"/>
                  </a:lnTo>
                  <a:lnTo>
                    <a:pt x="895" y="104"/>
                  </a:lnTo>
                  <a:lnTo>
                    <a:pt x="882" y="111"/>
                  </a:lnTo>
                  <a:lnTo>
                    <a:pt x="868" y="119"/>
                  </a:lnTo>
                  <a:lnTo>
                    <a:pt x="857" y="130"/>
                  </a:lnTo>
                  <a:lnTo>
                    <a:pt x="844" y="140"/>
                  </a:lnTo>
                  <a:lnTo>
                    <a:pt x="834" y="151"/>
                  </a:lnTo>
                  <a:lnTo>
                    <a:pt x="823" y="164"/>
                  </a:lnTo>
                  <a:lnTo>
                    <a:pt x="813" y="176"/>
                  </a:lnTo>
                  <a:lnTo>
                    <a:pt x="803" y="190"/>
                  </a:lnTo>
                  <a:lnTo>
                    <a:pt x="785" y="217"/>
                  </a:lnTo>
                  <a:lnTo>
                    <a:pt x="766" y="245"/>
                  </a:lnTo>
                  <a:lnTo>
                    <a:pt x="766" y="245"/>
                  </a:lnTo>
                  <a:lnTo>
                    <a:pt x="741" y="285"/>
                  </a:lnTo>
                  <a:lnTo>
                    <a:pt x="741" y="285"/>
                  </a:lnTo>
                  <a:lnTo>
                    <a:pt x="721" y="314"/>
                  </a:lnTo>
                  <a:lnTo>
                    <a:pt x="710" y="327"/>
                  </a:lnTo>
                  <a:lnTo>
                    <a:pt x="699" y="342"/>
                  </a:lnTo>
                  <a:lnTo>
                    <a:pt x="687" y="355"/>
                  </a:lnTo>
                  <a:lnTo>
                    <a:pt x="673" y="368"/>
                  </a:lnTo>
                  <a:lnTo>
                    <a:pt x="660" y="381"/>
                  </a:lnTo>
                  <a:lnTo>
                    <a:pt x="645" y="393"/>
                  </a:lnTo>
                  <a:lnTo>
                    <a:pt x="631" y="405"/>
                  </a:lnTo>
                  <a:lnTo>
                    <a:pt x="614" y="414"/>
                  </a:lnTo>
                  <a:lnTo>
                    <a:pt x="598" y="423"/>
                  </a:lnTo>
                  <a:lnTo>
                    <a:pt x="580" y="431"/>
                  </a:lnTo>
                  <a:lnTo>
                    <a:pt x="562" y="437"/>
                  </a:lnTo>
                  <a:lnTo>
                    <a:pt x="542" y="442"/>
                  </a:lnTo>
                  <a:lnTo>
                    <a:pt x="521" y="444"/>
                  </a:lnTo>
                  <a:lnTo>
                    <a:pt x="500" y="445"/>
                  </a:lnTo>
                  <a:lnTo>
                    <a:pt x="500" y="445"/>
                  </a:lnTo>
                  <a:lnTo>
                    <a:pt x="479" y="444"/>
                  </a:lnTo>
                  <a:lnTo>
                    <a:pt x="459" y="442"/>
                  </a:lnTo>
                  <a:lnTo>
                    <a:pt x="439" y="437"/>
                  </a:lnTo>
                  <a:lnTo>
                    <a:pt x="420" y="431"/>
                  </a:lnTo>
                  <a:lnTo>
                    <a:pt x="403" y="423"/>
                  </a:lnTo>
                  <a:lnTo>
                    <a:pt x="386" y="414"/>
                  </a:lnTo>
                  <a:lnTo>
                    <a:pt x="370" y="405"/>
                  </a:lnTo>
                  <a:lnTo>
                    <a:pt x="355" y="393"/>
                  </a:lnTo>
                  <a:lnTo>
                    <a:pt x="341" y="381"/>
                  </a:lnTo>
                  <a:lnTo>
                    <a:pt x="327" y="368"/>
                  </a:lnTo>
                  <a:lnTo>
                    <a:pt x="314" y="355"/>
                  </a:lnTo>
                  <a:lnTo>
                    <a:pt x="302" y="342"/>
                  </a:lnTo>
                  <a:lnTo>
                    <a:pt x="290" y="327"/>
                  </a:lnTo>
                  <a:lnTo>
                    <a:pt x="280" y="314"/>
                  </a:lnTo>
                  <a:lnTo>
                    <a:pt x="259" y="285"/>
                  </a:lnTo>
                  <a:lnTo>
                    <a:pt x="259" y="285"/>
                  </a:lnTo>
                  <a:lnTo>
                    <a:pt x="235" y="245"/>
                  </a:lnTo>
                  <a:lnTo>
                    <a:pt x="235" y="245"/>
                  </a:lnTo>
                  <a:lnTo>
                    <a:pt x="216" y="217"/>
                  </a:lnTo>
                  <a:lnTo>
                    <a:pt x="197" y="190"/>
                  </a:lnTo>
                  <a:lnTo>
                    <a:pt x="187" y="176"/>
                  </a:lnTo>
                  <a:lnTo>
                    <a:pt x="178" y="164"/>
                  </a:lnTo>
                  <a:lnTo>
                    <a:pt x="167" y="151"/>
                  </a:lnTo>
                  <a:lnTo>
                    <a:pt x="156" y="140"/>
                  </a:lnTo>
                  <a:lnTo>
                    <a:pt x="144" y="130"/>
                  </a:lnTo>
                  <a:lnTo>
                    <a:pt x="132" y="119"/>
                  </a:lnTo>
                  <a:lnTo>
                    <a:pt x="119" y="111"/>
                  </a:lnTo>
                  <a:lnTo>
                    <a:pt x="106" y="104"/>
                  </a:lnTo>
                  <a:lnTo>
                    <a:pt x="91" y="97"/>
                  </a:lnTo>
                  <a:lnTo>
                    <a:pt x="77" y="93"/>
                  </a:lnTo>
                  <a:lnTo>
                    <a:pt x="60" y="90"/>
                  </a:lnTo>
                  <a:lnTo>
                    <a:pt x="44" y="89"/>
                  </a:lnTo>
                  <a:lnTo>
                    <a:pt x="44" y="89"/>
                  </a:lnTo>
                  <a:lnTo>
                    <a:pt x="44" y="89"/>
                  </a:lnTo>
                  <a:lnTo>
                    <a:pt x="33" y="87"/>
                  </a:lnTo>
                  <a:lnTo>
                    <a:pt x="25" y="84"/>
                  </a:lnTo>
                  <a:lnTo>
                    <a:pt x="17" y="80"/>
                  </a:lnTo>
                  <a:lnTo>
                    <a:pt x="12" y="74"/>
                  </a:lnTo>
                  <a:lnTo>
                    <a:pt x="7" y="67"/>
                  </a:lnTo>
                  <a:lnTo>
                    <a:pt x="4" y="60"/>
                  </a:lnTo>
                  <a:lnTo>
                    <a:pt x="1" y="52"/>
                  </a:lnTo>
                  <a:lnTo>
                    <a:pt x="0" y="44"/>
                  </a:lnTo>
                  <a:lnTo>
                    <a:pt x="0" y="44"/>
                  </a:lnTo>
                  <a:close/>
                  <a:moveTo>
                    <a:pt x="983" y="44"/>
                  </a:moveTo>
                  <a:lnTo>
                    <a:pt x="983" y="44"/>
                  </a:lnTo>
                  <a:lnTo>
                    <a:pt x="983" y="43"/>
                  </a:lnTo>
                  <a:lnTo>
                    <a:pt x="983" y="43"/>
                  </a:lnTo>
                  <a:lnTo>
                    <a:pt x="982" y="39"/>
                  </a:lnTo>
                  <a:lnTo>
                    <a:pt x="981" y="33"/>
                  </a:lnTo>
                  <a:lnTo>
                    <a:pt x="979" y="29"/>
                  </a:lnTo>
                  <a:lnTo>
                    <a:pt x="977" y="26"/>
                  </a:lnTo>
                  <a:lnTo>
                    <a:pt x="973" y="22"/>
                  </a:lnTo>
                  <a:lnTo>
                    <a:pt x="968" y="20"/>
                  </a:lnTo>
                  <a:lnTo>
                    <a:pt x="963" y="19"/>
                  </a:lnTo>
                  <a:lnTo>
                    <a:pt x="957" y="18"/>
                  </a:lnTo>
                  <a:lnTo>
                    <a:pt x="957" y="18"/>
                  </a:lnTo>
                  <a:lnTo>
                    <a:pt x="937" y="20"/>
                  </a:lnTo>
                  <a:lnTo>
                    <a:pt x="918" y="22"/>
                  </a:lnTo>
                  <a:lnTo>
                    <a:pt x="899" y="27"/>
                  </a:lnTo>
                  <a:lnTo>
                    <a:pt x="883" y="33"/>
                  </a:lnTo>
                  <a:lnTo>
                    <a:pt x="866" y="40"/>
                  </a:lnTo>
                  <a:lnTo>
                    <a:pt x="851" y="48"/>
                  </a:lnTo>
                  <a:lnTo>
                    <a:pt x="835" y="57"/>
                  </a:lnTo>
                  <a:lnTo>
                    <a:pt x="822" y="67"/>
                  </a:lnTo>
                  <a:lnTo>
                    <a:pt x="808" y="79"/>
                  </a:lnTo>
                  <a:lnTo>
                    <a:pt x="795" y="91"/>
                  </a:lnTo>
                  <a:lnTo>
                    <a:pt x="784" y="104"/>
                  </a:lnTo>
                  <a:lnTo>
                    <a:pt x="772" y="116"/>
                  </a:lnTo>
                  <a:lnTo>
                    <a:pt x="751" y="143"/>
                  </a:lnTo>
                  <a:lnTo>
                    <a:pt x="731" y="171"/>
                  </a:lnTo>
                  <a:lnTo>
                    <a:pt x="731" y="171"/>
                  </a:lnTo>
                  <a:lnTo>
                    <a:pt x="706" y="210"/>
                  </a:lnTo>
                  <a:lnTo>
                    <a:pt x="706" y="210"/>
                  </a:lnTo>
                  <a:lnTo>
                    <a:pt x="688" y="239"/>
                  </a:lnTo>
                  <a:lnTo>
                    <a:pt x="668" y="268"/>
                  </a:lnTo>
                  <a:lnTo>
                    <a:pt x="657" y="283"/>
                  </a:lnTo>
                  <a:lnTo>
                    <a:pt x="646" y="296"/>
                  </a:lnTo>
                  <a:lnTo>
                    <a:pt x="635" y="308"/>
                  </a:lnTo>
                  <a:lnTo>
                    <a:pt x="623" y="321"/>
                  </a:lnTo>
                  <a:lnTo>
                    <a:pt x="610" y="332"/>
                  </a:lnTo>
                  <a:lnTo>
                    <a:pt x="597" y="343"/>
                  </a:lnTo>
                  <a:lnTo>
                    <a:pt x="583" y="352"/>
                  </a:lnTo>
                  <a:lnTo>
                    <a:pt x="569" y="359"/>
                  </a:lnTo>
                  <a:lnTo>
                    <a:pt x="552" y="366"/>
                  </a:lnTo>
                  <a:lnTo>
                    <a:pt x="536" y="371"/>
                  </a:lnTo>
                  <a:lnTo>
                    <a:pt x="518" y="374"/>
                  </a:lnTo>
                  <a:lnTo>
                    <a:pt x="500" y="375"/>
                  </a:lnTo>
                  <a:lnTo>
                    <a:pt x="500" y="375"/>
                  </a:lnTo>
                  <a:lnTo>
                    <a:pt x="482" y="374"/>
                  </a:lnTo>
                  <a:lnTo>
                    <a:pt x="465" y="371"/>
                  </a:lnTo>
                  <a:lnTo>
                    <a:pt x="448" y="366"/>
                  </a:lnTo>
                  <a:lnTo>
                    <a:pt x="432" y="359"/>
                  </a:lnTo>
                  <a:lnTo>
                    <a:pt x="417" y="352"/>
                  </a:lnTo>
                  <a:lnTo>
                    <a:pt x="404" y="343"/>
                  </a:lnTo>
                  <a:lnTo>
                    <a:pt x="390" y="332"/>
                  </a:lnTo>
                  <a:lnTo>
                    <a:pt x="378" y="321"/>
                  </a:lnTo>
                  <a:lnTo>
                    <a:pt x="366" y="308"/>
                  </a:lnTo>
                  <a:lnTo>
                    <a:pt x="354" y="296"/>
                  </a:lnTo>
                  <a:lnTo>
                    <a:pt x="343" y="283"/>
                  </a:lnTo>
                  <a:lnTo>
                    <a:pt x="333" y="268"/>
                  </a:lnTo>
                  <a:lnTo>
                    <a:pt x="313" y="239"/>
                  </a:lnTo>
                  <a:lnTo>
                    <a:pt x="294" y="209"/>
                  </a:lnTo>
                  <a:lnTo>
                    <a:pt x="294" y="209"/>
                  </a:lnTo>
                  <a:lnTo>
                    <a:pt x="270" y="171"/>
                  </a:lnTo>
                  <a:lnTo>
                    <a:pt x="270" y="171"/>
                  </a:lnTo>
                  <a:lnTo>
                    <a:pt x="250" y="143"/>
                  </a:lnTo>
                  <a:lnTo>
                    <a:pt x="228" y="116"/>
                  </a:lnTo>
                  <a:lnTo>
                    <a:pt x="217" y="104"/>
                  </a:lnTo>
                  <a:lnTo>
                    <a:pt x="206" y="91"/>
                  </a:lnTo>
                  <a:lnTo>
                    <a:pt x="192" y="79"/>
                  </a:lnTo>
                  <a:lnTo>
                    <a:pt x="179" y="67"/>
                  </a:lnTo>
                  <a:lnTo>
                    <a:pt x="166" y="57"/>
                  </a:lnTo>
                  <a:lnTo>
                    <a:pt x="150" y="48"/>
                  </a:lnTo>
                  <a:lnTo>
                    <a:pt x="135" y="40"/>
                  </a:lnTo>
                  <a:lnTo>
                    <a:pt x="118" y="33"/>
                  </a:lnTo>
                  <a:lnTo>
                    <a:pt x="102" y="27"/>
                  </a:lnTo>
                  <a:lnTo>
                    <a:pt x="83" y="22"/>
                  </a:lnTo>
                  <a:lnTo>
                    <a:pt x="63" y="20"/>
                  </a:lnTo>
                  <a:lnTo>
                    <a:pt x="44" y="18"/>
                  </a:lnTo>
                  <a:lnTo>
                    <a:pt x="44" y="18"/>
                  </a:lnTo>
                  <a:lnTo>
                    <a:pt x="38" y="19"/>
                  </a:lnTo>
                  <a:lnTo>
                    <a:pt x="32" y="20"/>
                  </a:lnTo>
                  <a:lnTo>
                    <a:pt x="27" y="22"/>
                  </a:lnTo>
                  <a:lnTo>
                    <a:pt x="24" y="26"/>
                  </a:lnTo>
                  <a:lnTo>
                    <a:pt x="22" y="29"/>
                  </a:lnTo>
                  <a:lnTo>
                    <a:pt x="20" y="33"/>
                  </a:lnTo>
                  <a:lnTo>
                    <a:pt x="19" y="39"/>
                  </a:lnTo>
                  <a:lnTo>
                    <a:pt x="18" y="43"/>
                  </a:lnTo>
                  <a:lnTo>
                    <a:pt x="18" y="43"/>
                  </a:lnTo>
                  <a:lnTo>
                    <a:pt x="19" y="48"/>
                  </a:lnTo>
                  <a:lnTo>
                    <a:pt x="20" y="53"/>
                  </a:lnTo>
                  <a:lnTo>
                    <a:pt x="21" y="57"/>
                  </a:lnTo>
                  <a:lnTo>
                    <a:pt x="24" y="61"/>
                  </a:lnTo>
                  <a:lnTo>
                    <a:pt x="27" y="65"/>
                  </a:lnTo>
                  <a:lnTo>
                    <a:pt x="32" y="69"/>
                  </a:lnTo>
                  <a:lnTo>
                    <a:pt x="38" y="71"/>
                  </a:lnTo>
                  <a:lnTo>
                    <a:pt x="44" y="71"/>
                  </a:lnTo>
                  <a:lnTo>
                    <a:pt x="44" y="71"/>
                  </a:lnTo>
                  <a:lnTo>
                    <a:pt x="62" y="73"/>
                  </a:lnTo>
                  <a:lnTo>
                    <a:pt x="80" y="76"/>
                  </a:lnTo>
                  <a:lnTo>
                    <a:pt x="96" y="81"/>
                  </a:lnTo>
                  <a:lnTo>
                    <a:pt x="113" y="87"/>
                  </a:lnTo>
                  <a:lnTo>
                    <a:pt x="127" y="95"/>
                  </a:lnTo>
                  <a:lnTo>
                    <a:pt x="142" y="105"/>
                  </a:lnTo>
                  <a:lnTo>
                    <a:pt x="154" y="115"/>
                  </a:lnTo>
                  <a:lnTo>
                    <a:pt x="167" y="126"/>
                  </a:lnTo>
                  <a:lnTo>
                    <a:pt x="179" y="139"/>
                  </a:lnTo>
                  <a:lnTo>
                    <a:pt x="190" y="151"/>
                  </a:lnTo>
                  <a:lnTo>
                    <a:pt x="201" y="165"/>
                  </a:lnTo>
                  <a:lnTo>
                    <a:pt x="211" y="179"/>
                  </a:lnTo>
                  <a:lnTo>
                    <a:pt x="231" y="207"/>
                  </a:lnTo>
                  <a:lnTo>
                    <a:pt x="249" y="236"/>
                  </a:lnTo>
                  <a:lnTo>
                    <a:pt x="249" y="236"/>
                  </a:lnTo>
                  <a:lnTo>
                    <a:pt x="274" y="275"/>
                  </a:lnTo>
                  <a:lnTo>
                    <a:pt x="274" y="275"/>
                  </a:lnTo>
                  <a:lnTo>
                    <a:pt x="293" y="302"/>
                  </a:lnTo>
                  <a:lnTo>
                    <a:pt x="314" y="329"/>
                  </a:lnTo>
                  <a:lnTo>
                    <a:pt x="326" y="342"/>
                  </a:lnTo>
                  <a:lnTo>
                    <a:pt x="338" y="355"/>
                  </a:lnTo>
                  <a:lnTo>
                    <a:pt x="351" y="366"/>
                  </a:lnTo>
                  <a:lnTo>
                    <a:pt x="365" y="378"/>
                  </a:lnTo>
                  <a:lnTo>
                    <a:pt x="379" y="388"/>
                  </a:lnTo>
                  <a:lnTo>
                    <a:pt x="394" y="398"/>
                  </a:lnTo>
                  <a:lnTo>
                    <a:pt x="409" y="407"/>
                  </a:lnTo>
                  <a:lnTo>
                    <a:pt x="426" y="414"/>
                  </a:lnTo>
                  <a:lnTo>
                    <a:pt x="443" y="419"/>
                  </a:lnTo>
                  <a:lnTo>
                    <a:pt x="462" y="424"/>
                  </a:lnTo>
                  <a:lnTo>
                    <a:pt x="480" y="426"/>
                  </a:lnTo>
                  <a:lnTo>
                    <a:pt x="500" y="427"/>
                  </a:lnTo>
                  <a:lnTo>
                    <a:pt x="500" y="427"/>
                  </a:lnTo>
                  <a:lnTo>
                    <a:pt x="520" y="426"/>
                  </a:lnTo>
                  <a:lnTo>
                    <a:pt x="539" y="424"/>
                  </a:lnTo>
                  <a:lnTo>
                    <a:pt x="558" y="419"/>
                  </a:lnTo>
                  <a:lnTo>
                    <a:pt x="575" y="414"/>
                  </a:lnTo>
                  <a:lnTo>
                    <a:pt x="592" y="407"/>
                  </a:lnTo>
                  <a:lnTo>
                    <a:pt x="607" y="398"/>
                  </a:lnTo>
                  <a:lnTo>
                    <a:pt x="622" y="388"/>
                  </a:lnTo>
                  <a:lnTo>
                    <a:pt x="636" y="378"/>
                  </a:lnTo>
                  <a:lnTo>
                    <a:pt x="649" y="366"/>
                  </a:lnTo>
                  <a:lnTo>
                    <a:pt x="663" y="355"/>
                  </a:lnTo>
                  <a:lnTo>
                    <a:pt x="674" y="342"/>
                  </a:lnTo>
                  <a:lnTo>
                    <a:pt x="687" y="329"/>
                  </a:lnTo>
                  <a:lnTo>
                    <a:pt x="707" y="302"/>
                  </a:lnTo>
                  <a:lnTo>
                    <a:pt x="726" y="275"/>
                  </a:lnTo>
                  <a:lnTo>
                    <a:pt x="726" y="275"/>
                  </a:lnTo>
                  <a:lnTo>
                    <a:pt x="752" y="236"/>
                  </a:lnTo>
                  <a:lnTo>
                    <a:pt x="752" y="236"/>
                  </a:lnTo>
                  <a:lnTo>
                    <a:pt x="770" y="207"/>
                  </a:lnTo>
                  <a:lnTo>
                    <a:pt x="790" y="178"/>
                  </a:lnTo>
                  <a:lnTo>
                    <a:pt x="800" y="165"/>
                  </a:lnTo>
                  <a:lnTo>
                    <a:pt x="810" y="151"/>
                  </a:lnTo>
                  <a:lnTo>
                    <a:pt x="822" y="139"/>
                  </a:lnTo>
                  <a:lnTo>
                    <a:pt x="834" y="126"/>
                  </a:lnTo>
                  <a:lnTo>
                    <a:pt x="846" y="115"/>
                  </a:lnTo>
                  <a:lnTo>
                    <a:pt x="859" y="105"/>
                  </a:lnTo>
                  <a:lnTo>
                    <a:pt x="873" y="95"/>
                  </a:lnTo>
                  <a:lnTo>
                    <a:pt x="888" y="87"/>
                  </a:lnTo>
                  <a:lnTo>
                    <a:pt x="904" y="81"/>
                  </a:lnTo>
                  <a:lnTo>
                    <a:pt x="921" y="76"/>
                  </a:lnTo>
                  <a:lnTo>
                    <a:pt x="938" y="73"/>
                  </a:lnTo>
                  <a:lnTo>
                    <a:pt x="957" y="71"/>
                  </a:lnTo>
                  <a:lnTo>
                    <a:pt x="957" y="71"/>
                  </a:lnTo>
                  <a:lnTo>
                    <a:pt x="963" y="71"/>
                  </a:lnTo>
                  <a:lnTo>
                    <a:pt x="968" y="69"/>
                  </a:lnTo>
                  <a:lnTo>
                    <a:pt x="972" y="65"/>
                  </a:lnTo>
                  <a:lnTo>
                    <a:pt x="977" y="62"/>
                  </a:lnTo>
                  <a:lnTo>
                    <a:pt x="979" y="58"/>
                  </a:lnTo>
                  <a:lnTo>
                    <a:pt x="981" y="53"/>
                  </a:lnTo>
                  <a:lnTo>
                    <a:pt x="982" y="49"/>
                  </a:lnTo>
                  <a:lnTo>
                    <a:pt x="983" y="44"/>
                  </a:lnTo>
                  <a:lnTo>
                    <a:pt x="983"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5" name="Freeform 39">
              <a:extLst>
                <a:ext uri="{FF2B5EF4-FFF2-40B4-BE49-F238E27FC236}">
                  <a16:creationId xmlns:a16="http://schemas.microsoft.com/office/drawing/2014/main" id="{930860BA-8B3E-A95C-C96B-05D99DFE83F3}"/>
                </a:ext>
              </a:extLst>
            </p:cNvPr>
            <p:cNvSpPr>
              <a:spLocks/>
            </p:cNvSpPr>
            <p:nvPr/>
          </p:nvSpPr>
          <p:spPr bwMode="auto">
            <a:xfrm>
              <a:off x="5392244" y="5876926"/>
              <a:ext cx="777875" cy="338138"/>
            </a:xfrm>
            <a:custGeom>
              <a:avLst/>
              <a:gdLst>
                <a:gd name="T0" fmla="*/ 53 w 981"/>
                <a:gd name="T1" fmla="*/ 426 h 427"/>
                <a:gd name="T2" fmla="*/ 107 w 981"/>
                <a:gd name="T3" fmla="*/ 414 h 427"/>
                <a:gd name="T4" fmla="*/ 154 w 981"/>
                <a:gd name="T5" fmla="*/ 390 h 427"/>
                <a:gd name="T6" fmla="*/ 197 w 981"/>
                <a:gd name="T7" fmla="*/ 357 h 427"/>
                <a:gd name="T8" fmla="*/ 233 w 981"/>
                <a:gd name="T9" fmla="*/ 317 h 427"/>
                <a:gd name="T10" fmla="*/ 267 w 981"/>
                <a:gd name="T11" fmla="*/ 271 h 427"/>
                <a:gd name="T12" fmla="*/ 332 w 981"/>
                <a:gd name="T13" fmla="*/ 172 h 427"/>
                <a:gd name="T14" fmla="*/ 370 w 981"/>
                <a:gd name="T15" fmla="*/ 126 h 427"/>
                <a:gd name="T16" fmla="*/ 414 w 981"/>
                <a:gd name="T17" fmla="*/ 90 h 427"/>
                <a:gd name="T18" fmla="*/ 451 w 981"/>
                <a:gd name="T19" fmla="*/ 76 h 427"/>
                <a:gd name="T20" fmla="*/ 479 w 981"/>
                <a:gd name="T21" fmla="*/ 72 h 427"/>
                <a:gd name="T22" fmla="*/ 501 w 981"/>
                <a:gd name="T23" fmla="*/ 72 h 427"/>
                <a:gd name="T24" fmla="*/ 530 w 981"/>
                <a:gd name="T25" fmla="*/ 76 h 427"/>
                <a:gd name="T26" fmla="*/ 566 w 981"/>
                <a:gd name="T27" fmla="*/ 90 h 427"/>
                <a:gd name="T28" fmla="*/ 611 w 981"/>
                <a:gd name="T29" fmla="*/ 126 h 427"/>
                <a:gd name="T30" fmla="*/ 649 w 981"/>
                <a:gd name="T31" fmla="*/ 172 h 427"/>
                <a:gd name="T32" fmla="*/ 714 w 981"/>
                <a:gd name="T33" fmla="*/ 271 h 427"/>
                <a:gd name="T34" fmla="*/ 748 w 981"/>
                <a:gd name="T35" fmla="*/ 317 h 427"/>
                <a:gd name="T36" fmla="*/ 784 w 981"/>
                <a:gd name="T37" fmla="*/ 357 h 427"/>
                <a:gd name="T38" fmla="*/ 826 w 981"/>
                <a:gd name="T39" fmla="*/ 390 h 427"/>
                <a:gd name="T40" fmla="*/ 874 w 981"/>
                <a:gd name="T41" fmla="*/ 414 h 427"/>
                <a:gd name="T42" fmla="*/ 927 w 981"/>
                <a:gd name="T43" fmla="*/ 426 h 427"/>
                <a:gd name="T44" fmla="*/ 955 w 981"/>
                <a:gd name="T45" fmla="*/ 427 h 427"/>
                <a:gd name="T46" fmla="*/ 973 w 981"/>
                <a:gd name="T47" fmla="*/ 417 h 427"/>
                <a:gd name="T48" fmla="*/ 981 w 981"/>
                <a:gd name="T49" fmla="*/ 400 h 427"/>
                <a:gd name="T50" fmla="*/ 979 w 981"/>
                <a:gd name="T51" fmla="*/ 380 h 427"/>
                <a:gd name="T52" fmla="*/ 968 w 981"/>
                <a:gd name="T53" fmla="*/ 364 h 427"/>
                <a:gd name="T54" fmla="*/ 947 w 981"/>
                <a:gd name="T55" fmla="*/ 357 h 427"/>
                <a:gd name="T56" fmla="*/ 926 w 981"/>
                <a:gd name="T57" fmla="*/ 355 h 427"/>
                <a:gd name="T58" fmla="*/ 888 w 981"/>
                <a:gd name="T59" fmla="*/ 345 h 427"/>
                <a:gd name="T60" fmla="*/ 841 w 981"/>
                <a:gd name="T61" fmla="*/ 314 h 427"/>
                <a:gd name="T62" fmla="*/ 800 w 981"/>
                <a:gd name="T63" fmla="*/ 272 h 427"/>
                <a:gd name="T64" fmla="*/ 745 w 981"/>
                <a:gd name="T65" fmla="*/ 190 h 427"/>
                <a:gd name="T66" fmla="*/ 702 w 981"/>
                <a:gd name="T67" fmla="*/ 126 h 427"/>
                <a:gd name="T68" fmla="*/ 666 w 981"/>
                <a:gd name="T69" fmla="*/ 84 h 427"/>
                <a:gd name="T70" fmla="*/ 626 w 981"/>
                <a:gd name="T71" fmla="*/ 48 h 427"/>
                <a:gd name="T72" fmla="*/ 581 w 981"/>
                <a:gd name="T73" fmla="*/ 20 h 427"/>
                <a:gd name="T74" fmla="*/ 529 w 981"/>
                <a:gd name="T75" fmla="*/ 3 h 427"/>
                <a:gd name="T76" fmla="*/ 490 w 981"/>
                <a:gd name="T77" fmla="*/ 0 h 427"/>
                <a:gd name="T78" fmla="*/ 434 w 981"/>
                <a:gd name="T79" fmla="*/ 8 h 427"/>
                <a:gd name="T80" fmla="*/ 385 w 981"/>
                <a:gd name="T81" fmla="*/ 28 h 427"/>
                <a:gd name="T82" fmla="*/ 340 w 981"/>
                <a:gd name="T83" fmla="*/ 59 h 427"/>
                <a:gd name="T84" fmla="*/ 302 w 981"/>
                <a:gd name="T85" fmla="*/ 98 h 427"/>
                <a:gd name="T86" fmla="*/ 257 w 981"/>
                <a:gd name="T87" fmla="*/ 156 h 427"/>
                <a:gd name="T88" fmla="*/ 214 w 981"/>
                <a:gd name="T89" fmla="*/ 223 h 427"/>
                <a:gd name="T90" fmla="*/ 167 w 981"/>
                <a:gd name="T91" fmla="*/ 287 h 427"/>
                <a:gd name="T92" fmla="*/ 126 w 981"/>
                <a:gd name="T93" fmla="*/ 326 h 427"/>
                <a:gd name="T94" fmla="*/ 74 w 981"/>
                <a:gd name="T95" fmla="*/ 351 h 427"/>
                <a:gd name="T96" fmla="*/ 44 w 981"/>
                <a:gd name="T97" fmla="*/ 356 h 427"/>
                <a:gd name="T98" fmla="*/ 25 w 981"/>
                <a:gd name="T99" fmla="*/ 358 h 427"/>
                <a:gd name="T100" fmla="*/ 8 w 981"/>
                <a:gd name="T101" fmla="*/ 369 h 427"/>
                <a:gd name="T102" fmla="*/ 0 w 981"/>
                <a:gd name="T103" fmla="*/ 386 h 427"/>
                <a:gd name="T104" fmla="*/ 2 w 981"/>
                <a:gd name="T105" fmla="*/ 406 h 427"/>
                <a:gd name="T106" fmla="*/ 13 w 981"/>
                <a:gd name="T107" fmla="*/ 421 h 427"/>
                <a:gd name="T108" fmla="*/ 34 w 981"/>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427"/>
                  </a:moveTo>
                  <a:lnTo>
                    <a:pt x="34" y="427"/>
                  </a:lnTo>
                  <a:lnTo>
                    <a:pt x="53" y="426"/>
                  </a:lnTo>
                  <a:lnTo>
                    <a:pt x="72" y="423"/>
                  </a:lnTo>
                  <a:lnTo>
                    <a:pt x="90" y="419"/>
                  </a:lnTo>
                  <a:lnTo>
                    <a:pt x="107" y="414"/>
                  </a:lnTo>
                  <a:lnTo>
                    <a:pt x="124" y="407"/>
                  </a:lnTo>
                  <a:lnTo>
                    <a:pt x="140" y="399"/>
                  </a:lnTo>
                  <a:lnTo>
                    <a:pt x="154" y="390"/>
                  </a:lnTo>
                  <a:lnTo>
                    <a:pt x="169" y="380"/>
                  </a:lnTo>
                  <a:lnTo>
                    <a:pt x="183" y="369"/>
                  </a:lnTo>
                  <a:lnTo>
                    <a:pt x="197" y="357"/>
                  </a:lnTo>
                  <a:lnTo>
                    <a:pt x="209" y="345"/>
                  </a:lnTo>
                  <a:lnTo>
                    <a:pt x="222" y="331"/>
                  </a:lnTo>
                  <a:lnTo>
                    <a:pt x="233" y="317"/>
                  </a:lnTo>
                  <a:lnTo>
                    <a:pt x="245" y="302"/>
                  </a:lnTo>
                  <a:lnTo>
                    <a:pt x="267" y="271"/>
                  </a:lnTo>
                  <a:lnTo>
                    <a:pt x="267" y="271"/>
                  </a:lnTo>
                  <a:lnTo>
                    <a:pt x="288" y="239"/>
                  </a:lnTo>
                  <a:lnTo>
                    <a:pt x="309" y="205"/>
                  </a:lnTo>
                  <a:lnTo>
                    <a:pt x="332" y="172"/>
                  </a:lnTo>
                  <a:lnTo>
                    <a:pt x="343" y="155"/>
                  </a:lnTo>
                  <a:lnTo>
                    <a:pt x="357" y="140"/>
                  </a:lnTo>
                  <a:lnTo>
                    <a:pt x="370" y="126"/>
                  </a:lnTo>
                  <a:lnTo>
                    <a:pt x="384" y="113"/>
                  </a:lnTo>
                  <a:lnTo>
                    <a:pt x="399" y="101"/>
                  </a:lnTo>
                  <a:lnTo>
                    <a:pt x="414" y="90"/>
                  </a:lnTo>
                  <a:lnTo>
                    <a:pt x="432" y="82"/>
                  </a:lnTo>
                  <a:lnTo>
                    <a:pt x="441" y="79"/>
                  </a:lnTo>
                  <a:lnTo>
                    <a:pt x="451" y="76"/>
                  </a:lnTo>
                  <a:lnTo>
                    <a:pt x="460" y="74"/>
                  </a:lnTo>
                  <a:lnTo>
                    <a:pt x="469" y="73"/>
                  </a:lnTo>
                  <a:lnTo>
                    <a:pt x="479" y="72"/>
                  </a:lnTo>
                  <a:lnTo>
                    <a:pt x="490" y="71"/>
                  </a:lnTo>
                  <a:lnTo>
                    <a:pt x="490" y="71"/>
                  </a:lnTo>
                  <a:lnTo>
                    <a:pt x="501" y="72"/>
                  </a:lnTo>
                  <a:lnTo>
                    <a:pt x="511" y="73"/>
                  </a:lnTo>
                  <a:lnTo>
                    <a:pt x="521" y="74"/>
                  </a:lnTo>
                  <a:lnTo>
                    <a:pt x="530" y="76"/>
                  </a:lnTo>
                  <a:lnTo>
                    <a:pt x="539" y="79"/>
                  </a:lnTo>
                  <a:lnTo>
                    <a:pt x="549" y="82"/>
                  </a:lnTo>
                  <a:lnTo>
                    <a:pt x="566" y="90"/>
                  </a:lnTo>
                  <a:lnTo>
                    <a:pt x="582" y="101"/>
                  </a:lnTo>
                  <a:lnTo>
                    <a:pt x="597" y="113"/>
                  </a:lnTo>
                  <a:lnTo>
                    <a:pt x="611" y="126"/>
                  </a:lnTo>
                  <a:lnTo>
                    <a:pt x="624" y="140"/>
                  </a:lnTo>
                  <a:lnTo>
                    <a:pt x="637" y="155"/>
                  </a:lnTo>
                  <a:lnTo>
                    <a:pt x="649" y="172"/>
                  </a:lnTo>
                  <a:lnTo>
                    <a:pt x="671" y="205"/>
                  </a:lnTo>
                  <a:lnTo>
                    <a:pt x="693" y="239"/>
                  </a:lnTo>
                  <a:lnTo>
                    <a:pt x="714" y="271"/>
                  </a:lnTo>
                  <a:lnTo>
                    <a:pt x="714" y="271"/>
                  </a:lnTo>
                  <a:lnTo>
                    <a:pt x="735" y="302"/>
                  </a:lnTo>
                  <a:lnTo>
                    <a:pt x="748" y="317"/>
                  </a:lnTo>
                  <a:lnTo>
                    <a:pt x="759" y="331"/>
                  </a:lnTo>
                  <a:lnTo>
                    <a:pt x="771" y="345"/>
                  </a:lnTo>
                  <a:lnTo>
                    <a:pt x="784" y="357"/>
                  </a:lnTo>
                  <a:lnTo>
                    <a:pt x="797" y="369"/>
                  </a:lnTo>
                  <a:lnTo>
                    <a:pt x="812" y="380"/>
                  </a:lnTo>
                  <a:lnTo>
                    <a:pt x="826" y="390"/>
                  </a:lnTo>
                  <a:lnTo>
                    <a:pt x="841" y="400"/>
                  </a:lnTo>
                  <a:lnTo>
                    <a:pt x="857" y="407"/>
                  </a:lnTo>
                  <a:lnTo>
                    <a:pt x="874" y="414"/>
                  </a:lnTo>
                  <a:lnTo>
                    <a:pt x="890" y="419"/>
                  </a:lnTo>
                  <a:lnTo>
                    <a:pt x="909" y="423"/>
                  </a:lnTo>
                  <a:lnTo>
                    <a:pt x="927" y="426"/>
                  </a:lnTo>
                  <a:lnTo>
                    <a:pt x="947" y="427"/>
                  </a:lnTo>
                  <a:lnTo>
                    <a:pt x="947" y="427"/>
                  </a:lnTo>
                  <a:lnTo>
                    <a:pt x="955" y="427"/>
                  </a:lnTo>
                  <a:lnTo>
                    <a:pt x="962" y="425"/>
                  </a:lnTo>
                  <a:lnTo>
                    <a:pt x="968" y="421"/>
                  </a:lnTo>
                  <a:lnTo>
                    <a:pt x="973" y="417"/>
                  </a:lnTo>
                  <a:lnTo>
                    <a:pt x="977" y="412"/>
                  </a:lnTo>
                  <a:lnTo>
                    <a:pt x="979" y="406"/>
                  </a:lnTo>
                  <a:lnTo>
                    <a:pt x="981" y="400"/>
                  </a:lnTo>
                  <a:lnTo>
                    <a:pt x="981" y="393"/>
                  </a:lnTo>
                  <a:lnTo>
                    <a:pt x="981" y="386"/>
                  </a:lnTo>
                  <a:lnTo>
                    <a:pt x="979" y="380"/>
                  </a:lnTo>
                  <a:lnTo>
                    <a:pt x="976" y="374"/>
                  </a:lnTo>
                  <a:lnTo>
                    <a:pt x="973" y="369"/>
                  </a:lnTo>
                  <a:lnTo>
                    <a:pt x="968" y="364"/>
                  </a:lnTo>
                  <a:lnTo>
                    <a:pt x="962" y="360"/>
                  </a:lnTo>
                  <a:lnTo>
                    <a:pt x="955" y="358"/>
                  </a:lnTo>
                  <a:lnTo>
                    <a:pt x="947" y="357"/>
                  </a:lnTo>
                  <a:lnTo>
                    <a:pt x="947" y="357"/>
                  </a:lnTo>
                  <a:lnTo>
                    <a:pt x="937" y="356"/>
                  </a:lnTo>
                  <a:lnTo>
                    <a:pt x="926" y="355"/>
                  </a:lnTo>
                  <a:lnTo>
                    <a:pt x="916" y="353"/>
                  </a:lnTo>
                  <a:lnTo>
                    <a:pt x="907" y="351"/>
                  </a:lnTo>
                  <a:lnTo>
                    <a:pt x="888" y="345"/>
                  </a:lnTo>
                  <a:lnTo>
                    <a:pt x="872" y="336"/>
                  </a:lnTo>
                  <a:lnTo>
                    <a:pt x="855" y="326"/>
                  </a:lnTo>
                  <a:lnTo>
                    <a:pt x="841" y="314"/>
                  </a:lnTo>
                  <a:lnTo>
                    <a:pt x="826" y="301"/>
                  </a:lnTo>
                  <a:lnTo>
                    <a:pt x="813" y="287"/>
                  </a:lnTo>
                  <a:lnTo>
                    <a:pt x="800" y="272"/>
                  </a:lnTo>
                  <a:lnTo>
                    <a:pt x="789" y="256"/>
                  </a:lnTo>
                  <a:lnTo>
                    <a:pt x="766" y="223"/>
                  </a:lnTo>
                  <a:lnTo>
                    <a:pt x="745" y="190"/>
                  </a:lnTo>
                  <a:lnTo>
                    <a:pt x="724" y="156"/>
                  </a:lnTo>
                  <a:lnTo>
                    <a:pt x="724" y="156"/>
                  </a:lnTo>
                  <a:lnTo>
                    <a:pt x="702" y="126"/>
                  </a:lnTo>
                  <a:lnTo>
                    <a:pt x="690" y="112"/>
                  </a:lnTo>
                  <a:lnTo>
                    <a:pt x="679" y="98"/>
                  </a:lnTo>
                  <a:lnTo>
                    <a:pt x="666" y="84"/>
                  </a:lnTo>
                  <a:lnTo>
                    <a:pt x="654" y="71"/>
                  </a:lnTo>
                  <a:lnTo>
                    <a:pt x="640" y="59"/>
                  </a:lnTo>
                  <a:lnTo>
                    <a:pt x="626" y="48"/>
                  </a:lnTo>
                  <a:lnTo>
                    <a:pt x="612" y="38"/>
                  </a:lnTo>
                  <a:lnTo>
                    <a:pt x="596" y="28"/>
                  </a:lnTo>
                  <a:lnTo>
                    <a:pt x="581" y="20"/>
                  </a:lnTo>
                  <a:lnTo>
                    <a:pt x="564" y="13"/>
                  </a:lnTo>
                  <a:lnTo>
                    <a:pt x="547" y="8"/>
                  </a:lnTo>
                  <a:lnTo>
                    <a:pt x="529" y="3"/>
                  </a:lnTo>
                  <a:lnTo>
                    <a:pt x="509" y="1"/>
                  </a:lnTo>
                  <a:lnTo>
                    <a:pt x="490" y="0"/>
                  </a:lnTo>
                  <a:lnTo>
                    <a:pt x="490" y="0"/>
                  </a:lnTo>
                  <a:lnTo>
                    <a:pt x="470" y="1"/>
                  </a:lnTo>
                  <a:lnTo>
                    <a:pt x="452" y="3"/>
                  </a:lnTo>
                  <a:lnTo>
                    <a:pt x="434" y="8"/>
                  </a:lnTo>
                  <a:lnTo>
                    <a:pt x="417" y="13"/>
                  </a:lnTo>
                  <a:lnTo>
                    <a:pt x="400" y="20"/>
                  </a:lnTo>
                  <a:lnTo>
                    <a:pt x="385" y="28"/>
                  </a:lnTo>
                  <a:lnTo>
                    <a:pt x="369" y="38"/>
                  </a:lnTo>
                  <a:lnTo>
                    <a:pt x="355" y="48"/>
                  </a:lnTo>
                  <a:lnTo>
                    <a:pt x="340" y="59"/>
                  </a:lnTo>
                  <a:lnTo>
                    <a:pt x="327" y="71"/>
                  </a:lnTo>
                  <a:lnTo>
                    <a:pt x="314" y="84"/>
                  </a:lnTo>
                  <a:lnTo>
                    <a:pt x="302" y="98"/>
                  </a:lnTo>
                  <a:lnTo>
                    <a:pt x="290" y="112"/>
                  </a:lnTo>
                  <a:lnTo>
                    <a:pt x="278" y="126"/>
                  </a:lnTo>
                  <a:lnTo>
                    <a:pt x="257" y="156"/>
                  </a:lnTo>
                  <a:lnTo>
                    <a:pt x="257" y="156"/>
                  </a:lnTo>
                  <a:lnTo>
                    <a:pt x="236" y="190"/>
                  </a:lnTo>
                  <a:lnTo>
                    <a:pt x="214" y="223"/>
                  </a:lnTo>
                  <a:lnTo>
                    <a:pt x="192" y="256"/>
                  </a:lnTo>
                  <a:lnTo>
                    <a:pt x="180" y="272"/>
                  </a:lnTo>
                  <a:lnTo>
                    <a:pt x="167" y="287"/>
                  </a:lnTo>
                  <a:lnTo>
                    <a:pt x="154" y="301"/>
                  </a:lnTo>
                  <a:lnTo>
                    <a:pt x="140" y="314"/>
                  </a:lnTo>
                  <a:lnTo>
                    <a:pt x="126" y="326"/>
                  </a:lnTo>
                  <a:lnTo>
                    <a:pt x="109" y="336"/>
                  </a:lnTo>
                  <a:lnTo>
                    <a:pt x="93" y="345"/>
                  </a:lnTo>
                  <a:lnTo>
                    <a:pt x="74" y="351"/>
                  </a:lnTo>
                  <a:lnTo>
                    <a:pt x="65" y="353"/>
                  </a:lnTo>
                  <a:lnTo>
                    <a:pt x="54" y="355"/>
                  </a:lnTo>
                  <a:lnTo>
                    <a:pt x="44" y="356"/>
                  </a:lnTo>
                  <a:lnTo>
                    <a:pt x="34" y="357"/>
                  </a:lnTo>
                  <a:lnTo>
                    <a:pt x="34" y="357"/>
                  </a:lnTo>
                  <a:lnTo>
                    <a:pt x="25" y="358"/>
                  </a:lnTo>
                  <a:lnTo>
                    <a:pt x="18" y="360"/>
                  </a:lnTo>
                  <a:lnTo>
                    <a:pt x="13" y="364"/>
                  </a:lnTo>
                  <a:lnTo>
                    <a:pt x="8" y="369"/>
                  </a:lnTo>
                  <a:lnTo>
                    <a:pt x="4" y="374"/>
                  </a:lnTo>
                  <a:lnTo>
                    <a:pt x="2" y="380"/>
                  </a:lnTo>
                  <a:lnTo>
                    <a:pt x="0" y="386"/>
                  </a:lnTo>
                  <a:lnTo>
                    <a:pt x="0" y="393"/>
                  </a:lnTo>
                  <a:lnTo>
                    <a:pt x="0" y="400"/>
                  </a:lnTo>
                  <a:lnTo>
                    <a:pt x="2" y="406"/>
                  </a:lnTo>
                  <a:lnTo>
                    <a:pt x="4" y="412"/>
                  </a:lnTo>
                  <a:lnTo>
                    <a:pt x="8" y="417"/>
                  </a:lnTo>
                  <a:lnTo>
                    <a:pt x="13" y="421"/>
                  </a:lnTo>
                  <a:lnTo>
                    <a:pt x="18" y="425"/>
                  </a:lnTo>
                  <a:lnTo>
                    <a:pt x="25"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6" name="Freeform 40">
              <a:extLst>
                <a:ext uri="{FF2B5EF4-FFF2-40B4-BE49-F238E27FC236}">
                  <a16:creationId xmlns:a16="http://schemas.microsoft.com/office/drawing/2014/main" id="{E9CEDBC8-238E-E103-3BEF-B6AE1DD36D78}"/>
                </a:ext>
              </a:extLst>
            </p:cNvPr>
            <p:cNvSpPr>
              <a:spLocks noEditPoints="1"/>
            </p:cNvSpPr>
            <p:nvPr/>
          </p:nvSpPr>
          <p:spPr bwMode="auto">
            <a:xfrm>
              <a:off x="5384307" y="5868988"/>
              <a:ext cx="793750" cy="354013"/>
            </a:xfrm>
            <a:custGeom>
              <a:avLst/>
              <a:gdLst>
                <a:gd name="T0" fmla="*/ 7 w 1000"/>
                <a:gd name="T1" fmla="*/ 380 h 446"/>
                <a:gd name="T2" fmla="*/ 26 w 1000"/>
                <a:gd name="T3" fmla="*/ 361 h 446"/>
                <a:gd name="T4" fmla="*/ 77 w 1000"/>
                <a:gd name="T5" fmla="*/ 353 h 446"/>
                <a:gd name="T6" fmla="*/ 156 w 1000"/>
                <a:gd name="T7" fmla="*/ 306 h 446"/>
                <a:gd name="T8" fmla="*/ 235 w 1000"/>
                <a:gd name="T9" fmla="*/ 201 h 446"/>
                <a:gd name="T10" fmla="*/ 302 w 1000"/>
                <a:gd name="T11" fmla="*/ 104 h 446"/>
                <a:gd name="T12" fmla="*/ 386 w 1000"/>
                <a:gd name="T13" fmla="*/ 31 h 446"/>
                <a:gd name="T14" fmla="*/ 500 w 1000"/>
                <a:gd name="T15" fmla="*/ 0 h 446"/>
                <a:gd name="T16" fmla="*/ 598 w 1000"/>
                <a:gd name="T17" fmla="*/ 23 h 446"/>
                <a:gd name="T18" fmla="*/ 687 w 1000"/>
                <a:gd name="T19" fmla="*/ 91 h 446"/>
                <a:gd name="T20" fmla="*/ 766 w 1000"/>
                <a:gd name="T21" fmla="*/ 201 h 446"/>
                <a:gd name="T22" fmla="*/ 834 w 1000"/>
                <a:gd name="T23" fmla="*/ 295 h 446"/>
                <a:gd name="T24" fmla="*/ 909 w 1000"/>
                <a:gd name="T25" fmla="*/ 348 h 446"/>
                <a:gd name="T26" fmla="*/ 969 w 1000"/>
                <a:gd name="T27" fmla="*/ 359 h 446"/>
                <a:gd name="T28" fmla="*/ 994 w 1000"/>
                <a:gd name="T29" fmla="*/ 380 h 446"/>
                <a:gd name="T30" fmla="*/ 999 w 1000"/>
                <a:gd name="T31" fmla="*/ 410 h 446"/>
                <a:gd name="T32" fmla="*/ 987 w 1000"/>
                <a:gd name="T33" fmla="*/ 435 h 446"/>
                <a:gd name="T34" fmla="*/ 957 w 1000"/>
                <a:gd name="T35" fmla="*/ 446 h 446"/>
                <a:gd name="T36" fmla="*/ 858 w 1000"/>
                <a:gd name="T37" fmla="*/ 421 h 446"/>
                <a:gd name="T38" fmla="*/ 770 w 1000"/>
                <a:gd name="T39" fmla="*/ 354 h 446"/>
                <a:gd name="T40" fmla="*/ 691 w 1000"/>
                <a:gd name="T41" fmla="*/ 245 h 446"/>
                <a:gd name="T42" fmla="*/ 624 w 1000"/>
                <a:gd name="T43" fmla="*/ 151 h 446"/>
                <a:gd name="T44" fmla="*/ 548 w 1000"/>
                <a:gd name="T45" fmla="*/ 97 h 446"/>
                <a:gd name="T46" fmla="*/ 468 w 1000"/>
                <a:gd name="T47" fmla="*/ 93 h 446"/>
                <a:gd name="T48" fmla="*/ 387 w 1000"/>
                <a:gd name="T49" fmla="*/ 140 h 446"/>
                <a:gd name="T50" fmla="*/ 310 w 1000"/>
                <a:gd name="T51" fmla="*/ 245 h 446"/>
                <a:gd name="T52" fmla="*/ 243 w 1000"/>
                <a:gd name="T53" fmla="*/ 340 h 446"/>
                <a:gd name="T54" fmla="*/ 159 w 1000"/>
                <a:gd name="T55" fmla="*/ 413 h 446"/>
                <a:gd name="T56" fmla="*/ 44 w 1000"/>
                <a:gd name="T57" fmla="*/ 446 h 446"/>
                <a:gd name="T58" fmla="*/ 22 w 1000"/>
                <a:gd name="T59" fmla="*/ 441 h 446"/>
                <a:gd name="T60" fmla="*/ 5 w 1000"/>
                <a:gd name="T61" fmla="*/ 421 h 446"/>
                <a:gd name="T62" fmla="*/ 983 w 1000"/>
                <a:gd name="T63" fmla="*/ 402 h 446"/>
                <a:gd name="T64" fmla="*/ 965 w 1000"/>
                <a:gd name="T65" fmla="*/ 376 h 446"/>
                <a:gd name="T66" fmla="*/ 904 w 1000"/>
                <a:gd name="T67" fmla="*/ 365 h 446"/>
                <a:gd name="T68" fmla="*/ 822 w 1000"/>
                <a:gd name="T69" fmla="*/ 307 h 446"/>
                <a:gd name="T70" fmla="*/ 752 w 1000"/>
                <a:gd name="T71" fmla="*/ 210 h 446"/>
                <a:gd name="T72" fmla="*/ 663 w 1000"/>
                <a:gd name="T73" fmla="*/ 91 h 446"/>
                <a:gd name="T74" fmla="*/ 575 w 1000"/>
                <a:gd name="T75" fmla="*/ 32 h 446"/>
                <a:gd name="T76" fmla="*/ 480 w 1000"/>
                <a:gd name="T77" fmla="*/ 19 h 446"/>
                <a:gd name="T78" fmla="*/ 379 w 1000"/>
                <a:gd name="T79" fmla="*/ 57 h 446"/>
                <a:gd name="T80" fmla="*/ 293 w 1000"/>
                <a:gd name="T81" fmla="*/ 144 h 446"/>
                <a:gd name="T82" fmla="*/ 211 w 1000"/>
                <a:gd name="T83" fmla="*/ 267 h 446"/>
                <a:gd name="T84" fmla="*/ 142 w 1000"/>
                <a:gd name="T85" fmla="*/ 341 h 446"/>
                <a:gd name="T86" fmla="*/ 44 w 1000"/>
                <a:gd name="T87" fmla="*/ 374 h 446"/>
                <a:gd name="T88" fmla="*/ 22 w 1000"/>
                <a:gd name="T89" fmla="*/ 388 h 446"/>
                <a:gd name="T90" fmla="*/ 22 w 1000"/>
                <a:gd name="T91" fmla="*/ 418 h 446"/>
                <a:gd name="T92" fmla="*/ 44 w 1000"/>
                <a:gd name="T93" fmla="*/ 428 h 446"/>
                <a:gd name="T94" fmla="*/ 150 w 1000"/>
                <a:gd name="T95" fmla="*/ 397 h 446"/>
                <a:gd name="T96" fmla="*/ 228 w 1000"/>
                <a:gd name="T97" fmla="*/ 330 h 446"/>
                <a:gd name="T98" fmla="*/ 313 w 1000"/>
                <a:gd name="T99" fmla="*/ 207 h 446"/>
                <a:gd name="T100" fmla="*/ 390 w 1000"/>
                <a:gd name="T101" fmla="*/ 114 h 446"/>
                <a:gd name="T102" fmla="*/ 482 w 1000"/>
                <a:gd name="T103" fmla="*/ 72 h 446"/>
                <a:gd name="T104" fmla="*/ 569 w 1000"/>
                <a:gd name="T105" fmla="*/ 86 h 446"/>
                <a:gd name="T106" fmla="*/ 646 w 1000"/>
                <a:gd name="T107" fmla="*/ 150 h 446"/>
                <a:gd name="T108" fmla="*/ 731 w 1000"/>
                <a:gd name="T109" fmla="*/ 275 h 446"/>
                <a:gd name="T110" fmla="*/ 808 w 1000"/>
                <a:gd name="T111" fmla="*/ 367 h 446"/>
                <a:gd name="T112" fmla="*/ 899 w 1000"/>
                <a:gd name="T113" fmla="*/ 419 h 446"/>
                <a:gd name="T114" fmla="*/ 971 w 1000"/>
                <a:gd name="T115" fmla="*/ 424 h 446"/>
                <a:gd name="T116" fmla="*/ 983 w 1000"/>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00" h="446">
                  <a:moveTo>
                    <a:pt x="0" y="402"/>
                  </a:moveTo>
                  <a:lnTo>
                    <a:pt x="0" y="402"/>
                  </a:lnTo>
                  <a:lnTo>
                    <a:pt x="1" y="396"/>
                  </a:lnTo>
                  <a:lnTo>
                    <a:pt x="2" y="390"/>
                  </a:lnTo>
                  <a:lnTo>
                    <a:pt x="4" y="385"/>
                  </a:lnTo>
                  <a:lnTo>
                    <a:pt x="7" y="380"/>
                  </a:lnTo>
                  <a:lnTo>
                    <a:pt x="7" y="380"/>
                  </a:lnTo>
                  <a:lnTo>
                    <a:pt x="10" y="374"/>
                  </a:lnTo>
                  <a:lnTo>
                    <a:pt x="13" y="370"/>
                  </a:lnTo>
                  <a:lnTo>
                    <a:pt x="17" y="366"/>
                  </a:lnTo>
                  <a:lnTo>
                    <a:pt x="21" y="363"/>
                  </a:lnTo>
                  <a:lnTo>
                    <a:pt x="26" y="361"/>
                  </a:lnTo>
                  <a:lnTo>
                    <a:pt x="31" y="359"/>
                  </a:lnTo>
                  <a:lnTo>
                    <a:pt x="38" y="358"/>
                  </a:lnTo>
                  <a:lnTo>
                    <a:pt x="44" y="357"/>
                  </a:lnTo>
                  <a:lnTo>
                    <a:pt x="44" y="357"/>
                  </a:lnTo>
                  <a:lnTo>
                    <a:pt x="60" y="356"/>
                  </a:lnTo>
                  <a:lnTo>
                    <a:pt x="77" y="353"/>
                  </a:lnTo>
                  <a:lnTo>
                    <a:pt x="91" y="348"/>
                  </a:lnTo>
                  <a:lnTo>
                    <a:pt x="106" y="342"/>
                  </a:lnTo>
                  <a:lnTo>
                    <a:pt x="119" y="335"/>
                  </a:lnTo>
                  <a:lnTo>
                    <a:pt x="132" y="326"/>
                  </a:lnTo>
                  <a:lnTo>
                    <a:pt x="144" y="317"/>
                  </a:lnTo>
                  <a:lnTo>
                    <a:pt x="156" y="306"/>
                  </a:lnTo>
                  <a:lnTo>
                    <a:pt x="167" y="295"/>
                  </a:lnTo>
                  <a:lnTo>
                    <a:pt x="178" y="282"/>
                  </a:lnTo>
                  <a:lnTo>
                    <a:pt x="187" y="270"/>
                  </a:lnTo>
                  <a:lnTo>
                    <a:pt x="197" y="257"/>
                  </a:lnTo>
                  <a:lnTo>
                    <a:pt x="216" y="229"/>
                  </a:lnTo>
                  <a:lnTo>
                    <a:pt x="235" y="201"/>
                  </a:lnTo>
                  <a:lnTo>
                    <a:pt x="235" y="201"/>
                  </a:lnTo>
                  <a:lnTo>
                    <a:pt x="259" y="160"/>
                  </a:lnTo>
                  <a:lnTo>
                    <a:pt x="259" y="160"/>
                  </a:lnTo>
                  <a:lnTo>
                    <a:pt x="280" y="132"/>
                  </a:lnTo>
                  <a:lnTo>
                    <a:pt x="290" y="118"/>
                  </a:lnTo>
                  <a:lnTo>
                    <a:pt x="302" y="104"/>
                  </a:lnTo>
                  <a:lnTo>
                    <a:pt x="314" y="91"/>
                  </a:lnTo>
                  <a:lnTo>
                    <a:pt x="327" y="78"/>
                  </a:lnTo>
                  <a:lnTo>
                    <a:pt x="341" y="64"/>
                  </a:lnTo>
                  <a:lnTo>
                    <a:pt x="355" y="53"/>
                  </a:lnTo>
                  <a:lnTo>
                    <a:pt x="370" y="41"/>
                  </a:lnTo>
                  <a:lnTo>
                    <a:pt x="386" y="31"/>
                  </a:lnTo>
                  <a:lnTo>
                    <a:pt x="403" y="23"/>
                  </a:lnTo>
                  <a:lnTo>
                    <a:pt x="420" y="14"/>
                  </a:lnTo>
                  <a:lnTo>
                    <a:pt x="439" y="9"/>
                  </a:lnTo>
                  <a:lnTo>
                    <a:pt x="459" y="4"/>
                  </a:lnTo>
                  <a:lnTo>
                    <a:pt x="479" y="1"/>
                  </a:lnTo>
                  <a:lnTo>
                    <a:pt x="500" y="0"/>
                  </a:lnTo>
                  <a:lnTo>
                    <a:pt x="500" y="0"/>
                  </a:lnTo>
                  <a:lnTo>
                    <a:pt x="521" y="1"/>
                  </a:lnTo>
                  <a:lnTo>
                    <a:pt x="542" y="4"/>
                  </a:lnTo>
                  <a:lnTo>
                    <a:pt x="562" y="9"/>
                  </a:lnTo>
                  <a:lnTo>
                    <a:pt x="580" y="14"/>
                  </a:lnTo>
                  <a:lnTo>
                    <a:pt x="598" y="23"/>
                  </a:lnTo>
                  <a:lnTo>
                    <a:pt x="614" y="31"/>
                  </a:lnTo>
                  <a:lnTo>
                    <a:pt x="631" y="41"/>
                  </a:lnTo>
                  <a:lnTo>
                    <a:pt x="645" y="53"/>
                  </a:lnTo>
                  <a:lnTo>
                    <a:pt x="660" y="64"/>
                  </a:lnTo>
                  <a:lnTo>
                    <a:pt x="673" y="78"/>
                  </a:lnTo>
                  <a:lnTo>
                    <a:pt x="687" y="91"/>
                  </a:lnTo>
                  <a:lnTo>
                    <a:pt x="699" y="104"/>
                  </a:lnTo>
                  <a:lnTo>
                    <a:pt x="710" y="118"/>
                  </a:lnTo>
                  <a:lnTo>
                    <a:pt x="721" y="132"/>
                  </a:lnTo>
                  <a:lnTo>
                    <a:pt x="741" y="160"/>
                  </a:lnTo>
                  <a:lnTo>
                    <a:pt x="741" y="160"/>
                  </a:lnTo>
                  <a:lnTo>
                    <a:pt x="766" y="201"/>
                  </a:lnTo>
                  <a:lnTo>
                    <a:pt x="766" y="201"/>
                  </a:lnTo>
                  <a:lnTo>
                    <a:pt x="785" y="229"/>
                  </a:lnTo>
                  <a:lnTo>
                    <a:pt x="803" y="257"/>
                  </a:lnTo>
                  <a:lnTo>
                    <a:pt x="813" y="270"/>
                  </a:lnTo>
                  <a:lnTo>
                    <a:pt x="823" y="282"/>
                  </a:lnTo>
                  <a:lnTo>
                    <a:pt x="834" y="295"/>
                  </a:lnTo>
                  <a:lnTo>
                    <a:pt x="844" y="306"/>
                  </a:lnTo>
                  <a:lnTo>
                    <a:pt x="857" y="317"/>
                  </a:lnTo>
                  <a:lnTo>
                    <a:pt x="868" y="326"/>
                  </a:lnTo>
                  <a:lnTo>
                    <a:pt x="882" y="335"/>
                  </a:lnTo>
                  <a:lnTo>
                    <a:pt x="895" y="342"/>
                  </a:lnTo>
                  <a:lnTo>
                    <a:pt x="909" y="348"/>
                  </a:lnTo>
                  <a:lnTo>
                    <a:pt x="924" y="353"/>
                  </a:lnTo>
                  <a:lnTo>
                    <a:pt x="940" y="356"/>
                  </a:lnTo>
                  <a:lnTo>
                    <a:pt x="957" y="357"/>
                  </a:lnTo>
                  <a:lnTo>
                    <a:pt x="957" y="357"/>
                  </a:lnTo>
                  <a:lnTo>
                    <a:pt x="963" y="358"/>
                  </a:lnTo>
                  <a:lnTo>
                    <a:pt x="969" y="359"/>
                  </a:lnTo>
                  <a:lnTo>
                    <a:pt x="974" y="361"/>
                  </a:lnTo>
                  <a:lnTo>
                    <a:pt x="979" y="363"/>
                  </a:lnTo>
                  <a:lnTo>
                    <a:pt x="984" y="366"/>
                  </a:lnTo>
                  <a:lnTo>
                    <a:pt x="988" y="370"/>
                  </a:lnTo>
                  <a:lnTo>
                    <a:pt x="991" y="374"/>
                  </a:lnTo>
                  <a:lnTo>
                    <a:pt x="994" y="380"/>
                  </a:lnTo>
                  <a:lnTo>
                    <a:pt x="994" y="380"/>
                  </a:lnTo>
                  <a:lnTo>
                    <a:pt x="997" y="385"/>
                  </a:lnTo>
                  <a:lnTo>
                    <a:pt x="998" y="391"/>
                  </a:lnTo>
                  <a:lnTo>
                    <a:pt x="999" y="397"/>
                  </a:lnTo>
                  <a:lnTo>
                    <a:pt x="1000" y="403"/>
                  </a:lnTo>
                  <a:lnTo>
                    <a:pt x="999" y="410"/>
                  </a:lnTo>
                  <a:lnTo>
                    <a:pt x="998" y="416"/>
                  </a:lnTo>
                  <a:lnTo>
                    <a:pt x="996" y="421"/>
                  </a:lnTo>
                  <a:lnTo>
                    <a:pt x="993" y="426"/>
                  </a:lnTo>
                  <a:lnTo>
                    <a:pt x="993" y="426"/>
                  </a:lnTo>
                  <a:lnTo>
                    <a:pt x="990" y="431"/>
                  </a:lnTo>
                  <a:lnTo>
                    <a:pt x="987" y="435"/>
                  </a:lnTo>
                  <a:lnTo>
                    <a:pt x="983" y="439"/>
                  </a:lnTo>
                  <a:lnTo>
                    <a:pt x="978" y="441"/>
                  </a:lnTo>
                  <a:lnTo>
                    <a:pt x="973" y="443"/>
                  </a:lnTo>
                  <a:lnTo>
                    <a:pt x="968" y="445"/>
                  </a:lnTo>
                  <a:lnTo>
                    <a:pt x="962" y="445"/>
                  </a:lnTo>
                  <a:lnTo>
                    <a:pt x="957" y="446"/>
                  </a:lnTo>
                  <a:lnTo>
                    <a:pt x="957" y="446"/>
                  </a:lnTo>
                  <a:lnTo>
                    <a:pt x="935" y="444"/>
                  </a:lnTo>
                  <a:lnTo>
                    <a:pt x="915" y="441"/>
                  </a:lnTo>
                  <a:lnTo>
                    <a:pt x="895" y="435"/>
                  </a:lnTo>
                  <a:lnTo>
                    <a:pt x="875" y="429"/>
                  </a:lnTo>
                  <a:lnTo>
                    <a:pt x="858" y="421"/>
                  </a:lnTo>
                  <a:lnTo>
                    <a:pt x="841" y="413"/>
                  </a:lnTo>
                  <a:lnTo>
                    <a:pt x="825" y="402"/>
                  </a:lnTo>
                  <a:lnTo>
                    <a:pt x="810" y="391"/>
                  </a:lnTo>
                  <a:lnTo>
                    <a:pt x="796" y="380"/>
                  </a:lnTo>
                  <a:lnTo>
                    <a:pt x="783" y="367"/>
                  </a:lnTo>
                  <a:lnTo>
                    <a:pt x="770" y="354"/>
                  </a:lnTo>
                  <a:lnTo>
                    <a:pt x="758" y="340"/>
                  </a:lnTo>
                  <a:lnTo>
                    <a:pt x="746" y="327"/>
                  </a:lnTo>
                  <a:lnTo>
                    <a:pt x="736" y="312"/>
                  </a:lnTo>
                  <a:lnTo>
                    <a:pt x="716" y="285"/>
                  </a:lnTo>
                  <a:lnTo>
                    <a:pt x="716" y="285"/>
                  </a:lnTo>
                  <a:lnTo>
                    <a:pt x="691" y="245"/>
                  </a:lnTo>
                  <a:lnTo>
                    <a:pt x="691" y="245"/>
                  </a:lnTo>
                  <a:lnTo>
                    <a:pt x="673" y="217"/>
                  </a:lnTo>
                  <a:lnTo>
                    <a:pt x="655" y="190"/>
                  </a:lnTo>
                  <a:lnTo>
                    <a:pt x="645" y="177"/>
                  </a:lnTo>
                  <a:lnTo>
                    <a:pt x="635" y="163"/>
                  </a:lnTo>
                  <a:lnTo>
                    <a:pt x="624" y="151"/>
                  </a:lnTo>
                  <a:lnTo>
                    <a:pt x="613" y="140"/>
                  </a:lnTo>
                  <a:lnTo>
                    <a:pt x="601" y="129"/>
                  </a:lnTo>
                  <a:lnTo>
                    <a:pt x="589" y="119"/>
                  </a:lnTo>
                  <a:lnTo>
                    <a:pt x="576" y="111"/>
                  </a:lnTo>
                  <a:lnTo>
                    <a:pt x="563" y="103"/>
                  </a:lnTo>
                  <a:lnTo>
                    <a:pt x="548" y="97"/>
                  </a:lnTo>
                  <a:lnTo>
                    <a:pt x="533" y="93"/>
                  </a:lnTo>
                  <a:lnTo>
                    <a:pt x="517" y="90"/>
                  </a:lnTo>
                  <a:lnTo>
                    <a:pt x="500" y="89"/>
                  </a:lnTo>
                  <a:lnTo>
                    <a:pt x="500" y="89"/>
                  </a:lnTo>
                  <a:lnTo>
                    <a:pt x="483" y="90"/>
                  </a:lnTo>
                  <a:lnTo>
                    <a:pt x="468" y="93"/>
                  </a:lnTo>
                  <a:lnTo>
                    <a:pt x="452" y="97"/>
                  </a:lnTo>
                  <a:lnTo>
                    <a:pt x="438" y="103"/>
                  </a:lnTo>
                  <a:lnTo>
                    <a:pt x="424" y="111"/>
                  </a:lnTo>
                  <a:lnTo>
                    <a:pt x="412" y="119"/>
                  </a:lnTo>
                  <a:lnTo>
                    <a:pt x="400" y="129"/>
                  </a:lnTo>
                  <a:lnTo>
                    <a:pt x="387" y="140"/>
                  </a:lnTo>
                  <a:lnTo>
                    <a:pt x="377" y="151"/>
                  </a:lnTo>
                  <a:lnTo>
                    <a:pt x="366" y="163"/>
                  </a:lnTo>
                  <a:lnTo>
                    <a:pt x="355" y="177"/>
                  </a:lnTo>
                  <a:lnTo>
                    <a:pt x="346" y="190"/>
                  </a:lnTo>
                  <a:lnTo>
                    <a:pt x="327" y="217"/>
                  </a:lnTo>
                  <a:lnTo>
                    <a:pt x="310" y="245"/>
                  </a:lnTo>
                  <a:lnTo>
                    <a:pt x="310" y="245"/>
                  </a:lnTo>
                  <a:lnTo>
                    <a:pt x="284" y="285"/>
                  </a:lnTo>
                  <a:lnTo>
                    <a:pt x="284" y="285"/>
                  </a:lnTo>
                  <a:lnTo>
                    <a:pt x="265" y="312"/>
                  </a:lnTo>
                  <a:lnTo>
                    <a:pt x="254" y="327"/>
                  </a:lnTo>
                  <a:lnTo>
                    <a:pt x="243" y="340"/>
                  </a:lnTo>
                  <a:lnTo>
                    <a:pt x="231" y="354"/>
                  </a:lnTo>
                  <a:lnTo>
                    <a:pt x="218" y="367"/>
                  </a:lnTo>
                  <a:lnTo>
                    <a:pt x="205" y="380"/>
                  </a:lnTo>
                  <a:lnTo>
                    <a:pt x="190" y="391"/>
                  </a:lnTo>
                  <a:lnTo>
                    <a:pt x="175" y="402"/>
                  </a:lnTo>
                  <a:lnTo>
                    <a:pt x="159" y="413"/>
                  </a:lnTo>
                  <a:lnTo>
                    <a:pt x="143" y="421"/>
                  </a:lnTo>
                  <a:lnTo>
                    <a:pt x="125" y="429"/>
                  </a:lnTo>
                  <a:lnTo>
                    <a:pt x="106" y="435"/>
                  </a:lnTo>
                  <a:lnTo>
                    <a:pt x="86" y="441"/>
                  </a:lnTo>
                  <a:lnTo>
                    <a:pt x="65" y="444"/>
                  </a:lnTo>
                  <a:lnTo>
                    <a:pt x="44" y="446"/>
                  </a:lnTo>
                  <a:lnTo>
                    <a:pt x="44" y="446"/>
                  </a:lnTo>
                  <a:lnTo>
                    <a:pt x="44" y="446"/>
                  </a:lnTo>
                  <a:lnTo>
                    <a:pt x="38" y="445"/>
                  </a:lnTo>
                  <a:lnTo>
                    <a:pt x="32" y="445"/>
                  </a:lnTo>
                  <a:lnTo>
                    <a:pt x="27" y="443"/>
                  </a:lnTo>
                  <a:lnTo>
                    <a:pt x="22" y="441"/>
                  </a:lnTo>
                  <a:lnTo>
                    <a:pt x="18" y="439"/>
                  </a:lnTo>
                  <a:lnTo>
                    <a:pt x="14" y="435"/>
                  </a:lnTo>
                  <a:lnTo>
                    <a:pt x="11" y="431"/>
                  </a:lnTo>
                  <a:lnTo>
                    <a:pt x="8" y="427"/>
                  </a:lnTo>
                  <a:lnTo>
                    <a:pt x="8" y="427"/>
                  </a:lnTo>
                  <a:lnTo>
                    <a:pt x="5" y="421"/>
                  </a:lnTo>
                  <a:lnTo>
                    <a:pt x="2" y="415"/>
                  </a:lnTo>
                  <a:lnTo>
                    <a:pt x="1" y="409"/>
                  </a:lnTo>
                  <a:lnTo>
                    <a:pt x="0" y="402"/>
                  </a:lnTo>
                  <a:lnTo>
                    <a:pt x="0" y="402"/>
                  </a:lnTo>
                  <a:close/>
                  <a:moveTo>
                    <a:pt x="983" y="402"/>
                  </a:moveTo>
                  <a:lnTo>
                    <a:pt x="983" y="402"/>
                  </a:lnTo>
                  <a:lnTo>
                    <a:pt x="982" y="395"/>
                  </a:lnTo>
                  <a:lnTo>
                    <a:pt x="979" y="388"/>
                  </a:lnTo>
                  <a:lnTo>
                    <a:pt x="979" y="388"/>
                  </a:lnTo>
                  <a:lnTo>
                    <a:pt x="975" y="384"/>
                  </a:lnTo>
                  <a:lnTo>
                    <a:pt x="971" y="380"/>
                  </a:lnTo>
                  <a:lnTo>
                    <a:pt x="965" y="376"/>
                  </a:lnTo>
                  <a:lnTo>
                    <a:pt x="961" y="375"/>
                  </a:lnTo>
                  <a:lnTo>
                    <a:pt x="957" y="374"/>
                  </a:lnTo>
                  <a:lnTo>
                    <a:pt x="957" y="374"/>
                  </a:lnTo>
                  <a:lnTo>
                    <a:pt x="938" y="373"/>
                  </a:lnTo>
                  <a:lnTo>
                    <a:pt x="921" y="370"/>
                  </a:lnTo>
                  <a:lnTo>
                    <a:pt x="904" y="365"/>
                  </a:lnTo>
                  <a:lnTo>
                    <a:pt x="888" y="358"/>
                  </a:lnTo>
                  <a:lnTo>
                    <a:pt x="873" y="351"/>
                  </a:lnTo>
                  <a:lnTo>
                    <a:pt x="859" y="341"/>
                  </a:lnTo>
                  <a:lnTo>
                    <a:pt x="846" y="331"/>
                  </a:lnTo>
                  <a:lnTo>
                    <a:pt x="834" y="320"/>
                  </a:lnTo>
                  <a:lnTo>
                    <a:pt x="822" y="307"/>
                  </a:lnTo>
                  <a:lnTo>
                    <a:pt x="810" y="295"/>
                  </a:lnTo>
                  <a:lnTo>
                    <a:pt x="800" y="281"/>
                  </a:lnTo>
                  <a:lnTo>
                    <a:pt x="790" y="267"/>
                  </a:lnTo>
                  <a:lnTo>
                    <a:pt x="770" y="239"/>
                  </a:lnTo>
                  <a:lnTo>
                    <a:pt x="752" y="210"/>
                  </a:lnTo>
                  <a:lnTo>
                    <a:pt x="752" y="210"/>
                  </a:lnTo>
                  <a:lnTo>
                    <a:pt x="726" y="171"/>
                  </a:lnTo>
                  <a:lnTo>
                    <a:pt x="726" y="171"/>
                  </a:lnTo>
                  <a:lnTo>
                    <a:pt x="707" y="144"/>
                  </a:lnTo>
                  <a:lnTo>
                    <a:pt x="687" y="117"/>
                  </a:lnTo>
                  <a:lnTo>
                    <a:pt x="674" y="103"/>
                  </a:lnTo>
                  <a:lnTo>
                    <a:pt x="663" y="91"/>
                  </a:lnTo>
                  <a:lnTo>
                    <a:pt x="649" y="80"/>
                  </a:lnTo>
                  <a:lnTo>
                    <a:pt x="636" y="68"/>
                  </a:lnTo>
                  <a:lnTo>
                    <a:pt x="622" y="57"/>
                  </a:lnTo>
                  <a:lnTo>
                    <a:pt x="607" y="48"/>
                  </a:lnTo>
                  <a:lnTo>
                    <a:pt x="592" y="39"/>
                  </a:lnTo>
                  <a:lnTo>
                    <a:pt x="575" y="32"/>
                  </a:lnTo>
                  <a:lnTo>
                    <a:pt x="558" y="26"/>
                  </a:lnTo>
                  <a:lnTo>
                    <a:pt x="539" y="22"/>
                  </a:lnTo>
                  <a:lnTo>
                    <a:pt x="520" y="19"/>
                  </a:lnTo>
                  <a:lnTo>
                    <a:pt x="500" y="19"/>
                  </a:lnTo>
                  <a:lnTo>
                    <a:pt x="500" y="19"/>
                  </a:lnTo>
                  <a:lnTo>
                    <a:pt x="480" y="19"/>
                  </a:lnTo>
                  <a:lnTo>
                    <a:pt x="462" y="22"/>
                  </a:lnTo>
                  <a:lnTo>
                    <a:pt x="443" y="26"/>
                  </a:lnTo>
                  <a:lnTo>
                    <a:pt x="426" y="32"/>
                  </a:lnTo>
                  <a:lnTo>
                    <a:pt x="409" y="39"/>
                  </a:lnTo>
                  <a:lnTo>
                    <a:pt x="394" y="48"/>
                  </a:lnTo>
                  <a:lnTo>
                    <a:pt x="379" y="57"/>
                  </a:lnTo>
                  <a:lnTo>
                    <a:pt x="365" y="68"/>
                  </a:lnTo>
                  <a:lnTo>
                    <a:pt x="351" y="80"/>
                  </a:lnTo>
                  <a:lnTo>
                    <a:pt x="338" y="91"/>
                  </a:lnTo>
                  <a:lnTo>
                    <a:pt x="326" y="103"/>
                  </a:lnTo>
                  <a:lnTo>
                    <a:pt x="314" y="117"/>
                  </a:lnTo>
                  <a:lnTo>
                    <a:pt x="293" y="144"/>
                  </a:lnTo>
                  <a:lnTo>
                    <a:pt x="274" y="171"/>
                  </a:lnTo>
                  <a:lnTo>
                    <a:pt x="274" y="171"/>
                  </a:lnTo>
                  <a:lnTo>
                    <a:pt x="249" y="210"/>
                  </a:lnTo>
                  <a:lnTo>
                    <a:pt x="249" y="210"/>
                  </a:lnTo>
                  <a:lnTo>
                    <a:pt x="231" y="239"/>
                  </a:lnTo>
                  <a:lnTo>
                    <a:pt x="211" y="267"/>
                  </a:lnTo>
                  <a:lnTo>
                    <a:pt x="201" y="281"/>
                  </a:lnTo>
                  <a:lnTo>
                    <a:pt x="190" y="295"/>
                  </a:lnTo>
                  <a:lnTo>
                    <a:pt x="179" y="307"/>
                  </a:lnTo>
                  <a:lnTo>
                    <a:pt x="167" y="320"/>
                  </a:lnTo>
                  <a:lnTo>
                    <a:pt x="154" y="331"/>
                  </a:lnTo>
                  <a:lnTo>
                    <a:pt x="142" y="341"/>
                  </a:lnTo>
                  <a:lnTo>
                    <a:pt x="127" y="351"/>
                  </a:lnTo>
                  <a:lnTo>
                    <a:pt x="113" y="358"/>
                  </a:lnTo>
                  <a:lnTo>
                    <a:pt x="96" y="365"/>
                  </a:lnTo>
                  <a:lnTo>
                    <a:pt x="80" y="370"/>
                  </a:lnTo>
                  <a:lnTo>
                    <a:pt x="62" y="373"/>
                  </a:lnTo>
                  <a:lnTo>
                    <a:pt x="44" y="374"/>
                  </a:lnTo>
                  <a:lnTo>
                    <a:pt x="44" y="374"/>
                  </a:lnTo>
                  <a:lnTo>
                    <a:pt x="40" y="375"/>
                  </a:lnTo>
                  <a:lnTo>
                    <a:pt x="35" y="376"/>
                  </a:lnTo>
                  <a:lnTo>
                    <a:pt x="29" y="380"/>
                  </a:lnTo>
                  <a:lnTo>
                    <a:pt x="25" y="384"/>
                  </a:lnTo>
                  <a:lnTo>
                    <a:pt x="22" y="388"/>
                  </a:lnTo>
                  <a:lnTo>
                    <a:pt x="22" y="388"/>
                  </a:lnTo>
                  <a:lnTo>
                    <a:pt x="19" y="395"/>
                  </a:lnTo>
                  <a:lnTo>
                    <a:pt x="18" y="402"/>
                  </a:lnTo>
                  <a:lnTo>
                    <a:pt x="19" y="411"/>
                  </a:lnTo>
                  <a:lnTo>
                    <a:pt x="22" y="418"/>
                  </a:lnTo>
                  <a:lnTo>
                    <a:pt x="22" y="418"/>
                  </a:lnTo>
                  <a:lnTo>
                    <a:pt x="25" y="421"/>
                  </a:lnTo>
                  <a:lnTo>
                    <a:pt x="29" y="424"/>
                  </a:lnTo>
                  <a:lnTo>
                    <a:pt x="35" y="427"/>
                  </a:lnTo>
                  <a:lnTo>
                    <a:pt x="44" y="428"/>
                  </a:lnTo>
                  <a:lnTo>
                    <a:pt x="44" y="428"/>
                  </a:lnTo>
                  <a:lnTo>
                    <a:pt x="44" y="428"/>
                  </a:lnTo>
                  <a:lnTo>
                    <a:pt x="63" y="426"/>
                  </a:lnTo>
                  <a:lnTo>
                    <a:pt x="83" y="423"/>
                  </a:lnTo>
                  <a:lnTo>
                    <a:pt x="102" y="419"/>
                  </a:lnTo>
                  <a:lnTo>
                    <a:pt x="118" y="413"/>
                  </a:lnTo>
                  <a:lnTo>
                    <a:pt x="135" y="405"/>
                  </a:lnTo>
                  <a:lnTo>
                    <a:pt x="150" y="397"/>
                  </a:lnTo>
                  <a:lnTo>
                    <a:pt x="166" y="388"/>
                  </a:lnTo>
                  <a:lnTo>
                    <a:pt x="179" y="378"/>
                  </a:lnTo>
                  <a:lnTo>
                    <a:pt x="192" y="367"/>
                  </a:lnTo>
                  <a:lnTo>
                    <a:pt x="206" y="355"/>
                  </a:lnTo>
                  <a:lnTo>
                    <a:pt x="217" y="342"/>
                  </a:lnTo>
                  <a:lnTo>
                    <a:pt x="228" y="330"/>
                  </a:lnTo>
                  <a:lnTo>
                    <a:pt x="250" y="303"/>
                  </a:lnTo>
                  <a:lnTo>
                    <a:pt x="270" y="275"/>
                  </a:lnTo>
                  <a:lnTo>
                    <a:pt x="270" y="275"/>
                  </a:lnTo>
                  <a:lnTo>
                    <a:pt x="294" y="236"/>
                  </a:lnTo>
                  <a:lnTo>
                    <a:pt x="294" y="236"/>
                  </a:lnTo>
                  <a:lnTo>
                    <a:pt x="313" y="207"/>
                  </a:lnTo>
                  <a:lnTo>
                    <a:pt x="333" y="178"/>
                  </a:lnTo>
                  <a:lnTo>
                    <a:pt x="344" y="163"/>
                  </a:lnTo>
                  <a:lnTo>
                    <a:pt x="354" y="150"/>
                  </a:lnTo>
                  <a:lnTo>
                    <a:pt x="366" y="137"/>
                  </a:lnTo>
                  <a:lnTo>
                    <a:pt x="378" y="124"/>
                  </a:lnTo>
                  <a:lnTo>
                    <a:pt x="390" y="114"/>
                  </a:lnTo>
                  <a:lnTo>
                    <a:pt x="404" y="103"/>
                  </a:lnTo>
                  <a:lnTo>
                    <a:pt x="417" y="94"/>
                  </a:lnTo>
                  <a:lnTo>
                    <a:pt x="432" y="86"/>
                  </a:lnTo>
                  <a:lnTo>
                    <a:pt x="448" y="80"/>
                  </a:lnTo>
                  <a:lnTo>
                    <a:pt x="465" y="76"/>
                  </a:lnTo>
                  <a:lnTo>
                    <a:pt x="482" y="72"/>
                  </a:lnTo>
                  <a:lnTo>
                    <a:pt x="500" y="71"/>
                  </a:lnTo>
                  <a:lnTo>
                    <a:pt x="500" y="71"/>
                  </a:lnTo>
                  <a:lnTo>
                    <a:pt x="518" y="72"/>
                  </a:lnTo>
                  <a:lnTo>
                    <a:pt x="536" y="76"/>
                  </a:lnTo>
                  <a:lnTo>
                    <a:pt x="552" y="80"/>
                  </a:lnTo>
                  <a:lnTo>
                    <a:pt x="569" y="86"/>
                  </a:lnTo>
                  <a:lnTo>
                    <a:pt x="583" y="94"/>
                  </a:lnTo>
                  <a:lnTo>
                    <a:pt x="597" y="103"/>
                  </a:lnTo>
                  <a:lnTo>
                    <a:pt x="610" y="114"/>
                  </a:lnTo>
                  <a:lnTo>
                    <a:pt x="623" y="125"/>
                  </a:lnTo>
                  <a:lnTo>
                    <a:pt x="635" y="137"/>
                  </a:lnTo>
                  <a:lnTo>
                    <a:pt x="646" y="150"/>
                  </a:lnTo>
                  <a:lnTo>
                    <a:pt x="657" y="163"/>
                  </a:lnTo>
                  <a:lnTo>
                    <a:pt x="668" y="178"/>
                  </a:lnTo>
                  <a:lnTo>
                    <a:pt x="688" y="207"/>
                  </a:lnTo>
                  <a:lnTo>
                    <a:pt x="706" y="236"/>
                  </a:lnTo>
                  <a:lnTo>
                    <a:pt x="706" y="236"/>
                  </a:lnTo>
                  <a:lnTo>
                    <a:pt x="731" y="275"/>
                  </a:lnTo>
                  <a:lnTo>
                    <a:pt x="731" y="275"/>
                  </a:lnTo>
                  <a:lnTo>
                    <a:pt x="751" y="303"/>
                  </a:lnTo>
                  <a:lnTo>
                    <a:pt x="772" y="330"/>
                  </a:lnTo>
                  <a:lnTo>
                    <a:pt x="784" y="342"/>
                  </a:lnTo>
                  <a:lnTo>
                    <a:pt x="795" y="355"/>
                  </a:lnTo>
                  <a:lnTo>
                    <a:pt x="808" y="367"/>
                  </a:lnTo>
                  <a:lnTo>
                    <a:pt x="822" y="378"/>
                  </a:lnTo>
                  <a:lnTo>
                    <a:pt x="835" y="388"/>
                  </a:lnTo>
                  <a:lnTo>
                    <a:pt x="851" y="397"/>
                  </a:lnTo>
                  <a:lnTo>
                    <a:pt x="866" y="405"/>
                  </a:lnTo>
                  <a:lnTo>
                    <a:pt x="883" y="413"/>
                  </a:lnTo>
                  <a:lnTo>
                    <a:pt x="899" y="419"/>
                  </a:lnTo>
                  <a:lnTo>
                    <a:pt x="918" y="423"/>
                  </a:lnTo>
                  <a:lnTo>
                    <a:pt x="937" y="426"/>
                  </a:lnTo>
                  <a:lnTo>
                    <a:pt x="957" y="428"/>
                  </a:lnTo>
                  <a:lnTo>
                    <a:pt x="957" y="428"/>
                  </a:lnTo>
                  <a:lnTo>
                    <a:pt x="965" y="427"/>
                  </a:lnTo>
                  <a:lnTo>
                    <a:pt x="971" y="424"/>
                  </a:lnTo>
                  <a:lnTo>
                    <a:pt x="975" y="421"/>
                  </a:lnTo>
                  <a:lnTo>
                    <a:pt x="979" y="418"/>
                  </a:lnTo>
                  <a:lnTo>
                    <a:pt x="979" y="418"/>
                  </a:lnTo>
                  <a:lnTo>
                    <a:pt x="982" y="411"/>
                  </a:lnTo>
                  <a:lnTo>
                    <a:pt x="983" y="402"/>
                  </a:lnTo>
                  <a:lnTo>
                    <a:pt x="983"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7" name="Rectangle 41">
              <a:extLst>
                <a:ext uri="{FF2B5EF4-FFF2-40B4-BE49-F238E27FC236}">
                  <a16:creationId xmlns:a16="http://schemas.microsoft.com/office/drawing/2014/main" id="{E0682454-4FB2-A060-84DD-1C840319FD36}"/>
                </a:ext>
              </a:extLst>
            </p:cNvPr>
            <p:cNvSpPr>
              <a:spLocks noChangeArrowheads="1"/>
            </p:cNvSpPr>
            <p:nvPr/>
          </p:nvSpPr>
          <p:spPr bwMode="auto">
            <a:xfrm>
              <a:off x="513030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8" name="Rectangle 42">
              <a:extLst>
                <a:ext uri="{FF2B5EF4-FFF2-40B4-BE49-F238E27FC236}">
                  <a16:creationId xmlns:a16="http://schemas.microsoft.com/office/drawing/2014/main" id="{0CC325B3-5537-8E53-9C4A-763F6859D0A0}"/>
                </a:ext>
              </a:extLst>
            </p:cNvPr>
            <p:cNvSpPr>
              <a:spLocks noChangeArrowheads="1"/>
            </p:cNvSpPr>
            <p:nvPr/>
          </p:nvSpPr>
          <p:spPr bwMode="auto">
            <a:xfrm>
              <a:off x="530334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9" name="Rectangle 43">
              <a:extLst>
                <a:ext uri="{FF2B5EF4-FFF2-40B4-BE49-F238E27FC236}">
                  <a16:creationId xmlns:a16="http://schemas.microsoft.com/office/drawing/2014/main" id="{ED802B36-5AE5-7F28-025E-C59D9A8945C5}"/>
                </a:ext>
              </a:extLst>
            </p:cNvPr>
            <p:cNvSpPr>
              <a:spLocks noChangeArrowheads="1"/>
            </p:cNvSpPr>
            <p:nvPr/>
          </p:nvSpPr>
          <p:spPr bwMode="auto">
            <a:xfrm>
              <a:off x="535890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00" name="Rectangle 44">
              <a:extLst>
                <a:ext uri="{FF2B5EF4-FFF2-40B4-BE49-F238E27FC236}">
                  <a16:creationId xmlns:a16="http://schemas.microsoft.com/office/drawing/2014/main" id="{E576AD3F-F1F7-77F7-ED4B-B8CF2BD50DF2}"/>
                </a:ext>
              </a:extLst>
            </p:cNvPr>
            <p:cNvSpPr>
              <a:spLocks noChangeArrowheads="1"/>
            </p:cNvSpPr>
            <p:nvPr/>
          </p:nvSpPr>
          <p:spPr bwMode="auto">
            <a:xfrm>
              <a:off x="4715969"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01" name="Rectangle 45">
              <a:extLst>
                <a:ext uri="{FF2B5EF4-FFF2-40B4-BE49-F238E27FC236}">
                  <a16:creationId xmlns:a16="http://schemas.microsoft.com/office/drawing/2014/main" id="{5A56ED8A-6736-0736-2343-DD45C74C6ABD}"/>
                </a:ext>
              </a:extLst>
            </p:cNvPr>
            <p:cNvSpPr>
              <a:spLocks noChangeArrowheads="1"/>
            </p:cNvSpPr>
            <p:nvPr/>
          </p:nvSpPr>
          <p:spPr bwMode="auto">
            <a:xfrm>
              <a:off x="4771532"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02" name="Rectangle 46">
              <a:extLst>
                <a:ext uri="{FF2B5EF4-FFF2-40B4-BE49-F238E27FC236}">
                  <a16:creationId xmlns:a16="http://schemas.microsoft.com/office/drawing/2014/main" id="{50D7C90C-9686-BF22-F932-DD69A1232867}"/>
                </a:ext>
              </a:extLst>
            </p:cNvPr>
            <p:cNvSpPr>
              <a:spLocks noChangeArrowheads="1"/>
            </p:cNvSpPr>
            <p:nvPr/>
          </p:nvSpPr>
          <p:spPr bwMode="auto">
            <a:xfrm>
              <a:off x="5071569"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03" name="Rectangle 47">
              <a:extLst>
                <a:ext uri="{FF2B5EF4-FFF2-40B4-BE49-F238E27FC236}">
                  <a16:creationId xmlns:a16="http://schemas.microsoft.com/office/drawing/2014/main" id="{9984AA75-CEE6-BAE3-CE86-62A3A26E6CD5}"/>
                </a:ext>
              </a:extLst>
            </p:cNvPr>
            <p:cNvSpPr>
              <a:spLocks noChangeArrowheads="1"/>
            </p:cNvSpPr>
            <p:nvPr/>
          </p:nvSpPr>
          <p:spPr bwMode="auto">
            <a:xfrm>
              <a:off x="50128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04" name="Rectangle 48">
              <a:extLst>
                <a:ext uri="{FF2B5EF4-FFF2-40B4-BE49-F238E27FC236}">
                  <a16:creationId xmlns:a16="http://schemas.microsoft.com/office/drawing/2014/main" id="{87BE6908-CC5E-9E5F-073E-954EED3EC641}"/>
                </a:ext>
              </a:extLst>
            </p:cNvPr>
            <p:cNvSpPr>
              <a:spLocks noChangeArrowheads="1"/>
            </p:cNvSpPr>
            <p:nvPr/>
          </p:nvSpPr>
          <p:spPr bwMode="auto">
            <a:xfrm>
              <a:off x="4954094"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05" name="Freeform 49">
              <a:extLst>
                <a:ext uri="{FF2B5EF4-FFF2-40B4-BE49-F238E27FC236}">
                  <a16:creationId xmlns:a16="http://schemas.microsoft.com/office/drawing/2014/main" id="{B341F0BD-A308-B0B6-5449-5DF49867D163}"/>
                </a:ext>
              </a:extLst>
            </p:cNvPr>
            <p:cNvSpPr>
              <a:spLocks/>
            </p:cNvSpPr>
            <p:nvPr/>
          </p:nvSpPr>
          <p:spPr bwMode="auto">
            <a:xfrm>
              <a:off x="4657232" y="5881688"/>
              <a:ext cx="779463" cy="339725"/>
            </a:xfrm>
            <a:custGeom>
              <a:avLst/>
              <a:gdLst>
                <a:gd name="T0" fmla="*/ 46 w 982"/>
                <a:gd name="T1" fmla="*/ 71 h 427"/>
                <a:gd name="T2" fmla="*/ 74 w 982"/>
                <a:gd name="T3" fmla="*/ 76 h 427"/>
                <a:gd name="T4" fmla="*/ 126 w 982"/>
                <a:gd name="T5" fmla="*/ 101 h 427"/>
                <a:gd name="T6" fmla="*/ 168 w 982"/>
                <a:gd name="T7" fmla="*/ 140 h 427"/>
                <a:gd name="T8" fmla="*/ 216 w 982"/>
                <a:gd name="T9" fmla="*/ 204 h 427"/>
                <a:gd name="T10" fmla="*/ 258 w 982"/>
                <a:gd name="T11" fmla="*/ 270 h 427"/>
                <a:gd name="T12" fmla="*/ 302 w 982"/>
                <a:gd name="T13" fmla="*/ 329 h 427"/>
                <a:gd name="T14" fmla="*/ 342 w 982"/>
                <a:gd name="T15" fmla="*/ 368 h 427"/>
                <a:gd name="T16" fmla="*/ 385 w 982"/>
                <a:gd name="T17" fmla="*/ 399 h 427"/>
                <a:gd name="T18" fmla="*/ 435 w 982"/>
                <a:gd name="T19" fmla="*/ 419 h 427"/>
                <a:gd name="T20" fmla="*/ 491 w 982"/>
                <a:gd name="T21" fmla="*/ 427 h 427"/>
                <a:gd name="T22" fmla="*/ 529 w 982"/>
                <a:gd name="T23" fmla="*/ 424 h 427"/>
                <a:gd name="T24" fmla="*/ 581 w 982"/>
                <a:gd name="T25" fmla="*/ 407 h 427"/>
                <a:gd name="T26" fmla="*/ 626 w 982"/>
                <a:gd name="T27" fmla="*/ 379 h 427"/>
                <a:gd name="T28" fmla="*/ 667 w 982"/>
                <a:gd name="T29" fmla="*/ 343 h 427"/>
                <a:gd name="T30" fmla="*/ 703 w 982"/>
                <a:gd name="T31" fmla="*/ 301 h 427"/>
                <a:gd name="T32" fmla="*/ 745 w 982"/>
                <a:gd name="T33" fmla="*/ 237 h 427"/>
                <a:gd name="T34" fmla="*/ 802 w 982"/>
                <a:gd name="T35" fmla="*/ 155 h 427"/>
                <a:gd name="T36" fmla="*/ 841 w 982"/>
                <a:gd name="T37" fmla="*/ 112 h 427"/>
                <a:gd name="T38" fmla="*/ 890 w 982"/>
                <a:gd name="T39" fmla="*/ 82 h 427"/>
                <a:gd name="T40" fmla="*/ 927 w 982"/>
                <a:gd name="T41" fmla="*/ 72 h 427"/>
                <a:gd name="T42" fmla="*/ 948 w 982"/>
                <a:gd name="T43" fmla="*/ 70 h 427"/>
                <a:gd name="T44" fmla="*/ 969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4 w 982"/>
                <a:gd name="T57" fmla="*/ 13 h 427"/>
                <a:gd name="T58" fmla="*/ 827 w 982"/>
                <a:gd name="T59" fmla="*/ 37 h 427"/>
                <a:gd name="T60" fmla="*/ 785 w 982"/>
                <a:gd name="T61" fmla="*/ 70 h 427"/>
                <a:gd name="T62" fmla="*/ 748 w 982"/>
                <a:gd name="T63" fmla="*/ 110 h 427"/>
                <a:gd name="T64" fmla="*/ 714 w 982"/>
                <a:gd name="T65" fmla="*/ 156 h 427"/>
                <a:gd name="T66" fmla="*/ 650 w 982"/>
                <a:gd name="T67" fmla="*/ 255 h 427"/>
                <a:gd name="T68" fmla="*/ 612 w 982"/>
                <a:gd name="T69" fmla="*/ 301 h 427"/>
                <a:gd name="T70" fmla="*/ 567 w 982"/>
                <a:gd name="T71" fmla="*/ 336 h 427"/>
                <a:gd name="T72" fmla="*/ 532 w 982"/>
                <a:gd name="T73" fmla="*/ 350 h 427"/>
                <a:gd name="T74" fmla="*/ 502 w 982"/>
                <a:gd name="T75" fmla="*/ 355 h 427"/>
                <a:gd name="T76" fmla="*/ 481 w 982"/>
                <a:gd name="T77" fmla="*/ 355 h 427"/>
                <a:gd name="T78" fmla="*/ 451 w 982"/>
                <a:gd name="T79" fmla="*/ 350 h 427"/>
                <a:gd name="T80" fmla="*/ 416 w 982"/>
                <a:gd name="T81" fmla="*/ 336 h 427"/>
                <a:gd name="T82" fmla="*/ 371 w 982"/>
                <a:gd name="T83" fmla="*/ 301 h 427"/>
                <a:gd name="T84" fmla="*/ 332 w 982"/>
                <a:gd name="T85" fmla="*/ 255 h 427"/>
                <a:gd name="T86" fmla="*/ 267 w 982"/>
                <a:gd name="T87" fmla="*/ 156 h 427"/>
                <a:gd name="T88" fmla="*/ 234 w 982"/>
                <a:gd name="T89" fmla="*/ 110 h 427"/>
                <a:gd name="T90" fmla="*/ 197 w 982"/>
                <a:gd name="T91" fmla="*/ 70 h 427"/>
                <a:gd name="T92" fmla="*/ 156 w 982"/>
                <a:gd name="T93" fmla="*/ 37 h 427"/>
                <a:gd name="T94" fmla="*/ 109 w 982"/>
                <a:gd name="T95" fmla="*/ 13 h 427"/>
                <a:gd name="T96" fmla="*/ 54 w 982"/>
                <a:gd name="T97" fmla="*/ 1 h 427"/>
                <a:gd name="T98" fmla="*/ 26 w 982"/>
                <a:gd name="T99" fmla="*/ 0 h 427"/>
                <a:gd name="T100" fmla="*/ 8 w 982"/>
                <a:gd name="T101" fmla="*/ 10 h 427"/>
                <a:gd name="T102" fmla="*/ 1 w 982"/>
                <a:gd name="T103" fmla="*/ 26 h 427"/>
                <a:gd name="T104" fmla="*/ 2 w 982"/>
                <a:gd name="T105" fmla="*/ 46 h 427"/>
                <a:gd name="T106" fmla="*/ 14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6" y="71"/>
                  </a:lnTo>
                  <a:lnTo>
                    <a:pt x="55" y="72"/>
                  </a:lnTo>
                  <a:lnTo>
                    <a:pt x="65" y="74"/>
                  </a:lnTo>
                  <a:lnTo>
                    <a:pt x="74" y="76"/>
                  </a:lnTo>
                  <a:lnTo>
                    <a:pt x="93" y="82"/>
                  </a:lnTo>
                  <a:lnTo>
                    <a:pt x="111" y="91"/>
                  </a:lnTo>
                  <a:lnTo>
                    <a:pt x="126" y="101"/>
                  </a:lnTo>
                  <a:lnTo>
                    <a:pt x="140" y="112"/>
                  </a:lnTo>
                  <a:lnTo>
                    <a:pt x="155" y="126"/>
                  </a:lnTo>
                  <a:lnTo>
                    <a:pt x="168" y="140"/>
                  </a:lnTo>
                  <a:lnTo>
                    <a:pt x="181" y="155"/>
                  </a:lnTo>
                  <a:lnTo>
                    <a:pt x="193" y="170"/>
                  </a:lnTo>
                  <a:lnTo>
                    <a:pt x="216" y="204"/>
                  </a:lnTo>
                  <a:lnTo>
                    <a:pt x="236" y="237"/>
                  </a:lnTo>
                  <a:lnTo>
                    <a:pt x="258" y="270"/>
                  </a:lnTo>
                  <a:lnTo>
                    <a:pt x="258" y="270"/>
                  </a:lnTo>
                  <a:lnTo>
                    <a:pt x="280" y="301"/>
                  </a:lnTo>
                  <a:lnTo>
                    <a:pt x="291" y="315"/>
                  </a:lnTo>
                  <a:lnTo>
                    <a:pt x="302" y="329"/>
                  </a:lnTo>
                  <a:lnTo>
                    <a:pt x="315" y="343"/>
                  </a:lnTo>
                  <a:lnTo>
                    <a:pt x="328" y="355"/>
                  </a:lnTo>
                  <a:lnTo>
                    <a:pt x="342" y="368"/>
                  </a:lnTo>
                  <a:lnTo>
                    <a:pt x="355" y="379"/>
                  </a:lnTo>
                  <a:lnTo>
                    <a:pt x="370" y="389"/>
                  </a:lnTo>
                  <a:lnTo>
                    <a:pt x="385" y="399"/>
                  </a:lnTo>
                  <a:lnTo>
                    <a:pt x="402" y="407"/>
                  </a:lnTo>
                  <a:lnTo>
                    <a:pt x="418" y="413"/>
                  </a:lnTo>
                  <a:lnTo>
                    <a:pt x="435" y="419"/>
                  </a:lnTo>
                  <a:lnTo>
                    <a:pt x="453" y="424"/>
                  </a:lnTo>
                  <a:lnTo>
                    <a:pt x="472" y="426"/>
                  </a:lnTo>
                  <a:lnTo>
                    <a:pt x="491" y="427"/>
                  </a:lnTo>
                  <a:lnTo>
                    <a:pt x="491" y="427"/>
                  </a:lnTo>
                  <a:lnTo>
                    <a:pt x="511" y="426"/>
                  </a:lnTo>
                  <a:lnTo>
                    <a:pt x="529" y="424"/>
                  </a:lnTo>
                  <a:lnTo>
                    <a:pt x="548" y="419"/>
                  </a:lnTo>
                  <a:lnTo>
                    <a:pt x="565" y="413"/>
                  </a:lnTo>
                  <a:lnTo>
                    <a:pt x="581" y="407"/>
                  </a:lnTo>
                  <a:lnTo>
                    <a:pt x="598" y="399"/>
                  </a:lnTo>
                  <a:lnTo>
                    <a:pt x="612" y="389"/>
                  </a:lnTo>
                  <a:lnTo>
                    <a:pt x="626" y="379"/>
                  </a:lnTo>
                  <a:lnTo>
                    <a:pt x="641" y="368"/>
                  </a:lnTo>
                  <a:lnTo>
                    <a:pt x="654" y="355"/>
                  </a:lnTo>
                  <a:lnTo>
                    <a:pt x="667" y="343"/>
                  </a:lnTo>
                  <a:lnTo>
                    <a:pt x="679" y="329"/>
                  </a:lnTo>
                  <a:lnTo>
                    <a:pt x="691" y="315"/>
                  </a:lnTo>
                  <a:lnTo>
                    <a:pt x="703" y="301"/>
                  </a:lnTo>
                  <a:lnTo>
                    <a:pt x="724" y="270"/>
                  </a:lnTo>
                  <a:lnTo>
                    <a:pt x="724" y="270"/>
                  </a:lnTo>
                  <a:lnTo>
                    <a:pt x="745" y="237"/>
                  </a:lnTo>
                  <a:lnTo>
                    <a:pt x="767" y="204"/>
                  </a:lnTo>
                  <a:lnTo>
                    <a:pt x="790" y="170"/>
                  </a:lnTo>
                  <a:lnTo>
                    <a:pt x="802" y="155"/>
                  </a:lnTo>
                  <a:lnTo>
                    <a:pt x="814" y="140"/>
                  </a:lnTo>
                  <a:lnTo>
                    <a:pt x="828" y="126"/>
                  </a:lnTo>
                  <a:lnTo>
                    <a:pt x="841" y="112"/>
                  </a:lnTo>
                  <a:lnTo>
                    <a:pt x="857" y="101"/>
                  </a:lnTo>
                  <a:lnTo>
                    <a:pt x="872" y="91"/>
                  </a:lnTo>
                  <a:lnTo>
                    <a:pt x="890" y="82"/>
                  </a:lnTo>
                  <a:lnTo>
                    <a:pt x="907" y="76"/>
                  </a:lnTo>
                  <a:lnTo>
                    <a:pt x="917" y="74"/>
                  </a:lnTo>
                  <a:lnTo>
                    <a:pt x="927" y="72"/>
                  </a:lnTo>
                  <a:lnTo>
                    <a:pt x="937" y="71"/>
                  </a:lnTo>
                  <a:lnTo>
                    <a:pt x="948" y="70"/>
                  </a:lnTo>
                  <a:lnTo>
                    <a:pt x="948" y="70"/>
                  </a:lnTo>
                  <a:lnTo>
                    <a:pt x="956" y="69"/>
                  </a:lnTo>
                  <a:lnTo>
                    <a:pt x="963" y="67"/>
                  </a:lnTo>
                  <a:lnTo>
                    <a:pt x="969" y="63"/>
                  </a:lnTo>
                  <a:lnTo>
                    <a:pt x="973" y="59"/>
                  </a:lnTo>
                  <a:lnTo>
                    <a:pt x="977" y="52"/>
                  </a:lnTo>
                  <a:lnTo>
                    <a:pt x="979" y="46"/>
                  </a:lnTo>
                  <a:lnTo>
                    <a:pt x="981" y="40"/>
                  </a:lnTo>
                  <a:lnTo>
                    <a:pt x="982" y="34"/>
                  </a:lnTo>
                  <a:lnTo>
                    <a:pt x="981" y="26"/>
                  </a:lnTo>
                  <a:lnTo>
                    <a:pt x="980" y="20"/>
                  </a:lnTo>
                  <a:lnTo>
                    <a:pt x="977" y="15"/>
                  </a:lnTo>
                  <a:lnTo>
                    <a:pt x="973" y="10"/>
                  </a:lnTo>
                  <a:lnTo>
                    <a:pt x="969" y="5"/>
                  </a:lnTo>
                  <a:lnTo>
                    <a:pt x="963" y="2"/>
                  </a:lnTo>
                  <a:lnTo>
                    <a:pt x="956" y="0"/>
                  </a:lnTo>
                  <a:lnTo>
                    <a:pt x="948" y="0"/>
                  </a:lnTo>
                  <a:lnTo>
                    <a:pt x="948" y="0"/>
                  </a:lnTo>
                  <a:lnTo>
                    <a:pt x="928" y="1"/>
                  </a:lnTo>
                  <a:lnTo>
                    <a:pt x="909" y="4"/>
                  </a:lnTo>
                  <a:lnTo>
                    <a:pt x="892" y="8"/>
                  </a:lnTo>
                  <a:lnTo>
                    <a:pt x="874" y="13"/>
                  </a:lnTo>
                  <a:lnTo>
                    <a:pt x="858" y="20"/>
                  </a:lnTo>
                  <a:lnTo>
                    <a:pt x="842" y="27"/>
                  </a:lnTo>
                  <a:lnTo>
                    <a:pt x="827" y="37"/>
                  </a:lnTo>
                  <a:lnTo>
                    <a:pt x="812" y="47"/>
                  </a:lnTo>
                  <a:lnTo>
                    <a:pt x="799" y="57"/>
                  </a:lnTo>
                  <a:lnTo>
                    <a:pt x="785" y="70"/>
                  </a:lnTo>
                  <a:lnTo>
                    <a:pt x="772" y="82"/>
                  </a:lnTo>
                  <a:lnTo>
                    <a:pt x="760" y="96"/>
                  </a:lnTo>
                  <a:lnTo>
                    <a:pt x="748" y="110"/>
                  </a:lnTo>
                  <a:lnTo>
                    <a:pt x="737" y="125"/>
                  </a:lnTo>
                  <a:lnTo>
                    <a:pt x="714" y="156"/>
                  </a:lnTo>
                  <a:lnTo>
                    <a:pt x="714" y="156"/>
                  </a:lnTo>
                  <a:lnTo>
                    <a:pt x="694" y="188"/>
                  </a:lnTo>
                  <a:lnTo>
                    <a:pt x="673" y="221"/>
                  </a:lnTo>
                  <a:lnTo>
                    <a:pt x="650" y="255"/>
                  </a:lnTo>
                  <a:lnTo>
                    <a:pt x="638" y="271"/>
                  </a:lnTo>
                  <a:lnTo>
                    <a:pt x="625" y="286"/>
                  </a:lnTo>
                  <a:lnTo>
                    <a:pt x="612" y="301"/>
                  </a:lnTo>
                  <a:lnTo>
                    <a:pt x="598" y="314"/>
                  </a:lnTo>
                  <a:lnTo>
                    <a:pt x="582" y="325"/>
                  </a:lnTo>
                  <a:lnTo>
                    <a:pt x="567" y="336"/>
                  </a:lnTo>
                  <a:lnTo>
                    <a:pt x="549" y="344"/>
                  </a:lnTo>
                  <a:lnTo>
                    <a:pt x="541" y="348"/>
                  </a:lnTo>
                  <a:lnTo>
                    <a:pt x="532" y="350"/>
                  </a:lnTo>
                  <a:lnTo>
                    <a:pt x="522" y="352"/>
                  </a:lnTo>
                  <a:lnTo>
                    <a:pt x="512" y="354"/>
                  </a:lnTo>
                  <a:lnTo>
                    <a:pt x="502" y="355"/>
                  </a:lnTo>
                  <a:lnTo>
                    <a:pt x="491" y="355"/>
                  </a:lnTo>
                  <a:lnTo>
                    <a:pt x="491" y="355"/>
                  </a:lnTo>
                  <a:lnTo>
                    <a:pt x="481" y="355"/>
                  </a:lnTo>
                  <a:lnTo>
                    <a:pt x="471" y="354"/>
                  </a:lnTo>
                  <a:lnTo>
                    <a:pt x="460" y="352"/>
                  </a:lnTo>
                  <a:lnTo>
                    <a:pt x="451" y="350"/>
                  </a:lnTo>
                  <a:lnTo>
                    <a:pt x="442" y="348"/>
                  </a:lnTo>
                  <a:lnTo>
                    <a:pt x="432" y="344"/>
                  </a:lnTo>
                  <a:lnTo>
                    <a:pt x="416" y="336"/>
                  </a:lnTo>
                  <a:lnTo>
                    <a:pt x="399" y="325"/>
                  </a:lnTo>
                  <a:lnTo>
                    <a:pt x="385" y="314"/>
                  </a:lnTo>
                  <a:lnTo>
                    <a:pt x="371" y="301"/>
                  </a:lnTo>
                  <a:lnTo>
                    <a:pt x="357" y="286"/>
                  </a:lnTo>
                  <a:lnTo>
                    <a:pt x="345" y="271"/>
                  </a:lnTo>
                  <a:lnTo>
                    <a:pt x="332" y="255"/>
                  </a:lnTo>
                  <a:lnTo>
                    <a:pt x="310" y="221"/>
                  </a:lnTo>
                  <a:lnTo>
                    <a:pt x="288" y="188"/>
                  </a:lnTo>
                  <a:lnTo>
                    <a:pt x="267" y="156"/>
                  </a:lnTo>
                  <a:lnTo>
                    <a:pt x="267" y="156"/>
                  </a:lnTo>
                  <a:lnTo>
                    <a:pt x="246" y="125"/>
                  </a:lnTo>
                  <a:lnTo>
                    <a:pt x="234" y="110"/>
                  </a:lnTo>
                  <a:lnTo>
                    <a:pt x="222" y="96"/>
                  </a:lnTo>
                  <a:lnTo>
                    <a:pt x="210" y="82"/>
                  </a:lnTo>
                  <a:lnTo>
                    <a:pt x="197" y="70"/>
                  </a:lnTo>
                  <a:lnTo>
                    <a:pt x="184" y="57"/>
                  </a:lnTo>
                  <a:lnTo>
                    <a:pt x="170" y="47"/>
                  </a:lnTo>
                  <a:lnTo>
                    <a:pt x="156" y="37"/>
                  </a:lnTo>
                  <a:lnTo>
                    <a:pt x="140" y="27"/>
                  </a:lnTo>
                  <a:lnTo>
                    <a:pt x="125" y="20"/>
                  </a:lnTo>
                  <a:lnTo>
                    <a:pt x="109" y="13"/>
                  </a:lnTo>
                  <a:lnTo>
                    <a:pt x="91" y="8"/>
                  </a:lnTo>
                  <a:lnTo>
                    <a:pt x="73" y="4"/>
                  </a:lnTo>
                  <a:lnTo>
                    <a:pt x="54" y="1"/>
                  </a:lnTo>
                  <a:lnTo>
                    <a:pt x="34" y="0"/>
                  </a:lnTo>
                  <a:lnTo>
                    <a:pt x="34" y="0"/>
                  </a:lnTo>
                  <a:lnTo>
                    <a:pt x="26" y="0"/>
                  </a:lnTo>
                  <a:lnTo>
                    <a:pt x="20" y="2"/>
                  </a:lnTo>
                  <a:lnTo>
                    <a:pt x="14" y="5"/>
                  </a:lnTo>
                  <a:lnTo>
                    <a:pt x="8" y="10"/>
                  </a:lnTo>
                  <a:lnTo>
                    <a:pt x="5" y="15"/>
                  </a:lnTo>
                  <a:lnTo>
                    <a:pt x="2" y="20"/>
                  </a:lnTo>
                  <a:lnTo>
                    <a:pt x="1" y="26"/>
                  </a:lnTo>
                  <a:lnTo>
                    <a:pt x="0" y="34"/>
                  </a:lnTo>
                  <a:lnTo>
                    <a:pt x="1" y="40"/>
                  </a:lnTo>
                  <a:lnTo>
                    <a:pt x="2" y="46"/>
                  </a:lnTo>
                  <a:lnTo>
                    <a:pt x="5" y="52"/>
                  </a:lnTo>
                  <a:lnTo>
                    <a:pt x="8" y="59"/>
                  </a:lnTo>
                  <a:lnTo>
                    <a:pt x="14" y="63"/>
                  </a:lnTo>
                  <a:lnTo>
                    <a:pt x="20" y="67"/>
                  </a:lnTo>
                  <a:lnTo>
                    <a:pt x="27"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06" name="Freeform 50">
              <a:extLst>
                <a:ext uri="{FF2B5EF4-FFF2-40B4-BE49-F238E27FC236}">
                  <a16:creationId xmlns:a16="http://schemas.microsoft.com/office/drawing/2014/main" id="{D48BCCF2-BAC2-3BF4-FC22-69818D2D1596}"/>
                </a:ext>
              </a:extLst>
            </p:cNvPr>
            <p:cNvSpPr>
              <a:spLocks noEditPoints="1"/>
            </p:cNvSpPr>
            <p:nvPr/>
          </p:nvSpPr>
          <p:spPr bwMode="auto">
            <a:xfrm>
              <a:off x="4650882" y="5875338"/>
              <a:ext cx="792163" cy="352425"/>
            </a:xfrm>
            <a:custGeom>
              <a:avLst/>
              <a:gdLst>
                <a:gd name="T0" fmla="*/ 3 w 999"/>
                <a:gd name="T1" fmla="*/ 26 h 445"/>
                <a:gd name="T2" fmla="*/ 42 w 999"/>
                <a:gd name="T3" fmla="*/ 0 h 445"/>
                <a:gd name="T4" fmla="*/ 141 w 999"/>
                <a:gd name="T5" fmla="*/ 24 h 445"/>
                <a:gd name="T6" fmla="*/ 230 w 999"/>
                <a:gd name="T7" fmla="*/ 92 h 445"/>
                <a:gd name="T8" fmla="*/ 308 w 999"/>
                <a:gd name="T9" fmla="*/ 200 h 445"/>
                <a:gd name="T10" fmla="*/ 375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0 w 999"/>
                <a:gd name="T23" fmla="*/ 33 h 445"/>
                <a:gd name="T24" fmla="*/ 955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0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3 w 999"/>
                <a:gd name="T75" fmla="*/ 296 h 445"/>
                <a:gd name="T76" fmla="*/ 268 w 999"/>
                <a:gd name="T77" fmla="*/ 171 h 445"/>
                <a:gd name="T78" fmla="*/ 192 w 999"/>
                <a:gd name="T79" fmla="*/ 79 h 445"/>
                <a:gd name="T80" fmla="*/ 100 w 999"/>
                <a:gd name="T81" fmla="*/ 27 h 445"/>
                <a:gd name="T82" fmla="*/ 31 w 999"/>
                <a:gd name="T83" fmla="*/ 20 h 445"/>
                <a:gd name="T84" fmla="*/ 17 w 999"/>
                <a:gd name="T85" fmla="*/ 43 h 445"/>
                <a:gd name="T86" fmla="*/ 27 w 999"/>
                <a:gd name="T87" fmla="*/ 65 h 445"/>
                <a:gd name="T88" fmla="*/ 79 w 999"/>
                <a:gd name="T89" fmla="*/ 76 h 445"/>
                <a:gd name="T90" fmla="*/ 166 w 999"/>
                <a:gd name="T91" fmla="*/ 126 h 445"/>
                <a:gd name="T92" fmla="*/ 248 w 999"/>
                <a:gd name="T93" fmla="*/ 236 h 445"/>
                <a:gd name="T94" fmla="*/ 325 w 999"/>
                <a:gd name="T95" fmla="*/ 342 h 445"/>
                <a:gd name="T96" fmla="*/ 409 w 999"/>
                <a:gd name="T97" fmla="*/ 407 h 445"/>
                <a:gd name="T98" fmla="*/ 499 w 999"/>
                <a:gd name="T99" fmla="*/ 427 h 445"/>
                <a:gd name="T100" fmla="*/ 606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7" y="7"/>
                  </a:lnTo>
                  <a:lnTo>
                    <a:pt x="25" y="3"/>
                  </a:lnTo>
                  <a:lnTo>
                    <a:pt x="33" y="1"/>
                  </a:lnTo>
                  <a:lnTo>
                    <a:pt x="42" y="0"/>
                  </a:lnTo>
                  <a:lnTo>
                    <a:pt x="42" y="0"/>
                  </a:lnTo>
                  <a:lnTo>
                    <a:pt x="65" y="2"/>
                  </a:lnTo>
                  <a:lnTo>
                    <a:pt x="86" y="5"/>
                  </a:lnTo>
                  <a:lnTo>
                    <a:pt x="105" y="11"/>
                  </a:lnTo>
                  <a:lnTo>
                    <a:pt x="124" y="17"/>
                  </a:lnTo>
                  <a:lnTo>
                    <a:pt x="141" y="24"/>
                  </a:lnTo>
                  <a:lnTo>
                    <a:pt x="158" y="33"/>
                  </a:lnTo>
                  <a:lnTo>
                    <a:pt x="174" y="44"/>
                  </a:lnTo>
                  <a:lnTo>
                    <a:pt x="189" y="54"/>
                  </a:lnTo>
                  <a:lnTo>
                    <a:pt x="203" y="66"/>
                  </a:lnTo>
                  <a:lnTo>
                    <a:pt x="217" y="79"/>
                  </a:lnTo>
                  <a:lnTo>
                    <a:pt x="230" y="92"/>
                  </a:lnTo>
                  <a:lnTo>
                    <a:pt x="241" y="106"/>
                  </a:lnTo>
                  <a:lnTo>
                    <a:pt x="253" y="119"/>
                  </a:lnTo>
                  <a:lnTo>
                    <a:pt x="263" y="133"/>
                  </a:lnTo>
                  <a:lnTo>
                    <a:pt x="283" y="161"/>
                  </a:lnTo>
                  <a:lnTo>
                    <a:pt x="283" y="161"/>
                  </a:lnTo>
                  <a:lnTo>
                    <a:pt x="308" y="200"/>
                  </a:lnTo>
                  <a:lnTo>
                    <a:pt x="308" y="200"/>
                  </a:lnTo>
                  <a:lnTo>
                    <a:pt x="326" y="228"/>
                  </a:lnTo>
                  <a:lnTo>
                    <a:pt x="345" y="256"/>
                  </a:lnTo>
                  <a:lnTo>
                    <a:pt x="355" y="269"/>
                  </a:lnTo>
                  <a:lnTo>
                    <a:pt x="365" y="282"/>
                  </a:lnTo>
                  <a:lnTo>
                    <a:pt x="375"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5" y="335"/>
                  </a:lnTo>
                  <a:lnTo>
                    <a:pt x="588" y="327"/>
                  </a:lnTo>
                  <a:lnTo>
                    <a:pt x="600" y="317"/>
                  </a:lnTo>
                  <a:lnTo>
                    <a:pt x="612" y="306"/>
                  </a:lnTo>
                  <a:lnTo>
                    <a:pt x="623" y="294"/>
                  </a:lnTo>
                  <a:lnTo>
                    <a:pt x="633" y="282"/>
                  </a:lnTo>
                  <a:lnTo>
                    <a:pt x="644" y="269"/>
                  </a:lnTo>
                  <a:lnTo>
                    <a:pt x="653" y="256"/>
                  </a:lnTo>
                  <a:lnTo>
                    <a:pt x="673" y="228"/>
                  </a:lnTo>
                  <a:lnTo>
                    <a:pt x="690" y="200"/>
                  </a:lnTo>
                  <a:lnTo>
                    <a:pt x="690" y="200"/>
                  </a:lnTo>
                  <a:lnTo>
                    <a:pt x="715" y="161"/>
                  </a:lnTo>
                  <a:lnTo>
                    <a:pt x="715" y="161"/>
                  </a:lnTo>
                  <a:lnTo>
                    <a:pt x="735" y="133"/>
                  </a:lnTo>
                  <a:lnTo>
                    <a:pt x="746" y="119"/>
                  </a:lnTo>
                  <a:lnTo>
                    <a:pt x="757" y="106"/>
                  </a:lnTo>
                  <a:lnTo>
                    <a:pt x="769" y="92"/>
                  </a:lnTo>
                  <a:lnTo>
                    <a:pt x="782" y="79"/>
                  </a:lnTo>
                  <a:lnTo>
                    <a:pt x="795" y="66"/>
                  </a:lnTo>
                  <a:lnTo>
                    <a:pt x="809" y="54"/>
                  </a:lnTo>
                  <a:lnTo>
                    <a:pt x="824" y="44"/>
                  </a:lnTo>
                  <a:lnTo>
                    <a:pt x="840" y="33"/>
                  </a:lnTo>
                  <a:lnTo>
                    <a:pt x="857" y="24"/>
                  </a:lnTo>
                  <a:lnTo>
                    <a:pt x="875" y="17"/>
                  </a:lnTo>
                  <a:lnTo>
                    <a:pt x="893" y="11"/>
                  </a:lnTo>
                  <a:lnTo>
                    <a:pt x="913" y="5"/>
                  </a:lnTo>
                  <a:lnTo>
                    <a:pt x="934" y="2"/>
                  </a:lnTo>
                  <a:lnTo>
                    <a:pt x="955" y="0"/>
                  </a:lnTo>
                  <a:lnTo>
                    <a:pt x="955"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2" y="80"/>
                  </a:lnTo>
                  <a:lnTo>
                    <a:pt x="975" y="84"/>
                  </a:lnTo>
                  <a:lnTo>
                    <a:pt x="967" y="87"/>
                  </a:lnTo>
                  <a:lnTo>
                    <a:pt x="956" y="89"/>
                  </a:lnTo>
                  <a:lnTo>
                    <a:pt x="956" y="89"/>
                  </a:lnTo>
                  <a:lnTo>
                    <a:pt x="939" y="90"/>
                  </a:lnTo>
                  <a:lnTo>
                    <a:pt x="923" y="93"/>
                  </a:lnTo>
                  <a:lnTo>
                    <a:pt x="908" y="97"/>
                  </a:lnTo>
                  <a:lnTo>
                    <a:pt x="893" y="104"/>
                  </a:lnTo>
                  <a:lnTo>
                    <a:pt x="880" y="111"/>
                  </a:lnTo>
                  <a:lnTo>
                    <a:pt x="868" y="119"/>
                  </a:lnTo>
                  <a:lnTo>
                    <a:pt x="855" y="130"/>
                  </a:lnTo>
                  <a:lnTo>
                    <a:pt x="844" y="140"/>
                  </a:lnTo>
                  <a:lnTo>
                    <a:pt x="833" y="151"/>
                  </a:lnTo>
                  <a:lnTo>
                    <a:pt x="822" y="164"/>
                  </a:lnTo>
                  <a:lnTo>
                    <a:pt x="812" y="176"/>
                  </a:lnTo>
                  <a:lnTo>
                    <a:pt x="803" y="190"/>
                  </a:lnTo>
                  <a:lnTo>
                    <a:pt x="783" y="217"/>
                  </a:lnTo>
                  <a:lnTo>
                    <a:pt x="766" y="245"/>
                  </a:lnTo>
                  <a:lnTo>
                    <a:pt x="766" y="245"/>
                  </a:lnTo>
                  <a:lnTo>
                    <a:pt x="740" y="285"/>
                  </a:lnTo>
                  <a:lnTo>
                    <a:pt x="740" y="285"/>
                  </a:lnTo>
                  <a:lnTo>
                    <a:pt x="720" y="314"/>
                  </a:lnTo>
                  <a:lnTo>
                    <a:pt x="709" y="327"/>
                  </a:lnTo>
                  <a:lnTo>
                    <a:pt x="697" y="342"/>
                  </a:lnTo>
                  <a:lnTo>
                    <a:pt x="685" y="355"/>
                  </a:lnTo>
                  <a:lnTo>
                    <a:pt x="673" y="368"/>
                  </a:lnTo>
                  <a:lnTo>
                    <a:pt x="659" y="381"/>
                  </a:lnTo>
                  <a:lnTo>
                    <a:pt x="645" y="393"/>
                  </a:lnTo>
                  <a:lnTo>
                    <a:pt x="629" y="405"/>
                  </a:lnTo>
                  <a:lnTo>
                    <a:pt x="614" y="414"/>
                  </a:lnTo>
                  <a:lnTo>
                    <a:pt x="597" y="423"/>
                  </a:lnTo>
                  <a:lnTo>
                    <a:pt x="579" y="431"/>
                  </a:lnTo>
                  <a:lnTo>
                    <a:pt x="560" y="437"/>
                  </a:lnTo>
                  <a:lnTo>
                    <a:pt x="542" y="442"/>
                  </a:lnTo>
                  <a:lnTo>
                    <a:pt x="521" y="444"/>
                  </a:lnTo>
                  <a:lnTo>
                    <a:pt x="499" y="445"/>
                  </a:lnTo>
                  <a:lnTo>
                    <a:pt x="499" y="445"/>
                  </a:lnTo>
                  <a:lnTo>
                    <a:pt x="478" y="444"/>
                  </a:lnTo>
                  <a:lnTo>
                    <a:pt x="457" y="442"/>
                  </a:lnTo>
                  <a:lnTo>
                    <a:pt x="437" y="437"/>
                  </a:lnTo>
                  <a:lnTo>
                    <a:pt x="419" y="431"/>
                  </a:lnTo>
                  <a:lnTo>
                    <a:pt x="401"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5" y="217"/>
                  </a:lnTo>
                  <a:lnTo>
                    <a:pt x="196" y="190"/>
                  </a:lnTo>
                  <a:lnTo>
                    <a:pt x="187" y="176"/>
                  </a:lnTo>
                  <a:lnTo>
                    <a:pt x="176" y="164"/>
                  </a:lnTo>
                  <a:lnTo>
                    <a:pt x="166" y="151"/>
                  </a:lnTo>
                  <a:lnTo>
                    <a:pt x="155" y="140"/>
                  </a:lnTo>
                  <a:lnTo>
                    <a:pt x="143" y="130"/>
                  </a:lnTo>
                  <a:lnTo>
                    <a:pt x="131" y="119"/>
                  </a:lnTo>
                  <a:lnTo>
                    <a:pt x="119" y="111"/>
                  </a:lnTo>
                  <a:lnTo>
                    <a:pt x="105" y="104"/>
                  </a:lnTo>
                  <a:lnTo>
                    <a:pt x="91" y="97"/>
                  </a:lnTo>
                  <a:lnTo>
                    <a:pt x="75" y="93"/>
                  </a:lnTo>
                  <a:lnTo>
                    <a:pt x="59" y="90"/>
                  </a:lnTo>
                  <a:lnTo>
                    <a:pt x="42" y="89"/>
                  </a:lnTo>
                  <a:lnTo>
                    <a:pt x="42" y="89"/>
                  </a:lnTo>
                  <a:lnTo>
                    <a:pt x="42" y="89"/>
                  </a:lnTo>
                  <a:lnTo>
                    <a:pt x="32" y="87"/>
                  </a:lnTo>
                  <a:lnTo>
                    <a:pt x="24" y="84"/>
                  </a:lnTo>
                  <a:lnTo>
                    <a:pt x="16" y="80"/>
                  </a:lnTo>
                  <a:lnTo>
                    <a:pt x="10" y="74"/>
                  </a:lnTo>
                  <a:lnTo>
                    <a:pt x="6" y="67"/>
                  </a:lnTo>
                  <a:lnTo>
                    <a:pt x="2" y="60"/>
                  </a:lnTo>
                  <a:lnTo>
                    <a:pt x="0"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49" y="143"/>
                  </a:lnTo>
                  <a:lnTo>
                    <a:pt x="730" y="171"/>
                  </a:lnTo>
                  <a:lnTo>
                    <a:pt x="730" y="171"/>
                  </a:lnTo>
                  <a:lnTo>
                    <a:pt x="705" y="210"/>
                  </a:lnTo>
                  <a:lnTo>
                    <a:pt x="705" y="210"/>
                  </a:lnTo>
                  <a:lnTo>
                    <a:pt x="686" y="239"/>
                  </a:lnTo>
                  <a:lnTo>
                    <a:pt x="666" y="268"/>
                  </a:lnTo>
                  <a:lnTo>
                    <a:pt x="656" y="283"/>
                  </a:lnTo>
                  <a:lnTo>
                    <a:pt x="645" y="296"/>
                  </a:lnTo>
                  <a:lnTo>
                    <a:pt x="633" y="308"/>
                  </a:lnTo>
                  <a:lnTo>
                    <a:pt x="622" y="321"/>
                  </a:lnTo>
                  <a:lnTo>
                    <a:pt x="610" y="332"/>
                  </a:lnTo>
                  <a:lnTo>
                    <a:pt x="596" y="343"/>
                  </a:lnTo>
                  <a:lnTo>
                    <a:pt x="582" y="352"/>
                  </a:lnTo>
                  <a:lnTo>
                    <a:pt x="567" y="359"/>
                  </a:lnTo>
                  <a:lnTo>
                    <a:pt x="552" y="366"/>
                  </a:lnTo>
                  <a:lnTo>
                    <a:pt x="535" y="371"/>
                  </a:lnTo>
                  <a:lnTo>
                    <a:pt x="518" y="374"/>
                  </a:lnTo>
                  <a:lnTo>
                    <a:pt x="499" y="375"/>
                  </a:lnTo>
                  <a:lnTo>
                    <a:pt x="499" y="375"/>
                  </a:lnTo>
                  <a:lnTo>
                    <a:pt x="481" y="374"/>
                  </a:lnTo>
                  <a:lnTo>
                    <a:pt x="463" y="371"/>
                  </a:lnTo>
                  <a:lnTo>
                    <a:pt x="447" y="366"/>
                  </a:lnTo>
                  <a:lnTo>
                    <a:pt x="431" y="359"/>
                  </a:lnTo>
                  <a:lnTo>
                    <a:pt x="416" y="352"/>
                  </a:lnTo>
                  <a:lnTo>
                    <a:pt x="402" y="343"/>
                  </a:lnTo>
                  <a:lnTo>
                    <a:pt x="389" y="332"/>
                  </a:lnTo>
                  <a:lnTo>
                    <a:pt x="377" y="321"/>
                  </a:lnTo>
                  <a:lnTo>
                    <a:pt x="364" y="308"/>
                  </a:lnTo>
                  <a:lnTo>
                    <a:pt x="353" y="296"/>
                  </a:lnTo>
                  <a:lnTo>
                    <a:pt x="342" y="283"/>
                  </a:lnTo>
                  <a:lnTo>
                    <a:pt x="332" y="268"/>
                  </a:lnTo>
                  <a:lnTo>
                    <a:pt x="313" y="239"/>
                  </a:lnTo>
                  <a:lnTo>
                    <a:pt x="294" y="209"/>
                  </a:lnTo>
                  <a:lnTo>
                    <a:pt x="294" y="209"/>
                  </a:lnTo>
                  <a:lnTo>
                    <a:pt x="268" y="171"/>
                  </a:lnTo>
                  <a:lnTo>
                    <a:pt x="268" y="171"/>
                  </a:lnTo>
                  <a:lnTo>
                    <a:pt x="249" y="143"/>
                  </a:lnTo>
                  <a:lnTo>
                    <a:pt x="228" y="116"/>
                  </a:lnTo>
                  <a:lnTo>
                    <a:pt x="217" y="104"/>
                  </a:lnTo>
                  <a:lnTo>
                    <a:pt x="204" y="91"/>
                  </a:lnTo>
                  <a:lnTo>
                    <a:pt x="192" y="79"/>
                  </a:lnTo>
                  <a:lnTo>
                    <a:pt x="178" y="67"/>
                  </a:lnTo>
                  <a:lnTo>
                    <a:pt x="164" y="57"/>
                  </a:lnTo>
                  <a:lnTo>
                    <a:pt x="150" y="48"/>
                  </a:lnTo>
                  <a:lnTo>
                    <a:pt x="134" y="40"/>
                  </a:lnTo>
                  <a:lnTo>
                    <a:pt x="118" y="33"/>
                  </a:lnTo>
                  <a:lnTo>
                    <a:pt x="100" y="27"/>
                  </a:lnTo>
                  <a:lnTo>
                    <a:pt x="81" y="22"/>
                  </a:lnTo>
                  <a:lnTo>
                    <a:pt x="63" y="20"/>
                  </a:lnTo>
                  <a:lnTo>
                    <a:pt x="42" y="18"/>
                  </a:lnTo>
                  <a:lnTo>
                    <a:pt x="42" y="18"/>
                  </a:lnTo>
                  <a:lnTo>
                    <a:pt x="36" y="19"/>
                  </a:lnTo>
                  <a:lnTo>
                    <a:pt x="31" y="20"/>
                  </a:lnTo>
                  <a:lnTo>
                    <a:pt x="27" y="22"/>
                  </a:lnTo>
                  <a:lnTo>
                    <a:pt x="24" y="26"/>
                  </a:lnTo>
                  <a:lnTo>
                    <a:pt x="21" y="29"/>
                  </a:lnTo>
                  <a:lnTo>
                    <a:pt x="18" y="33"/>
                  </a:lnTo>
                  <a:lnTo>
                    <a:pt x="17" y="39"/>
                  </a:lnTo>
                  <a:lnTo>
                    <a:pt x="17" y="43"/>
                  </a:lnTo>
                  <a:lnTo>
                    <a:pt x="17" y="43"/>
                  </a:lnTo>
                  <a:lnTo>
                    <a:pt x="17" y="48"/>
                  </a:lnTo>
                  <a:lnTo>
                    <a:pt x="18" y="53"/>
                  </a:lnTo>
                  <a:lnTo>
                    <a:pt x="21" y="57"/>
                  </a:lnTo>
                  <a:lnTo>
                    <a:pt x="23" y="61"/>
                  </a:lnTo>
                  <a:lnTo>
                    <a:pt x="27" y="65"/>
                  </a:lnTo>
                  <a:lnTo>
                    <a:pt x="31" y="69"/>
                  </a:lnTo>
                  <a:lnTo>
                    <a:pt x="36" y="71"/>
                  </a:lnTo>
                  <a:lnTo>
                    <a:pt x="42" y="71"/>
                  </a:lnTo>
                  <a:lnTo>
                    <a:pt x="42" y="71"/>
                  </a:lnTo>
                  <a:lnTo>
                    <a:pt x="62" y="73"/>
                  </a:lnTo>
                  <a:lnTo>
                    <a:pt x="79" y="76"/>
                  </a:lnTo>
                  <a:lnTo>
                    <a:pt x="96" y="81"/>
                  </a:lnTo>
                  <a:lnTo>
                    <a:pt x="111" y="87"/>
                  </a:lnTo>
                  <a:lnTo>
                    <a:pt x="126" y="95"/>
                  </a:lnTo>
                  <a:lnTo>
                    <a:pt x="140" y="105"/>
                  </a:lnTo>
                  <a:lnTo>
                    <a:pt x="154" y="115"/>
                  </a:lnTo>
                  <a:lnTo>
                    <a:pt x="166" y="126"/>
                  </a:lnTo>
                  <a:lnTo>
                    <a:pt x="177" y="139"/>
                  </a:lnTo>
                  <a:lnTo>
                    <a:pt x="189" y="151"/>
                  </a:lnTo>
                  <a:lnTo>
                    <a:pt x="200" y="165"/>
                  </a:lnTo>
                  <a:lnTo>
                    <a:pt x="210" y="179"/>
                  </a:lnTo>
                  <a:lnTo>
                    <a:pt x="230" y="207"/>
                  </a:lnTo>
                  <a:lnTo>
                    <a:pt x="248" y="236"/>
                  </a:lnTo>
                  <a:lnTo>
                    <a:pt x="248" y="236"/>
                  </a:lnTo>
                  <a:lnTo>
                    <a:pt x="273" y="275"/>
                  </a:lnTo>
                  <a:lnTo>
                    <a:pt x="273" y="275"/>
                  </a:lnTo>
                  <a:lnTo>
                    <a:pt x="292" y="302"/>
                  </a:lnTo>
                  <a:lnTo>
                    <a:pt x="314" y="329"/>
                  </a:lnTo>
                  <a:lnTo>
                    <a:pt x="325" y="342"/>
                  </a:lnTo>
                  <a:lnTo>
                    <a:pt x="337" y="355"/>
                  </a:lnTo>
                  <a:lnTo>
                    <a:pt x="350" y="366"/>
                  </a:lnTo>
                  <a:lnTo>
                    <a:pt x="363" y="378"/>
                  </a:lnTo>
                  <a:lnTo>
                    <a:pt x="378" y="388"/>
                  </a:lnTo>
                  <a:lnTo>
                    <a:pt x="392" y="398"/>
                  </a:lnTo>
                  <a:lnTo>
                    <a:pt x="409" y="407"/>
                  </a:lnTo>
                  <a:lnTo>
                    <a:pt x="425" y="414"/>
                  </a:lnTo>
                  <a:lnTo>
                    <a:pt x="442" y="419"/>
                  </a:lnTo>
                  <a:lnTo>
                    <a:pt x="460" y="424"/>
                  </a:lnTo>
                  <a:lnTo>
                    <a:pt x="480" y="426"/>
                  </a:lnTo>
                  <a:lnTo>
                    <a:pt x="499" y="427"/>
                  </a:lnTo>
                  <a:lnTo>
                    <a:pt x="499" y="427"/>
                  </a:lnTo>
                  <a:lnTo>
                    <a:pt x="519" y="426"/>
                  </a:lnTo>
                  <a:lnTo>
                    <a:pt x="539" y="424"/>
                  </a:lnTo>
                  <a:lnTo>
                    <a:pt x="556" y="419"/>
                  </a:lnTo>
                  <a:lnTo>
                    <a:pt x="574" y="414"/>
                  </a:lnTo>
                  <a:lnTo>
                    <a:pt x="590" y="407"/>
                  </a:lnTo>
                  <a:lnTo>
                    <a:pt x="606" y="398"/>
                  </a:lnTo>
                  <a:lnTo>
                    <a:pt x="621" y="388"/>
                  </a:lnTo>
                  <a:lnTo>
                    <a:pt x="636" y="378"/>
                  </a:lnTo>
                  <a:lnTo>
                    <a:pt x="649" y="366"/>
                  </a:lnTo>
                  <a:lnTo>
                    <a:pt x="661" y="355"/>
                  </a:lnTo>
                  <a:lnTo>
                    <a:pt x="674" y="342"/>
                  </a:lnTo>
                  <a:lnTo>
                    <a:pt x="685" y="329"/>
                  </a:lnTo>
                  <a:lnTo>
                    <a:pt x="706" y="302"/>
                  </a:lnTo>
                  <a:lnTo>
                    <a:pt x="725" y="275"/>
                  </a:lnTo>
                  <a:lnTo>
                    <a:pt x="725" y="275"/>
                  </a:lnTo>
                  <a:lnTo>
                    <a:pt x="750" y="236"/>
                  </a:lnTo>
                  <a:lnTo>
                    <a:pt x="750" y="236"/>
                  </a:lnTo>
                  <a:lnTo>
                    <a:pt x="769" y="207"/>
                  </a:lnTo>
                  <a:lnTo>
                    <a:pt x="788" y="178"/>
                  </a:lnTo>
                  <a:lnTo>
                    <a:pt x="799" y="165"/>
                  </a:lnTo>
                  <a:lnTo>
                    <a:pt x="809" y="151"/>
                  </a:lnTo>
                  <a:lnTo>
                    <a:pt x="820" y="139"/>
                  </a:lnTo>
                  <a:lnTo>
                    <a:pt x="833" y="126"/>
                  </a:lnTo>
                  <a:lnTo>
                    <a:pt x="845" y="115"/>
                  </a:lnTo>
                  <a:lnTo>
                    <a:pt x="858" y="105"/>
                  </a:lnTo>
                  <a:lnTo>
                    <a:pt x="872" y="95"/>
                  </a:lnTo>
                  <a:lnTo>
                    <a:pt x="887" y="87"/>
                  </a:lnTo>
                  <a:lnTo>
                    <a:pt x="903" y="81"/>
                  </a:lnTo>
                  <a:lnTo>
                    <a:pt x="919" y="76"/>
                  </a:lnTo>
                  <a:lnTo>
                    <a:pt x="937" y="73"/>
                  </a:lnTo>
                  <a:lnTo>
                    <a:pt x="955" y="71"/>
                  </a:lnTo>
                  <a:lnTo>
                    <a:pt x="955" y="71"/>
                  </a:lnTo>
                  <a:lnTo>
                    <a:pt x="962" y="71"/>
                  </a:lnTo>
                  <a:lnTo>
                    <a:pt x="967"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07" name="Freeform 51">
              <a:extLst>
                <a:ext uri="{FF2B5EF4-FFF2-40B4-BE49-F238E27FC236}">
                  <a16:creationId xmlns:a16="http://schemas.microsoft.com/office/drawing/2014/main" id="{04A557A7-7720-F2C9-1D0D-02CCDD035EBA}"/>
                </a:ext>
              </a:extLst>
            </p:cNvPr>
            <p:cNvSpPr>
              <a:spLocks/>
            </p:cNvSpPr>
            <p:nvPr/>
          </p:nvSpPr>
          <p:spPr bwMode="auto">
            <a:xfrm>
              <a:off x="4657232" y="5876926"/>
              <a:ext cx="779463" cy="338138"/>
            </a:xfrm>
            <a:custGeom>
              <a:avLst/>
              <a:gdLst>
                <a:gd name="T0" fmla="*/ 54 w 982"/>
                <a:gd name="T1" fmla="*/ 426 h 427"/>
                <a:gd name="T2" fmla="*/ 109 w 982"/>
                <a:gd name="T3" fmla="*/ 414 h 427"/>
                <a:gd name="T4" fmla="*/ 156 w 982"/>
                <a:gd name="T5" fmla="*/ 390 h 427"/>
                <a:gd name="T6" fmla="*/ 197 w 982"/>
                <a:gd name="T7" fmla="*/ 357 h 427"/>
                <a:gd name="T8" fmla="*/ 234 w 982"/>
                <a:gd name="T9" fmla="*/ 317 h 427"/>
                <a:gd name="T10" fmla="*/ 267 w 982"/>
                <a:gd name="T11" fmla="*/ 271 h 427"/>
                <a:gd name="T12" fmla="*/ 332 w 982"/>
                <a:gd name="T13" fmla="*/ 172 h 427"/>
                <a:gd name="T14" fmla="*/ 371 w 982"/>
                <a:gd name="T15" fmla="*/ 126 h 427"/>
                <a:gd name="T16" fmla="*/ 416 w 982"/>
                <a:gd name="T17" fmla="*/ 90 h 427"/>
                <a:gd name="T18" fmla="*/ 451 w 982"/>
                <a:gd name="T19" fmla="*/ 76 h 427"/>
                <a:gd name="T20" fmla="*/ 481 w 982"/>
                <a:gd name="T21" fmla="*/ 72 h 427"/>
                <a:gd name="T22" fmla="*/ 502 w 982"/>
                <a:gd name="T23" fmla="*/ 72 h 427"/>
                <a:gd name="T24" fmla="*/ 532 w 982"/>
                <a:gd name="T25" fmla="*/ 76 h 427"/>
                <a:gd name="T26" fmla="*/ 567 w 982"/>
                <a:gd name="T27" fmla="*/ 90 h 427"/>
                <a:gd name="T28" fmla="*/ 612 w 982"/>
                <a:gd name="T29" fmla="*/ 126 h 427"/>
                <a:gd name="T30" fmla="*/ 650 w 982"/>
                <a:gd name="T31" fmla="*/ 172 h 427"/>
                <a:gd name="T32" fmla="*/ 714 w 982"/>
                <a:gd name="T33" fmla="*/ 271 h 427"/>
                <a:gd name="T34" fmla="*/ 748 w 982"/>
                <a:gd name="T35" fmla="*/ 317 h 427"/>
                <a:gd name="T36" fmla="*/ 785 w 982"/>
                <a:gd name="T37" fmla="*/ 357 h 427"/>
                <a:gd name="T38" fmla="*/ 827 w 982"/>
                <a:gd name="T39" fmla="*/ 390 h 427"/>
                <a:gd name="T40" fmla="*/ 874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9 w 982"/>
                <a:gd name="T53" fmla="*/ 364 h 427"/>
                <a:gd name="T54" fmla="*/ 948 w 982"/>
                <a:gd name="T55" fmla="*/ 357 h 427"/>
                <a:gd name="T56" fmla="*/ 927 w 982"/>
                <a:gd name="T57" fmla="*/ 355 h 427"/>
                <a:gd name="T58" fmla="*/ 890 w 982"/>
                <a:gd name="T59" fmla="*/ 345 h 427"/>
                <a:gd name="T60" fmla="*/ 841 w 982"/>
                <a:gd name="T61" fmla="*/ 314 h 427"/>
                <a:gd name="T62" fmla="*/ 802 w 982"/>
                <a:gd name="T63" fmla="*/ 272 h 427"/>
                <a:gd name="T64" fmla="*/ 745 w 982"/>
                <a:gd name="T65" fmla="*/ 190 h 427"/>
                <a:gd name="T66" fmla="*/ 703 w 982"/>
                <a:gd name="T67" fmla="*/ 126 h 427"/>
                <a:gd name="T68" fmla="*/ 667 w 982"/>
                <a:gd name="T69" fmla="*/ 84 h 427"/>
                <a:gd name="T70" fmla="*/ 626 w 982"/>
                <a:gd name="T71" fmla="*/ 48 h 427"/>
                <a:gd name="T72" fmla="*/ 581 w 982"/>
                <a:gd name="T73" fmla="*/ 20 h 427"/>
                <a:gd name="T74" fmla="*/ 529 w 982"/>
                <a:gd name="T75" fmla="*/ 3 h 427"/>
                <a:gd name="T76" fmla="*/ 491 w 982"/>
                <a:gd name="T77" fmla="*/ 0 h 427"/>
                <a:gd name="T78" fmla="*/ 435 w 982"/>
                <a:gd name="T79" fmla="*/ 8 h 427"/>
                <a:gd name="T80" fmla="*/ 385 w 982"/>
                <a:gd name="T81" fmla="*/ 28 h 427"/>
                <a:gd name="T82" fmla="*/ 342 w 982"/>
                <a:gd name="T83" fmla="*/ 59 h 427"/>
                <a:gd name="T84" fmla="*/ 302 w 982"/>
                <a:gd name="T85" fmla="*/ 98 h 427"/>
                <a:gd name="T86" fmla="*/ 258 w 982"/>
                <a:gd name="T87" fmla="*/ 156 h 427"/>
                <a:gd name="T88" fmla="*/ 216 w 982"/>
                <a:gd name="T89" fmla="*/ 223 h 427"/>
                <a:gd name="T90" fmla="*/ 168 w 982"/>
                <a:gd name="T91" fmla="*/ 287 h 427"/>
                <a:gd name="T92" fmla="*/ 126 w 982"/>
                <a:gd name="T93" fmla="*/ 326 h 427"/>
                <a:gd name="T94" fmla="*/ 74 w 982"/>
                <a:gd name="T95" fmla="*/ 351 h 427"/>
                <a:gd name="T96" fmla="*/ 46 w 982"/>
                <a:gd name="T97" fmla="*/ 356 h 427"/>
                <a:gd name="T98" fmla="*/ 27 w 982"/>
                <a:gd name="T99" fmla="*/ 358 h 427"/>
                <a:gd name="T100" fmla="*/ 9 w 982"/>
                <a:gd name="T101" fmla="*/ 369 h 427"/>
                <a:gd name="T102" fmla="*/ 1 w 982"/>
                <a:gd name="T103" fmla="*/ 386 h 427"/>
                <a:gd name="T104" fmla="*/ 2 w 982"/>
                <a:gd name="T105" fmla="*/ 406 h 427"/>
                <a:gd name="T106" fmla="*/ 14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1" y="419"/>
                  </a:lnTo>
                  <a:lnTo>
                    <a:pt x="109" y="414"/>
                  </a:lnTo>
                  <a:lnTo>
                    <a:pt x="125" y="407"/>
                  </a:lnTo>
                  <a:lnTo>
                    <a:pt x="140" y="399"/>
                  </a:lnTo>
                  <a:lnTo>
                    <a:pt x="156" y="390"/>
                  </a:lnTo>
                  <a:lnTo>
                    <a:pt x="170" y="380"/>
                  </a:lnTo>
                  <a:lnTo>
                    <a:pt x="184" y="369"/>
                  </a:lnTo>
                  <a:lnTo>
                    <a:pt x="197" y="357"/>
                  </a:lnTo>
                  <a:lnTo>
                    <a:pt x="210" y="345"/>
                  </a:lnTo>
                  <a:lnTo>
                    <a:pt x="222" y="331"/>
                  </a:lnTo>
                  <a:lnTo>
                    <a:pt x="234" y="317"/>
                  </a:lnTo>
                  <a:lnTo>
                    <a:pt x="246" y="302"/>
                  </a:lnTo>
                  <a:lnTo>
                    <a:pt x="267" y="271"/>
                  </a:lnTo>
                  <a:lnTo>
                    <a:pt x="267" y="271"/>
                  </a:lnTo>
                  <a:lnTo>
                    <a:pt x="288" y="239"/>
                  </a:lnTo>
                  <a:lnTo>
                    <a:pt x="310" y="205"/>
                  </a:lnTo>
                  <a:lnTo>
                    <a:pt x="332" y="172"/>
                  </a:lnTo>
                  <a:lnTo>
                    <a:pt x="345" y="155"/>
                  </a:lnTo>
                  <a:lnTo>
                    <a:pt x="357" y="140"/>
                  </a:lnTo>
                  <a:lnTo>
                    <a:pt x="371" y="126"/>
                  </a:lnTo>
                  <a:lnTo>
                    <a:pt x="385" y="113"/>
                  </a:lnTo>
                  <a:lnTo>
                    <a:pt x="399" y="101"/>
                  </a:lnTo>
                  <a:lnTo>
                    <a:pt x="416" y="90"/>
                  </a:lnTo>
                  <a:lnTo>
                    <a:pt x="432" y="82"/>
                  </a:lnTo>
                  <a:lnTo>
                    <a:pt x="442" y="79"/>
                  </a:lnTo>
                  <a:lnTo>
                    <a:pt x="451" y="76"/>
                  </a:lnTo>
                  <a:lnTo>
                    <a:pt x="460" y="74"/>
                  </a:lnTo>
                  <a:lnTo>
                    <a:pt x="471" y="73"/>
                  </a:lnTo>
                  <a:lnTo>
                    <a:pt x="481" y="72"/>
                  </a:lnTo>
                  <a:lnTo>
                    <a:pt x="491" y="71"/>
                  </a:lnTo>
                  <a:lnTo>
                    <a:pt x="491" y="71"/>
                  </a:lnTo>
                  <a:lnTo>
                    <a:pt x="502" y="72"/>
                  </a:lnTo>
                  <a:lnTo>
                    <a:pt x="512" y="73"/>
                  </a:lnTo>
                  <a:lnTo>
                    <a:pt x="522" y="74"/>
                  </a:lnTo>
                  <a:lnTo>
                    <a:pt x="532" y="76"/>
                  </a:lnTo>
                  <a:lnTo>
                    <a:pt x="541" y="79"/>
                  </a:lnTo>
                  <a:lnTo>
                    <a:pt x="549" y="82"/>
                  </a:lnTo>
                  <a:lnTo>
                    <a:pt x="567" y="90"/>
                  </a:lnTo>
                  <a:lnTo>
                    <a:pt x="582" y="101"/>
                  </a:lnTo>
                  <a:lnTo>
                    <a:pt x="598" y="113"/>
                  </a:lnTo>
                  <a:lnTo>
                    <a:pt x="612" y="126"/>
                  </a:lnTo>
                  <a:lnTo>
                    <a:pt x="625" y="140"/>
                  </a:lnTo>
                  <a:lnTo>
                    <a:pt x="638" y="155"/>
                  </a:lnTo>
                  <a:lnTo>
                    <a:pt x="650" y="172"/>
                  </a:lnTo>
                  <a:lnTo>
                    <a:pt x="673" y="205"/>
                  </a:lnTo>
                  <a:lnTo>
                    <a:pt x="694" y="239"/>
                  </a:lnTo>
                  <a:lnTo>
                    <a:pt x="714" y="271"/>
                  </a:lnTo>
                  <a:lnTo>
                    <a:pt x="714" y="271"/>
                  </a:lnTo>
                  <a:lnTo>
                    <a:pt x="737" y="302"/>
                  </a:lnTo>
                  <a:lnTo>
                    <a:pt x="748" y="317"/>
                  </a:lnTo>
                  <a:lnTo>
                    <a:pt x="760" y="331"/>
                  </a:lnTo>
                  <a:lnTo>
                    <a:pt x="772" y="345"/>
                  </a:lnTo>
                  <a:lnTo>
                    <a:pt x="785" y="357"/>
                  </a:lnTo>
                  <a:lnTo>
                    <a:pt x="799" y="369"/>
                  </a:lnTo>
                  <a:lnTo>
                    <a:pt x="812" y="380"/>
                  </a:lnTo>
                  <a:lnTo>
                    <a:pt x="827" y="390"/>
                  </a:lnTo>
                  <a:lnTo>
                    <a:pt x="842" y="400"/>
                  </a:lnTo>
                  <a:lnTo>
                    <a:pt x="858" y="407"/>
                  </a:lnTo>
                  <a:lnTo>
                    <a:pt x="874" y="414"/>
                  </a:lnTo>
                  <a:lnTo>
                    <a:pt x="892" y="419"/>
                  </a:lnTo>
                  <a:lnTo>
                    <a:pt x="909" y="423"/>
                  </a:lnTo>
                  <a:lnTo>
                    <a:pt x="928" y="426"/>
                  </a:lnTo>
                  <a:lnTo>
                    <a:pt x="948" y="427"/>
                  </a:lnTo>
                  <a:lnTo>
                    <a:pt x="948" y="427"/>
                  </a:lnTo>
                  <a:lnTo>
                    <a:pt x="956" y="427"/>
                  </a:lnTo>
                  <a:lnTo>
                    <a:pt x="963" y="425"/>
                  </a:lnTo>
                  <a:lnTo>
                    <a:pt x="969" y="421"/>
                  </a:lnTo>
                  <a:lnTo>
                    <a:pt x="973" y="417"/>
                  </a:lnTo>
                  <a:lnTo>
                    <a:pt x="977" y="412"/>
                  </a:lnTo>
                  <a:lnTo>
                    <a:pt x="979" y="406"/>
                  </a:lnTo>
                  <a:lnTo>
                    <a:pt x="981" y="400"/>
                  </a:lnTo>
                  <a:lnTo>
                    <a:pt x="982" y="393"/>
                  </a:lnTo>
                  <a:lnTo>
                    <a:pt x="981" y="386"/>
                  </a:lnTo>
                  <a:lnTo>
                    <a:pt x="979" y="380"/>
                  </a:lnTo>
                  <a:lnTo>
                    <a:pt x="977" y="374"/>
                  </a:lnTo>
                  <a:lnTo>
                    <a:pt x="973" y="369"/>
                  </a:lnTo>
                  <a:lnTo>
                    <a:pt x="969" y="364"/>
                  </a:lnTo>
                  <a:lnTo>
                    <a:pt x="963" y="360"/>
                  </a:lnTo>
                  <a:lnTo>
                    <a:pt x="956" y="358"/>
                  </a:lnTo>
                  <a:lnTo>
                    <a:pt x="948" y="357"/>
                  </a:lnTo>
                  <a:lnTo>
                    <a:pt x="948" y="357"/>
                  </a:lnTo>
                  <a:lnTo>
                    <a:pt x="937" y="356"/>
                  </a:lnTo>
                  <a:lnTo>
                    <a:pt x="927" y="355"/>
                  </a:lnTo>
                  <a:lnTo>
                    <a:pt x="917" y="353"/>
                  </a:lnTo>
                  <a:lnTo>
                    <a:pt x="907" y="351"/>
                  </a:lnTo>
                  <a:lnTo>
                    <a:pt x="890" y="345"/>
                  </a:lnTo>
                  <a:lnTo>
                    <a:pt x="872" y="336"/>
                  </a:lnTo>
                  <a:lnTo>
                    <a:pt x="857" y="326"/>
                  </a:lnTo>
                  <a:lnTo>
                    <a:pt x="841" y="314"/>
                  </a:lnTo>
                  <a:lnTo>
                    <a:pt x="828" y="301"/>
                  </a:lnTo>
                  <a:lnTo>
                    <a:pt x="814" y="287"/>
                  </a:lnTo>
                  <a:lnTo>
                    <a:pt x="802" y="272"/>
                  </a:lnTo>
                  <a:lnTo>
                    <a:pt x="790" y="256"/>
                  </a:lnTo>
                  <a:lnTo>
                    <a:pt x="767" y="223"/>
                  </a:lnTo>
                  <a:lnTo>
                    <a:pt x="745" y="190"/>
                  </a:lnTo>
                  <a:lnTo>
                    <a:pt x="724" y="156"/>
                  </a:lnTo>
                  <a:lnTo>
                    <a:pt x="724" y="156"/>
                  </a:lnTo>
                  <a:lnTo>
                    <a:pt x="703" y="126"/>
                  </a:lnTo>
                  <a:lnTo>
                    <a:pt x="691" y="112"/>
                  </a:lnTo>
                  <a:lnTo>
                    <a:pt x="679" y="98"/>
                  </a:lnTo>
                  <a:lnTo>
                    <a:pt x="667" y="84"/>
                  </a:lnTo>
                  <a:lnTo>
                    <a:pt x="654" y="71"/>
                  </a:lnTo>
                  <a:lnTo>
                    <a:pt x="641" y="59"/>
                  </a:lnTo>
                  <a:lnTo>
                    <a:pt x="626" y="48"/>
                  </a:lnTo>
                  <a:lnTo>
                    <a:pt x="612" y="38"/>
                  </a:lnTo>
                  <a:lnTo>
                    <a:pt x="598" y="28"/>
                  </a:lnTo>
                  <a:lnTo>
                    <a:pt x="581" y="20"/>
                  </a:lnTo>
                  <a:lnTo>
                    <a:pt x="565" y="13"/>
                  </a:lnTo>
                  <a:lnTo>
                    <a:pt x="548" y="8"/>
                  </a:lnTo>
                  <a:lnTo>
                    <a:pt x="529" y="3"/>
                  </a:lnTo>
                  <a:lnTo>
                    <a:pt x="511" y="1"/>
                  </a:lnTo>
                  <a:lnTo>
                    <a:pt x="491" y="0"/>
                  </a:lnTo>
                  <a:lnTo>
                    <a:pt x="491" y="0"/>
                  </a:lnTo>
                  <a:lnTo>
                    <a:pt x="472" y="1"/>
                  </a:lnTo>
                  <a:lnTo>
                    <a:pt x="453" y="3"/>
                  </a:lnTo>
                  <a:lnTo>
                    <a:pt x="435" y="8"/>
                  </a:lnTo>
                  <a:lnTo>
                    <a:pt x="418" y="13"/>
                  </a:lnTo>
                  <a:lnTo>
                    <a:pt x="402" y="20"/>
                  </a:lnTo>
                  <a:lnTo>
                    <a:pt x="385" y="28"/>
                  </a:lnTo>
                  <a:lnTo>
                    <a:pt x="370" y="38"/>
                  </a:lnTo>
                  <a:lnTo>
                    <a:pt x="355" y="48"/>
                  </a:lnTo>
                  <a:lnTo>
                    <a:pt x="342" y="59"/>
                  </a:lnTo>
                  <a:lnTo>
                    <a:pt x="328" y="71"/>
                  </a:lnTo>
                  <a:lnTo>
                    <a:pt x="315" y="84"/>
                  </a:lnTo>
                  <a:lnTo>
                    <a:pt x="302" y="98"/>
                  </a:lnTo>
                  <a:lnTo>
                    <a:pt x="291" y="112"/>
                  </a:lnTo>
                  <a:lnTo>
                    <a:pt x="280" y="126"/>
                  </a:lnTo>
                  <a:lnTo>
                    <a:pt x="258" y="156"/>
                  </a:lnTo>
                  <a:lnTo>
                    <a:pt x="258" y="156"/>
                  </a:lnTo>
                  <a:lnTo>
                    <a:pt x="236" y="190"/>
                  </a:lnTo>
                  <a:lnTo>
                    <a:pt x="216" y="223"/>
                  </a:lnTo>
                  <a:lnTo>
                    <a:pt x="193" y="256"/>
                  </a:lnTo>
                  <a:lnTo>
                    <a:pt x="181" y="272"/>
                  </a:lnTo>
                  <a:lnTo>
                    <a:pt x="168" y="287"/>
                  </a:lnTo>
                  <a:lnTo>
                    <a:pt x="155" y="301"/>
                  </a:lnTo>
                  <a:lnTo>
                    <a:pt x="140" y="314"/>
                  </a:lnTo>
                  <a:lnTo>
                    <a:pt x="126" y="326"/>
                  </a:lnTo>
                  <a:lnTo>
                    <a:pt x="111" y="336"/>
                  </a:lnTo>
                  <a:lnTo>
                    <a:pt x="93" y="345"/>
                  </a:lnTo>
                  <a:lnTo>
                    <a:pt x="74" y="351"/>
                  </a:lnTo>
                  <a:lnTo>
                    <a:pt x="65" y="353"/>
                  </a:lnTo>
                  <a:lnTo>
                    <a:pt x="55" y="355"/>
                  </a:lnTo>
                  <a:lnTo>
                    <a:pt x="46" y="356"/>
                  </a:lnTo>
                  <a:lnTo>
                    <a:pt x="34" y="357"/>
                  </a:lnTo>
                  <a:lnTo>
                    <a:pt x="34" y="357"/>
                  </a:lnTo>
                  <a:lnTo>
                    <a:pt x="27" y="358"/>
                  </a:lnTo>
                  <a:lnTo>
                    <a:pt x="20" y="360"/>
                  </a:lnTo>
                  <a:lnTo>
                    <a:pt x="14" y="364"/>
                  </a:lnTo>
                  <a:lnTo>
                    <a:pt x="9" y="369"/>
                  </a:lnTo>
                  <a:lnTo>
                    <a:pt x="5" y="374"/>
                  </a:lnTo>
                  <a:lnTo>
                    <a:pt x="2" y="380"/>
                  </a:lnTo>
                  <a:lnTo>
                    <a:pt x="1" y="386"/>
                  </a:lnTo>
                  <a:lnTo>
                    <a:pt x="0" y="393"/>
                  </a:lnTo>
                  <a:lnTo>
                    <a:pt x="1" y="400"/>
                  </a:lnTo>
                  <a:lnTo>
                    <a:pt x="2" y="406"/>
                  </a:lnTo>
                  <a:lnTo>
                    <a:pt x="5" y="412"/>
                  </a:lnTo>
                  <a:lnTo>
                    <a:pt x="8" y="417"/>
                  </a:lnTo>
                  <a:lnTo>
                    <a:pt x="14" y="421"/>
                  </a:lnTo>
                  <a:lnTo>
                    <a:pt x="20"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08" name="Freeform 52">
              <a:extLst>
                <a:ext uri="{FF2B5EF4-FFF2-40B4-BE49-F238E27FC236}">
                  <a16:creationId xmlns:a16="http://schemas.microsoft.com/office/drawing/2014/main" id="{5F9EABB3-63AC-2D8C-D517-2BD717564CBD}"/>
                </a:ext>
              </a:extLst>
            </p:cNvPr>
            <p:cNvSpPr>
              <a:spLocks noEditPoints="1"/>
            </p:cNvSpPr>
            <p:nvPr/>
          </p:nvSpPr>
          <p:spPr bwMode="auto">
            <a:xfrm>
              <a:off x="4650882"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5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8 w 999"/>
                <a:gd name="T51" fmla="*/ 245 h 446"/>
                <a:gd name="T52" fmla="*/ 241 w 999"/>
                <a:gd name="T53" fmla="*/ 340 h 446"/>
                <a:gd name="T54" fmla="*/ 158 w 999"/>
                <a:gd name="T55" fmla="*/ 413 h 446"/>
                <a:gd name="T56" fmla="*/ 42 w 999"/>
                <a:gd name="T57" fmla="*/ 446 h 446"/>
                <a:gd name="T58" fmla="*/ 22 w 999"/>
                <a:gd name="T59" fmla="*/ 441 h 446"/>
                <a:gd name="T60" fmla="*/ 3 w 999"/>
                <a:gd name="T61" fmla="*/ 421 h 446"/>
                <a:gd name="T62" fmla="*/ 981 w 999"/>
                <a:gd name="T63" fmla="*/ 402 h 446"/>
                <a:gd name="T64" fmla="*/ 964 w 999"/>
                <a:gd name="T65" fmla="*/ 376 h 446"/>
                <a:gd name="T66" fmla="*/ 903 w 999"/>
                <a:gd name="T67" fmla="*/ 365 h 446"/>
                <a:gd name="T68" fmla="*/ 820 w 999"/>
                <a:gd name="T69" fmla="*/ 307 h 446"/>
                <a:gd name="T70" fmla="*/ 750 w 999"/>
                <a:gd name="T71" fmla="*/ 210 h 446"/>
                <a:gd name="T72" fmla="*/ 661 w 999"/>
                <a:gd name="T73" fmla="*/ 91 h 446"/>
                <a:gd name="T74" fmla="*/ 574 w 999"/>
                <a:gd name="T75" fmla="*/ 32 h 446"/>
                <a:gd name="T76" fmla="*/ 480 w 999"/>
                <a:gd name="T77" fmla="*/ 19 h 446"/>
                <a:gd name="T78" fmla="*/ 378 w 999"/>
                <a:gd name="T79" fmla="*/ 57 h 446"/>
                <a:gd name="T80" fmla="*/ 292 w 999"/>
                <a:gd name="T81" fmla="*/ 144 h 446"/>
                <a:gd name="T82" fmla="*/ 210 w 999"/>
                <a:gd name="T83" fmla="*/ 267 h 446"/>
                <a:gd name="T84" fmla="*/ 140 w 999"/>
                <a:gd name="T85" fmla="*/ 341 h 446"/>
                <a:gd name="T86" fmla="*/ 42 w 999"/>
                <a:gd name="T87" fmla="*/ 374 h 446"/>
                <a:gd name="T88" fmla="*/ 21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5 w 999"/>
                <a:gd name="T107" fmla="*/ 150 h 446"/>
                <a:gd name="T108" fmla="*/ 730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6" y="366"/>
                  </a:lnTo>
                  <a:lnTo>
                    <a:pt x="21" y="363"/>
                  </a:lnTo>
                  <a:lnTo>
                    <a:pt x="26" y="361"/>
                  </a:lnTo>
                  <a:lnTo>
                    <a:pt x="31" y="359"/>
                  </a:lnTo>
                  <a:lnTo>
                    <a:pt x="36" y="358"/>
                  </a:lnTo>
                  <a:lnTo>
                    <a:pt x="42" y="357"/>
                  </a:lnTo>
                  <a:lnTo>
                    <a:pt x="42" y="357"/>
                  </a:lnTo>
                  <a:lnTo>
                    <a:pt x="59"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6" y="257"/>
                  </a:lnTo>
                  <a:lnTo>
                    <a:pt x="215"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1" y="23"/>
                  </a:lnTo>
                  <a:lnTo>
                    <a:pt x="419" y="14"/>
                  </a:lnTo>
                  <a:lnTo>
                    <a:pt x="437" y="9"/>
                  </a:lnTo>
                  <a:lnTo>
                    <a:pt x="457" y="4"/>
                  </a:lnTo>
                  <a:lnTo>
                    <a:pt x="478" y="1"/>
                  </a:lnTo>
                  <a:lnTo>
                    <a:pt x="499" y="0"/>
                  </a:lnTo>
                  <a:lnTo>
                    <a:pt x="499" y="0"/>
                  </a:lnTo>
                  <a:lnTo>
                    <a:pt x="521" y="1"/>
                  </a:lnTo>
                  <a:lnTo>
                    <a:pt x="542" y="4"/>
                  </a:lnTo>
                  <a:lnTo>
                    <a:pt x="560" y="9"/>
                  </a:lnTo>
                  <a:lnTo>
                    <a:pt x="579" y="14"/>
                  </a:lnTo>
                  <a:lnTo>
                    <a:pt x="597" y="23"/>
                  </a:lnTo>
                  <a:lnTo>
                    <a:pt x="614" y="31"/>
                  </a:lnTo>
                  <a:lnTo>
                    <a:pt x="629" y="41"/>
                  </a:lnTo>
                  <a:lnTo>
                    <a:pt x="645" y="53"/>
                  </a:lnTo>
                  <a:lnTo>
                    <a:pt x="659" y="64"/>
                  </a:lnTo>
                  <a:lnTo>
                    <a:pt x="673" y="78"/>
                  </a:lnTo>
                  <a:lnTo>
                    <a:pt x="685" y="91"/>
                  </a:lnTo>
                  <a:lnTo>
                    <a:pt x="697" y="104"/>
                  </a:lnTo>
                  <a:lnTo>
                    <a:pt x="709" y="118"/>
                  </a:lnTo>
                  <a:lnTo>
                    <a:pt x="720" y="132"/>
                  </a:lnTo>
                  <a:lnTo>
                    <a:pt x="740" y="160"/>
                  </a:lnTo>
                  <a:lnTo>
                    <a:pt x="740" y="160"/>
                  </a:lnTo>
                  <a:lnTo>
                    <a:pt x="766" y="201"/>
                  </a:lnTo>
                  <a:lnTo>
                    <a:pt x="766" y="201"/>
                  </a:lnTo>
                  <a:lnTo>
                    <a:pt x="783" y="229"/>
                  </a:lnTo>
                  <a:lnTo>
                    <a:pt x="803" y="257"/>
                  </a:lnTo>
                  <a:lnTo>
                    <a:pt x="812" y="270"/>
                  </a:lnTo>
                  <a:lnTo>
                    <a:pt x="822" y="282"/>
                  </a:lnTo>
                  <a:lnTo>
                    <a:pt x="833" y="295"/>
                  </a:lnTo>
                  <a:lnTo>
                    <a:pt x="844" y="306"/>
                  </a:lnTo>
                  <a:lnTo>
                    <a:pt x="855" y="317"/>
                  </a:lnTo>
                  <a:lnTo>
                    <a:pt x="868" y="326"/>
                  </a:lnTo>
                  <a:lnTo>
                    <a:pt x="880" y="335"/>
                  </a:lnTo>
                  <a:lnTo>
                    <a:pt x="893" y="342"/>
                  </a:lnTo>
                  <a:lnTo>
                    <a:pt x="908" y="348"/>
                  </a:lnTo>
                  <a:lnTo>
                    <a:pt x="923" y="353"/>
                  </a:lnTo>
                  <a:lnTo>
                    <a:pt x="939" y="356"/>
                  </a:lnTo>
                  <a:lnTo>
                    <a:pt x="956" y="357"/>
                  </a:lnTo>
                  <a:lnTo>
                    <a:pt x="956" y="357"/>
                  </a:lnTo>
                  <a:lnTo>
                    <a:pt x="963" y="358"/>
                  </a:lnTo>
                  <a:lnTo>
                    <a:pt x="968" y="359"/>
                  </a:lnTo>
                  <a:lnTo>
                    <a:pt x="973" y="361"/>
                  </a:lnTo>
                  <a:lnTo>
                    <a:pt x="978" y="363"/>
                  </a:lnTo>
                  <a:lnTo>
                    <a:pt x="982" y="366"/>
                  </a:lnTo>
                  <a:lnTo>
                    <a:pt x="986" y="370"/>
                  </a:lnTo>
                  <a:lnTo>
                    <a:pt x="990" y="374"/>
                  </a:lnTo>
                  <a:lnTo>
                    <a:pt x="994" y="380"/>
                  </a:lnTo>
                  <a:lnTo>
                    <a:pt x="994" y="380"/>
                  </a:lnTo>
                  <a:lnTo>
                    <a:pt x="996" y="385"/>
                  </a:lnTo>
                  <a:lnTo>
                    <a:pt x="998" y="391"/>
                  </a:lnTo>
                  <a:lnTo>
                    <a:pt x="999" y="397"/>
                  </a:lnTo>
                  <a:lnTo>
                    <a:pt x="999" y="403"/>
                  </a:lnTo>
                  <a:lnTo>
                    <a:pt x="999" y="410"/>
                  </a:lnTo>
                  <a:lnTo>
                    <a:pt x="997" y="416"/>
                  </a:lnTo>
                  <a:lnTo>
                    <a:pt x="995" y="421"/>
                  </a:lnTo>
                  <a:lnTo>
                    <a:pt x="993" y="426"/>
                  </a:lnTo>
                  <a:lnTo>
                    <a:pt x="993" y="426"/>
                  </a:lnTo>
                  <a:lnTo>
                    <a:pt x="989" y="431"/>
                  </a:lnTo>
                  <a:lnTo>
                    <a:pt x="985" y="435"/>
                  </a:lnTo>
                  <a:lnTo>
                    <a:pt x="981" y="439"/>
                  </a:lnTo>
                  <a:lnTo>
                    <a:pt x="977" y="441"/>
                  </a:lnTo>
                  <a:lnTo>
                    <a:pt x="972" y="443"/>
                  </a:lnTo>
                  <a:lnTo>
                    <a:pt x="967" y="445"/>
                  </a:lnTo>
                  <a:lnTo>
                    <a:pt x="962" y="445"/>
                  </a:lnTo>
                  <a:lnTo>
                    <a:pt x="955" y="446"/>
                  </a:lnTo>
                  <a:lnTo>
                    <a:pt x="955" y="446"/>
                  </a:lnTo>
                  <a:lnTo>
                    <a:pt x="934" y="444"/>
                  </a:lnTo>
                  <a:lnTo>
                    <a:pt x="913" y="441"/>
                  </a:lnTo>
                  <a:lnTo>
                    <a:pt x="893" y="435"/>
                  </a:lnTo>
                  <a:lnTo>
                    <a:pt x="875" y="429"/>
                  </a:lnTo>
                  <a:lnTo>
                    <a:pt x="857" y="421"/>
                  </a:lnTo>
                  <a:lnTo>
                    <a:pt x="840" y="413"/>
                  </a:lnTo>
                  <a:lnTo>
                    <a:pt x="824" y="402"/>
                  </a:lnTo>
                  <a:lnTo>
                    <a:pt x="809" y="391"/>
                  </a:lnTo>
                  <a:lnTo>
                    <a:pt x="795" y="380"/>
                  </a:lnTo>
                  <a:lnTo>
                    <a:pt x="782" y="367"/>
                  </a:lnTo>
                  <a:lnTo>
                    <a:pt x="769" y="354"/>
                  </a:lnTo>
                  <a:lnTo>
                    <a:pt x="757" y="340"/>
                  </a:lnTo>
                  <a:lnTo>
                    <a:pt x="746" y="327"/>
                  </a:lnTo>
                  <a:lnTo>
                    <a:pt x="735" y="312"/>
                  </a:lnTo>
                  <a:lnTo>
                    <a:pt x="715" y="285"/>
                  </a:lnTo>
                  <a:lnTo>
                    <a:pt x="715" y="285"/>
                  </a:lnTo>
                  <a:lnTo>
                    <a:pt x="690" y="245"/>
                  </a:lnTo>
                  <a:lnTo>
                    <a:pt x="690" y="245"/>
                  </a:lnTo>
                  <a:lnTo>
                    <a:pt x="673" y="217"/>
                  </a:lnTo>
                  <a:lnTo>
                    <a:pt x="653" y="190"/>
                  </a:lnTo>
                  <a:lnTo>
                    <a:pt x="644" y="177"/>
                  </a:lnTo>
                  <a:lnTo>
                    <a:pt x="633" y="163"/>
                  </a:lnTo>
                  <a:lnTo>
                    <a:pt x="623" y="151"/>
                  </a:lnTo>
                  <a:lnTo>
                    <a:pt x="612" y="140"/>
                  </a:lnTo>
                  <a:lnTo>
                    <a:pt x="600" y="129"/>
                  </a:lnTo>
                  <a:lnTo>
                    <a:pt x="588" y="119"/>
                  </a:lnTo>
                  <a:lnTo>
                    <a:pt x="575"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5" y="151"/>
                  </a:lnTo>
                  <a:lnTo>
                    <a:pt x="365" y="163"/>
                  </a:lnTo>
                  <a:lnTo>
                    <a:pt x="355" y="177"/>
                  </a:lnTo>
                  <a:lnTo>
                    <a:pt x="345" y="190"/>
                  </a:lnTo>
                  <a:lnTo>
                    <a:pt x="326" y="217"/>
                  </a:lnTo>
                  <a:lnTo>
                    <a:pt x="308" y="245"/>
                  </a:lnTo>
                  <a:lnTo>
                    <a:pt x="308" y="245"/>
                  </a:lnTo>
                  <a:lnTo>
                    <a:pt x="283" y="285"/>
                  </a:lnTo>
                  <a:lnTo>
                    <a:pt x="283" y="285"/>
                  </a:lnTo>
                  <a:lnTo>
                    <a:pt x="263" y="312"/>
                  </a:lnTo>
                  <a:lnTo>
                    <a:pt x="253" y="327"/>
                  </a:lnTo>
                  <a:lnTo>
                    <a:pt x="241" y="340"/>
                  </a:lnTo>
                  <a:lnTo>
                    <a:pt x="230" y="354"/>
                  </a:lnTo>
                  <a:lnTo>
                    <a:pt x="217" y="367"/>
                  </a:lnTo>
                  <a:lnTo>
                    <a:pt x="203" y="380"/>
                  </a:lnTo>
                  <a:lnTo>
                    <a:pt x="189" y="391"/>
                  </a:lnTo>
                  <a:lnTo>
                    <a:pt x="174" y="402"/>
                  </a:lnTo>
                  <a:lnTo>
                    <a:pt x="158" y="413"/>
                  </a:lnTo>
                  <a:lnTo>
                    <a:pt x="141" y="421"/>
                  </a:lnTo>
                  <a:lnTo>
                    <a:pt x="124" y="429"/>
                  </a:lnTo>
                  <a:lnTo>
                    <a:pt x="105" y="435"/>
                  </a:lnTo>
                  <a:lnTo>
                    <a:pt x="86" y="441"/>
                  </a:lnTo>
                  <a:lnTo>
                    <a:pt x="65" y="444"/>
                  </a:lnTo>
                  <a:lnTo>
                    <a:pt x="42" y="446"/>
                  </a:lnTo>
                  <a:lnTo>
                    <a:pt x="42" y="446"/>
                  </a:lnTo>
                  <a:lnTo>
                    <a:pt x="42" y="446"/>
                  </a:lnTo>
                  <a:lnTo>
                    <a:pt x="37" y="445"/>
                  </a:lnTo>
                  <a:lnTo>
                    <a:pt x="32" y="445"/>
                  </a:lnTo>
                  <a:lnTo>
                    <a:pt x="27" y="443"/>
                  </a:lnTo>
                  <a:lnTo>
                    <a:pt x="22" y="441"/>
                  </a:lnTo>
                  <a:lnTo>
                    <a:pt x="17" y="439"/>
                  </a:lnTo>
                  <a:lnTo>
                    <a:pt x="13" y="435"/>
                  </a:lnTo>
                  <a:lnTo>
                    <a:pt x="9" y="431"/>
                  </a:lnTo>
                  <a:lnTo>
                    <a:pt x="6" y="427"/>
                  </a:lnTo>
                  <a:lnTo>
                    <a:pt x="6" y="427"/>
                  </a:lnTo>
                  <a:lnTo>
                    <a:pt x="3"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0" y="380"/>
                  </a:lnTo>
                  <a:lnTo>
                    <a:pt x="964" y="376"/>
                  </a:lnTo>
                  <a:lnTo>
                    <a:pt x="961" y="375"/>
                  </a:lnTo>
                  <a:lnTo>
                    <a:pt x="955" y="374"/>
                  </a:lnTo>
                  <a:lnTo>
                    <a:pt x="955" y="374"/>
                  </a:lnTo>
                  <a:lnTo>
                    <a:pt x="937" y="373"/>
                  </a:lnTo>
                  <a:lnTo>
                    <a:pt x="919" y="370"/>
                  </a:lnTo>
                  <a:lnTo>
                    <a:pt x="903" y="365"/>
                  </a:lnTo>
                  <a:lnTo>
                    <a:pt x="887" y="358"/>
                  </a:lnTo>
                  <a:lnTo>
                    <a:pt x="872" y="351"/>
                  </a:lnTo>
                  <a:lnTo>
                    <a:pt x="858" y="341"/>
                  </a:lnTo>
                  <a:lnTo>
                    <a:pt x="845" y="331"/>
                  </a:lnTo>
                  <a:lnTo>
                    <a:pt x="833" y="320"/>
                  </a:lnTo>
                  <a:lnTo>
                    <a:pt x="820" y="307"/>
                  </a:lnTo>
                  <a:lnTo>
                    <a:pt x="809" y="295"/>
                  </a:lnTo>
                  <a:lnTo>
                    <a:pt x="799" y="281"/>
                  </a:lnTo>
                  <a:lnTo>
                    <a:pt x="788" y="267"/>
                  </a:lnTo>
                  <a:lnTo>
                    <a:pt x="769" y="239"/>
                  </a:lnTo>
                  <a:lnTo>
                    <a:pt x="750" y="210"/>
                  </a:lnTo>
                  <a:lnTo>
                    <a:pt x="750" y="210"/>
                  </a:lnTo>
                  <a:lnTo>
                    <a:pt x="725" y="171"/>
                  </a:lnTo>
                  <a:lnTo>
                    <a:pt x="725" y="171"/>
                  </a:lnTo>
                  <a:lnTo>
                    <a:pt x="706" y="144"/>
                  </a:lnTo>
                  <a:lnTo>
                    <a:pt x="685" y="117"/>
                  </a:lnTo>
                  <a:lnTo>
                    <a:pt x="674" y="103"/>
                  </a:lnTo>
                  <a:lnTo>
                    <a:pt x="661" y="91"/>
                  </a:lnTo>
                  <a:lnTo>
                    <a:pt x="649" y="80"/>
                  </a:lnTo>
                  <a:lnTo>
                    <a:pt x="636" y="68"/>
                  </a:lnTo>
                  <a:lnTo>
                    <a:pt x="621" y="57"/>
                  </a:lnTo>
                  <a:lnTo>
                    <a:pt x="606" y="48"/>
                  </a:lnTo>
                  <a:lnTo>
                    <a:pt x="590" y="39"/>
                  </a:lnTo>
                  <a:lnTo>
                    <a:pt x="574" y="32"/>
                  </a:lnTo>
                  <a:lnTo>
                    <a:pt x="556" y="26"/>
                  </a:lnTo>
                  <a:lnTo>
                    <a:pt x="539" y="22"/>
                  </a:lnTo>
                  <a:lnTo>
                    <a:pt x="519" y="19"/>
                  </a:lnTo>
                  <a:lnTo>
                    <a:pt x="499" y="19"/>
                  </a:lnTo>
                  <a:lnTo>
                    <a:pt x="499" y="19"/>
                  </a:lnTo>
                  <a:lnTo>
                    <a:pt x="480" y="19"/>
                  </a:lnTo>
                  <a:lnTo>
                    <a:pt x="460" y="22"/>
                  </a:lnTo>
                  <a:lnTo>
                    <a:pt x="442" y="26"/>
                  </a:lnTo>
                  <a:lnTo>
                    <a:pt x="425" y="32"/>
                  </a:lnTo>
                  <a:lnTo>
                    <a:pt x="409" y="39"/>
                  </a:lnTo>
                  <a:lnTo>
                    <a:pt x="392" y="48"/>
                  </a:lnTo>
                  <a:lnTo>
                    <a:pt x="378" y="57"/>
                  </a:lnTo>
                  <a:lnTo>
                    <a:pt x="363" y="68"/>
                  </a:lnTo>
                  <a:lnTo>
                    <a:pt x="350" y="80"/>
                  </a:lnTo>
                  <a:lnTo>
                    <a:pt x="337" y="91"/>
                  </a:lnTo>
                  <a:lnTo>
                    <a:pt x="325" y="103"/>
                  </a:lnTo>
                  <a:lnTo>
                    <a:pt x="314" y="117"/>
                  </a:lnTo>
                  <a:lnTo>
                    <a:pt x="292" y="144"/>
                  </a:lnTo>
                  <a:lnTo>
                    <a:pt x="273" y="171"/>
                  </a:lnTo>
                  <a:lnTo>
                    <a:pt x="273" y="171"/>
                  </a:lnTo>
                  <a:lnTo>
                    <a:pt x="248" y="210"/>
                  </a:lnTo>
                  <a:lnTo>
                    <a:pt x="248" y="210"/>
                  </a:lnTo>
                  <a:lnTo>
                    <a:pt x="230" y="239"/>
                  </a:lnTo>
                  <a:lnTo>
                    <a:pt x="210" y="267"/>
                  </a:lnTo>
                  <a:lnTo>
                    <a:pt x="200" y="281"/>
                  </a:lnTo>
                  <a:lnTo>
                    <a:pt x="189" y="295"/>
                  </a:lnTo>
                  <a:lnTo>
                    <a:pt x="177" y="307"/>
                  </a:lnTo>
                  <a:lnTo>
                    <a:pt x="166" y="320"/>
                  </a:lnTo>
                  <a:lnTo>
                    <a:pt x="154" y="331"/>
                  </a:lnTo>
                  <a:lnTo>
                    <a:pt x="140" y="341"/>
                  </a:lnTo>
                  <a:lnTo>
                    <a:pt x="126" y="351"/>
                  </a:lnTo>
                  <a:lnTo>
                    <a:pt x="111" y="358"/>
                  </a:lnTo>
                  <a:lnTo>
                    <a:pt x="96" y="365"/>
                  </a:lnTo>
                  <a:lnTo>
                    <a:pt x="79" y="370"/>
                  </a:lnTo>
                  <a:lnTo>
                    <a:pt x="62" y="373"/>
                  </a:lnTo>
                  <a:lnTo>
                    <a:pt x="42" y="374"/>
                  </a:lnTo>
                  <a:lnTo>
                    <a:pt x="42" y="374"/>
                  </a:lnTo>
                  <a:lnTo>
                    <a:pt x="38" y="375"/>
                  </a:lnTo>
                  <a:lnTo>
                    <a:pt x="34" y="376"/>
                  </a:lnTo>
                  <a:lnTo>
                    <a:pt x="28" y="380"/>
                  </a:lnTo>
                  <a:lnTo>
                    <a:pt x="24" y="384"/>
                  </a:lnTo>
                  <a:lnTo>
                    <a:pt x="21" y="388"/>
                  </a:lnTo>
                  <a:lnTo>
                    <a:pt x="21" y="388"/>
                  </a:lnTo>
                  <a:lnTo>
                    <a:pt x="18" y="395"/>
                  </a:lnTo>
                  <a:lnTo>
                    <a:pt x="17" y="402"/>
                  </a:lnTo>
                  <a:lnTo>
                    <a:pt x="18" y="411"/>
                  </a:lnTo>
                  <a:lnTo>
                    <a:pt x="22" y="418"/>
                  </a:lnTo>
                  <a:lnTo>
                    <a:pt x="22" y="418"/>
                  </a:lnTo>
                  <a:lnTo>
                    <a:pt x="24" y="421"/>
                  </a:lnTo>
                  <a:lnTo>
                    <a:pt x="29" y="424"/>
                  </a:lnTo>
                  <a:lnTo>
                    <a:pt x="34" y="427"/>
                  </a:lnTo>
                  <a:lnTo>
                    <a:pt x="42" y="428"/>
                  </a:lnTo>
                  <a:lnTo>
                    <a:pt x="42" y="428"/>
                  </a:lnTo>
                  <a:lnTo>
                    <a:pt x="42" y="428"/>
                  </a:lnTo>
                  <a:lnTo>
                    <a:pt x="63" y="426"/>
                  </a:lnTo>
                  <a:lnTo>
                    <a:pt x="81" y="423"/>
                  </a:lnTo>
                  <a:lnTo>
                    <a:pt x="100" y="419"/>
                  </a:lnTo>
                  <a:lnTo>
                    <a:pt x="118" y="413"/>
                  </a:lnTo>
                  <a:lnTo>
                    <a:pt x="134" y="405"/>
                  </a:lnTo>
                  <a:lnTo>
                    <a:pt x="150" y="397"/>
                  </a:lnTo>
                  <a:lnTo>
                    <a:pt x="164" y="388"/>
                  </a:lnTo>
                  <a:lnTo>
                    <a:pt x="178" y="378"/>
                  </a:lnTo>
                  <a:lnTo>
                    <a:pt x="192" y="367"/>
                  </a:lnTo>
                  <a:lnTo>
                    <a:pt x="204" y="355"/>
                  </a:lnTo>
                  <a:lnTo>
                    <a:pt x="217" y="342"/>
                  </a:lnTo>
                  <a:lnTo>
                    <a:pt x="228" y="330"/>
                  </a:lnTo>
                  <a:lnTo>
                    <a:pt x="249" y="303"/>
                  </a:lnTo>
                  <a:lnTo>
                    <a:pt x="268" y="275"/>
                  </a:lnTo>
                  <a:lnTo>
                    <a:pt x="268" y="275"/>
                  </a:lnTo>
                  <a:lnTo>
                    <a:pt x="294" y="236"/>
                  </a:lnTo>
                  <a:lnTo>
                    <a:pt x="294" y="236"/>
                  </a:lnTo>
                  <a:lnTo>
                    <a:pt x="313" y="207"/>
                  </a:lnTo>
                  <a:lnTo>
                    <a:pt x="332" y="178"/>
                  </a:lnTo>
                  <a:lnTo>
                    <a:pt x="342" y="163"/>
                  </a:lnTo>
                  <a:lnTo>
                    <a:pt x="353" y="150"/>
                  </a:lnTo>
                  <a:lnTo>
                    <a:pt x="364" y="137"/>
                  </a:lnTo>
                  <a:lnTo>
                    <a:pt x="377" y="124"/>
                  </a:lnTo>
                  <a:lnTo>
                    <a:pt x="389" y="114"/>
                  </a:lnTo>
                  <a:lnTo>
                    <a:pt x="402" y="103"/>
                  </a:lnTo>
                  <a:lnTo>
                    <a:pt x="416" y="94"/>
                  </a:lnTo>
                  <a:lnTo>
                    <a:pt x="431" y="86"/>
                  </a:lnTo>
                  <a:lnTo>
                    <a:pt x="447" y="80"/>
                  </a:lnTo>
                  <a:lnTo>
                    <a:pt x="463" y="76"/>
                  </a:lnTo>
                  <a:lnTo>
                    <a:pt x="481" y="72"/>
                  </a:lnTo>
                  <a:lnTo>
                    <a:pt x="499" y="71"/>
                  </a:lnTo>
                  <a:lnTo>
                    <a:pt x="499" y="71"/>
                  </a:lnTo>
                  <a:lnTo>
                    <a:pt x="518" y="72"/>
                  </a:lnTo>
                  <a:lnTo>
                    <a:pt x="535" y="76"/>
                  </a:lnTo>
                  <a:lnTo>
                    <a:pt x="552" y="80"/>
                  </a:lnTo>
                  <a:lnTo>
                    <a:pt x="567" y="86"/>
                  </a:lnTo>
                  <a:lnTo>
                    <a:pt x="582" y="94"/>
                  </a:lnTo>
                  <a:lnTo>
                    <a:pt x="596" y="103"/>
                  </a:lnTo>
                  <a:lnTo>
                    <a:pt x="610" y="114"/>
                  </a:lnTo>
                  <a:lnTo>
                    <a:pt x="622" y="125"/>
                  </a:lnTo>
                  <a:lnTo>
                    <a:pt x="633" y="137"/>
                  </a:lnTo>
                  <a:lnTo>
                    <a:pt x="645" y="150"/>
                  </a:lnTo>
                  <a:lnTo>
                    <a:pt x="656" y="163"/>
                  </a:lnTo>
                  <a:lnTo>
                    <a:pt x="666" y="178"/>
                  </a:lnTo>
                  <a:lnTo>
                    <a:pt x="686" y="207"/>
                  </a:lnTo>
                  <a:lnTo>
                    <a:pt x="705" y="236"/>
                  </a:lnTo>
                  <a:lnTo>
                    <a:pt x="705" y="236"/>
                  </a:lnTo>
                  <a:lnTo>
                    <a:pt x="730" y="275"/>
                  </a:lnTo>
                  <a:lnTo>
                    <a:pt x="730" y="275"/>
                  </a:lnTo>
                  <a:lnTo>
                    <a:pt x="749"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4"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509" name="Group 4508">
            <a:extLst>
              <a:ext uri="{FF2B5EF4-FFF2-40B4-BE49-F238E27FC236}">
                <a16:creationId xmlns:a16="http://schemas.microsoft.com/office/drawing/2014/main" id="{302E0FEA-C482-D44C-F54D-6597D701F666}"/>
              </a:ext>
            </a:extLst>
          </p:cNvPr>
          <p:cNvGrpSpPr/>
          <p:nvPr/>
        </p:nvGrpSpPr>
        <p:grpSpPr>
          <a:xfrm>
            <a:off x="4375085" y="5600823"/>
            <a:ext cx="1536090" cy="242596"/>
            <a:chOff x="3906344" y="5868988"/>
            <a:chExt cx="2271713" cy="358775"/>
          </a:xfrm>
        </p:grpSpPr>
        <p:sp>
          <p:nvSpPr>
            <p:cNvPr id="4510" name="Rectangle 5">
              <a:extLst>
                <a:ext uri="{FF2B5EF4-FFF2-40B4-BE49-F238E27FC236}">
                  <a16:creationId xmlns:a16="http://schemas.microsoft.com/office/drawing/2014/main" id="{F2F0DFF0-B66F-1AC3-2036-664E26655790}"/>
                </a:ext>
              </a:extLst>
            </p:cNvPr>
            <p:cNvSpPr>
              <a:spLocks noChangeArrowheads="1"/>
            </p:cNvSpPr>
            <p:nvPr/>
          </p:nvSpPr>
          <p:spPr bwMode="auto">
            <a:xfrm>
              <a:off x="438576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1" name="Rectangle 6">
              <a:extLst>
                <a:ext uri="{FF2B5EF4-FFF2-40B4-BE49-F238E27FC236}">
                  <a16:creationId xmlns:a16="http://schemas.microsoft.com/office/drawing/2014/main" id="{3AD527B6-09E2-F086-4C50-9E89079FD3F6}"/>
                </a:ext>
              </a:extLst>
            </p:cNvPr>
            <p:cNvSpPr>
              <a:spLocks noChangeArrowheads="1"/>
            </p:cNvSpPr>
            <p:nvPr/>
          </p:nvSpPr>
          <p:spPr bwMode="auto">
            <a:xfrm>
              <a:off x="456039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2" name="Rectangle 7">
              <a:extLst>
                <a:ext uri="{FF2B5EF4-FFF2-40B4-BE49-F238E27FC236}">
                  <a16:creationId xmlns:a16="http://schemas.microsoft.com/office/drawing/2014/main" id="{296EB00D-AFD8-3BF8-6DA3-0C909982B926}"/>
                </a:ext>
              </a:extLst>
            </p:cNvPr>
            <p:cNvSpPr>
              <a:spLocks noChangeArrowheads="1"/>
            </p:cNvSpPr>
            <p:nvPr/>
          </p:nvSpPr>
          <p:spPr bwMode="auto">
            <a:xfrm>
              <a:off x="4614369"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3" name="Rectangle 8">
              <a:extLst>
                <a:ext uri="{FF2B5EF4-FFF2-40B4-BE49-F238E27FC236}">
                  <a16:creationId xmlns:a16="http://schemas.microsoft.com/office/drawing/2014/main" id="{705D671A-C241-784C-8A9F-4A33711B6799}"/>
                </a:ext>
              </a:extLst>
            </p:cNvPr>
            <p:cNvSpPr>
              <a:spLocks noChangeArrowheads="1"/>
            </p:cNvSpPr>
            <p:nvPr/>
          </p:nvSpPr>
          <p:spPr bwMode="auto">
            <a:xfrm>
              <a:off x="3971432"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4" name="Rectangle 9">
              <a:extLst>
                <a:ext uri="{FF2B5EF4-FFF2-40B4-BE49-F238E27FC236}">
                  <a16:creationId xmlns:a16="http://schemas.microsoft.com/office/drawing/2014/main" id="{B8AD0345-A189-6311-8476-B5B0DF1CEF63}"/>
                </a:ext>
              </a:extLst>
            </p:cNvPr>
            <p:cNvSpPr>
              <a:spLocks noChangeArrowheads="1"/>
            </p:cNvSpPr>
            <p:nvPr/>
          </p:nvSpPr>
          <p:spPr bwMode="auto">
            <a:xfrm>
              <a:off x="4026994"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5" name="Rectangle 10">
              <a:extLst>
                <a:ext uri="{FF2B5EF4-FFF2-40B4-BE49-F238E27FC236}">
                  <a16:creationId xmlns:a16="http://schemas.microsoft.com/office/drawing/2014/main" id="{1982F5A1-0CCC-900C-DC04-179703B30F9F}"/>
                </a:ext>
              </a:extLst>
            </p:cNvPr>
            <p:cNvSpPr>
              <a:spLocks noChangeArrowheads="1"/>
            </p:cNvSpPr>
            <p:nvPr/>
          </p:nvSpPr>
          <p:spPr bwMode="auto">
            <a:xfrm>
              <a:off x="43270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6" name="Rectangle 11">
              <a:extLst>
                <a:ext uri="{FF2B5EF4-FFF2-40B4-BE49-F238E27FC236}">
                  <a16:creationId xmlns:a16="http://schemas.microsoft.com/office/drawing/2014/main" id="{D7BFFD58-2A73-DC6D-43C0-5981DB0D22BE}"/>
                </a:ext>
              </a:extLst>
            </p:cNvPr>
            <p:cNvSpPr>
              <a:spLocks noChangeArrowheads="1"/>
            </p:cNvSpPr>
            <p:nvPr/>
          </p:nvSpPr>
          <p:spPr bwMode="auto">
            <a:xfrm>
              <a:off x="42682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7" name="Rectangle 12">
              <a:extLst>
                <a:ext uri="{FF2B5EF4-FFF2-40B4-BE49-F238E27FC236}">
                  <a16:creationId xmlns:a16="http://schemas.microsoft.com/office/drawing/2014/main" id="{2977312F-CA1B-BA02-794E-291B58C8369F}"/>
                </a:ext>
              </a:extLst>
            </p:cNvPr>
            <p:cNvSpPr>
              <a:spLocks noChangeArrowheads="1"/>
            </p:cNvSpPr>
            <p:nvPr/>
          </p:nvSpPr>
          <p:spPr bwMode="auto">
            <a:xfrm>
              <a:off x="420955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8" name="Freeform 13">
              <a:extLst>
                <a:ext uri="{FF2B5EF4-FFF2-40B4-BE49-F238E27FC236}">
                  <a16:creationId xmlns:a16="http://schemas.microsoft.com/office/drawing/2014/main" id="{4415BA87-215F-C125-2891-7B803222DAC5}"/>
                </a:ext>
              </a:extLst>
            </p:cNvPr>
            <p:cNvSpPr>
              <a:spLocks/>
            </p:cNvSpPr>
            <p:nvPr/>
          </p:nvSpPr>
          <p:spPr bwMode="auto">
            <a:xfrm>
              <a:off x="3914282" y="5881688"/>
              <a:ext cx="777875" cy="339725"/>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9" name="Freeform 14">
              <a:extLst>
                <a:ext uri="{FF2B5EF4-FFF2-40B4-BE49-F238E27FC236}">
                  <a16:creationId xmlns:a16="http://schemas.microsoft.com/office/drawing/2014/main" id="{0AB8D00B-8F09-B236-439F-7D6582FA81DF}"/>
                </a:ext>
              </a:extLst>
            </p:cNvPr>
            <p:cNvSpPr>
              <a:spLocks noEditPoints="1"/>
            </p:cNvSpPr>
            <p:nvPr/>
          </p:nvSpPr>
          <p:spPr bwMode="auto">
            <a:xfrm>
              <a:off x="3906344" y="5875338"/>
              <a:ext cx="792163" cy="352425"/>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0" name="Freeform 15">
              <a:extLst>
                <a:ext uri="{FF2B5EF4-FFF2-40B4-BE49-F238E27FC236}">
                  <a16:creationId xmlns:a16="http://schemas.microsoft.com/office/drawing/2014/main" id="{DAC1B18C-9830-6F4E-DB60-527D53DD0B95}"/>
                </a:ext>
              </a:extLst>
            </p:cNvPr>
            <p:cNvSpPr>
              <a:spLocks/>
            </p:cNvSpPr>
            <p:nvPr/>
          </p:nvSpPr>
          <p:spPr bwMode="auto">
            <a:xfrm>
              <a:off x="3914282" y="5876926"/>
              <a:ext cx="777875" cy="338138"/>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1" name="Freeform 16">
              <a:extLst>
                <a:ext uri="{FF2B5EF4-FFF2-40B4-BE49-F238E27FC236}">
                  <a16:creationId xmlns:a16="http://schemas.microsoft.com/office/drawing/2014/main" id="{4FACF6D7-B134-62DB-0243-EBEB77CC2125}"/>
                </a:ext>
              </a:extLst>
            </p:cNvPr>
            <p:cNvSpPr>
              <a:spLocks noEditPoints="1"/>
            </p:cNvSpPr>
            <p:nvPr/>
          </p:nvSpPr>
          <p:spPr bwMode="auto">
            <a:xfrm>
              <a:off x="3906344"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2" name="Rectangle 29">
              <a:extLst>
                <a:ext uri="{FF2B5EF4-FFF2-40B4-BE49-F238E27FC236}">
                  <a16:creationId xmlns:a16="http://schemas.microsoft.com/office/drawing/2014/main" id="{0B6687E2-86DD-78E5-5C0C-3BE18CAD175F}"/>
                </a:ext>
              </a:extLst>
            </p:cNvPr>
            <p:cNvSpPr>
              <a:spLocks noChangeArrowheads="1"/>
            </p:cNvSpPr>
            <p:nvPr/>
          </p:nvSpPr>
          <p:spPr bwMode="auto">
            <a:xfrm>
              <a:off x="5865319" y="5926138"/>
              <a:ext cx="15875"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3" name="Rectangle 30">
              <a:extLst>
                <a:ext uri="{FF2B5EF4-FFF2-40B4-BE49-F238E27FC236}">
                  <a16:creationId xmlns:a16="http://schemas.microsoft.com/office/drawing/2014/main" id="{DB742E31-E594-C4B8-CB14-12C950661216}"/>
                </a:ext>
              </a:extLst>
            </p:cNvPr>
            <p:cNvSpPr>
              <a:spLocks noChangeArrowheads="1"/>
            </p:cNvSpPr>
            <p:nvPr/>
          </p:nvSpPr>
          <p:spPr bwMode="auto">
            <a:xfrm>
              <a:off x="603835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4" name="Rectangle 31">
              <a:extLst>
                <a:ext uri="{FF2B5EF4-FFF2-40B4-BE49-F238E27FC236}">
                  <a16:creationId xmlns:a16="http://schemas.microsoft.com/office/drawing/2014/main" id="{1E11785D-A10F-E28F-5AD7-968A9C0E6354}"/>
                </a:ext>
              </a:extLst>
            </p:cNvPr>
            <p:cNvSpPr>
              <a:spLocks noChangeArrowheads="1"/>
            </p:cNvSpPr>
            <p:nvPr/>
          </p:nvSpPr>
          <p:spPr bwMode="auto">
            <a:xfrm>
              <a:off x="6092332"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5" name="Rectangle 32">
              <a:extLst>
                <a:ext uri="{FF2B5EF4-FFF2-40B4-BE49-F238E27FC236}">
                  <a16:creationId xmlns:a16="http://schemas.microsoft.com/office/drawing/2014/main" id="{08CE6B3A-D046-60A0-D86B-D57545554241}"/>
                </a:ext>
              </a:extLst>
            </p:cNvPr>
            <p:cNvSpPr>
              <a:spLocks noChangeArrowheads="1"/>
            </p:cNvSpPr>
            <p:nvPr/>
          </p:nvSpPr>
          <p:spPr bwMode="auto">
            <a:xfrm>
              <a:off x="5449394"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6" name="Rectangle 33">
              <a:extLst>
                <a:ext uri="{FF2B5EF4-FFF2-40B4-BE49-F238E27FC236}">
                  <a16:creationId xmlns:a16="http://schemas.microsoft.com/office/drawing/2014/main" id="{BE8CA4AD-A9D2-7A82-BD88-E8095673C30C}"/>
                </a:ext>
              </a:extLst>
            </p:cNvPr>
            <p:cNvSpPr>
              <a:spLocks noChangeArrowheads="1"/>
            </p:cNvSpPr>
            <p:nvPr/>
          </p:nvSpPr>
          <p:spPr bwMode="auto">
            <a:xfrm>
              <a:off x="5504957"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7" name="Rectangle 34">
              <a:extLst>
                <a:ext uri="{FF2B5EF4-FFF2-40B4-BE49-F238E27FC236}">
                  <a16:creationId xmlns:a16="http://schemas.microsoft.com/office/drawing/2014/main" id="{221F01FD-0B55-C016-951E-02100DFD29EE}"/>
                </a:ext>
              </a:extLst>
            </p:cNvPr>
            <p:cNvSpPr>
              <a:spLocks noChangeArrowheads="1"/>
            </p:cNvSpPr>
            <p:nvPr/>
          </p:nvSpPr>
          <p:spPr bwMode="auto">
            <a:xfrm>
              <a:off x="58049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8" name="Rectangle 35">
              <a:extLst>
                <a:ext uri="{FF2B5EF4-FFF2-40B4-BE49-F238E27FC236}">
                  <a16:creationId xmlns:a16="http://schemas.microsoft.com/office/drawing/2014/main" id="{9479E198-CE52-D384-6333-18874D9520E2}"/>
                </a:ext>
              </a:extLst>
            </p:cNvPr>
            <p:cNvSpPr>
              <a:spLocks noChangeArrowheads="1"/>
            </p:cNvSpPr>
            <p:nvPr/>
          </p:nvSpPr>
          <p:spPr bwMode="auto">
            <a:xfrm>
              <a:off x="5746257"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29" name="Rectangle 36">
              <a:extLst>
                <a:ext uri="{FF2B5EF4-FFF2-40B4-BE49-F238E27FC236}">
                  <a16:creationId xmlns:a16="http://schemas.microsoft.com/office/drawing/2014/main" id="{4765E519-E684-A8F2-17A1-C2B6743617ED}"/>
                </a:ext>
              </a:extLst>
            </p:cNvPr>
            <p:cNvSpPr>
              <a:spLocks noChangeArrowheads="1"/>
            </p:cNvSpPr>
            <p:nvPr/>
          </p:nvSpPr>
          <p:spPr bwMode="auto">
            <a:xfrm>
              <a:off x="568751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0" name="Freeform 37">
              <a:extLst>
                <a:ext uri="{FF2B5EF4-FFF2-40B4-BE49-F238E27FC236}">
                  <a16:creationId xmlns:a16="http://schemas.microsoft.com/office/drawing/2014/main" id="{E9ED6063-7967-65DF-52FE-4EA448E676A1}"/>
                </a:ext>
              </a:extLst>
            </p:cNvPr>
            <p:cNvSpPr>
              <a:spLocks/>
            </p:cNvSpPr>
            <p:nvPr/>
          </p:nvSpPr>
          <p:spPr bwMode="auto">
            <a:xfrm>
              <a:off x="5392244" y="5881688"/>
              <a:ext cx="777875" cy="339725"/>
            </a:xfrm>
            <a:custGeom>
              <a:avLst/>
              <a:gdLst>
                <a:gd name="T0" fmla="*/ 44 w 981"/>
                <a:gd name="T1" fmla="*/ 71 h 427"/>
                <a:gd name="T2" fmla="*/ 74 w 981"/>
                <a:gd name="T3" fmla="*/ 76 h 427"/>
                <a:gd name="T4" fmla="*/ 126 w 981"/>
                <a:gd name="T5" fmla="*/ 101 h 427"/>
                <a:gd name="T6" fmla="*/ 167 w 981"/>
                <a:gd name="T7" fmla="*/ 140 h 427"/>
                <a:gd name="T8" fmla="*/ 214 w 981"/>
                <a:gd name="T9" fmla="*/ 204 h 427"/>
                <a:gd name="T10" fmla="*/ 257 w 981"/>
                <a:gd name="T11" fmla="*/ 270 h 427"/>
                <a:gd name="T12" fmla="*/ 302 w 981"/>
                <a:gd name="T13" fmla="*/ 329 h 427"/>
                <a:gd name="T14" fmla="*/ 340 w 981"/>
                <a:gd name="T15" fmla="*/ 368 h 427"/>
                <a:gd name="T16" fmla="*/ 385 w 981"/>
                <a:gd name="T17" fmla="*/ 399 h 427"/>
                <a:gd name="T18" fmla="*/ 434 w 981"/>
                <a:gd name="T19" fmla="*/ 419 h 427"/>
                <a:gd name="T20" fmla="*/ 490 w 981"/>
                <a:gd name="T21" fmla="*/ 427 h 427"/>
                <a:gd name="T22" fmla="*/ 529 w 981"/>
                <a:gd name="T23" fmla="*/ 424 h 427"/>
                <a:gd name="T24" fmla="*/ 581 w 981"/>
                <a:gd name="T25" fmla="*/ 407 h 427"/>
                <a:gd name="T26" fmla="*/ 626 w 981"/>
                <a:gd name="T27" fmla="*/ 379 h 427"/>
                <a:gd name="T28" fmla="*/ 666 w 981"/>
                <a:gd name="T29" fmla="*/ 343 h 427"/>
                <a:gd name="T30" fmla="*/ 702 w 981"/>
                <a:gd name="T31" fmla="*/ 301 h 427"/>
                <a:gd name="T32" fmla="*/ 745 w 981"/>
                <a:gd name="T33" fmla="*/ 237 h 427"/>
                <a:gd name="T34" fmla="*/ 800 w 981"/>
                <a:gd name="T35" fmla="*/ 155 h 427"/>
                <a:gd name="T36" fmla="*/ 841 w 981"/>
                <a:gd name="T37" fmla="*/ 112 h 427"/>
                <a:gd name="T38" fmla="*/ 888 w 981"/>
                <a:gd name="T39" fmla="*/ 82 h 427"/>
                <a:gd name="T40" fmla="*/ 926 w 981"/>
                <a:gd name="T41" fmla="*/ 72 h 427"/>
                <a:gd name="T42" fmla="*/ 947 w 981"/>
                <a:gd name="T43" fmla="*/ 70 h 427"/>
                <a:gd name="T44" fmla="*/ 968 w 981"/>
                <a:gd name="T45" fmla="*/ 63 h 427"/>
                <a:gd name="T46" fmla="*/ 979 w 981"/>
                <a:gd name="T47" fmla="*/ 46 h 427"/>
                <a:gd name="T48" fmla="*/ 981 w 981"/>
                <a:gd name="T49" fmla="*/ 26 h 427"/>
                <a:gd name="T50" fmla="*/ 973 w 981"/>
                <a:gd name="T51" fmla="*/ 10 h 427"/>
                <a:gd name="T52" fmla="*/ 955 w 981"/>
                <a:gd name="T53" fmla="*/ 0 h 427"/>
                <a:gd name="T54" fmla="*/ 927 w 981"/>
                <a:gd name="T55" fmla="*/ 1 h 427"/>
                <a:gd name="T56" fmla="*/ 874 w 981"/>
                <a:gd name="T57" fmla="*/ 13 h 427"/>
                <a:gd name="T58" fmla="*/ 826 w 981"/>
                <a:gd name="T59" fmla="*/ 37 h 427"/>
                <a:gd name="T60" fmla="*/ 784 w 981"/>
                <a:gd name="T61" fmla="*/ 70 h 427"/>
                <a:gd name="T62" fmla="*/ 748 w 981"/>
                <a:gd name="T63" fmla="*/ 110 h 427"/>
                <a:gd name="T64" fmla="*/ 714 w 981"/>
                <a:gd name="T65" fmla="*/ 156 h 427"/>
                <a:gd name="T66" fmla="*/ 649 w 981"/>
                <a:gd name="T67" fmla="*/ 255 h 427"/>
                <a:gd name="T68" fmla="*/ 611 w 981"/>
                <a:gd name="T69" fmla="*/ 301 h 427"/>
                <a:gd name="T70" fmla="*/ 566 w 981"/>
                <a:gd name="T71" fmla="*/ 336 h 427"/>
                <a:gd name="T72" fmla="*/ 530 w 981"/>
                <a:gd name="T73" fmla="*/ 350 h 427"/>
                <a:gd name="T74" fmla="*/ 501 w 981"/>
                <a:gd name="T75" fmla="*/ 355 h 427"/>
                <a:gd name="T76" fmla="*/ 479 w 981"/>
                <a:gd name="T77" fmla="*/ 355 h 427"/>
                <a:gd name="T78" fmla="*/ 451 w 981"/>
                <a:gd name="T79" fmla="*/ 350 h 427"/>
                <a:gd name="T80" fmla="*/ 414 w 981"/>
                <a:gd name="T81" fmla="*/ 336 h 427"/>
                <a:gd name="T82" fmla="*/ 370 w 981"/>
                <a:gd name="T83" fmla="*/ 301 h 427"/>
                <a:gd name="T84" fmla="*/ 332 w 981"/>
                <a:gd name="T85" fmla="*/ 255 h 427"/>
                <a:gd name="T86" fmla="*/ 267 w 981"/>
                <a:gd name="T87" fmla="*/ 156 h 427"/>
                <a:gd name="T88" fmla="*/ 233 w 981"/>
                <a:gd name="T89" fmla="*/ 110 h 427"/>
                <a:gd name="T90" fmla="*/ 197 w 981"/>
                <a:gd name="T91" fmla="*/ 70 h 427"/>
                <a:gd name="T92" fmla="*/ 154 w 981"/>
                <a:gd name="T93" fmla="*/ 37 h 427"/>
                <a:gd name="T94" fmla="*/ 107 w 981"/>
                <a:gd name="T95" fmla="*/ 13 h 427"/>
                <a:gd name="T96" fmla="*/ 53 w 981"/>
                <a:gd name="T97" fmla="*/ 1 h 427"/>
                <a:gd name="T98" fmla="*/ 25 w 981"/>
                <a:gd name="T99" fmla="*/ 0 h 427"/>
                <a:gd name="T100" fmla="*/ 8 w 981"/>
                <a:gd name="T101" fmla="*/ 10 h 427"/>
                <a:gd name="T102" fmla="*/ 0 w 981"/>
                <a:gd name="T103" fmla="*/ 26 h 427"/>
                <a:gd name="T104" fmla="*/ 2 w 981"/>
                <a:gd name="T105" fmla="*/ 46 h 427"/>
                <a:gd name="T106" fmla="*/ 13 w 981"/>
                <a:gd name="T107" fmla="*/ 63 h 427"/>
                <a:gd name="T108" fmla="*/ 34 w 981"/>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70"/>
                  </a:moveTo>
                  <a:lnTo>
                    <a:pt x="34" y="70"/>
                  </a:lnTo>
                  <a:lnTo>
                    <a:pt x="44" y="71"/>
                  </a:lnTo>
                  <a:lnTo>
                    <a:pt x="54" y="72"/>
                  </a:lnTo>
                  <a:lnTo>
                    <a:pt x="65" y="74"/>
                  </a:lnTo>
                  <a:lnTo>
                    <a:pt x="74" y="76"/>
                  </a:lnTo>
                  <a:lnTo>
                    <a:pt x="93" y="82"/>
                  </a:lnTo>
                  <a:lnTo>
                    <a:pt x="109" y="91"/>
                  </a:lnTo>
                  <a:lnTo>
                    <a:pt x="126" y="101"/>
                  </a:lnTo>
                  <a:lnTo>
                    <a:pt x="140" y="112"/>
                  </a:lnTo>
                  <a:lnTo>
                    <a:pt x="154" y="126"/>
                  </a:lnTo>
                  <a:lnTo>
                    <a:pt x="167" y="140"/>
                  </a:lnTo>
                  <a:lnTo>
                    <a:pt x="180" y="155"/>
                  </a:lnTo>
                  <a:lnTo>
                    <a:pt x="192" y="170"/>
                  </a:lnTo>
                  <a:lnTo>
                    <a:pt x="214" y="204"/>
                  </a:lnTo>
                  <a:lnTo>
                    <a:pt x="236" y="237"/>
                  </a:lnTo>
                  <a:lnTo>
                    <a:pt x="257" y="270"/>
                  </a:lnTo>
                  <a:lnTo>
                    <a:pt x="257" y="270"/>
                  </a:lnTo>
                  <a:lnTo>
                    <a:pt x="278" y="301"/>
                  </a:lnTo>
                  <a:lnTo>
                    <a:pt x="290" y="315"/>
                  </a:lnTo>
                  <a:lnTo>
                    <a:pt x="302" y="329"/>
                  </a:lnTo>
                  <a:lnTo>
                    <a:pt x="314" y="343"/>
                  </a:lnTo>
                  <a:lnTo>
                    <a:pt x="327" y="355"/>
                  </a:lnTo>
                  <a:lnTo>
                    <a:pt x="340" y="368"/>
                  </a:lnTo>
                  <a:lnTo>
                    <a:pt x="355" y="379"/>
                  </a:lnTo>
                  <a:lnTo>
                    <a:pt x="369" y="389"/>
                  </a:lnTo>
                  <a:lnTo>
                    <a:pt x="385" y="399"/>
                  </a:lnTo>
                  <a:lnTo>
                    <a:pt x="400" y="407"/>
                  </a:lnTo>
                  <a:lnTo>
                    <a:pt x="417" y="413"/>
                  </a:lnTo>
                  <a:lnTo>
                    <a:pt x="434" y="419"/>
                  </a:lnTo>
                  <a:lnTo>
                    <a:pt x="452" y="424"/>
                  </a:lnTo>
                  <a:lnTo>
                    <a:pt x="470" y="426"/>
                  </a:lnTo>
                  <a:lnTo>
                    <a:pt x="490" y="427"/>
                  </a:lnTo>
                  <a:lnTo>
                    <a:pt x="490" y="427"/>
                  </a:lnTo>
                  <a:lnTo>
                    <a:pt x="509" y="426"/>
                  </a:lnTo>
                  <a:lnTo>
                    <a:pt x="529" y="424"/>
                  </a:lnTo>
                  <a:lnTo>
                    <a:pt x="547" y="419"/>
                  </a:lnTo>
                  <a:lnTo>
                    <a:pt x="564" y="413"/>
                  </a:lnTo>
                  <a:lnTo>
                    <a:pt x="581" y="407"/>
                  </a:lnTo>
                  <a:lnTo>
                    <a:pt x="596" y="399"/>
                  </a:lnTo>
                  <a:lnTo>
                    <a:pt x="612" y="389"/>
                  </a:lnTo>
                  <a:lnTo>
                    <a:pt x="626" y="379"/>
                  </a:lnTo>
                  <a:lnTo>
                    <a:pt x="640" y="368"/>
                  </a:lnTo>
                  <a:lnTo>
                    <a:pt x="654" y="355"/>
                  </a:lnTo>
                  <a:lnTo>
                    <a:pt x="666" y="343"/>
                  </a:lnTo>
                  <a:lnTo>
                    <a:pt x="679" y="329"/>
                  </a:lnTo>
                  <a:lnTo>
                    <a:pt x="690" y="315"/>
                  </a:lnTo>
                  <a:lnTo>
                    <a:pt x="702" y="301"/>
                  </a:lnTo>
                  <a:lnTo>
                    <a:pt x="724" y="270"/>
                  </a:lnTo>
                  <a:lnTo>
                    <a:pt x="724" y="270"/>
                  </a:lnTo>
                  <a:lnTo>
                    <a:pt x="745" y="237"/>
                  </a:lnTo>
                  <a:lnTo>
                    <a:pt x="766" y="204"/>
                  </a:lnTo>
                  <a:lnTo>
                    <a:pt x="789" y="170"/>
                  </a:lnTo>
                  <a:lnTo>
                    <a:pt x="800" y="155"/>
                  </a:lnTo>
                  <a:lnTo>
                    <a:pt x="813" y="140"/>
                  </a:lnTo>
                  <a:lnTo>
                    <a:pt x="826" y="126"/>
                  </a:lnTo>
                  <a:lnTo>
                    <a:pt x="841" y="112"/>
                  </a:lnTo>
                  <a:lnTo>
                    <a:pt x="855" y="101"/>
                  </a:lnTo>
                  <a:lnTo>
                    <a:pt x="872" y="91"/>
                  </a:lnTo>
                  <a:lnTo>
                    <a:pt x="888" y="82"/>
                  </a:lnTo>
                  <a:lnTo>
                    <a:pt x="907" y="76"/>
                  </a:lnTo>
                  <a:lnTo>
                    <a:pt x="916" y="74"/>
                  </a:lnTo>
                  <a:lnTo>
                    <a:pt x="926" y="72"/>
                  </a:lnTo>
                  <a:lnTo>
                    <a:pt x="937" y="71"/>
                  </a:lnTo>
                  <a:lnTo>
                    <a:pt x="947" y="70"/>
                  </a:lnTo>
                  <a:lnTo>
                    <a:pt x="947" y="70"/>
                  </a:lnTo>
                  <a:lnTo>
                    <a:pt x="955" y="69"/>
                  </a:lnTo>
                  <a:lnTo>
                    <a:pt x="962" y="67"/>
                  </a:lnTo>
                  <a:lnTo>
                    <a:pt x="968" y="63"/>
                  </a:lnTo>
                  <a:lnTo>
                    <a:pt x="973" y="59"/>
                  </a:lnTo>
                  <a:lnTo>
                    <a:pt x="976" y="52"/>
                  </a:lnTo>
                  <a:lnTo>
                    <a:pt x="979" y="46"/>
                  </a:lnTo>
                  <a:lnTo>
                    <a:pt x="981" y="40"/>
                  </a:lnTo>
                  <a:lnTo>
                    <a:pt x="981" y="34"/>
                  </a:lnTo>
                  <a:lnTo>
                    <a:pt x="981" y="26"/>
                  </a:lnTo>
                  <a:lnTo>
                    <a:pt x="979" y="20"/>
                  </a:lnTo>
                  <a:lnTo>
                    <a:pt x="977" y="15"/>
                  </a:lnTo>
                  <a:lnTo>
                    <a:pt x="973" y="10"/>
                  </a:lnTo>
                  <a:lnTo>
                    <a:pt x="968" y="5"/>
                  </a:lnTo>
                  <a:lnTo>
                    <a:pt x="962" y="2"/>
                  </a:lnTo>
                  <a:lnTo>
                    <a:pt x="955" y="0"/>
                  </a:lnTo>
                  <a:lnTo>
                    <a:pt x="947" y="0"/>
                  </a:lnTo>
                  <a:lnTo>
                    <a:pt x="947" y="0"/>
                  </a:lnTo>
                  <a:lnTo>
                    <a:pt x="927" y="1"/>
                  </a:lnTo>
                  <a:lnTo>
                    <a:pt x="909" y="4"/>
                  </a:lnTo>
                  <a:lnTo>
                    <a:pt x="890" y="8"/>
                  </a:lnTo>
                  <a:lnTo>
                    <a:pt x="874" y="13"/>
                  </a:lnTo>
                  <a:lnTo>
                    <a:pt x="857" y="20"/>
                  </a:lnTo>
                  <a:lnTo>
                    <a:pt x="841" y="27"/>
                  </a:lnTo>
                  <a:lnTo>
                    <a:pt x="826" y="37"/>
                  </a:lnTo>
                  <a:lnTo>
                    <a:pt x="812" y="47"/>
                  </a:lnTo>
                  <a:lnTo>
                    <a:pt x="797" y="57"/>
                  </a:lnTo>
                  <a:lnTo>
                    <a:pt x="784" y="70"/>
                  </a:lnTo>
                  <a:lnTo>
                    <a:pt x="771" y="82"/>
                  </a:lnTo>
                  <a:lnTo>
                    <a:pt x="759" y="96"/>
                  </a:lnTo>
                  <a:lnTo>
                    <a:pt x="748" y="110"/>
                  </a:lnTo>
                  <a:lnTo>
                    <a:pt x="735" y="125"/>
                  </a:lnTo>
                  <a:lnTo>
                    <a:pt x="714" y="156"/>
                  </a:lnTo>
                  <a:lnTo>
                    <a:pt x="714" y="156"/>
                  </a:lnTo>
                  <a:lnTo>
                    <a:pt x="693" y="188"/>
                  </a:lnTo>
                  <a:lnTo>
                    <a:pt x="671" y="221"/>
                  </a:lnTo>
                  <a:lnTo>
                    <a:pt x="649" y="255"/>
                  </a:lnTo>
                  <a:lnTo>
                    <a:pt x="637" y="271"/>
                  </a:lnTo>
                  <a:lnTo>
                    <a:pt x="624" y="286"/>
                  </a:lnTo>
                  <a:lnTo>
                    <a:pt x="611" y="301"/>
                  </a:lnTo>
                  <a:lnTo>
                    <a:pt x="597" y="314"/>
                  </a:lnTo>
                  <a:lnTo>
                    <a:pt x="582" y="325"/>
                  </a:lnTo>
                  <a:lnTo>
                    <a:pt x="566" y="336"/>
                  </a:lnTo>
                  <a:lnTo>
                    <a:pt x="549" y="344"/>
                  </a:lnTo>
                  <a:lnTo>
                    <a:pt x="539" y="348"/>
                  </a:lnTo>
                  <a:lnTo>
                    <a:pt x="530" y="350"/>
                  </a:lnTo>
                  <a:lnTo>
                    <a:pt x="521" y="352"/>
                  </a:lnTo>
                  <a:lnTo>
                    <a:pt x="511" y="354"/>
                  </a:lnTo>
                  <a:lnTo>
                    <a:pt x="501" y="355"/>
                  </a:lnTo>
                  <a:lnTo>
                    <a:pt x="490" y="355"/>
                  </a:lnTo>
                  <a:lnTo>
                    <a:pt x="490" y="355"/>
                  </a:lnTo>
                  <a:lnTo>
                    <a:pt x="479" y="355"/>
                  </a:lnTo>
                  <a:lnTo>
                    <a:pt x="469" y="354"/>
                  </a:lnTo>
                  <a:lnTo>
                    <a:pt x="460" y="352"/>
                  </a:lnTo>
                  <a:lnTo>
                    <a:pt x="451" y="350"/>
                  </a:lnTo>
                  <a:lnTo>
                    <a:pt x="441" y="348"/>
                  </a:lnTo>
                  <a:lnTo>
                    <a:pt x="432" y="344"/>
                  </a:lnTo>
                  <a:lnTo>
                    <a:pt x="414" y="336"/>
                  </a:lnTo>
                  <a:lnTo>
                    <a:pt x="399" y="325"/>
                  </a:lnTo>
                  <a:lnTo>
                    <a:pt x="384" y="314"/>
                  </a:lnTo>
                  <a:lnTo>
                    <a:pt x="370" y="301"/>
                  </a:lnTo>
                  <a:lnTo>
                    <a:pt x="357" y="286"/>
                  </a:lnTo>
                  <a:lnTo>
                    <a:pt x="343" y="271"/>
                  </a:lnTo>
                  <a:lnTo>
                    <a:pt x="332" y="255"/>
                  </a:lnTo>
                  <a:lnTo>
                    <a:pt x="309" y="221"/>
                  </a:lnTo>
                  <a:lnTo>
                    <a:pt x="288" y="188"/>
                  </a:lnTo>
                  <a:lnTo>
                    <a:pt x="267" y="156"/>
                  </a:lnTo>
                  <a:lnTo>
                    <a:pt x="267" y="156"/>
                  </a:lnTo>
                  <a:lnTo>
                    <a:pt x="245" y="125"/>
                  </a:lnTo>
                  <a:lnTo>
                    <a:pt x="233" y="110"/>
                  </a:lnTo>
                  <a:lnTo>
                    <a:pt x="222" y="96"/>
                  </a:lnTo>
                  <a:lnTo>
                    <a:pt x="209" y="82"/>
                  </a:lnTo>
                  <a:lnTo>
                    <a:pt x="197" y="70"/>
                  </a:lnTo>
                  <a:lnTo>
                    <a:pt x="183" y="57"/>
                  </a:lnTo>
                  <a:lnTo>
                    <a:pt x="169" y="47"/>
                  </a:lnTo>
                  <a:lnTo>
                    <a:pt x="154" y="37"/>
                  </a:lnTo>
                  <a:lnTo>
                    <a:pt x="140" y="27"/>
                  </a:lnTo>
                  <a:lnTo>
                    <a:pt x="124" y="20"/>
                  </a:lnTo>
                  <a:lnTo>
                    <a:pt x="107" y="13"/>
                  </a:lnTo>
                  <a:lnTo>
                    <a:pt x="90" y="8"/>
                  </a:lnTo>
                  <a:lnTo>
                    <a:pt x="72" y="4"/>
                  </a:lnTo>
                  <a:lnTo>
                    <a:pt x="53" y="1"/>
                  </a:lnTo>
                  <a:lnTo>
                    <a:pt x="34" y="0"/>
                  </a:lnTo>
                  <a:lnTo>
                    <a:pt x="34" y="0"/>
                  </a:lnTo>
                  <a:lnTo>
                    <a:pt x="25" y="0"/>
                  </a:lnTo>
                  <a:lnTo>
                    <a:pt x="18" y="2"/>
                  </a:lnTo>
                  <a:lnTo>
                    <a:pt x="13" y="5"/>
                  </a:lnTo>
                  <a:lnTo>
                    <a:pt x="8" y="10"/>
                  </a:lnTo>
                  <a:lnTo>
                    <a:pt x="4" y="15"/>
                  </a:lnTo>
                  <a:lnTo>
                    <a:pt x="2" y="20"/>
                  </a:lnTo>
                  <a:lnTo>
                    <a:pt x="0" y="26"/>
                  </a:lnTo>
                  <a:lnTo>
                    <a:pt x="0" y="34"/>
                  </a:lnTo>
                  <a:lnTo>
                    <a:pt x="0" y="40"/>
                  </a:lnTo>
                  <a:lnTo>
                    <a:pt x="2" y="46"/>
                  </a:lnTo>
                  <a:lnTo>
                    <a:pt x="4" y="52"/>
                  </a:lnTo>
                  <a:lnTo>
                    <a:pt x="8" y="59"/>
                  </a:lnTo>
                  <a:lnTo>
                    <a:pt x="13" y="63"/>
                  </a:lnTo>
                  <a:lnTo>
                    <a:pt x="18" y="67"/>
                  </a:lnTo>
                  <a:lnTo>
                    <a:pt x="25"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1" name="Freeform 38">
              <a:extLst>
                <a:ext uri="{FF2B5EF4-FFF2-40B4-BE49-F238E27FC236}">
                  <a16:creationId xmlns:a16="http://schemas.microsoft.com/office/drawing/2014/main" id="{DC513EAE-CEA6-DA4C-D723-CA39AE6EB4A0}"/>
                </a:ext>
              </a:extLst>
            </p:cNvPr>
            <p:cNvSpPr>
              <a:spLocks noEditPoints="1"/>
            </p:cNvSpPr>
            <p:nvPr/>
          </p:nvSpPr>
          <p:spPr bwMode="auto">
            <a:xfrm>
              <a:off x="5384307" y="5875338"/>
              <a:ext cx="793750" cy="352425"/>
            </a:xfrm>
            <a:custGeom>
              <a:avLst/>
              <a:gdLst>
                <a:gd name="T0" fmla="*/ 4 w 1000"/>
                <a:gd name="T1" fmla="*/ 26 h 445"/>
                <a:gd name="T2" fmla="*/ 44 w 1000"/>
                <a:gd name="T3" fmla="*/ 0 h 445"/>
                <a:gd name="T4" fmla="*/ 143 w 1000"/>
                <a:gd name="T5" fmla="*/ 24 h 445"/>
                <a:gd name="T6" fmla="*/ 231 w 1000"/>
                <a:gd name="T7" fmla="*/ 92 h 445"/>
                <a:gd name="T8" fmla="*/ 310 w 1000"/>
                <a:gd name="T9" fmla="*/ 200 h 445"/>
                <a:gd name="T10" fmla="*/ 377 w 1000"/>
                <a:gd name="T11" fmla="*/ 294 h 445"/>
                <a:gd name="T12" fmla="*/ 452 w 1000"/>
                <a:gd name="T13" fmla="*/ 349 h 445"/>
                <a:gd name="T14" fmla="*/ 533 w 1000"/>
                <a:gd name="T15" fmla="*/ 353 h 445"/>
                <a:gd name="T16" fmla="*/ 613 w 1000"/>
                <a:gd name="T17" fmla="*/ 306 h 445"/>
                <a:gd name="T18" fmla="*/ 691 w 1000"/>
                <a:gd name="T19" fmla="*/ 200 h 445"/>
                <a:gd name="T20" fmla="*/ 758 w 1000"/>
                <a:gd name="T21" fmla="*/ 106 h 445"/>
                <a:gd name="T22" fmla="*/ 841 w 1000"/>
                <a:gd name="T23" fmla="*/ 33 h 445"/>
                <a:gd name="T24" fmla="*/ 957 w 1000"/>
                <a:gd name="T25" fmla="*/ 0 h 445"/>
                <a:gd name="T26" fmla="*/ 993 w 1000"/>
                <a:gd name="T27" fmla="*/ 19 h 445"/>
                <a:gd name="T28" fmla="*/ 997 w 1000"/>
                <a:gd name="T29" fmla="*/ 59 h 445"/>
                <a:gd name="T30" fmla="*/ 957 w 1000"/>
                <a:gd name="T31" fmla="*/ 89 h 445"/>
                <a:gd name="T32" fmla="*/ 882 w 1000"/>
                <a:gd name="T33" fmla="*/ 111 h 445"/>
                <a:gd name="T34" fmla="*/ 813 w 1000"/>
                <a:gd name="T35" fmla="*/ 176 h 445"/>
                <a:gd name="T36" fmla="*/ 741 w 1000"/>
                <a:gd name="T37" fmla="*/ 285 h 445"/>
                <a:gd name="T38" fmla="*/ 660 w 1000"/>
                <a:gd name="T39" fmla="*/ 381 h 445"/>
                <a:gd name="T40" fmla="*/ 562 w 1000"/>
                <a:gd name="T41" fmla="*/ 437 h 445"/>
                <a:gd name="T42" fmla="*/ 459 w 1000"/>
                <a:gd name="T43" fmla="*/ 442 h 445"/>
                <a:gd name="T44" fmla="*/ 355 w 1000"/>
                <a:gd name="T45" fmla="*/ 393 h 445"/>
                <a:gd name="T46" fmla="*/ 280 w 1000"/>
                <a:gd name="T47" fmla="*/ 314 h 445"/>
                <a:gd name="T48" fmla="*/ 197 w 1000"/>
                <a:gd name="T49" fmla="*/ 190 h 445"/>
                <a:gd name="T50" fmla="*/ 132 w 1000"/>
                <a:gd name="T51" fmla="*/ 119 h 445"/>
                <a:gd name="T52" fmla="*/ 44 w 1000"/>
                <a:gd name="T53" fmla="*/ 89 h 445"/>
                <a:gd name="T54" fmla="*/ 12 w 1000"/>
                <a:gd name="T55" fmla="*/ 74 h 445"/>
                <a:gd name="T56" fmla="*/ 983 w 1000"/>
                <a:gd name="T57" fmla="*/ 44 h 445"/>
                <a:gd name="T58" fmla="*/ 979 w 1000"/>
                <a:gd name="T59" fmla="*/ 29 h 445"/>
                <a:gd name="T60" fmla="*/ 957 w 1000"/>
                <a:gd name="T61" fmla="*/ 18 h 445"/>
                <a:gd name="T62" fmla="*/ 851 w 1000"/>
                <a:gd name="T63" fmla="*/ 48 h 445"/>
                <a:gd name="T64" fmla="*/ 772 w 1000"/>
                <a:gd name="T65" fmla="*/ 116 h 445"/>
                <a:gd name="T66" fmla="*/ 688 w 1000"/>
                <a:gd name="T67" fmla="*/ 239 h 445"/>
                <a:gd name="T68" fmla="*/ 610 w 1000"/>
                <a:gd name="T69" fmla="*/ 332 h 445"/>
                <a:gd name="T70" fmla="*/ 518 w 1000"/>
                <a:gd name="T71" fmla="*/ 374 h 445"/>
                <a:gd name="T72" fmla="*/ 432 w 1000"/>
                <a:gd name="T73" fmla="*/ 359 h 445"/>
                <a:gd name="T74" fmla="*/ 354 w 1000"/>
                <a:gd name="T75" fmla="*/ 296 h 445"/>
                <a:gd name="T76" fmla="*/ 270 w 1000"/>
                <a:gd name="T77" fmla="*/ 171 h 445"/>
                <a:gd name="T78" fmla="*/ 192 w 1000"/>
                <a:gd name="T79" fmla="*/ 79 h 445"/>
                <a:gd name="T80" fmla="*/ 102 w 1000"/>
                <a:gd name="T81" fmla="*/ 27 h 445"/>
                <a:gd name="T82" fmla="*/ 32 w 1000"/>
                <a:gd name="T83" fmla="*/ 20 h 445"/>
                <a:gd name="T84" fmla="*/ 18 w 1000"/>
                <a:gd name="T85" fmla="*/ 43 h 445"/>
                <a:gd name="T86" fmla="*/ 27 w 1000"/>
                <a:gd name="T87" fmla="*/ 65 h 445"/>
                <a:gd name="T88" fmla="*/ 80 w 1000"/>
                <a:gd name="T89" fmla="*/ 76 h 445"/>
                <a:gd name="T90" fmla="*/ 167 w 1000"/>
                <a:gd name="T91" fmla="*/ 126 h 445"/>
                <a:gd name="T92" fmla="*/ 249 w 1000"/>
                <a:gd name="T93" fmla="*/ 236 h 445"/>
                <a:gd name="T94" fmla="*/ 326 w 1000"/>
                <a:gd name="T95" fmla="*/ 342 h 445"/>
                <a:gd name="T96" fmla="*/ 409 w 1000"/>
                <a:gd name="T97" fmla="*/ 407 h 445"/>
                <a:gd name="T98" fmla="*/ 500 w 1000"/>
                <a:gd name="T99" fmla="*/ 427 h 445"/>
                <a:gd name="T100" fmla="*/ 607 w 1000"/>
                <a:gd name="T101" fmla="*/ 398 h 445"/>
                <a:gd name="T102" fmla="*/ 687 w 1000"/>
                <a:gd name="T103" fmla="*/ 329 h 445"/>
                <a:gd name="T104" fmla="*/ 770 w 1000"/>
                <a:gd name="T105" fmla="*/ 207 h 445"/>
                <a:gd name="T106" fmla="*/ 846 w 1000"/>
                <a:gd name="T107" fmla="*/ 115 h 445"/>
                <a:gd name="T108" fmla="*/ 938 w 1000"/>
                <a:gd name="T109" fmla="*/ 73 h 445"/>
                <a:gd name="T110" fmla="*/ 977 w 1000"/>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0" h="445">
                  <a:moveTo>
                    <a:pt x="0" y="44"/>
                  </a:moveTo>
                  <a:lnTo>
                    <a:pt x="0" y="44"/>
                  </a:lnTo>
                  <a:lnTo>
                    <a:pt x="0" y="42"/>
                  </a:lnTo>
                  <a:lnTo>
                    <a:pt x="0" y="42"/>
                  </a:lnTo>
                  <a:lnTo>
                    <a:pt x="1" y="34"/>
                  </a:lnTo>
                  <a:lnTo>
                    <a:pt x="4" y="26"/>
                  </a:lnTo>
                  <a:lnTo>
                    <a:pt x="8" y="19"/>
                  </a:lnTo>
                  <a:lnTo>
                    <a:pt x="12" y="13"/>
                  </a:lnTo>
                  <a:lnTo>
                    <a:pt x="18" y="7"/>
                  </a:lnTo>
                  <a:lnTo>
                    <a:pt x="25" y="3"/>
                  </a:lnTo>
                  <a:lnTo>
                    <a:pt x="34" y="1"/>
                  </a:lnTo>
                  <a:lnTo>
                    <a:pt x="44" y="0"/>
                  </a:lnTo>
                  <a:lnTo>
                    <a:pt x="44" y="0"/>
                  </a:lnTo>
                  <a:lnTo>
                    <a:pt x="65" y="2"/>
                  </a:lnTo>
                  <a:lnTo>
                    <a:pt x="86" y="5"/>
                  </a:lnTo>
                  <a:lnTo>
                    <a:pt x="106" y="11"/>
                  </a:lnTo>
                  <a:lnTo>
                    <a:pt x="125" y="17"/>
                  </a:lnTo>
                  <a:lnTo>
                    <a:pt x="143" y="24"/>
                  </a:lnTo>
                  <a:lnTo>
                    <a:pt x="159" y="33"/>
                  </a:lnTo>
                  <a:lnTo>
                    <a:pt x="175" y="44"/>
                  </a:lnTo>
                  <a:lnTo>
                    <a:pt x="190" y="54"/>
                  </a:lnTo>
                  <a:lnTo>
                    <a:pt x="205" y="66"/>
                  </a:lnTo>
                  <a:lnTo>
                    <a:pt x="218" y="79"/>
                  </a:lnTo>
                  <a:lnTo>
                    <a:pt x="231" y="92"/>
                  </a:lnTo>
                  <a:lnTo>
                    <a:pt x="243" y="106"/>
                  </a:lnTo>
                  <a:lnTo>
                    <a:pt x="254" y="119"/>
                  </a:lnTo>
                  <a:lnTo>
                    <a:pt x="265" y="133"/>
                  </a:lnTo>
                  <a:lnTo>
                    <a:pt x="284" y="161"/>
                  </a:lnTo>
                  <a:lnTo>
                    <a:pt x="284" y="161"/>
                  </a:lnTo>
                  <a:lnTo>
                    <a:pt x="310" y="200"/>
                  </a:lnTo>
                  <a:lnTo>
                    <a:pt x="310" y="200"/>
                  </a:lnTo>
                  <a:lnTo>
                    <a:pt x="327" y="228"/>
                  </a:lnTo>
                  <a:lnTo>
                    <a:pt x="346" y="256"/>
                  </a:lnTo>
                  <a:lnTo>
                    <a:pt x="355" y="269"/>
                  </a:lnTo>
                  <a:lnTo>
                    <a:pt x="366" y="282"/>
                  </a:lnTo>
                  <a:lnTo>
                    <a:pt x="377" y="294"/>
                  </a:lnTo>
                  <a:lnTo>
                    <a:pt x="387" y="306"/>
                  </a:lnTo>
                  <a:lnTo>
                    <a:pt x="400" y="317"/>
                  </a:lnTo>
                  <a:lnTo>
                    <a:pt x="412" y="327"/>
                  </a:lnTo>
                  <a:lnTo>
                    <a:pt x="424" y="335"/>
                  </a:lnTo>
                  <a:lnTo>
                    <a:pt x="438" y="343"/>
                  </a:lnTo>
                  <a:lnTo>
                    <a:pt x="452" y="349"/>
                  </a:lnTo>
                  <a:lnTo>
                    <a:pt x="468" y="353"/>
                  </a:lnTo>
                  <a:lnTo>
                    <a:pt x="483" y="356"/>
                  </a:lnTo>
                  <a:lnTo>
                    <a:pt x="500" y="357"/>
                  </a:lnTo>
                  <a:lnTo>
                    <a:pt x="500" y="357"/>
                  </a:lnTo>
                  <a:lnTo>
                    <a:pt x="517" y="356"/>
                  </a:lnTo>
                  <a:lnTo>
                    <a:pt x="533" y="353"/>
                  </a:lnTo>
                  <a:lnTo>
                    <a:pt x="548" y="349"/>
                  </a:lnTo>
                  <a:lnTo>
                    <a:pt x="563" y="343"/>
                  </a:lnTo>
                  <a:lnTo>
                    <a:pt x="576" y="335"/>
                  </a:lnTo>
                  <a:lnTo>
                    <a:pt x="589" y="327"/>
                  </a:lnTo>
                  <a:lnTo>
                    <a:pt x="601" y="317"/>
                  </a:lnTo>
                  <a:lnTo>
                    <a:pt x="613" y="306"/>
                  </a:lnTo>
                  <a:lnTo>
                    <a:pt x="624" y="294"/>
                  </a:lnTo>
                  <a:lnTo>
                    <a:pt x="635" y="282"/>
                  </a:lnTo>
                  <a:lnTo>
                    <a:pt x="645" y="269"/>
                  </a:lnTo>
                  <a:lnTo>
                    <a:pt x="655" y="256"/>
                  </a:lnTo>
                  <a:lnTo>
                    <a:pt x="673" y="228"/>
                  </a:lnTo>
                  <a:lnTo>
                    <a:pt x="691" y="200"/>
                  </a:lnTo>
                  <a:lnTo>
                    <a:pt x="691" y="200"/>
                  </a:lnTo>
                  <a:lnTo>
                    <a:pt x="716" y="161"/>
                  </a:lnTo>
                  <a:lnTo>
                    <a:pt x="716" y="161"/>
                  </a:lnTo>
                  <a:lnTo>
                    <a:pt x="736" y="133"/>
                  </a:lnTo>
                  <a:lnTo>
                    <a:pt x="746" y="119"/>
                  </a:lnTo>
                  <a:lnTo>
                    <a:pt x="758" y="106"/>
                  </a:lnTo>
                  <a:lnTo>
                    <a:pt x="770" y="92"/>
                  </a:lnTo>
                  <a:lnTo>
                    <a:pt x="783" y="79"/>
                  </a:lnTo>
                  <a:lnTo>
                    <a:pt x="796" y="66"/>
                  </a:lnTo>
                  <a:lnTo>
                    <a:pt x="810" y="54"/>
                  </a:lnTo>
                  <a:lnTo>
                    <a:pt x="825" y="44"/>
                  </a:lnTo>
                  <a:lnTo>
                    <a:pt x="841" y="33"/>
                  </a:lnTo>
                  <a:lnTo>
                    <a:pt x="858" y="24"/>
                  </a:lnTo>
                  <a:lnTo>
                    <a:pt x="875" y="17"/>
                  </a:lnTo>
                  <a:lnTo>
                    <a:pt x="895" y="11"/>
                  </a:lnTo>
                  <a:lnTo>
                    <a:pt x="915" y="5"/>
                  </a:lnTo>
                  <a:lnTo>
                    <a:pt x="935" y="2"/>
                  </a:lnTo>
                  <a:lnTo>
                    <a:pt x="957" y="0"/>
                  </a:lnTo>
                  <a:lnTo>
                    <a:pt x="957" y="0"/>
                  </a:lnTo>
                  <a:lnTo>
                    <a:pt x="966" y="1"/>
                  </a:lnTo>
                  <a:lnTo>
                    <a:pt x="975" y="3"/>
                  </a:lnTo>
                  <a:lnTo>
                    <a:pt x="983" y="7"/>
                  </a:lnTo>
                  <a:lnTo>
                    <a:pt x="989" y="13"/>
                  </a:lnTo>
                  <a:lnTo>
                    <a:pt x="993" y="19"/>
                  </a:lnTo>
                  <a:lnTo>
                    <a:pt x="997" y="26"/>
                  </a:lnTo>
                  <a:lnTo>
                    <a:pt x="999" y="34"/>
                  </a:lnTo>
                  <a:lnTo>
                    <a:pt x="1000" y="42"/>
                  </a:lnTo>
                  <a:lnTo>
                    <a:pt x="1000" y="42"/>
                  </a:lnTo>
                  <a:lnTo>
                    <a:pt x="999" y="51"/>
                  </a:lnTo>
                  <a:lnTo>
                    <a:pt x="997" y="59"/>
                  </a:lnTo>
                  <a:lnTo>
                    <a:pt x="994" y="66"/>
                  </a:lnTo>
                  <a:lnTo>
                    <a:pt x="990" y="74"/>
                  </a:lnTo>
                  <a:lnTo>
                    <a:pt x="984" y="80"/>
                  </a:lnTo>
                  <a:lnTo>
                    <a:pt x="977" y="84"/>
                  </a:lnTo>
                  <a:lnTo>
                    <a:pt x="967" y="87"/>
                  </a:lnTo>
                  <a:lnTo>
                    <a:pt x="957" y="89"/>
                  </a:lnTo>
                  <a:lnTo>
                    <a:pt x="957" y="89"/>
                  </a:lnTo>
                  <a:lnTo>
                    <a:pt x="940" y="90"/>
                  </a:lnTo>
                  <a:lnTo>
                    <a:pt x="924" y="93"/>
                  </a:lnTo>
                  <a:lnTo>
                    <a:pt x="909" y="97"/>
                  </a:lnTo>
                  <a:lnTo>
                    <a:pt x="895" y="104"/>
                  </a:lnTo>
                  <a:lnTo>
                    <a:pt x="882" y="111"/>
                  </a:lnTo>
                  <a:lnTo>
                    <a:pt x="868" y="119"/>
                  </a:lnTo>
                  <a:lnTo>
                    <a:pt x="857" y="130"/>
                  </a:lnTo>
                  <a:lnTo>
                    <a:pt x="844" y="140"/>
                  </a:lnTo>
                  <a:lnTo>
                    <a:pt x="834" y="151"/>
                  </a:lnTo>
                  <a:lnTo>
                    <a:pt x="823" y="164"/>
                  </a:lnTo>
                  <a:lnTo>
                    <a:pt x="813" y="176"/>
                  </a:lnTo>
                  <a:lnTo>
                    <a:pt x="803" y="190"/>
                  </a:lnTo>
                  <a:lnTo>
                    <a:pt x="785" y="217"/>
                  </a:lnTo>
                  <a:lnTo>
                    <a:pt x="766" y="245"/>
                  </a:lnTo>
                  <a:lnTo>
                    <a:pt x="766" y="245"/>
                  </a:lnTo>
                  <a:lnTo>
                    <a:pt x="741" y="285"/>
                  </a:lnTo>
                  <a:lnTo>
                    <a:pt x="741" y="285"/>
                  </a:lnTo>
                  <a:lnTo>
                    <a:pt x="721" y="314"/>
                  </a:lnTo>
                  <a:lnTo>
                    <a:pt x="710" y="327"/>
                  </a:lnTo>
                  <a:lnTo>
                    <a:pt x="699" y="342"/>
                  </a:lnTo>
                  <a:lnTo>
                    <a:pt x="687" y="355"/>
                  </a:lnTo>
                  <a:lnTo>
                    <a:pt x="673" y="368"/>
                  </a:lnTo>
                  <a:lnTo>
                    <a:pt x="660" y="381"/>
                  </a:lnTo>
                  <a:lnTo>
                    <a:pt x="645" y="393"/>
                  </a:lnTo>
                  <a:lnTo>
                    <a:pt x="631" y="405"/>
                  </a:lnTo>
                  <a:lnTo>
                    <a:pt x="614" y="414"/>
                  </a:lnTo>
                  <a:lnTo>
                    <a:pt x="598" y="423"/>
                  </a:lnTo>
                  <a:lnTo>
                    <a:pt x="580" y="431"/>
                  </a:lnTo>
                  <a:lnTo>
                    <a:pt x="562" y="437"/>
                  </a:lnTo>
                  <a:lnTo>
                    <a:pt x="542" y="442"/>
                  </a:lnTo>
                  <a:lnTo>
                    <a:pt x="521" y="444"/>
                  </a:lnTo>
                  <a:lnTo>
                    <a:pt x="500" y="445"/>
                  </a:lnTo>
                  <a:lnTo>
                    <a:pt x="500" y="445"/>
                  </a:lnTo>
                  <a:lnTo>
                    <a:pt x="479" y="444"/>
                  </a:lnTo>
                  <a:lnTo>
                    <a:pt x="459" y="442"/>
                  </a:lnTo>
                  <a:lnTo>
                    <a:pt x="439" y="437"/>
                  </a:lnTo>
                  <a:lnTo>
                    <a:pt x="420" y="431"/>
                  </a:lnTo>
                  <a:lnTo>
                    <a:pt x="403" y="423"/>
                  </a:lnTo>
                  <a:lnTo>
                    <a:pt x="386" y="414"/>
                  </a:lnTo>
                  <a:lnTo>
                    <a:pt x="370" y="405"/>
                  </a:lnTo>
                  <a:lnTo>
                    <a:pt x="355" y="393"/>
                  </a:lnTo>
                  <a:lnTo>
                    <a:pt x="341" y="381"/>
                  </a:lnTo>
                  <a:lnTo>
                    <a:pt x="327" y="368"/>
                  </a:lnTo>
                  <a:lnTo>
                    <a:pt x="314" y="355"/>
                  </a:lnTo>
                  <a:lnTo>
                    <a:pt x="302" y="342"/>
                  </a:lnTo>
                  <a:lnTo>
                    <a:pt x="290" y="327"/>
                  </a:lnTo>
                  <a:lnTo>
                    <a:pt x="280" y="314"/>
                  </a:lnTo>
                  <a:lnTo>
                    <a:pt x="259" y="285"/>
                  </a:lnTo>
                  <a:lnTo>
                    <a:pt x="259" y="285"/>
                  </a:lnTo>
                  <a:lnTo>
                    <a:pt x="235" y="245"/>
                  </a:lnTo>
                  <a:lnTo>
                    <a:pt x="235" y="245"/>
                  </a:lnTo>
                  <a:lnTo>
                    <a:pt x="216" y="217"/>
                  </a:lnTo>
                  <a:lnTo>
                    <a:pt x="197" y="190"/>
                  </a:lnTo>
                  <a:lnTo>
                    <a:pt x="187" y="176"/>
                  </a:lnTo>
                  <a:lnTo>
                    <a:pt x="178" y="164"/>
                  </a:lnTo>
                  <a:lnTo>
                    <a:pt x="167" y="151"/>
                  </a:lnTo>
                  <a:lnTo>
                    <a:pt x="156" y="140"/>
                  </a:lnTo>
                  <a:lnTo>
                    <a:pt x="144" y="130"/>
                  </a:lnTo>
                  <a:lnTo>
                    <a:pt x="132" y="119"/>
                  </a:lnTo>
                  <a:lnTo>
                    <a:pt x="119" y="111"/>
                  </a:lnTo>
                  <a:lnTo>
                    <a:pt x="106" y="104"/>
                  </a:lnTo>
                  <a:lnTo>
                    <a:pt x="91" y="97"/>
                  </a:lnTo>
                  <a:lnTo>
                    <a:pt x="77" y="93"/>
                  </a:lnTo>
                  <a:lnTo>
                    <a:pt x="60" y="90"/>
                  </a:lnTo>
                  <a:lnTo>
                    <a:pt x="44" y="89"/>
                  </a:lnTo>
                  <a:lnTo>
                    <a:pt x="44" y="89"/>
                  </a:lnTo>
                  <a:lnTo>
                    <a:pt x="44" y="89"/>
                  </a:lnTo>
                  <a:lnTo>
                    <a:pt x="33" y="87"/>
                  </a:lnTo>
                  <a:lnTo>
                    <a:pt x="25" y="84"/>
                  </a:lnTo>
                  <a:lnTo>
                    <a:pt x="17" y="80"/>
                  </a:lnTo>
                  <a:lnTo>
                    <a:pt x="12" y="74"/>
                  </a:lnTo>
                  <a:lnTo>
                    <a:pt x="7" y="67"/>
                  </a:lnTo>
                  <a:lnTo>
                    <a:pt x="4" y="60"/>
                  </a:lnTo>
                  <a:lnTo>
                    <a:pt x="1" y="52"/>
                  </a:lnTo>
                  <a:lnTo>
                    <a:pt x="0" y="44"/>
                  </a:lnTo>
                  <a:lnTo>
                    <a:pt x="0" y="44"/>
                  </a:lnTo>
                  <a:close/>
                  <a:moveTo>
                    <a:pt x="983" y="44"/>
                  </a:moveTo>
                  <a:lnTo>
                    <a:pt x="983" y="44"/>
                  </a:lnTo>
                  <a:lnTo>
                    <a:pt x="983" y="43"/>
                  </a:lnTo>
                  <a:lnTo>
                    <a:pt x="983" y="43"/>
                  </a:lnTo>
                  <a:lnTo>
                    <a:pt x="982" y="39"/>
                  </a:lnTo>
                  <a:lnTo>
                    <a:pt x="981" y="33"/>
                  </a:lnTo>
                  <a:lnTo>
                    <a:pt x="979" y="29"/>
                  </a:lnTo>
                  <a:lnTo>
                    <a:pt x="977" y="26"/>
                  </a:lnTo>
                  <a:lnTo>
                    <a:pt x="973" y="22"/>
                  </a:lnTo>
                  <a:lnTo>
                    <a:pt x="968" y="20"/>
                  </a:lnTo>
                  <a:lnTo>
                    <a:pt x="963" y="19"/>
                  </a:lnTo>
                  <a:lnTo>
                    <a:pt x="957" y="18"/>
                  </a:lnTo>
                  <a:lnTo>
                    <a:pt x="957" y="18"/>
                  </a:lnTo>
                  <a:lnTo>
                    <a:pt x="937" y="20"/>
                  </a:lnTo>
                  <a:lnTo>
                    <a:pt x="918" y="22"/>
                  </a:lnTo>
                  <a:lnTo>
                    <a:pt x="899" y="27"/>
                  </a:lnTo>
                  <a:lnTo>
                    <a:pt x="883" y="33"/>
                  </a:lnTo>
                  <a:lnTo>
                    <a:pt x="866" y="40"/>
                  </a:lnTo>
                  <a:lnTo>
                    <a:pt x="851" y="48"/>
                  </a:lnTo>
                  <a:lnTo>
                    <a:pt x="835" y="57"/>
                  </a:lnTo>
                  <a:lnTo>
                    <a:pt x="822" y="67"/>
                  </a:lnTo>
                  <a:lnTo>
                    <a:pt x="808" y="79"/>
                  </a:lnTo>
                  <a:lnTo>
                    <a:pt x="795" y="91"/>
                  </a:lnTo>
                  <a:lnTo>
                    <a:pt x="784" y="104"/>
                  </a:lnTo>
                  <a:lnTo>
                    <a:pt x="772" y="116"/>
                  </a:lnTo>
                  <a:lnTo>
                    <a:pt x="751" y="143"/>
                  </a:lnTo>
                  <a:lnTo>
                    <a:pt x="731" y="171"/>
                  </a:lnTo>
                  <a:lnTo>
                    <a:pt x="731" y="171"/>
                  </a:lnTo>
                  <a:lnTo>
                    <a:pt x="706" y="210"/>
                  </a:lnTo>
                  <a:lnTo>
                    <a:pt x="706" y="210"/>
                  </a:lnTo>
                  <a:lnTo>
                    <a:pt x="688" y="239"/>
                  </a:lnTo>
                  <a:lnTo>
                    <a:pt x="668" y="268"/>
                  </a:lnTo>
                  <a:lnTo>
                    <a:pt x="657" y="283"/>
                  </a:lnTo>
                  <a:lnTo>
                    <a:pt x="646" y="296"/>
                  </a:lnTo>
                  <a:lnTo>
                    <a:pt x="635" y="308"/>
                  </a:lnTo>
                  <a:lnTo>
                    <a:pt x="623" y="321"/>
                  </a:lnTo>
                  <a:lnTo>
                    <a:pt x="610" y="332"/>
                  </a:lnTo>
                  <a:lnTo>
                    <a:pt x="597" y="343"/>
                  </a:lnTo>
                  <a:lnTo>
                    <a:pt x="583" y="352"/>
                  </a:lnTo>
                  <a:lnTo>
                    <a:pt x="569" y="359"/>
                  </a:lnTo>
                  <a:lnTo>
                    <a:pt x="552" y="366"/>
                  </a:lnTo>
                  <a:lnTo>
                    <a:pt x="536" y="371"/>
                  </a:lnTo>
                  <a:lnTo>
                    <a:pt x="518" y="374"/>
                  </a:lnTo>
                  <a:lnTo>
                    <a:pt x="500" y="375"/>
                  </a:lnTo>
                  <a:lnTo>
                    <a:pt x="500" y="375"/>
                  </a:lnTo>
                  <a:lnTo>
                    <a:pt x="482" y="374"/>
                  </a:lnTo>
                  <a:lnTo>
                    <a:pt x="465" y="371"/>
                  </a:lnTo>
                  <a:lnTo>
                    <a:pt x="448" y="366"/>
                  </a:lnTo>
                  <a:lnTo>
                    <a:pt x="432" y="359"/>
                  </a:lnTo>
                  <a:lnTo>
                    <a:pt x="417" y="352"/>
                  </a:lnTo>
                  <a:lnTo>
                    <a:pt x="404" y="343"/>
                  </a:lnTo>
                  <a:lnTo>
                    <a:pt x="390" y="332"/>
                  </a:lnTo>
                  <a:lnTo>
                    <a:pt x="378" y="321"/>
                  </a:lnTo>
                  <a:lnTo>
                    <a:pt x="366" y="308"/>
                  </a:lnTo>
                  <a:lnTo>
                    <a:pt x="354" y="296"/>
                  </a:lnTo>
                  <a:lnTo>
                    <a:pt x="343" y="283"/>
                  </a:lnTo>
                  <a:lnTo>
                    <a:pt x="333" y="268"/>
                  </a:lnTo>
                  <a:lnTo>
                    <a:pt x="313" y="239"/>
                  </a:lnTo>
                  <a:lnTo>
                    <a:pt x="294" y="209"/>
                  </a:lnTo>
                  <a:lnTo>
                    <a:pt x="294" y="209"/>
                  </a:lnTo>
                  <a:lnTo>
                    <a:pt x="270" y="171"/>
                  </a:lnTo>
                  <a:lnTo>
                    <a:pt x="270" y="171"/>
                  </a:lnTo>
                  <a:lnTo>
                    <a:pt x="250" y="143"/>
                  </a:lnTo>
                  <a:lnTo>
                    <a:pt x="228" y="116"/>
                  </a:lnTo>
                  <a:lnTo>
                    <a:pt x="217" y="104"/>
                  </a:lnTo>
                  <a:lnTo>
                    <a:pt x="206" y="91"/>
                  </a:lnTo>
                  <a:lnTo>
                    <a:pt x="192" y="79"/>
                  </a:lnTo>
                  <a:lnTo>
                    <a:pt x="179" y="67"/>
                  </a:lnTo>
                  <a:lnTo>
                    <a:pt x="166" y="57"/>
                  </a:lnTo>
                  <a:lnTo>
                    <a:pt x="150" y="48"/>
                  </a:lnTo>
                  <a:lnTo>
                    <a:pt x="135" y="40"/>
                  </a:lnTo>
                  <a:lnTo>
                    <a:pt x="118" y="33"/>
                  </a:lnTo>
                  <a:lnTo>
                    <a:pt x="102" y="27"/>
                  </a:lnTo>
                  <a:lnTo>
                    <a:pt x="83" y="22"/>
                  </a:lnTo>
                  <a:lnTo>
                    <a:pt x="63" y="20"/>
                  </a:lnTo>
                  <a:lnTo>
                    <a:pt x="44" y="18"/>
                  </a:lnTo>
                  <a:lnTo>
                    <a:pt x="44" y="18"/>
                  </a:lnTo>
                  <a:lnTo>
                    <a:pt x="38" y="19"/>
                  </a:lnTo>
                  <a:lnTo>
                    <a:pt x="32" y="20"/>
                  </a:lnTo>
                  <a:lnTo>
                    <a:pt x="27" y="22"/>
                  </a:lnTo>
                  <a:lnTo>
                    <a:pt x="24" y="26"/>
                  </a:lnTo>
                  <a:lnTo>
                    <a:pt x="22" y="29"/>
                  </a:lnTo>
                  <a:lnTo>
                    <a:pt x="20" y="33"/>
                  </a:lnTo>
                  <a:lnTo>
                    <a:pt x="19" y="39"/>
                  </a:lnTo>
                  <a:lnTo>
                    <a:pt x="18" y="43"/>
                  </a:lnTo>
                  <a:lnTo>
                    <a:pt x="18" y="43"/>
                  </a:lnTo>
                  <a:lnTo>
                    <a:pt x="19" y="48"/>
                  </a:lnTo>
                  <a:lnTo>
                    <a:pt x="20" y="53"/>
                  </a:lnTo>
                  <a:lnTo>
                    <a:pt x="21" y="57"/>
                  </a:lnTo>
                  <a:lnTo>
                    <a:pt x="24" y="61"/>
                  </a:lnTo>
                  <a:lnTo>
                    <a:pt x="27" y="65"/>
                  </a:lnTo>
                  <a:lnTo>
                    <a:pt x="32" y="69"/>
                  </a:lnTo>
                  <a:lnTo>
                    <a:pt x="38" y="71"/>
                  </a:lnTo>
                  <a:lnTo>
                    <a:pt x="44" y="71"/>
                  </a:lnTo>
                  <a:lnTo>
                    <a:pt x="44" y="71"/>
                  </a:lnTo>
                  <a:lnTo>
                    <a:pt x="62" y="73"/>
                  </a:lnTo>
                  <a:lnTo>
                    <a:pt x="80" y="76"/>
                  </a:lnTo>
                  <a:lnTo>
                    <a:pt x="96" y="81"/>
                  </a:lnTo>
                  <a:lnTo>
                    <a:pt x="113" y="87"/>
                  </a:lnTo>
                  <a:lnTo>
                    <a:pt x="127" y="95"/>
                  </a:lnTo>
                  <a:lnTo>
                    <a:pt x="142" y="105"/>
                  </a:lnTo>
                  <a:lnTo>
                    <a:pt x="154" y="115"/>
                  </a:lnTo>
                  <a:lnTo>
                    <a:pt x="167" y="126"/>
                  </a:lnTo>
                  <a:lnTo>
                    <a:pt x="179" y="139"/>
                  </a:lnTo>
                  <a:lnTo>
                    <a:pt x="190" y="151"/>
                  </a:lnTo>
                  <a:lnTo>
                    <a:pt x="201" y="165"/>
                  </a:lnTo>
                  <a:lnTo>
                    <a:pt x="211" y="179"/>
                  </a:lnTo>
                  <a:lnTo>
                    <a:pt x="231" y="207"/>
                  </a:lnTo>
                  <a:lnTo>
                    <a:pt x="249" y="236"/>
                  </a:lnTo>
                  <a:lnTo>
                    <a:pt x="249" y="236"/>
                  </a:lnTo>
                  <a:lnTo>
                    <a:pt x="274" y="275"/>
                  </a:lnTo>
                  <a:lnTo>
                    <a:pt x="274" y="275"/>
                  </a:lnTo>
                  <a:lnTo>
                    <a:pt x="293" y="302"/>
                  </a:lnTo>
                  <a:lnTo>
                    <a:pt x="314" y="329"/>
                  </a:lnTo>
                  <a:lnTo>
                    <a:pt x="326" y="342"/>
                  </a:lnTo>
                  <a:lnTo>
                    <a:pt x="338" y="355"/>
                  </a:lnTo>
                  <a:lnTo>
                    <a:pt x="351" y="366"/>
                  </a:lnTo>
                  <a:lnTo>
                    <a:pt x="365" y="378"/>
                  </a:lnTo>
                  <a:lnTo>
                    <a:pt x="379" y="388"/>
                  </a:lnTo>
                  <a:lnTo>
                    <a:pt x="394" y="398"/>
                  </a:lnTo>
                  <a:lnTo>
                    <a:pt x="409" y="407"/>
                  </a:lnTo>
                  <a:lnTo>
                    <a:pt x="426" y="414"/>
                  </a:lnTo>
                  <a:lnTo>
                    <a:pt x="443" y="419"/>
                  </a:lnTo>
                  <a:lnTo>
                    <a:pt x="462" y="424"/>
                  </a:lnTo>
                  <a:lnTo>
                    <a:pt x="480" y="426"/>
                  </a:lnTo>
                  <a:lnTo>
                    <a:pt x="500" y="427"/>
                  </a:lnTo>
                  <a:lnTo>
                    <a:pt x="500" y="427"/>
                  </a:lnTo>
                  <a:lnTo>
                    <a:pt x="520" y="426"/>
                  </a:lnTo>
                  <a:lnTo>
                    <a:pt x="539" y="424"/>
                  </a:lnTo>
                  <a:lnTo>
                    <a:pt x="558" y="419"/>
                  </a:lnTo>
                  <a:lnTo>
                    <a:pt x="575" y="414"/>
                  </a:lnTo>
                  <a:lnTo>
                    <a:pt x="592" y="407"/>
                  </a:lnTo>
                  <a:lnTo>
                    <a:pt x="607" y="398"/>
                  </a:lnTo>
                  <a:lnTo>
                    <a:pt x="622" y="388"/>
                  </a:lnTo>
                  <a:lnTo>
                    <a:pt x="636" y="378"/>
                  </a:lnTo>
                  <a:lnTo>
                    <a:pt x="649" y="366"/>
                  </a:lnTo>
                  <a:lnTo>
                    <a:pt x="663" y="355"/>
                  </a:lnTo>
                  <a:lnTo>
                    <a:pt x="674" y="342"/>
                  </a:lnTo>
                  <a:lnTo>
                    <a:pt x="687" y="329"/>
                  </a:lnTo>
                  <a:lnTo>
                    <a:pt x="707" y="302"/>
                  </a:lnTo>
                  <a:lnTo>
                    <a:pt x="726" y="275"/>
                  </a:lnTo>
                  <a:lnTo>
                    <a:pt x="726" y="275"/>
                  </a:lnTo>
                  <a:lnTo>
                    <a:pt x="752" y="236"/>
                  </a:lnTo>
                  <a:lnTo>
                    <a:pt x="752" y="236"/>
                  </a:lnTo>
                  <a:lnTo>
                    <a:pt x="770" y="207"/>
                  </a:lnTo>
                  <a:lnTo>
                    <a:pt x="790" y="178"/>
                  </a:lnTo>
                  <a:lnTo>
                    <a:pt x="800" y="165"/>
                  </a:lnTo>
                  <a:lnTo>
                    <a:pt x="810" y="151"/>
                  </a:lnTo>
                  <a:lnTo>
                    <a:pt x="822" y="139"/>
                  </a:lnTo>
                  <a:lnTo>
                    <a:pt x="834" y="126"/>
                  </a:lnTo>
                  <a:lnTo>
                    <a:pt x="846" y="115"/>
                  </a:lnTo>
                  <a:lnTo>
                    <a:pt x="859" y="105"/>
                  </a:lnTo>
                  <a:lnTo>
                    <a:pt x="873" y="95"/>
                  </a:lnTo>
                  <a:lnTo>
                    <a:pt x="888" y="87"/>
                  </a:lnTo>
                  <a:lnTo>
                    <a:pt x="904" y="81"/>
                  </a:lnTo>
                  <a:lnTo>
                    <a:pt x="921" y="76"/>
                  </a:lnTo>
                  <a:lnTo>
                    <a:pt x="938" y="73"/>
                  </a:lnTo>
                  <a:lnTo>
                    <a:pt x="957" y="71"/>
                  </a:lnTo>
                  <a:lnTo>
                    <a:pt x="957" y="71"/>
                  </a:lnTo>
                  <a:lnTo>
                    <a:pt x="963" y="71"/>
                  </a:lnTo>
                  <a:lnTo>
                    <a:pt x="968" y="69"/>
                  </a:lnTo>
                  <a:lnTo>
                    <a:pt x="972" y="65"/>
                  </a:lnTo>
                  <a:lnTo>
                    <a:pt x="977" y="62"/>
                  </a:lnTo>
                  <a:lnTo>
                    <a:pt x="979" y="58"/>
                  </a:lnTo>
                  <a:lnTo>
                    <a:pt x="981" y="53"/>
                  </a:lnTo>
                  <a:lnTo>
                    <a:pt x="982" y="49"/>
                  </a:lnTo>
                  <a:lnTo>
                    <a:pt x="983" y="44"/>
                  </a:lnTo>
                  <a:lnTo>
                    <a:pt x="983"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2" name="Freeform 39">
              <a:extLst>
                <a:ext uri="{FF2B5EF4-FFF2-40B4-BE49-F238E27FC236}">
                  <a16:creationId xmlns:a16="http://schemas.microsoft.com/office/drawing/2014/main" id="{79B08BD4-DA25-6DD4-C631-B1545CB77A7A}"/>
                </a:ext>
              </a:extLst>
            </p:cNvPr>
            <p:cNvSpPr>
              <a:spLocks/>
            </p:cNvSpPr>
            <p:nvPr/>
          </p:nvSpPr>
          <p:spPr bwMode="auto">
            <a:xfrm>
              <a:off x="5392244" y="5876926"/>
              <a:ext cx="777875" cy="338138"/>
            </a:xfrm>
            <a:custGeom>
              <a:avLst/>
              <a:gdLst>
                <a:gd name="T0" fmla="*/ 53 w 981"/>
                <a:gd name="T1" fmla="*/ 426 h 427"/>
                <a:gd name="T2" fmla="*/ 107 w 981"/>
                <a:gd name="T3" fmla="*/ 414 h 427"/>
                <a:gd name="T4" fmla="*/ 154 w 981"/>
                <a:gd name="T5" fmla="*/ 390 h 427"/>
                <a:gd name="T6" fmla="*/ 197 w 981"/>
                <a:gd name="T7" fmla="*/ 357 h 427"/>
                <a:gd name="T8" fmla="*/ 233 w 981"/>
                <a:gd name="T9" fmla="*/ 317 h 427"/>
                <a:gd name="T10" fmla="*/ 267 w 981"/>
                <a:gd name="T11" fmla="*/ 271 h 427"/>
                <a:gd name="T12" fmla="*/ 332 w 981"/>
                <a:gd name="T13" fmla="*/ 172 h 427"/>
                <a:gd name="T14" fmla="*/ 370 w 981"/>
                <a:gd name="T15" fmla="*/ 126 h 427"/>
                <a:gd name="T16" fmla="*/ 414 w 981"/>
                <a:gd name="T17" fmla="*/ 90 h 427"/>
                <a:gd name="T18" fmla="*/ 451 w 981"/>
                <a:gd name="T19" fmla="*/ 76 h 427"/>
                <a:gd name="T20" fmla="*/ 479 w 981"/>
                <a:gd name="T21" fmla="*/ 72 h 427"/>
                <a:gd name="T22" fmla="*/ 501 w 981"/>
                <a:gd name="T23" fmla="*/ 72 h 427"/>
                <a:gd name="T24" fmla="*/ 530 w 981"/>
                <a:gd name="T25" fmla="*/ 76 h 427"/>
                <a:gd name="T26" fmla="*/ 566 w 981"/>
                <a:gd name="T27" fmla="*/ 90 h 427"/>
                <a:gd name="T28" fmla="*/ 611 w 981"/>
                <a:gd name="T29" fmla="*/ 126 h 427"/>
                <a:gd name="T30" fmla="*/ 649 w 981"/>
                <a:gd name="T31" fmla="*/ 172 h 427"/>
                <a:gd name="T32" fmla="*/ 714 w 981"/>
                <a:gd name="T33" fmla="*/ 271 h 427"/>
                <a:gd name="T34" fmla="*/ 748 w 981"/>
                <a:gd name="T35" fmla="*/ 317 h 427"/>
                <a:gd name="T36" fmla="*/ 784 w 981"/>
                <a:gd name="T37" fmla="*/ 357 h 427"/>
                <a:gd name="T38" fmla="*/ 826 w 981"/>
                <a:gd name="T39" fmla="*/ 390 h 427"/>
                <a:gd name="T40" fmla="*/ 874 w 981"/>
                <a:gd name="T41" fmla="*/ 414 h 427"/>
                <a:gd name="T42" fmla="*/ 927 w 981"/>
                <a:gd name="T43" fmla="*/ 426 h 427"/>
                <a:gd name="T44" fmla="*/ 955 w 981"/>
                <a:gd name="T45" fmla="*/ 427 h 427"/>
                <a:gd name="T46" fmla="*/ 973 w 981"/>
                <a:gd name="T47" fmla="*/ 417 h 427"/>
                <a:gd name="T48" fmla="*/ 981 w 981"/>
                <a:gd name="T49" fmla="*/ 400 h 427"/>
                <a:gd name="T50" fmla="*/ 979 w 981"/>
                <a:gd name="T51" fmla="*/ 380 h 427"/>
                <a:gd name="T52" fmla="*/ 968 w 981"/>
                <a:gd name="T53" fmla="*/ 364 h 427"/>
                <a:gd name="T54" fmla="*/ 947 w 981"/>
                <a:gd name="T55" fmla="*/ 357 h 427"/>
                <a:gd name="T56" fmla="*/ 926 w 981"/>
                <a:gd name="T57" fmla="*/ 355 h 427"/>
                <a:gd name="T58" fmla="*/ 888 w 981"/>
                <a:gd name="T59" fmla="*/ 345 h 427"/>
                <a:gd name="T60" fmla="*/ 841 w 981"/>
                <a:gd name="T61" fmla="*/ 314 h 427"/>
                <a:gd name="T62" fmla="*/ 800 w 981"/>
                <a:gd name="T63" fmla="*/ 272 h 427"/>
                <a:gd name="T64" fmla="*/ 745 w 981"/>
                <a:gd name="T65" fmla="*/ 190 h 427"/>
                <a:gd name="T66" fmla="*/ 702 w 981"/>
                <a:gd name="T67" fmla="*/ 126 h 427"/>
                <a:gd name="T68" fmla="*/ 666 w 981"/>
                <a:gd name="T69" fmla="*/ 84 h 427"/>
                <a:gd name="T70" fmla="*/ 626 w 981"/>
                <a:gd name="T71" fmla="*/ 48 h 427"/>
                <a:gd name="T72" fmla="*/ 581 w 981"/>
                <a:gd name="T73" fmla="*/ 20 h 427"/>
                <a:gd name="T74" fmla="*/ 529 w 981"/>
                <a:gd name="T75" fmla="*/ 3 h 427"/>
                <a:gd name="T76" fmla="*/ 490 w 981"/>
                <a:gd name="T77" fmla="*/ 0 h 427"/>
                <a:gd name="T78" fmla="*/ 434 w 981"/>
                <a:gd name="T79" fmla="*/ 8 h 427"/>
                <a:gd name="T80" fmla="*/ 385 w 981"/>
                <a:gd name="T81" fmla="*/ 28 h 427"/>
                <a:gd name="T82" fmla="*/ 340 w 981"/>
                <a:gd name="T83" fmla="*/ 59 h 427"/>
                <a:gd name="T84" fmla="*/ 302 w 981"/>
                <a:gd name="T85" fmla="*/ 98 h 427"/>
                <a:gd name="T86" fmla="*/ 257 w 981"/>
                <a:gd name="T87" fmla="*/ 156 h 427"/>
                <a:gd name="T88" fmla="*/ 214 w 981"/>
                <a:gd name="T89" fmla="*/ 223 h 427"/>
                <a:gd name="T90" fmla="*/ 167 w 981"/>
                <a:gd name="T91" fmla="*/ 287 h 427"/>
                <a:gd name="T92" fmla="*/ 126 w 981"/>
                <a:gd name="T93" fmla="*/ 326 h 427"/>
                <a:gd name="T94" fmla="*/ 74 w 981"/>
                <a:gd name="T95" fmla="*/ 351 h 427"/>
                <a:gd name="T96" fmla="*/ 44 w 981"/>
                <a:gd name="T97" fmla="*/ 356 h 427"/>
                <a:gd name="T98" fmla="*/ 25 w 981"/>
                <a:gd name="T99" fmla="*/ 358 h 427"/>
                <a:gd name="T100" fmla="*/ 8 w 981"/>
                <a:gd name="T101" fmla="*/ 369 h 427"/>
                <a:gd name="T102" fmla="*/ 0 w 981"/>
                <a:gd name="T103" fmla="*/ 386 h 427"/>
                <a:gd name="T104" fmla="*/ 2 w 981"/>
                <a:gd name="T105" fmla="*/ 406 h 427"/>
                <a:gd name="T106" fmla="*/ 13 w 981"/>
                <a:gd name="T107" fmla="*/ 421 h 427"/>
                <a:gd name="T108" fmla="*/ 34 w 981"/>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427"/>
                  </a:moveTo>
                  <a:lnTo>
                    <a:pt x="34" y="427"/>
                  </a:lnTo>
                  <a:lnTo>
                    <a:pt x="53" y="426"/>
                  </a:lnTo>
                  <a:lnTo>
                    <a:pt x="72" y="423"/>
                  </a:lnTo>
                  <a:lnTo>
                    <a:pt x="90" y="419"/>
                  </a:lnTo>
                  <a:lnTo>
                    <a:pt x="107" y="414"/>
                  </a:lnTo>
                  <a:lnTo>
                    <a:pt x="124" y="407"/>
                  </a:lnTo>
                  <a:lnTo>
                    <a:pt x="140" y="399"/>
                  </a:lnTo>
                  <a:lnTo>
                    <a:pt x="154" y="390"/>
                  </a:lnTo>
                  <a:lnTo>
                    <a:pt x="169" y="380"/>
                  </a:lnTo>
                  <a:lnTo>
                    <a:pt x="183" y="369"/>
                  </a:lnTo>
                  <a:lnTo>
                    <a:pt x="197" y="357"/>
                  </a:lnTo>
                  <a:lnTo>
                    <a:pt x="209" y="345"/>
                  </a:lnTo>
                  <a:lnTo>
                    <a:pt x="222" y="331"/>
                  </a:lnTo>
                  <a:lnTo>
                    <a:pt x="233" y="317"/>
                  </a:lnTo>
                  <a:lnTo>
                    <a:pt x="245" y="302"/>
                  </a:lnTo>
                  <a:lnTo>
                    <a:pt x="267" y="271"/>
                  </a:lnTo>
                  <a:lnTo>
                    <a:pt x="267" y="271"/>
                  </a:lnTo>
                  <a:lnTo>
                    <a:pt x="288" y="239"/>
                  </a:lnTo>
                  <a:lnTo>
                    <a:pt x="309" y="205"/>
                  </a:lnTo>
                  <a:lnTo>
                    <a:pt x="332" y="172"/>
                  </a:lnTo>
                  <a:lnTo>
                    <a:pt x="343" y="155"/>
                  </a:lnTo>
                  <a:lnTo>
                    <a:pt x="357" y="140"/>
                  </a:lnTo>
                  <a:lnTo>
                    <a:pt x="370" y="126"/>
                  </a:lnTo>
                  <a:lnTo>
                    <a:pt x="384" y="113"/>
                  </a:lnTo>
                  <a:lnTo>
                    <a:pt x="399" y="101"/>
                  </a:lnTo>
                  <a:lnTo>
                    <a:pt x="414" y="90"/>
                  </a:lnTo>
                  <a:lnTo>
                    <a:pt x="432" y="82"/>
                  </a:lnTo>
                  <a:lnTo>
                    <a:pt x="441" y="79"/>
                  </a:lnTo>
                  <a:lnTo>
                    <a:pt x="451" y="76"/>
                  </a:lnTo>
                  <a:lnTo>
                    <a:pt x="460" y="74"/>
                  </a:lnTo>
                  <a:lnTo>
                    <a:pt x="469" y="73"/>
                  </a:lnTo>
                  <a:lnTo>
                    <a:pt x="479" y="72"/>
                  </a:lnTo>
                  <a:lnTo>
                    <a:pt x="490" y="71"/>
                  </a:lnTo>
                  <a:lnTo>
                    <a:pt x="490" y="71"/>
                  </a:lnTo>
                  <a:lnTo>
                    <a:pt x="501" y="72"/>
                  </a:lnTo>
                  <a:lnTo>
                    <a:pt x="511" y="73"/>
                  </a:lnTo>
                  <a:lnTo>
                    <a:pt x="521" y="74"/>
                  </a:lnTo>
                  <a:lnTo>
                    <a:pt x="530" y="76"/>
                  </a:lnTo>
                  <a:lnTo>
                    <a:pt x="539" y="79"/>
                  </a:lnTo>
                  <a:lnTo>
                    <a:pt x="549" y="82"/>
                  </a:lnTo>
                  <a:lnTo>
                    <a:pt x="566" y="90"/>
                  </a:lnTo>
                  <a:lnTo>
                    <a:pt x="582" y="101"/>
                  </a:lnTo>
                  <a:lnTo>
                    <a:pt x="597" y="113"/>
                  </a:lnTo>
                  <a:lnTo>
                    <a:pt x="611" y="126"/>
                  </a:lnTo>
                  <a:lnTo>
                    <a:pt x="624" y="140"/>
                  </a:lnTo>
                  <a:lnTo>
                    <a:pt x="637" y="155"/>
                  </a:lnTo>
                  <a:lnTo>
                    <a:pt x="649" y="172"/>
                  </a:lnTo>
                  <a:lnTo>
                    <a:pt x="671" y="205"/>
                  </a:lnTo>
                  <a:lnTo>
                    <a:pt x="693" y="239"/>
                  </a:lnTo>
                  <a:lnTo>
                    <a:pt x="714" y="271"/>
                  </a:lnTo>
                  <a:lnTo>
                    <a:pt x="714" y="271"/>
                  </a:lnTo>
                  <a:lnTo>
                    <a:pt x="735" y="302"/>
                  </a:lnTo>
                  <a:lnTo>
                    <a:pt x="748" y="317"/>
                  </a:lnTo>
                  <a:lnTo>
                    <a:pt x="759" y="331"/>
                  </a:lnTo>
                  <a:lnTo>
                    <a:pt x="771" y="345"/>
                  </a:lnTo>
                  <a:lnTo>
                    <a:pt x="784" y="357"/>
                  </a:lnTo>
                  <a:lnTo>
                    <a:pt x="797" y="369"/>
                  </a:lnTo>
                  <a:lnTo>
                    <a:pt x="812" y="380"/>
                  </a:lnTo>
                  <a:lnTo>
                    <a:pt x="826" y="390"/>
                  </a:lnTo>
                  <a:lnTo>
                    <a:pt x="841" y="400"/>
                  </a:lnTo>
                  <a:lnTo>
                    <a:pt x="857" y="407"/>
                  </a:lnTo>
                  <a:lnTo>
                    <a:pt x="874" y="414"/>
                  </a:lnTo>
                  <a:lnTo>
                    <a:pt x="890" y="419"/>
                  </a:lnTo>
                  <a:lnTo>
                    <a:pt x="909" y="423"/>
                  </a:lnTo>
                  <a:lnTo>
                    <a:pt x="927" y="426"/>
                  </a:lnTo>
                  <a:lnTo>
                    <a:pt x="947" y="427"/>
                  </a:lnTo>
                  <a:lnTo>
                    <a:pt x="947" y="427"/>
                  </a:lnTo>
                  <a:lnTo>
                    <a:pt x="955" y="427"/>
                  </a:lnTo>
                  <a:lnTo>
                    <a:pt x="962" y="425"/>
                  </a:lnTo>
                  <a:lnTo>
                    <a:pt x="968" y="421"/>
                  </a:lnTo>
                  <a:lnTo>
                    <a:pt x="973" y="417"/>
                  </a:lnTo>
                  <a:lnTo>
                    <a:pt x="977" y="412"/>
                  </a:lnTo>
                  <a:lnTo>
                    <a:pt x="979" y="406"/>
                  </a:lnTo>
                  <a:lnTo>
                    <a:pt x="981" y="400"/>
                  </a:lnTo>
                  <a:lnTo>
                    <a:pt x="981" y="393"/>
                  </a:lnTo>
                  <a:lnTo>
                    <a:pt x="981" y="386"/>
                  </a:lnTo>
                  <a:lnTo>
                    <a:pt x="979" y="380"/>
                  </a:lnTo>
                  <a:lnTo>
                    <a:pt x="976" y="374"/>
                  </a:lnTo>
                  <a:lnTo>
                    <a:pt x="973" y="369"/>
                  </a:lnTo>
                  <a:lnTo>
                    <a:pt x="968" y="364"/>
                  </a:lnTo>
                  <a:lnTo>
                    <a:pt x="962" y="360"/>
                  </a:lnTo>
                  <a:lnTo>
                    <a:pt x="955" y="358"/>
                  </a:lnTo>
                  <a:lnTo>
                    <a:pt x="947" y="357"/>
                  </a:lnTo>
                  <a:lnTo>
                    <a:pt x="947" y="357"/>
                  </a:lnTo>
                  <a:lnTo>
                    <a:pt x="937" y="356"/>
                  </a:lnTo>
                  <a:lnTo>
                    <a:pt x="926" y="355"/>
                  </a:lnTo>
                  <a:lnTo>
                    <a:pt x="916" y="353"/>
                  </a:lnTo>
                  <a:lnTo>
                    <a:pt x="907" y="351"/>
                  </a:lnTo>
                  <a:lnTo>
                    <a:pt x="888" y="345"/>
                  </a:lnTo>
                  <a:lnTo>
                    <a:pt x="872" y="336"/>
                  </a:lnTo>
                  <a:lnTo>
                    <a:pt x="855" y="326"/>
                  </a:lnTo>
                  <a:lnTo>
                    <a:pt x="841" y="314"/>
                  </a:lnTo>
                  <a:lnTo>
                    <a:pt x="826" y="301"/>
                  </a:lnTo>
                  <a:lnTo>
                    <a:pt x="813" y="287"/>
                  </a:lnTo>
                  <a:lnTo>
                    <a:pt x="800" y="272"/>
                  </a:lnTo>
                  <a:lnTo>
                    <a:pt x="789" y="256"/>
                  </a:lnTo>
                  <a:lnTo>
                    <a:pt x="766" y="223"/>
                  </a:lnTo>
                  <a:lnTo>
                    <a:pt x="745" y="190"/>
                  </a:lnTo>
                  <a:lnTo>
                    <a:pt x="724" y="156"/>
                  </a:lnTo>
                  <a:lnTo>
                    <a:pt x="724" y="156"/>
                  </a:lnTo>
                  <a:lnTo>
                    <a:pt x="702" y="126"/>
                  </a:lnTo>
                  <a:lnTo>
                    <a:pt x="690" y="112"/>
                  </a:lnTo>
                  <a:lnTo>
                    <a:pt x="679" y="98"/>
                  </a:lnTo>
                  <a:lnTo>
                    <a:pt x="666" y="84"/>
                  </a:lnTo>
                  <a:lnTo>
                    <a:pt x="654" y="71"/>
                  </a:lnTo>
                  <a:lnTo>
                    <a:pt x="640" y="59"/>
                  </a:lnTo>
                  <a:lnTo>
                    <a:pt x="626" y="48"/>
                  </a:lnTo>
                  <a:lnTo>
                    <a:pt x="612" y="38"/>
                  </a:lnTo>
                  <a:lnTo>
                    <a:pt x="596" y="28"/>
                  </a:lnTo>
                  <a:lnTo>
                    <a:pt x="581" y="20"/>
                  </a:lnTo>
                  <a:lnTo>
                    <a:pt x="564" y="13"/>
                  </a:lnTo>
                  <a:lnTo>
                    <a:pt x="547" y="8"/>
                  </a:lnTo>
                  <a:lnTo>
                    <a:pt x="529" y="3"/>
                  </a:lnTo>
                  <a:lnTo>
                    <a:pt x="509" y="1"/>
                  </a:lnTo>
                  <a:lnTo>
                    <a:pt x="490" y="0"/>
                  </a:lnTo>
                  <a:lnTo>
                    <a:pt x="490" y="0"/>
                  </a:lnTo>
                  <a:lnTo>
                    <a:pt x="470" y="1"/>
                  </a:lnTo>
                  <a:lnTo>
                    <a:pt x="452" y="3"/>
                  </a:lnTo>
                  <a:lnTo>
                    <a:pt x="434" y="8"/>
                  </a:lnTo>
                  <a:lnTo>
                    <a:pt x="417" y="13"/>
                  </a:lnTo>
                  <a:lnTo>
                    <a:pt x="400" y="20"/>
                  </a:lnTo>
                  <a:lnTo>
                    <a:pt x="385" y="28"/>
                  </a:lnTo>
                  <a:lnTo>
                    <a:pt x="369" y="38"/>
                  </a:lnTo>
                  <a:lnTo>
                    <a:pt x="355" y="48"/>
                  </a:lnTo>
                  <a:lnTo>
                    <a:pt x="340" y="59"/>
                  </a:lnTo>
                  <a:lnTo>
                    <a:pt x="327" y="71"/>
                  </a:lnTo>
                  <a:lnTo>
                    <a:pt x="314" y="84"/>
                  </a:lnTo>
                  <a:lnTo>
                    <a:pt x="302" y="98"/>
                  </a:lnTo>
                  <a:lnTo>
                    <a:pt x="290" y="112"/>
                  </a:lnTo>
                  <a:lnTo>
                    <a:pt x="278" y="126"/>
                  </a:lnTo>
                  <a:lnTo>
                    <a:pt x="257" y="156"/>
                  </a:lnTo>
                  <a:lnTo>
                    <a:pt x="257" y="156"/>
                  </a:lnTo>
                  <a:lnTo>
                    <a:pt x="236" y="190"/>
                  </a:lnTo>
                  <a:lnTo>
                    <a:pt x="214" y="223"/>
                  </a:lnTo>
                  <a:lnTo>
                    <a:pt x="192" y="256"/>
                  </a:lnTo>
                  <a:lnTo>
                    <a:pt x="180" y="272"/>
                  </a:lnTo>
                  <a:lnTo>
                    <a:pt x="167" y="287"/>
                  </a:lnTo>
                  <a:lnTo>
                    <a:pt x="154" y="301"/>
                  </a:lnTo>
                  <a:lnTo>
                    <a:pt x="140" y="314"/>
                  </a:lnTo>
                  <a:lnTo>
                    <a:pt x="126" y="326"/>
                  </a:lnTo>
                  <a:lnTo>
                    <a:pt x="109" y="336"/>
                  </a:lnTo>
                  <a:lnTo>
                    <a:pt x="93" y="345"/>
                  </a:lnTo>
                  <a:lnTo>
                    <a:pt x="74" y="351"/>
                  </a:lnTo>
                  <a:lnTo>
                    <a:pt x="65" y="353"/>
                  </a:lnTo>
                  <a:lnTo>
                    <a:pt x="54" y="355"/>
                  </a:lnTo>
                  <a:lnTo>
                    <a:pt x="44" y="356"/>
                  </a:lnTo>
                  <a:lnTo>
                    <a:pt x="34" y="357"/>
                  </a:lnTo>
                  <a:lnTo>
                    <a:pt x="34" y="357"/>
                  </a:lnTo>
                  <a:lnTo>
                    <a:pt x="25" y="358"/>
                  </a:lnTo>
                  <a:lnTo>
                    <a:pt x="18" y="360"/>
                  </a:lnTo>
                  <a:lnTo>
                    <a:pt x="13" y="364"/>
                  </a:lnTo>
                  <a:lnTo>
                    <a:pt x="8" y="369"/>
                  </a:lnTo>
                  <a:lnTo>
                    <a:pt x="4" y="374"/>
                  </a:lnTo>
                  <a:lnTo>
                    <a:pt x="2" y="380"/>
                  </a:lnTo>
                  <a:lnTo>
                    <a:pt x="0" y="386"/>
                  </a:lnTo>
                  <a:lnTo>
                    <a:pt x="0" y="393"/>
                  </a:lnTo>
                  <a:lnTo>
                    <a:pt x="0" y="400"/>
                  </a:lnTo>
                  <a:lnTo>
                    <a:pt x="2" y="406"/>
                  </a:lnTo>
                  <a:lnTo>
                    <a:pt x="4" y="412"/>
                  </a:lnTo>
                  <a:lnTo>
                    <a:pt x="8" y="417"/>
                  </a:lnTo>
                  <a:lnTo>
                    <a:pt x="13" y="421"/>
                  </a:lnTo>
                  <a:lnTo>
                    <a:pt x="18" y="425"/>
                  </a:lnTo>
                  <a:lnTo>
                    <a:pt x="25"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3" name="Freeform 40">
              <a:extLst>
                <a:ext uri="{FF2B5EF4-FFF2-40B4-BE49-F238E27FC236}">
                  <a16:creationId xmlns:a16="http://schemas.microsoft.com/office/drawing/2014/main" id="{DB70A416-347B-C2A4-8855-7D3E58C7E7BE}"/>
                </a:ext>
              </a:extLst>
            </p:cNvPr>
            <p:cNvSpPr>
              <a:spLocks noEditPoints="1"/>
            </p:cNvSpPr>
            <p:nvPr/>
          </p:nvSpPr>
          <p:spPr bwMode="auto">
            <a:xfrm>
              <a:off x="5384307" y="5868988"/>
              <a:ext cx="793750" cy="354013"/>
            </a:xfrm>
            <a:custGeom>
              <a:avLst/>
              <a:gdLst>
                <a:gd name="T0" fmla="*/ 7 w 1000"/>
                <a:gd name="T1" fmla="*/ 380 h 446"/>
                <a:gd name="T2" fmla="*/ 26 w 1000"/>
                <a:gd name="T3" fmla="*/ 361 h 446"/>
                <a:gd name="T4" fmla="*/ 77 w 1000"/>
                <a:gd name="T5" fmla="*/ 353 h 446"/>
                <a:gd name="T6" fmla="*/ 156 w 1000"/>
                <a:gd name="T7" fmla="*/ 306 h 446"/>
                <a:gd name="T8" fmla="*/ 235 w 1000"/>
                <a:gd name="T9" fmla="*/ 201 h 446"/>
                <a:gd name="T10" fmla="*/ 302 w 1000"/>
                <a:gd name="T11" fmla="*/ 104 h 446"/>
                <a:gd name="T12" fmla="*/ 386 w 1000"/>
                <a:gd name="T13" fmla="*/ 31 h 446"/>
                <a:gd name="T14" fmla="*/ 500 w 1000"/>
                <a:gd name="T15" fmla="*/ 0 h 446"/>
                <a:gd name="T16" fmla="*/ 598 w 1000"/>
                <a:gd name="T17" fmla="*/ 23 h 446"/>
                <a:gd name="T18" fmla="*/ 687 w 1000"/>
                <a:gd name="T19" fmla="*/ 91 h 446"/>
                <a:gd name="T20" fmla="*/ 766 w 1000"/>
                <a:gd name="T21" fmla="*/ 201 h 446"/>
                <a:gd name="T22" fmla="*/ 834 w 1000"/>
                <a:gd name="T23" fmla="*/ 295 h 446"/>
                <a:gd name="T24" fmla="*/ 909 w 1000"/>
                <a:gd name="T25" fmla="*/ 348 h 446"/>
                <a:gd name="T26" fmla="*/ 969 w 1000"/>
                <a:gd name="T27" fmla="*/ 359 h 446"/>
                <a:gd name="T28" fmla="*/ 994 w 1000"/>
                <a:gd name="T29" fmla="*/ 380 h 446"/>
                <a:gd name="T30" fmla="*/ 999 w 1000"/>
                <a:gd name="T31" fmla="*/ 410 h 446"/>
                <a:gd name="T32" fmla="*/ 987 w 1000"/>
                <a:gd name="T33" fmla="*/ 435 h 446"/>
                <a:gd name="T34" fmla="*/ 957 w 1000"/>
                <a:gd name="T35" fmla="*/ 446 h 446"/>
                <a:gd name="T36" fmla="*/ 858 w 1000"/>
                <a:gd name="T37" fmla="*/ 421 h 446"/>
                <a:gd name="T38" fmla="*/ 770 w 1000"/>
                <a:gd name="T39" fmla="*/ 354 h 446"/>
                <a:gd name="T40" fmla="*/ 691 w 1000"/>
                <a:gd name="T41" fmla="*/ 245 h 446"/>
                <a:gd name="T42" fmla="*/ 624 w 1000"/>
                <a:gd name="T43" fmla="*/ 151 h 446"/>
                <a:gd name="T44" fmla="*/ 548 w 1000"/>
                <a:gd name="T45" fmla="*/ 97 h 446"/>
                <a:gd name="T46" fmla="*/ 468 w 1000"/>
                <a:gd name="T47" fmla="*/ 93 h 446"/>
                <a:gd name="T48" fmla="*/ 387 w 1000"/>
                <a:gd name="T49" fmla="*/ 140 h 446"/>
                <a:gd name="T50" fmla="*/ 310 w 1000"/>
                <a:gd name="T51" fmla="*/ 245 h 446"/>
                <a:gd name="T52" fmla="*/ 243 w 1000"/>
                <a:gd name="T53" fmla="*/ 340 h 446"/>
                <a:gd name="T54" fmla="*/ 159 w 1000"/>
                <a:gd name="T55" fmla="*/ 413 h 446"/>
                <a:gd name="T56" fmla="*/ 44 w 1000"/>
                <a:gd name="T57" fmla="*/ 446 h 446"/>
                <a:gd name="T58" fmla="*/ 22 w 1000"/>
                <a:gd name="T59" fmla="*/ 441 h 446"/>
                <a:gd name="T60" fmla="*/ 5 w 1000"/>
                <a:gd name="T61" fmla="*/ 421 h 446"/>
                <a:gd name="T62" fmla="*/ 983 w 1000"/>
                <a:gd name="T63" fmla="*/ 402 h 446"/>
                <a:gd name="T64" fmla="*/ 965 w 1000"/>
                <a:gd name="T65" fmla="*/ 376 h 446"/>
                <a:gd name="T66" fmla="*/ 904 w 1000"/>
                <a:gd name="T67" fmla="*/ 365 h 446"/>
                <a:gd name="T68" fmla="*/ 822 w 1000"/>
                <a:gd name="T69" fmla="*/ 307 h 446"/>
                <a:gd name="T70" fmla="*/ 752 w 1000"/>
                <a:gd name="T71" fmla="*/ 210 h 446"/>
                <a:gd name="T72" fmla="*/ 663 w 1000"/>
                <a:gd name="T73" fmla="*/ 91 h 446"/>
                <a:gd name="T74" fmla="*/ 575 w 1000"/>
                <a:gd name="T75" fmla="*/ 32 h 446"/>
                <a:gd name="T76" fmla="*/ 480 w 1000"/>
                <a:gd name="T77" fmla="*/ 19 h 446"/>
                <a:gd name="T78" fmla="*/ 379 w 1000"/>
                <a:gd name="T79" fmla="*/ 57 h 446"/>
                <a:gd name="T80" fmla="*/ 293 w 1000"/>
                <a:gd name="T81" fmla="*/ 144 h 446"/>
                <a:gd name="T82" fmla="*/ 211 w 1000"/>
                <a:gd name="T83" fmla="*/ 267 h 446"/>
                <a:gd name="T84" fmla="*/ 142 w 1000"/>
                <a:gd name="T85" fmla="*/ 341 h 446"/>
                <a:gd name="T86" fmla="*/ 44 w 1000"/>
                <a:gd name="T87" fmla="*/ 374 h 446"/>
                <a:gd name="T88" fmla="*/ 22 w 1000"/>
                <a:gd name="T89" fmla="*/ 388 h 446"/>
                <a:gd name="T90" fmla="*/ 22 w 1000"/>
                <a:gd name="T91" fmla="*/ 418 h 446"/>
                <a:gd name="T92" fmla="*/ 44 w 1000"/>
                <a:gd name="T93" fmla="*/ 428 h 446"/>
                <a:gd name="T94" fmla="*/ 150 w 1000"/>
                <a:gd name="T95" fmla="*/ 397 h 446"/>
                <a:gd name="T96" fmla="*/ 228 w 1000"/>
                <a:gd name="T97" fmla="*/ 330 h 446"/>
                <a:gd name="T98" fmla="*/ 313 w 1000"/>
                <a:gd name="T99" fmla="*/ 207 h 446"/>
                <a:gd name="T100" fmla="*/ 390 w 1000"/>
                <a:gd name="T101" fmla="*/ 114 h 446"/>
                <a:gd name="T102" fmla="*/ 482 w 1000"/>
                <a:gd name="T103" fmla="*/ 72 h 446"/>
                <a:gd name="T104" fmla="*/ 569 w 1000"/>
                <a:gd name="T105" fmla="*/ 86 h 446"/>
                <a:gd name="T106" fmla="*/ 646 w 1000"/>
                <a:gd name="T107" fmla="*/ 150 h 446"/>
                <a:gd name="T108" fmla="*/ 731 w 1000"/>
                <a:gd name="T109" fmla="*/ 275 h 446"/>
                <a:gd name="T110" fmla="*/ 808 w 1000"/>
                <a:gd name="T111" fmla="*/ 367 h 446"/>
                <a:gd name="T112" fmla="*/ 899 w 1000"/>
                <a:gd name="T113" fmla="*/ 419 h 446"/>
                <a:gd name="T114" fmla="*/ 971 w 1000"/>
                <a:gd name="T115" fmla="*/ 424 h 446"/>
                <a:gd name="T116" fmla="*/ 983 w 1000"/>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00" h="446">
                  <a:moveTo>
                    <a:pt x="0" y="402"/>
                  </a:moveTo>
                  <a:lnTo>
                    <a:pt x="0" y="402"/>
                  </a:lnTo>
                  <a:lnTo>
                    <a:pt x="1" y="396"/>
                  </a:lnTo>
                  <a:lnTo>
                    <a:pt x="2" y="390"/>
                  </a:lnTo>
                  <a:lnTo>
                    <a:pt x="4" y="385"/>
                  </a:lnTo>
                  <a:lnTo>
                    <a:pt x="7" y="380"/>
                  </a:lnTo>
                  <a:lnTo>
                    <a:pt x="7" y="380"/>
                  </a:lnTo>
                  <a:lnTo>
                    <a:pt x="10" y="374"/>
                  </a:lnTo>
                  <a:lnTo>
                    <a:pt x="13" y="370"/>
                  </a:lnTo>
                  <a:lnTo>
                    <a:pt x="17" y="366"/>
                  </a:lnTo>
                  <a:lnTo>
                    <a:pt x="21" y="363"/>
                  </a:lnTo>
                  <a:lnTo>
                    <a:pt x="26" y="361"/>
                  </a:lnTo>
                  <a:lnTo>
                    <a:pt x="31" y="359"/>
                  </a:lnTo>
                  <a:lnTo>
                    <a:pt x="38" y="358"/>
                  </a:lnTo>
                  <a:lnTo>
                    <a:pt x="44" y="357"/>
                  </a:lnTo>
                  <a:lnTo>
                    <a:pt x="44" y="357"/>
                  </a:lnTo>
                  <a:lnTo>
                    <a:pt x="60" y="356"/>
                  </a:lnTo>
                  <a:lnTo>
                    <a:pt x="77" y="353"/>
                  </a:lnTo>
                  <a:lnTo>
                    <a:pt x="91" y="348"/>
                  </a:lnTo>
                  <a:lnTo>
                    <a:pt x="106" y="342"/>
                  </a:lnTo>
                  <a:lnTo>
                    <a:pt x="119" y="335"/>
                  </a:lnTo>
                  <a:lnTo>
                    <a:pt x="132" y="326"/>
                  </a:lnTo>
                  <a:lnTo>
                    <a:pt x="144" y="317"/>
                  </a:lnTo>
                  <a:lnTo>
                    <a:pt x="156" y="306"/>
                  </a:lnTo>
                  <a:lnTo>
                    <a:pt x="167" y="295"/>
                  </a:lnTo>
                  <a:lnTo>
                    <a:pt x="178" y="282"/>
                  </a:lnTo>
                  <a:lnTo>
                    <a:pt x="187" y="270"/>
                  </a:lnTo>
                  <a:lnTo>
                    <a:pt x="197" y="257"/>
                  </a:lnTo>
                  <a:lnTo>
                    <a:pt x="216" y="229"/>
                  </a:lnTo>
                  <a:lnTo>
                    <a:pt x="235" y="201"/>
                  </a:lnTo>
                  <a:lnTo>
                    <a:pt x="235" y="201"/>
                  </a:lnTo>
                  <a:lnTo>
                    <a:pt x="259" y="160"/>
                  </a:lnTo>
                  <a:lnTo>
                    <a:pt x="259" y="160"/>
                  </a:lnTo>
                  <a:lnTo>
                    <a:pt x="280" y="132"/>
                  </a:lnTo>
                  <a:lnTo>
                    <a:pt x="290" y="118"/>
                  </a:lnTo>
                  <a:lnTo>
                    <a:pt x="302" y="104"/>
                  </a:lnTo>
                  <a:lnTo>
                    <a:pt x="314" y="91"/>
                  </a:lnTo>
                  <a:lnTo>
                    <a:pt x="327" y="78"/>
                  </a:lnTo>
                  <a:lnTo>
                    <a:pt x="341" y="64"/>
                  </a:lnTo>
                  <a:lnTo>
                    <a:pt x="355" y="53"/>
                  </a:lnTo>
                  <a:lnTo>
                    <a:pt x="370" y="41"/>
                  </a:lnTo>
                  <a:lnTo>
                    <a:pt x="386" y="31"/>
                  </a:lnTo>
                  <a:lnTo>
                    <a:pt x="403" y="23"/>
                  </a:lnTo>
                  <a:lnTo>
                    <a:pt x="420" y="14"/>
                  </a:lnTo>
                  <a:lnTo>
                    <a:pt x="439" y="9"/>
                  </a:lnTo>
                  <a:lnTo>
                    <a:pt x="459" y="4"/>
                  </a:lnTo>
                  <a:lnTo>
                    <a:pt x="479" y="1"/>
                  </a:lnTo>
                  <a:lnTo>
                    <a:pt x="500" y="0"/>
                  </a:lnTo>
                  <a:lnTo>
                    <a:pt x="500" y="0"/>
                  </a:lnTo>
                  <a:lnTo>
                    <a:pt x="521" y="1"/>
                  </a:lnTo>
                  <a:lnTo>
                    <a:pt x="542" y="4"/>
                  </a:lnTo>
                  <a:lnTo>
                    <a:pt x="562" y="9"/>
                  </a:lnTo>
                  <a:lnTo>
                    <a:pt x="580" y="14"/>
                  </a:lnTo>
                  <a:lnTo>
                    <a:pt x="598" y="23"/>
                  </a:lnTo>
                  <a:lnTo>
                    <a:pt x="614" y="31"/>
                  </a:lnTo>
                  <a:lnTo>
                    <a:pt x="631" y="41"/>
                  </a:lnTo>
                  <a:lnTo>
                    <a:pt x="645" y="53"/>
                  </a:lnTo>
                  <a:lnTo>
                    <a:pt x="660" y="64"/>
                  </a:lnTo>
                  <a:lnTo>
                    <a:pt x="673" y="78"/>
                  </a:lnTo>
                  <a:lnTo>
                    <a:pt x="687" y="91"/>
                  </a:lnTo>
                  <a:lnTo>
                    <a:pt x="699" y="104"/>
                  </a:lnTo>
                  <a:lnTo>
                    <a:pt x="710" y="118"/>
                  </a:lnTo>
                  <a:lnTo>
                    <a:pt x="721" y="132"/>
                  </a:lnTo>
                  <a:lnTo>
                    <a:pt x="741" y="160"/>
                  </a:lnTo>
                  <a:lnTo>
                    <a:pt x="741" y="160"/>
                  </a:lnTo>
                  <a:lnTo>
                    <a:pt x="766" y="201"/>
                  </a:lnTo>
                  <a:lnTo>
                    <a:pt x="766" y="201"/>
                  </a:lnTo>
                  <a:lnTo>
                    <a:pt x="785" y="229"/>
                  </a:lnTo>
                  <a:lnTo>
                    <a:pt x="803" y="257"/>
                  </a:lnTo>
                  <a:lnTo>
                    <a:pt x="813" y="270"/>
                  </a:lnTo>
                  <a:lnTo>
                    <a:pt x="823" y="282"/>
                  </a:lnTo>
                  <a:lnTo>
                    <a:pt x="834" y="295"/>
                  </a:lnTo>
                  <a:lnTo>
                    <a:pt x="844" y="306"/>
                  </a:lnTo>
                  <a:lnTo>
                    <a:pt x="857" y="317"/>
                  </a:lnTo>
                  <a:lnTo>
                    <a:pt x="868" y="326"/>
                  </a:lnTo>
                  <a:lnTo>
                    <a:pt x="882" y="335"/>
                  </a:lnTo>
                  <a:lnTo>
                    <a:pt x="895" y="342"/>
                  </a:lnTo>
                  <a:lnTo>
                    <a:pt x="909" y="348"/>
                  </a:lnTo>
                  <a:lnTo>
                    <a:pt x="924" y="353"/>
                  </a:lnTo>
                  <a:lnTo>
                    <a:pt x="940" y="356"/>
                  </a:lnTo>
                  <a:lnTo>
                    <a:pt x="957" y="357"/>
                  </a:lnTo>
                  <a:lnTo>
                    <a:pt x="957" y="357"/>
                  </a:lnTo>
                  <a:lnTo>
                    <a:pt x="963" y="358"/>
                  </a:lnTo>
                  <a:lnTo>
                    <a:pt x="969" y="359"/>
                  </a:lnTo>
                  <a:lnTo>
                    <a:pt x="974" y="361"/>
                  </a:lnTo>
                  <a:lnTo>
                    <a:pt x="979" y="363"/>
                  </a:lnTo>
                  <a:lnTo>
                    <a:pt x="984" y="366"/>
                  </a:lnTo>
                  <a:lnTo>
                    <a:pt x="988" y="370"/>
                  </a:lnTo>
                  <a:lnTo>
                    <a:pt x="991" y="374"/>
                  </a:lnTo>
                  <a:lnTo>
                    <a:pt x="994" y="380"/>
                  </a:lnTo>
                  <a:lnTo>
                    <a:pt x="994" y="380"/>
                  </a:lnTo>
                  <a:lnTo>
                    <a:pt x="997" y="385"/>
                  </a:lnTo>
                  <a:lnTo>
                    <a:pt x="998" y="391"/>
                  </a:lnTo>
                  <a:lnTo>
                    <a:pt x="999" y="397"/>
                  </a:lnTo>
                  <a:lnTo>
                    <a:pt x="1000" y="403"/>
                  </a:lnTo>
                  <a:lnTo>
                    <a:pt x="999" y="410"/>
                  </a:lnTo>
                  <a:lnTo>
                    <a:pt x="998" y="416"/>
                  </a:lnTo>
                  <a:lnTo>
                    <a:pt x="996" y="421"/>
                  </a:lnTo>
                  <a:lnTo>
                    <a:pt x="993" y="426"/>
                  </a:lnTo>
                  <a:lnTo>
                    <a:pt x="993" y="426"/>
                  </a:lnTo>
                  <a:lnTo>
                    <a:pt x="990" y="431"/>
                  </a:lnTo>
                  <a:lnTo>
                    <a:pt x="987" y="435"/>
                  </a:lnTo>
                  <a:lnTo>
                    <a:pt x="983" y="439"/>
                  </a:lnTo>
                  <a:lnTo>
                    <a:pt x="978" y="441"/>
                  </a:lnTo>
                  <a:lnTo>
                    <a:pt x="973" y="443"/>
                  </a:lnTo>
                  <a:lnTo>
                    <a:pt x="968" y="445"/>
                  </a:lnTo>
                  <a:lnTo>
                    <a:pt x="962" y="445"/>
                  </a:lnTo>
                  <a:lnTo>
                    <a:pt x="957" y="446"/>
                  </a:lnTo>
                  <a:lnTo>
                    <a:pt x="957" y="446"/>
                  </a:lnTo>
                  <a:lnTo>
                    <a:pt x="935" y="444"/>
                  </a:lnTo>
                  <a:lnTo>
                    <a:pt x="915" y="441"/>
                  </a:lnTo>
                  <a:lnTo>
                    <a:pt x="895" y="435"/>
                  </a:lnTo>
                  <a:lnTo>
                    <a:pt x="875" y="429"/>
                  </a:lnTo>
                  <a:lnTo>
                    <a:pt x="858" y="421"/>
                  </a:lnTo>
                  <a:lnTo>
                    <a:pt x="841" y="413"/>
                  </a:lnTo>
                  <a:lnTo>
                    <a:pt x="825" y="402"/>
                  </a:lnTo>
                  <a:lnTo>
                    <a:pt x="810" y="391"/>
                  </a:lnTo>
                  <a:lnTo>
                    <a:pt x="796" y="380"/>
                  </a:lnTo>
                  <a:lnTo>
                    <a:pt x="783" y="367"/>
                  </a:lnTo>
                  <a:lnTo>
                    <a:pt x="770" y="354"/>
                  </a:lnTo>
                  <a:lnTo>
                    <a:pt x="758" y="340"/>
                  </a:lnTo>
                  <a:lnTo>
                    <a:pt x="746" y="327"/>
                  </a:lnTo>
                  <a:lnTo>
                    <a:pt x="736" y="312"/>
                  </a:lnTo>
                  <a:lnTo>
                    <a:pt x="716" y="285"/>
                  </a:lnTo>
                  <a:lnTo>
                    <a:pt x="716" y="285"/>
                  </a:lnTo>
                  <a:lnTo>
                    <a:pt x="691" y="245"/>
                  </a:lnTo>
                  <a:lnTo>
                    <a:pt x="691" y="245"/>
                  </a:lnTo>
                  <a:lnTo>
                    <a:pt x="673" y="217"/>
                  </a:lnTo>
                  <a:lnTo>
                    <a:pt x="655" y="190"/>
                  </a:lnTo>
                  <a:lnTo>
                    <a:pt x="645" y="177"/>
                  </a:lnTo>
                  <a:lnTo>
                    <a:pt x="635" y="163"/>
                  </a:lnTo>
                  <a:lnTo>
                    <a:pt x="624" y="151"/>
                  </a:lnTo>
                  <a:lnTo>
                    <a:pt x="613" y="140"/>
                  </a:lnTo>
                  <a:lnTo>
                    <a:pt x="601" y="129"/>
                  </a:lnTo>
                  <a:lnTo>
                    <a:pt x="589" y="119"/>
                  </a:lnTo>
                  <a:lnTo>
                    <a:pt x="576" y="111"/>
                  </a:lnTo>
                  <a:lnTo>
                    <a:pt x="563" y="103"/>
                  </a:lnTo>
                  <a:lnTo>
                    <a:pt x="548" y="97"/>
                  </a:lnTo>
                  <a:lnTo>
                    <a:pt x="533" y="93"/>
                  </a:lnTo>
                  <a:lnTo>
                    <a:pt x="517" y="90"/>
                  </a:lnTo>
                  <a:lnTo>
                    <a:pt x="500" y="89"/>
                  </a:lnTo>
                  <a:lnTo>
                    <a:pt x="500" y="89"/>
                  </a:lnTo>
                  <a:lnTo>
                    <a:pt x="483" y="90"/>
                  </a:lnTo>
                  <a:lnTo>
                    <a:pt x="468" y="93"/>
                  </a:lnTo>
                  <a:lnTo>
                    <a:pt x="452" y="97"/>
                  </a:lnTo>
                  <a:lnTo>
                    <a:pt x="438" y="103"/>
                  </a:lnTo>
                  <a:lnTo>
                    <a:pt x="424" y="111"/>
                  </a:lnTo>
                  <a:lnTo>
                    <a:pt x="412" y="119"/>
                  </a:lnTo>
                  <a:lnTo>
                    <a:pt x="400" y="129"/>
                  </a:lnTo>
                  <a:lnTo>
                    <a:pt x="387" y="140"/>
                  </a:lnTo>
                  <a:lnTo>
                    <a:pt x="377" y="151"/>
                  </a:lnTo>
                  <a:lnTo>
                    <a:pt x="366" y="163"/>
                  </a:lnTo>
                  <a:lnTo>
                    <a:pt x="355" y="177"/>
                  </a:lnTo>
                  <a:lnTo>
                    <a:pt x="346" y="190"/>
                  </a:lnTo>
                  <a:lnTo>
                    <a:pt x="327" y="217"/>
                  </a:lnTo>
                  <a:lnTo>
                    <a:pt x="310" y="245"/>
                  </a:lnTo>
                  <a:lnTo>
                    <a:pt x="310" y="245"/>
                  </a:lnTo>
                  <a:lnTo>
                    <a:pt x="284" y="285"/>
                  </a:lnTo>
                  <a:lnTo>
                    <a:pt x="284" y="285"/>
                  </a:lnTo>
                  <a:lnTo>
                    <a:pt x="265" y="312"/>
                  </a:lnTo>
                  <a:lnTo>
                    <a:pt x="254" y="327"/>
                  </a:lnTo>
                  <a:lnTo>
                    <a:pt x="243" y="340"/>
                  </a:lnTo>
                  <a:lnTo>
                    <a:pt x="231" y="354"/>
                  </a:lnTo>
                  <a:lnTo>
                    <a:pt x="218" y="367"/>
                  </a:lnTo>
                  <a:lnTo>
                    <a:pt x="205" y="380"/>
                  </a:lnTo>
                  <a:lnTo>
                    <a:pt x="190" y="391"/>
                  </a:lnTo>
                  <a:lnTo>
                    <a:pt x="175" y="402"/>
                  </a:lnTo>
                  <a:lnTo>
                    <a:pt x="159" y="413"/>
                  </a:lnTo>
                  <a:lnTo>
                    <a:pt x="143" y="421"/>
                  </a:lnTo>
                  <a:lnTo>
                    <a:pt x="125" y="429"/>
                  </a:lnTo>
                  <a:lnTo>
                    <a:pt x="106" y="435"/>
                  </a:lnTo>
                  <a:lnTo>
                    <a:pt x="86" y="441"/>
                  </a:lnTo>
                  <a:lnTo>
                    <a:pt x="65" y="444"/>
                  </a:lnTo>
                  <a:lnTo>
                    <a:pt x="44" y="446"/>
                  </a:lnTo>
                  <a:lnTo>
                    <a:pt x="44" y="446"/>
                  </a:lnTo>
                  <a:lnTo>
                    <a:pt x="44" y="446"/>
                  </a:lnTo>
                  <a:lnTo>
                    <a:pt x="38" y="445"/>
                  </a:lnTo>
                  <a:lnTo>
                    <a:pt x="32" y="445"/>
                  </a:lnTo>
                  <a:lnTo>
                    <a:pt x="27" y="443"/>
                  </a:lnTo>
                  <a:lnTo>
                    <a:pt x="22" y="441"/>
                  </a:lnTo>
                  <a:lnTo>
                    <a:pt x="18" y="439"/>
                  </a:lnTo>
                  <a:lnTo>
                    <a:pt x="14" y="435"/>
                  </a:lnTo>
                  <a:lnTo>
                    <a:pt x="11" y="431"/>
                  </a:lnTo>
                  <a:lnTo>
                    <a:pt x="8" y="427"/>
                  </a:lnTo>
                  <a:lnTo>
                    <a:pt x="8" y="427"/>
                  </a:lnTo>
                  <a:lnTo>
                    <a:pt x="5" y="421"/>
                  </a:lnTo>
                  <a:lnTo>
                    <a:pt x="2" y="415"/>
                  </a:lnTo>
                  <a:lnTo>
                    <a:pt x="1" y="409"/>
                  </a:lnTo>
                  <a:lnTo>
                    <a:pt x="0" y="402"/>
                  </a:lnTo>
                  <a:lnTo>
                    <a:pt x="0" y="402"/>
                  </a:lnTo>
                  <a:close/>
                  <a:moveTo>
                    <a:pt x="983" y="402"/>
                  </a:moveTo>
                  <a:lnTo>
                    <a:pt x="983" y="402"/>
                  </a:lnTo>
                  <a:lnTo>
                    <a:pt x="982" y="395"/>
                  </a:lnTo>
                  <a:lnTo>
                    <a:pt x="979" y="388"/>
                  </a:lnTo>
                  <a:lnTo>
                    <a:pt x="979" y="388"/>
                  </a:lnTo>
                  <a:lnTo>
                    <a:pt x="975" y="384"/>
                  </a:lnTo>
                  <a:lnTo>
                    <a:pt x="971" y="380"/>
                  </a:lnTo>
                  <a:lnTo>
                    <a:pt x="965" y="376"/>
                  </a:lnTo>
                  <a:lnTo>
                    <a:pt x="961" y="375"/>
                  </a:lnTo>
                  <a:lnTo>
                    <a:pt x="957" y="374"/>
                  </a:lnTo>
                  <a:lnTo>
                    <a:pt x="957" y="374"/>
                  </a:lnTo>
                  <a:lnTo>
                    <a:pt x="938" y="373"/>
                  </a:lnTo>
                  <a:lnTo>
                    <a:pt x="921" y="370"/>
                  </a:lnTo>
                  <a:lnTo>
                    <a:pt x="904" y="365"/>
                  </a:lnTo>
                  <a:lnTo>
                    <a:pt x="888" y="358"/>
                  </a:lnTo>
                  <a:lnTo>
                    <a:pt x="873" y="351"/>
                  </a:lnTo>
                  <a:lnTo>
                    <a:pt x="859" y="341"/>
                  </a:lnTo>
                  <a:lnTo>
                    <a:pt x="846" y="331"/>
                  </a:lnTo>
                  <a:lnTo>
                    <a:pt x="834" y="320"/>
                  </a:lnTo>
                  <a:lnTo>
                    <a:pt x="822" y="307"/>
                  </a:lnTo>
                  <a:lnTo>
                    <a:pt x="810" y="295"/>
                  </a:lnTo>
                  <a:lnTo>
                    <a:pt x="800" y="281"/>
                  </a:lnTo>
                  <a:lnTo>
                    <a:pt x="790" y="267"/>
                  </a:lnTo>
                  <a:lnTo>
                    <a:pt x="770" y="239"/>
                  </a:lnTo>
                  <a:lnTo>
                    <a:pt x="752" y="210"/>
                  </a:lnTo>
                  <a:lnTo>
                    <a:pt x="752" y="210"/>
                  </a:lnTo>
                  <a:lnTo>
                    <a:pt x="726" y="171"/>
                  </a:lnTo>
                  <a:lnTo>
                    <a:pt x="726" y="171"/>
                  </a:lnTo>
                  <a:lnTo>
                    <a:pt x="707" y="144"/>
                  </a:lnTo>
                  <a:lnTo>
                    <a:pt x="687" y="117"/>
                  </a:lnTo>
                  <a:lnTo>
                    <a:pt x="674" y="103"/>
                  </a:lnTo>
                  <a:lnTo>
                    <a:pt x="663" y="91"/>
                  </a:lnTo>
                  <a:lnTo>
                    <a:pt x="649" y="80"/>
                  </a:lnTo>
                  <a:lnTo>
                    <a:pt x="636" y="68"/>
                  </a:lnTo>
                  <a:lnTo>
                    <a:pt x="622" y="57"/>
                  </a:lnTo>
                  <a:lnTo>
                    <a:pt x="607" y="48"/>
                  </a:lnTo>
                  <a:lnTo>
                    <a:pt x="592" y="39"/>
                  </a:lnTo>
                  <a:lnTo>
                    <a:pt x="575" y="32"/>
                  </a:lnTo>
                  <a:lnTo>
                    <a:pt x="558" y="26"/>
                  </a:lnTo>
                  <a:lnTo>
                    <a:pt x="539" y="22"/>
                  </a:lnTo>
                  <a:lnTo>
                    <a:pt x="520" y="19"/>
                  </a:lnTo>
                  <a:lnTo>
                    <a:pt x="500" y="19"/>
                  </a:lnTo>
                  <a:lnTo>
                    <a:pt x="500" y="19"/>
                  </a:lnTo>
                  <a:lnTo>
                    <a:pt x="480" y="19"/>
                  </a:lnTo>
                  <a:lnTo>
                    <a:pt x="462" y="22"/>
                  </a:lnTo>
                  <a:lnTo>
                    <a:pt x="443" y="26"/>
                  </a:lnTo>
                  <a:lnTo>
                    <a:pt x="426" y="32"/>
                  </a:lnTo>
                  <a:lnTo>
                    <a:pt x="409" y="39"/>
                  </a:lnTo>
                  <a:lnTo>
                    <a:pt x="394" y="48"/>
                  </a:lnTo>
                  <a:lnTo>
                    <a:pt x="379" y="57"/>
                  </a:lnTo>
                  <a:lnTo>
                    <a:pt x="365" y="68"/>
                  </a:lnTo>
                  <a:lnTo>
                    <a:pt x="351" y="80"/>
                  </a:lnTo>
                  <a:lnTo>
                    <a:pt x="338" y="91"/>
                  </a:lnTo>
                  <a:lnTo>
                    <a:pt x="326" y="103"/>
                  </a:lnTo>
                  <a:lnTo>
                    <a:pt x="314" y="117"/>
                  </a:lnTo>
                  <a:lnTo>
                    <a:pt x="293" y="144"/>
                  </a:lnTo>
                  <a:lnTo>
                    <a:pt x="274" y="171"/>
                  </a:lnTo>
                  <a:lnTo>
                    <a:pt x="274" y="171"/>
                  </a:lnTo>
                  <a:lnTo>
                    <a:pt x="249" y="210"/>
                  </a:lnTo>
                  <a:lnTo>
                    <a:pt x="249" y="210"/>
                  </a:lnTo>
                  <a:lnTo>
                    <a:pt x="231" y="239"/>
                  </a:lnTo>
                  <a:lnTo>
                    <a:pt x="211" y="267"/>
                  </a:lnTo>
                  <a:lnTo>
                    <a:pt x="201" y="281"/>
                  </a:lnTo>
                  <a:lnTo>
                    <a:pt x="190" y="295"/>
                  </a:lnTo>
                  <a:lnTo>
                    <a:pt x="179" y="307"/>
                  </a:lnTo>
                  <a:lnTo>
                    <a:pt x="167" y="320"/>
                  </a:lnTo>
                  <a:lnTo>
                    <a:pt x="154" y="331"/>
                  </a:lnTo>
                  <a:lnTo>
                    <a:pt x="142" y="341"/>
                  </a:lnTo>
                  <a:lnTo>
                    <a:pt x="127" y="351"/>
                  </a:lnTo>
                  <a:lnTo>
                    <a:pt x="113" y="358"/>
                  </a:lnTo>
                  <a:lnTo>
                    <a:pt x="96" y="365"/>
                  </a:lnTo>
                  <a:lnTo>
                    <a:pt x="80" y="370"/>
                  </a:lnTo>
                  <a:lnTo>
                    <a:pt x="62" y="373"/>
                  </a:lnTo>
                  <a:lnTo>
                    <a:pt x="44" y="374"/>
                  </a:lnTo>
                  <a:lnTo>
                    <a:pt x="44" y="374"/>
                  </a:lnTo>
                  <a:lnTo>
                    <a:pt x="40" y="375"/>
                  </a:lnTo>
                  <a:lnTo>
                    <a:pt x="35" y="376"/>
                  </a:lnTo>
                  <a:lnTo>
                    <a:pt x="29" y="380"/>
                  </a:lnTo>
                  <a:lnTo>
                    <a:pt x="25" y="384"/>
                  </a:lnTo>
                  <a:lnTo>
                    <a:pt x="22" y="388"/>
                  </a:lnTo>
                  <a:lnTo>
                    <a:pt x="22" y="388"/>
                  </a:lnTo>
                  <a:lnTo>
                    <a:pt x="19" y="395"/>
                  </a:lnTo>
                  <a:lnTo>
                    <a:pt x="18" y="402"/>
                  </a:lnTo>
                  <a:lnTo>
                    <a:pt x="19" y="411"/>
                  </a:lnTo>
                  <a:lnTo>
                    <a:pt x="22" y="418"/>
                  </a:lnTo>
                  <a:lnTo>
                    <a:pt x="22" y="418"/>
                  </a:lnTo>
                  <a:lnTo>
                    <a:pt x="25" y="421"/>
                  </a:lnTo>
                  <a:lnTo>
                    <a:pt x="29" y="424"/>
                  </a:lnTo>
                  <a:lnTo>
                    <a:pt x="35" y="427"/>
                  </a:lnTo>
                  <a:lnTo>
                    <a:pt x="44" y="428"/>
                  </a:lnTo>
                  <a:lnTo>
                    <a:pt x="44" y="428"/>
                  </a:lnTo>
                  <a:lnTo>
                    <a:pt x="44" y="428"/>
                  </a:lnTo>
                  <a:lnTo>
                    <a:pt x="63" y="426"/>
                  </a:lnTo>
                  <a:lnTo>
                    <a:pt x="83" y="423"/>
                  </a:lnTo>
                  <a:lnTo>
                    <a:pt x="102" y="419"/>
                  </a:lnTo>
                  <a:lnTo>
                    <a:pt x="118" y="413"/>
                  </a:lnTo>
                  <a:lnTo>
                    <a:pt x="135" y="405"/>
                  </a:lnTo>
                  <a:lnTo>
                    <a:pt x="150" y="397"/>
                  </a:lnTo>
                  <a:lnTo>
                    <a:pt x="166" y="388"/>
                  </a:lnTo>
                  <a:lnTo>
                    <a:pt x="179" y="378"/>
                  </a:lnTo>
                  <a:lnTo>
                    <a:pt x="192" y="367"/>
                  </a:lnTo>
                  <a:lnTo>
                    <a:pt x="206" y="355"/>
                  </a:lnTo>
                  <a:lnTo>
                    <a:pt x="217" y="342"/>
                  </a:lnTo>
                  <a:lnTo>
                    <a:pt x="228" y="330"/>
                  </a:lnTo>
                  <a:lnTo>
                    <a:pt x="250" y="303"/>
                  </a:lnTo>
                  <a:lnTo>
                    <a:pt x="270" y="275"/>
                  </a:lnTo>
                  <a:lnTo>
                    <a:pt x="270" y="275"/>
                  </a:lnTo>
                  <a:lnTo>
                    <a:pt x="294" y="236"/>
                  </a:lnTo>
                  <a:lnTo>
                    <a:pt x="294" y="236"/>
                  </a:lnTo>
                  <a:lnTo>
                    <a:pt x="313" y="207"/>
                  </a:lnTo>
                  <a:lnTo>
                    <a:pt x="333" y="178"/>
                  </a:lnTo>
                  <a:lnTo>
                    <a:pt x="344" y="163"/>
                  </a:lnTo>
                  <a:lnTo>
                    <a:pt x="354" y="150"/>
                  </a:lnTo>
                  <a:lnTo>
                    <a:pt x="366" y="137"/>
                  </a:lnTo>
                  <a:lnTo>
                    <a:pt x="378" y="124"/>
                  </a:lnTo>
                  <a:lnTo>
                    <a:pt x="390" y="114"/>
                  </a:lnTo>
                  <a:lnTo>
                    <a:pt x="404" y="103"/>
                  </a:lnTo>
                  <a:lnTo>
                    <a:pt x="417" y="94"/>
                  </a:lnTo>
                  <a:lnTo>
                    <a:pt x="432" y="86"/>
                  </a:lnTo>
                  <a:lnTo>
                    <a:pt x="448" y="80"/>
                  </a:lnTo>
                  <a:lnTo>
                    <a:pt x="465" y="76"/>
                  </a:lnTo>
                  <a:lnTo>
                    <a:pt x="482" y="72"/>
                  </a:lnTo>
                  <a:lnTo>
                    <a:pt x="500" y="71"/>
                  </a:lnTo>
                  <a:lnTo>
                    <a:pt x="500" y="71"/>
                  </a:lnTo>
                  <a:lnTo>
                    <a:pt x="518" y="72"/>
                  </a:lnTo>
                  <a:lnTo>
                    <a:pt x="536" y="76"/>
                  </a:lnTo>
                  <a:lnTo>
                    <a:pt x="552" y="80"/>
                  </a:lnTo>
                  <a:lnTo>
                    <a:pt x="569" y="86"/>
                  </a:lnTo>
                  <a:lnTo>
                    <a:pt x="583" y="94"/>
                  </a:lnTo>
                  <a:lnTo>
                    <a:pt x="597" y="103"/>
                  </a:lnTo>
                  <a:lnTo>
                    <a:pt x="610" y="114"/>
                  </a:lnTo>
                  <a:lnTo>
                    <a:pt x="623" y="125"/>
                  </a:lnTo>
                  <a:lnTo>
                    <a:pt x="635" y="137"/>
                  </a:lnTo>
                  <a:lnTo>
                    <a:pt x="646" y="150"/>
                  </a:lnTo>
                  <a:lnTo>
                    <a:pt x="657" y="163"/>
                  </a:lnTo>
                  <a:lnTo>
                    <a:pt x="668" y="178"/>
                  </a:lnTo>
                  <a:lnTo>
                    <a:pt x="688" y="207"/>
                  </a:lnTo>
                  <a:lnTo>
                    <a:pt x="706" y="236"/>
                  </a:lnTo>
                  <a:lnTo>
                    <a:pt x="706" y="236"/>
                  </a:lnTo>
                  <a:lnTo>
                    <a:pt x="731" y="275"/>
                  </a:lnTo>
                  <a:lnTo>
                    <a:pt x="731" y="275"/>
                  </a:lnTo>
                  <a:lnTo>
                    <a:pt x="751" y="303"/>
                  </a:lnTo>
                  <a:lnTo>
                    <a:pt x="772" y="330"/>
                  </a:lnTo>
                  <a:lnTo>
                    <a:pt x="784" y="342"/>
                  </a:lnTo>
                  <a:lnTo>
                    <a:pt x="795" y="355"/>
                  </a:lnTo>
                  <a:lnTo>
                    <a:pt x="808" y="367"/>
                  </a:lnTo>
                  <a:lnTo>
                    <a:pt x="822" y="378"/>
                  </a:lnTo>
                  <a:lnTo>
                    <a:pt x="835" y="388"/>
                  </a:lnTo>
                  <a:lnTo>
                    <a:pt x="851" y="397"/>
                  </a:lnTo>
                  <a:lnTo>
                    <a:pt x="866" y="405"/>
                  </a:lnTo>
                  <a:lnTo>
                    <a:pt x="883" y="413"/>
                  </a:lnTo>
                  <a:lnTo>
                    <a:pt x="899" y="419"/>
                  </a:lnTo>
                  <a:lnTo>
                    <a:pt x="918" y="423"/>
                  </a:lnTo>
                  <a:lnTo>
                    <a:pt x="937" y="426"/>
                  </a:lnTo>
                  <a:lnTo>
                    <a:pt x="957" y="428"/>
                  </a:lnTo>
                  <a:lnTo>
                    <a:pt x="957" y="428"/>
                  </a:lnTo>
                  <a:lnTo>
                    <a:pt x="965" y="427"/>
                  </a:lnTo>
                  <a:lnTo>
                    <a:pt x="971" y="424"/>
                  </a:lnTo>
                  <a:lnTo>
                    <a:pt x="975" y="421"/>
                  </a:lnTo>
                  <a:lnTo>
                    <a:pt x="979" y="418"/>
                  </a:lnTo>
                  <a:lnTo>
                    <a:pt x="979" y="418"/>
                  </a:lnTo>
                  <a:lnTo>
                    <a:pt x="982" y="411"/>
                  </a:lnTo>
                  <a:lnTo>
                    <a:pt x="983" y="402"/>
                  </a:lnTo>
                  <a:lnTo>
                    <a:pt x="983"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4" name="Rectangle 41">
              <a:extLst>
                <a:ext uri="{FF2B5EF4-FFF2-40B4-BE49-F238E27FC236}">
                  <a16:creationId xmlns:a16="http://schemas.microsoft.com/office/drawing/2014/main" id="{77B9BDE5-85DA-461B-E194-F7CFF7EA1501}"/>
                </a:ext>
              </a:extLst>
            </p:cNvPr>
            <p:cNvSpPr>
              <a:spLocks noChangeArrowheads="1"/>
            </p:cNvSpPr>
            <p:nvPr/>
          </p:nvSpPr>
          <p:spPr bwMode="auto">
            <a:xfrm>
              <a:off x="513030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5" name="Rectangle 42">
              <a:extLst>
                <a:ext uri="{FF2B5EF4-FFF2-40B4-BE49-F238E27FC236}">
                  <a16:creationId xmlns:a16="http://schemas.microsoft.com/office/drawing/2014/main" id="{07377C13-CD54-2E4E-9025-7C6D70E1806C}"/>
                </a:ext>
              </a:extLst>
            </p:cNvPr>
            <p:cNvSpPr>
              <a:spLocks noChangeArrowheads="1"/>
            </p:cNvSpPr>
            <p:nvPr/>
          </p:nvSpPr>
          <p:spPr bwMode="auto">
            <a:xfrm>
              <a:off x="530334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6" name="Rectangle 43">
              <a:extLst>
                <a:ext uri="{FF2B5EF4-FFF2-40B4-BE49-F238E27FC236}">
                  <a16:creationId xmlns:a16="http://schemas.microsoft.com/office/drawing/2014/main" id="{77606425-A2D6-208D-D082-5041C4B4F0C0}"/>
                </a:ext>
              </a:extLst>
            </p:cNvPr>
            <p:cNvSpPr>
              <a:spLocks noChangeArrowheads="1"/>
            </p:cNvSpPr>
            <p:nvPr/>
          </p:nvSpPr>
          <p:spPr bwMode="auto">
            <a:xfrm>
              <a:off x="535890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7" name="Rectangle 44">
              <a:extLst>
                <a:ext uri="{FF2B5EF4-FFF2-40B4-BE49-F238E27FC236}">
                  <a16:creationId xmlns:a16="http://schemas.microsoft.com/office/drawing/2014/main" id="{6D6FD8D7-981B-E47B-CBB2-C073F26A4EBF}"/>
                </a:ext>
              </a:extLst>
            </p:cNvPr>
            <p:cNvSpPr>
              <a:spLocks noChangeArrowheads="1"/>
            </p:cNvSpPr>
            <p:nvPr/>
          </p:nvSpPr>
          <p:spPr bwMode="auto">
            <a:xfrm>
              <a:off x="4715969"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8" name="Rectangle 45">
              <a:extLst>
                <a:ext uri="{FF2B5EF4-FFF2-40B4-BE49-F238E27FC236}">
                  <a16:creationId xmlns:a16="http://schemas.microsoft.com/office/drawing/2014/main" id="{D3B73932-2547-1444-2EB2-3757510E73A1}"/>
                </a:ext>
              </a:extLst>
            </p:cNvPr>
            <p:cNvSpPr>
              <a:spLocks noChangeArrowheads="1"/>
            </p:cNvSpPr>
            <p:nvPr/>
          </p:nvSpPr>
          <p:spPr bwMode="auto">
            <a:xfrm>
              <a:off x="4771532"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39" name="Rectangle 46">
              <a:extLst>
                <a:ext uri="{FF2B5EF4-FFF2-40B4-BE49-F238E27FC236}">
                  <a16:creationId xmlns:a16="http://schemas.microsoft.com/office/drawing/2014/main" id="{03ABB5DE-A415-86E6-C792-D6A926339AB2}"/>
                </a:ext>
              </a:extLst>
            </p:cNvPr>
            <p:cNvSpPr>
              <a:spLocks noChangeArrowheads="1"/>
            </p:cNvSpPr>
            <p:nvPr/>
          </p:nvSpPr>
          <p:spPr bwMode="auto">
            <a:xfrm>
              <a:off x="5071569"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40" name="Rectangle 47">
              <a:extLst>
                <a:ext uri="{FF2B5EF4-FFF2-40B4-BE49-F238E27FC236}">
                  <a16:creationId xmlns:a16="http://schemas.microsoft.com/office/drawing/2014/main" id="{384A6C2B-1FFF-F948-2EC7-B36017192E49}"/>
                </a:ext>
              </a:extLst>
            </p:cNvPr>
            <p:cNvSpPr>
              <a:spLocks noChangeArrowheads="1"/>
            </p:cNvSpPr>
            <p:nvPr/>
          </p:nvSpPr>
          <p:spPr bwMode="auto">
            <a:xfrm>
              <a:off x="50128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41" name="Rectangle 48">
              <a:extLst>
                <a:ext uri="{FF2B5EF4-FFF2-40B4-BE49-F238E27FC236}">
                  <a16:creationId xmlns:a16="http://schemas.microsoft.com/office/drawing/2014/main" id="{0E3B0EAC-14A9-0C6B-77E2-7220E6734C52}"/>
                </a:ext>
              </a:extLst>
            </p:cNvPr>
            <p:cNvSpPr>
              <a:spLocks noChangeArrowheads="1"/>
            </p:cNvSpPr>
            <p:nvPr/>
          </p:nvSpPr>
          <p:spPr bwMode="auto">
            <a:xfrm>
              <a:off x="4954094"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42" name="Freeform 49">
              <a:extLst>
                <a:ext uri="{FF2B5EF4-FFF2-40B4-BE49-F238E27FC236}">
                  <a16:creationId xmlns:a16="http://schemas.microsoft.com/office/drawing/2014/main" id="{17C52798-8D1C-15F9-4ECD-2783B0966B2A}"/>
                </a:ext>
              </a:extLst>
            </p:cNvPr>
            <p:cNvSpPr>
              <a:spLocks/>
            </p:cNvSpPr>
            <p:nvPr/>
          </p:nvSpPr>
          <p:spPr bwMode="auto">
            <a:xfrm>
              <a:off x="4657232" y="5881688"/>
              <a:ext cx="779463" cy="339725"/>
            </a:xfrm>
            <a:custGeom>
              <a:avLst/>
              <a:gdLst>
                <a:gd name="T0" fmla="*/ 46 w 982"/>
                <a:gd name="T1" fmla="*/ 71 h 427"/>
                <a:gd name="T2" fmla="*/ 74 w 982"/>
                <a:gd name="T3" fmla="*/ 76 h 427"/>
                <a:gd name="T4" fmla="*/ 126 w 982"/>
                <a:gd name="T5" fmla="*/ 101 h 427"/>
                <a:gd name="T6" fmla="*/ 168 w 982"/>
                <a:gd name="T7" fmla="*/ 140 h 427"/>
                <a:gd name="T8" fmla="*/ 216 w 982"/>
                <a:gd name="T9" fmla="*/ 204 h 427"/>
                <a:gd name="T10" fmla="*/ 258 w 982"/>
                <a:gd name="T11" fmla="*/ 270 h 427"/>
                <a:gd name="T12" fmla="*/ 302 w 982"/>
                <a:gd name="T13" fmla="*/ 329 h 427"/>
                <a:gd name="T14" fmla="*/ 342 w 982"/>
                <a:gd name="T15" fmla="*/ 368 h 427"/>
                <a:gd name="T16" fmla="*/ 385 w 982"/>
                <a:gd name="T17" fmla="*/ 399 h 427"/>
                <a:gd name="T18" fmla="*/ 435 w 982"/>
                <a:gd name="T19" fmla="*/ 419 h 427"/>
                <a:gd name="T20" fmla="*/ 491 w 982"/>
                <a:gd name="T21" fmla="*/ 427 h 427"/>
                <a:gd name="T22" fmla="*/ 529 w 982"/>
                <a:gd name="T23" fmla="*/ 424 h 427"/>
                <a:gd name="T24" fmla="*/ 581 w 982"/>
                <a:gd name="T25" fmla="*/ 407 h 427"/>
                <a:gd name="T26" fmla="*/ 626 w 982"/>
                <a:gd name="T27" fmla="*/ 379 h 427"/>
                <a:gd name="T28" fmla="*/ 667 w 982"/>
                <a:gd name="T29" fmla="*/ 343 h 427"/>
                <a:gd name="T30" fmla="*/ 703 w 982"/>
                <a:gd name="T31" fmla="*/ 301 h 427"/>
                <a:gd name="T32" fmla="*/ 745 w 982"/>
                <a:gd name="T33" fmla="*/ 237 h 427"/>
                <a:gd name="T34" fmla="*/ 802 w 982"/>
                <a:gd name="T35" fmla="*/ 155 h 427"/>
                <a:gd name="T36" fmla="*/ 841 w 982"/>
                <a:gd name="T37" fmla="*/ 112 h 427"/>
                <a:gd name="T38" fmla="*/ 890 w 982"/>
                <a:gd name="T39" fmla="*/ 82 h 427"/>
                <a:gd name="T40" fmla="*/ 927 w 982"/>
                <a:gd name="T41" fmla="*/ 72 h 427"/>
                <a:gd name="T42" fmla="*/ 948 w 982"/>
                <a:gd name="T43" fmla="*/ 70 h 427"/>
                <a:gd name="T44" fmla="*/ 969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4 w 982"/>
                <a:gd name="T57" fmla="*/ 13 h 427"/>
                <a:gd name="T58" fmla="*/ 827 w 982"/>
                <a:gd name="T59" fmla="*/ 37 h 427"/>
                <a:gd name="T60" fmla="*/ 785 w 982"/>
                <a:gd name="T61" fmla="*/ 70 h 427"/>
                <a:gd name="T62" fmla="*/ 748 w 982"/>
                <a:gd name="T63" fmla="*/ 110 h 427"/>
                <a:gd name="T64" fmla="*/ 714 w 982"/>
                <a:gd name="T65" fmla="*/ 156 h 427"/>
                <a:gd name="T66" fmla="*/ 650 w 982"/>
                <a:gd name="T67" fmla="*/ 255 h 427"/>
                <a:gd name="T68" fmla="*/ 612 w 982"/>
                <a:gd name="T69" fmla="*/ 301 h 427"/>
                <a:gd name="T70" fmla="*/ 567 w 982"/>
                <a:gd name="T71" fmla="*/ 336 h 427"/>
                <a:gd name="T72" fmla="*/ 532 w 982"/>
                <a:gd name="T73" fmla="*/ 350 h 427"/>
                <a:gd name="T74" fmla="*/ 502 w 982"/>
                <a:gd name="T75" fmla="*/ 355 h 427"/>
                <a:gd name="T76" fmla="*/ 481 w 982"/>
                <a:gd name="T77" fmla="*/ 355 h 427"/>
                <a:gd name="T78" fmla="*/ 451 w 982"/>
                <a:gd name="T79" fmla="*/ 350 h 427"/>
                <a:gd name="T80" fmla="*/ 416 w 982"/>
                <a:gd name="T81" fmla="*/ 336 h 427"/>
                <a:gd name="T82" fmla="*/ 371 w 982"/>
                <a:gd name="T83" fmla="*/ 301 h 427"/>
                <a:gd name="T84" fmla="*/ 332 w 982"/>
                <a:gd name="T85" fmla="*/ 255 h 427"/>
                <a:gd name="T86" fmla="*/ 267 w 982"/>
                <a:gd name="T87" fmla="*/ 156 h 427"/>
                <a:gd name="T88" fmla="*/ 234 w 982"/>
                <a:gd name="T89" fmla="*/ 110 h 427"/>
                <a:gd name="T90" fmla="*/ 197 w 982"/>
                <a:gd name="T91" fmla="*/ 70 h 427"/>
                <a:gd name="T92" fmla="*/ 156 w 982"/>
                <a:gd name="T93" fmla="*/ 37 h 427"/>
                <a:gd name="T94" fmla="*/ 109 w 982"/>
                <a:gd name="T95" fmla="*/ 13 h 427"/>
                <a:gd name="T96" fmla="*/ 54 w 982"/>
                <a:gd name="T97" fmla="*/ 1 h 427"/>
                <a:gd name="T98" fmla="*/ 26 w 982"/>
                <a:gd name="T99" fmla="*/ 0 h 427"/>
                <a:gd name="T100" fmla="*/ 8 w 982"/>
                <a:gd name="T101" fmla="*/ 10 h 427"/>
                <a:gd name="T102" fmla="*/ 1 w 982"/>
                <a:gd name="T103" fmla="*/ 26 h 427"/>
                <a:gd name="T104" fmla="*/ 2 w 982"/>
                <a:gd name="T105" fmla="*/ 46 h 427"/>
                <a:gd name="T106" fmla="*/ 14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6" y="71"/>
                  </a:lnTo>
                  <a:lnTo>
                    <a:pt x="55" y="72"/>
                  </a:lnTo>
                  <a:lnTo>
                    <a:pt x="65" y="74"/>
                  </a:lnTo>
                  <a:lnTo>
                    <a:pt x="74" y="76"/>
                  </a:lnTo>
                  <a:lnTo>
                    <a:pt x="93" y="82"/>
                  </a:lnTo>
                  <a:lnTo>
                    <a:pt x="111" y="91"/>
                  </a:lnTo>
                  <a:lnTo>
                    <a:pt x="126" y="101"/>
                  </a:lnTo>
                  <a:lnTo>
                    <a:pt x="140" y="112"/>
                  </a:lnTo>
                  <a:lnTo>
                    <a:pt x="155" y="126"/>
                  </a:lnTo>
                  <a:lnTo>
                    <a:pt x="168" y="140"/>
                  </a:lnTo>
                  <a:lnTo>
                    <a:pt x="181" y="155"/>
                  </a:lnTo>
                  <a:lnTo>
                    <a:pt x="193" y="170"/>
                  </a:lnTo>
                  <a:lnTo>
                    <a:pt x="216" y="204"/>
                  </a:lnTo>
                  <a:lnTo>
                    <a:pt x="236" y="237"/>
                  </a:lnTo>
                  <a:lnTo>
                    <a:pt x="258" y="270"/>
                  </a:lnTo>
                  <a:lnTo>
                    <a:pt x="258" y="270"/>
                  </a:lnTo>
                  <a:lnTo>
                    <a:pt x="280" y="301"/>
                  </a:lnTo>
                  <a:lnTo>
                    <a:pt x="291" y="315"/>
                  </a:lnTo>
                  <a:lnTo>
                    <a:pt x="302" y="329"/>
                  </a:lnTo>
                  <a:lnTo>
                    <a:pt x="315" y="343"/>
                  </a:lnTo>
                  <a:lnTo>
                    <a:pt x="328" y="355"/>
                  </a:lnTo>
                  <a:lnTo>
                    <a:pt x="342" y="368"/>
                  </a:lnTo>
                  <a:lnTo>
                    <a:pt x="355" y="379"/>
                  </a:lnTo>
                  <a:lnTo>
                    <a:pt x="370" y="389"/>
                  </a:lnTo>
                  <a:lnTo>
                    <a:pt x="385" y="399"/>
                  </a:lnTo>
                  <a:lnTo>
                    <a:pt x="402" y="407"/>
                  </a:lnTo>
                  <a:lnTo>
                    <a:pt x="418" y="413"/>
                  </a:lnTo>
                  <a:lnTo>
                    <a:pt x="435" y="419"/>
                  </a:lnTo>
                  <a:lnTo>
                    <a:pt x="453" y="424"/>
                  </a:lnTo>
                  <a:lnTo>
                    <a:pt x="472" y="426"/>
                  </a:lnTo>
                  <a:lnTo>
                    <a:pt x="491" y="427"/>
                  </a:lnTo>
                  <a:lnTo>
                    <a:pt x="491" y="427"/>
                  </a:lnTo>
                  <a:lnTo>
                    <a:pt x="511" y="426"/>
                  </a:lnTo>
                  <a:lnTo>
                    <a:pt x="529" y="424"/>
                  </a:lnTo>
                  <a:lnTo>
                    <a:pt x="548" y="419"/>
                  </a:lnTo>
                  <a:lnTo>
                    <a:pt x="565" y="413"/>
                  </a:lnTo>
                  <a:lnTo>
                    <a:pt x="581" y="407"/>
                  </a:lnTo>
                  <a:lnTo>
                    <a:pt x="598" y="399"/>
                  </a:lnTo>
                  <a:lnTo>
                    <a:pt x="612" y="389"/>
                  </a:lnTo>
                  <a:lnTo>
                    <a:pt x="626" y="379"/>
                  </a:lnTo>
                  <a:lnTo>
                    <a:pt x="641" y="368"/>
                  </a:lnTo>
                  <a:lnTo>
                    <a:pt x="654" y="355"/>
                  </a:lnTo>
                  <a:lnTo>
                    <a:pt x="667" y="343"/>
                  </a:lnTo>
                  <a:lnTo>
                    <a:pt x="679" y="329"/>
                  </a:lnTo>
                  <a:lnTo>
                    <a:pt x="691" y="315"/>
                  </a:lnTo>
                  <a:lnTo>
                    <a:pt x="703" y="301"/>
                  </a:lnTo>
                  <a:lnTo>
                    <a:pt x="724" y="270"/>
                  </a:lnTo>
                  <a:lnTo>
                    <a:pt x="724" y="270"/>
                  </a:lnTo>
                  <a:lnTo>
                    <a:pt x="745" y="237"/>
                  </a:lnTo>
                  <a:lnTo>
                    <a:pt x="767" y="204"/>
                  </a:lnTo>
                  <a:lnTo>
                    <a:pt x="790" y="170"/>
                  </a:lnTo>
                  <a:lnTo>
                    <a:pt x="802" y="155"/>
                  </a:lnTo>
                  <a:lnTo>
                    <a:pt x="814" y="140"/>
                  </a:lnTo>
                  <a:lnTo>
                    <a:pt x="828" y="126"/>
                  </a:lnTo>
                  <a:lnTo>
                    <a:pt x="841" y="112"/>
                  </a:lnTo>
                  <a:lnTo>
                    <a:pt x="857" y="101"/>
                  </a:lnTo>
                  <a:lnTo>
                    <a:pt x="872" y="91"/>
                  </a:lnTo>
                  <a:lnTo>
                    <a:pt x="890" y="82"/>
                  </a:lnTo>
                  <a:lnTo>
                    <a:pt x="907" y="76"/>
                  </a:lnTo>
                  <a:lnTo>
                    <a:pt x="917" y="74"/>
                  </a:lnTo>
                  <a:lnTo>
                    <a:pt x="927" y="72"/>
                  </a:lnTo>
                  <a:lnTo>
                    <a:pt x="937" y="71"/>
                  </a:lnTo>
                  <a:lnTo>
                    <a:pt x="948" y="70"/>
                  </a:lnTo>
                  <a:lnTo>
                    <a:pt x="948" y="70"/>
                  </a:lnTo>
                  <a:lnTo>
                    <a:pt x="956" y="69"/>
                  </a:lnTo>
                  <a:lnTo>
                    <a:pt x="963" y="67"/>
                  </a:lnTo>
                  <a:lnTo>
                    <a:pt x="969" y="63"/>
                  </a:lnTo>
                  <a:lnTo>
                    <a:pt x="973" y="59"/>
                  </a:lnTo>
                  <a:lnTo>
                    <a:pt x="977" y="52"/>
                  </a:lnTo>
                  <a:lnTo>
                    <a:pt x="979" y="46"/>
                  </a:lnTo>
                  <a:lnTo>
                    <a:pt x="981" y="40"/>
                  </a:lnTo>
                  <a:lnTo>
                    <a:pt x="982" y="34"/>
                  </a:lnTo>
                  <a:lnTo>
                    <a:pt x="981" y="26"/>
                  </a:lnTo>
                  <a:lnTo>
                    <a:pt x="980" y="20"/>
                  </a:lnTo>
                  <a:lnTo>
                    <a:pt x="977" y="15"/>
                  </a:lnTo>
                  <a:lnTo>
                    <a:pt x="973" y="10"/>
                  </a:lnTo>
                  <a:lnTo>
                    <a:pt x="969" y="5"/>
                  </a:lnTo>
                  <a:lnTo>
                    <a:pt x="963" y="2"/>
                  </a:lnTo>
                  <a:lnTo>
                    <a:pt x="956" y="0"/>
                  </a:lnTo>
                  <a:lnTo>
                    <a:pt x="948" y="0"/>
                  </a:lnTo>
                  <a:lnTo>
                    <a:pt x="948" y="0"/>
                  </a:lnTo>
                  <a:lnTo>
                    <a:pt x="928" y="1"/>
                  </a:lnTo>
                  <a:lnTo>
                    <a:pt x="909" y="4"/>
                  </a:lnTo>
                  <a:lnTo>
                    <a:pt x="892" y="8"/>
                  </a:lnTo>
                  <a:lnTo>
                    <a:pt x="874" y="13"/>
                  </a:lnTo>
                  <a:lnTo>
                    <a:pt x="858" y="20"/>
                  </a:lnTo>
                  <a:lnTo>
                    <a:pt x="842" y="27"/>
                  </a:lnTo>
                  <a:lnTo>
                    <a:pt x="827" y="37"/>
                  </a:lnTo>
                  <a:lnTo>
                    <a:pt x="812" y="47"/>
                  </a:lnTo>
                  <a:lnTo>
                    <a:pt x="799" y="57"/>
                  </a:lnTo>
                  <a:lnTo>
                    <a:pt x="785" y="70"/>
                  </a:lnTo>
                  <a:lnTo>
                    <a:pt x="772" y="82"/>
                  </a:lnTo>
                  <a:lnTo>
                    <a:pt x="760" y="96"/>
                  </a:lnTo>
                  <a:lnTo>
                    <a:pt x="748" y="110"/>
                  </a:lnTo>
                  <a:lnTo>
                    <a:pt x="737" y="125"/>
                  </a:lnTo>
                  <a:lnTo>
                    <a:pt x="714" y="156"/>
                  </a:lnTo>
                  <a:lnTo>
                    <a:pt x="714" y="156"/>
                  </a:lnTo>
                  <a:lnTo>
                    <a:pt x="694" y="188"/>
                  </a:lnTo>
                  <a:lnTo>
                    <a:pt x="673" y="221"/>
                  </a:lnTo>
                  <a:lnTo>
                    <a:pt x="650" y="255"/>
                  </a:lnTo>
                  <a:lnTo>
                    <a:pt x="638" y="271"/>
                  </a:lnTo>
                  <a:lnTo>
                    <a:pt x="625" y="286"/>
                  </a:lnTo>
                  <a:lnTo>
                    <a:pt x="612" y="301"/>
                  </a:lnTo>
                  <a:lnTo>
                    <a:pt x="598" y="314"/>
                  </a:lnTo>
                  <a:lnTo>
                    <a:pt x="582" y="325"/>
                  </a:lnTo>
                  <a:lnTo>
                    <a:pt x="567" y="336"/>
                  </a:lnTo>
                  <a:lnTo>
                    <a:pt x="549" y="344"/>
                  </a:lnTo>
                  <a:lnTo>
                    <a:pt x="541" y="348"/>
                  </a:lnTo>
                  <a:lnTo>
                    <a:pt x="532" y="350"/>
                  </a:lnTo>
                  <a:lnTo>
                    <a:pt x="522" y="352"/>
                  </a:lnTo>
                  <a:lnTo>
                    <a:pt x="512" y="354"/>
                  </a:lnTo>
                  <a:lnTo>
                    <a:pt x="502" y="355"/>
                  </a:lnTo>
                  <a:lnTo>
                    <a:pt x="491" y="355"/>
                  </a:lnTo>
                  <a:lnTo>
                    <a:pt x="491" y="355"/>
                  </a:lnTo>
                  <a:lnTo>
                    <a:pt x="481" y="355"/>
                  </a:lnTo>
                  <a:lnTo>
                    <a:pt x="471" y="354"/>
                  </a:lnTo>
                  <a:lnTo>
                    <a:pt x="460" y="352"/>
                  </a:lnTo>
                  <a:lnTo>
                    <a:pt x="451" y="350"/>
                  </a:lnTo>
                  <a:lnTo>
                    <a:pt x="442" y="348"/>
                  </a:lnTo>
                  <a:lnTo>
                    <a:pt x="432" y="344"/>
                  </a:lnTo>
                  <a:lnTo>
                    <a:pt x="416" y="336"/>
                  </a:lnTo>
                  <a:lnTo>
                    <a:pt x="399" y="325"/>
                  </a:lnTo>
                  <a:lnTo>
                    <a:pt x="385" y="314"/>
                  </a:lnTo>
                  <a:lnTo>
                    <a:pt x="371" y="301"/>
                  </a:lnTo>
                  <a:lnTo>
                    <a:pt x="357" y="286"/>
                  </a:lnTo>
                  <a:lnTo>
                    <a:pt x="345" y="271"/>
                  </a:lnTo>
                  <a:lnTo>
                    <a:pt x="332" y="255"/>
                  </a:lnTo>
                  <a:lnTo>
                    <a:pt x="310" y="221"/>
                  </a:lnTo>
                  <a:lnTo>
                    <a:pt x="288" y="188"/>
                  </a:lnTo>
                  <a:lnTo>
                    <a:pt x="267" y="156"/>
                  </a:lnTo>
                  <a:lnTo>
                    <a:pt x="267" y="156"/>
                  </a:lnTo>
                  <a:lnTo>
                    <a:pt x="246" y="125"/>
                  </a:lnTo>
                  <a:lnTo>
                    <a:pt x="234" y="110"/>
                  </a:lnTo>
                  <a:lnTo>
                    <a:pt x="222" y="96"/>
                  </a:lnTo>
                  <a:lnTo>
                    <a:pt x="210" y="82"/>
                  </a:lnTo>
                  <a:lnTo>
                    <a:pt x="197" y="70"/>
                  </a:lnTo>
                  <a:lnTo>
                    <a:pt x="184" y="57"/>
                  </a:lnTo>
                  <a:lnTo>
                    <a:pt x="170" y="47"/>
                  </a:lnTo>
                  <a:lnTo>
                    <a:pt x="156" y="37"/>
                  </a:lnTo>
                  <a:lnTo>
                    <a:pt x="140" y="27"/>
                  </a:lnTo>
                  <a:lnTo>
                    <a:pt x="125" y="20"/>
                  </a:lnTo>
                  <a:lnTo>
                    <a:pt x="109" y="13"/>
                  </a:lnTo>
                  <a:lnTo>
                    <a:pt x="91" y="8"/>
                  </a:lnTo>
                  <a:lnTo>
                    <a:pt x="73" y="4"/>
                  </a:lnTo>
                  <a:lnTo>
                    <a:pt x="54" y="1"/>
                  </a:lnTo>
                  <a:lnTo>
                    <a:pt x="34" y="0"/>
                  </a:lnTo>
                  <a:lnTo>
                    <a:pt x="34" y="0"/>
                  </a:lnTo>
                  <a:lnTo>
                    <a:pt x="26" y="0"/>
                  </a:lnTo>
                  <a:lnTo>
                    <a:pt x="20" y="2"/>
                  </a:lnTo>
                  <a:lnTo>
                    <a:pt x="14" y="5"/>
                  </a:lnTo>
                  <a:lnTo>
                    <a:pt x="8" y="10"/>
                  </a:lnTo>
                  <a:lnTo>
                    <a:pt x="5" y="15"/>
                  </a:lnTo>
                  <a:lnTo>
                    <a:pt x="2" y="20"/>
                  </a:lnTo>
                  <a:lnTo>
                    <a:pt x="1" y="26"/>
                  </a:lnTo>
                  <a:lnTo>
                    <a:pt x="0" y="34"/>
                  </a:lnTo>
                  <a:lnTo>
                    <a:pt x="1" y="40"/>
                  </a:lnTo>
                  <a:lnTo>
                    <a:pt x="2" y="46"/>
                  </a:lnTo>
                  <a:lnTo>
                    <a:pt x="5" y="52"/>
                  </a:lnTo>
                  <a:lnTo>
                    <a:pt x="8" y="59"/>
                  </a:lnTo>
                  <a:lnTo>
                    <a:pt x="14" y="63"/>
                  </a:lnTo>
                  <a:lnTo>
                    <a:pt x="20" y="67"/>
                  </a:lnTo>
                  <a:lnTo>
                    <a:pt x="27"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43" name="Freeform 50">
              <a:extLst>
                <a:ext uri="{FF2B5EF4-FFF2-40B4-BE49-F238E27FC236}">
                  <a16:creationId xmlns:a16="http://schemas.microsoft.com/office/drawing/2014/main" id="{85DDD72B-F3C8-70E1-DE7A-5F5019A9EA69}"/>
                </a:ext>
              </a:extLst>
            </p:cNvPr>
            <p:cNvSpPr>
              <a:spLocks noEditPoints="1"/>
            </p:cNvSpPr>
            <p:nvPr/>
          </p:nvSpPr>
          <p:spPr bwMode="auto">
            <a:xfrm>
              <a:off x="4650882" y="5875338"/>
              <a:ext cx="792163" cy="352425"/>
            </a:xfrm>
            <a:custGeom>
              <a:avLst/>
              <a:gdLst>
                <a:gd name="T0" fmla="*/ 3 w 999"/>
                <a:gd name="T1" fmla="*/ 26 h 445"/>
                <a:gd name="T2" fmla="*/ 42 w 999"/>
                <a:gd name="T3" fmla="*/ 0 h 445"/>
                <a:gd name="T4" fmla="*/ 141 w 999"/>
                <a:gd name="T5" fmla="*/ 24 h 445"/>
                <a:gd name="T6" fmla="*/ 230 w 999"/>
                <a:gd name="T7" fmla="*/ 92 h 445"/>
                <a:gd name="T8" fmla="*/ 308 w 999"/>
                <a:gd name="T9" fmla="*/ 200 h 445"/>
                <a:gd name="T10" fmla="*/ 375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0 w 999"/>
                <a:gd name="T23" fmla="*/ 33 h 445"/>
                <a:gd name="T24" fmla="*/ 955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0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3 w 999"/>
                <a:gd name="T75" fmla="*/ 296 h 445"/>
                <a:gd name="T76" fmla="*/ 268 w 999"/>
                <a:gd name="T77" fmla="*/ 171 h 445"/>
                <a:gd name="T78" fmla="*/ 192 w 999"/>
                <a:gd name="T79" fmla="*/ 79 h 445"/>
                <a:gd name="T80" fmla="*/ 100 w 999"/>
                <a:gd name="T81" fmla="*/ 27 h 445"/>
                <a:gd name="T82" fmla="*/ 31 w 999"/>
                <a:gd name="T83" fmla="*/ 20 h 445"/>
                <a:gd name="T84" fmla="*/ 17 w 999"/>
                <a:gd name="T85" fmla="*/ 43 h 445"/>
                <a:gd name="T86" fmla="*/ 27 w 999"/>
                <a:gd name="T87" fmla="*/ 65 h 445"/>
                <a:gd name="T88" fmla="*/ 79 w 999"/>
                <a:gd name="T89" fmla="*/ 76 h 445"/>
                <a:gd name="T90" fmla="*/ 166 w 999"/>
                <a:gd name="T91" fmla="*/ 126 h 445"/>
                <a:gd name="T92" fmla="*/ 248 w 999"/>
                <a:gd name="T93" fmla="*/ 236 h 445"/>
                <a:gd name="T94" fmla="*/ 325 w 999"/>
                <a:gd name="T95" fmla="*/ 342 h 445"/>
                <a:gd name="T96" fmla="*/ 409 w 999"/>
                <a:gd name="T97" fmla="*/ 407 h 445"/>
                <a:gd name="T98" fmla="*/ 499 w 999"/>
                <a:gd name="T99" fmla="*/ 427 h 445"/>
                <a:gd name="T100" fmla="*/ 606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7" y="7"/>
                  </a:lnTo>
                  <a:lnTo>
                    <a:pt x="25" y="3"/>
                  </a:lnTo>
                  <a:lnTo>
                    <a:pt x="33" y="1"/>
                  </a:lnTo>
                  <a:lnTo>
                    <a:pt x="42" y="0"/>
                  </a:lnTo>
                  <a:lnTo>
                    <a:pt x="42" y="0"/>
                  </a:lnTo>
                  <a:lnTo>
                    <a:pt x="65" y="2"/>
                  </a:lnTo>
                  <a:lnTo>
                    <a:pt x="86" y="5"/>
                  </a:lnTo>
                  <a:lnTo>
                    <a:pt x="105" y="11"/>
                  </a:lnTo>
                  <a:lnTo>
                    <a:pt x="124" y="17"/>
                  </a:lnTo>
                  <a:lnTo>
                    <a:pt x="141" y="24"/>
                  </a:lnTo>
                  <a:lnTo>
                    <a:pt x="158" y="33"/>
                  </a:lnTo>
                  <a:lnTo>
                    <a:pt x="174" y="44"/>
                  </a:lnTo>
                  <a:lnTo>
                    <a:pt x="189" y="54"/>
                  </a:lnTo>
                  <a:lnTo>
                    <a:pt x="203" y="66"/>
                  </a:lnTo>
                  <a:lnTo>
                    <a:pt x="217" y="79"/>
                  </a:lnTo>
                  <a:lnTo>
                    <a:pt x="230" y="92"/>
                  </a:lnTo>
                  <a:lnTo>
                    <a:pt x="241" y="106"/>
                  </a:lnTo>
                  <a:lnTo>
                    <a:pt x="253" y="119"/>
                  </a:lnTo>
                  <a:lnTo>
                    <a:pt x="263" y="133"/>
                  </a:lnTo>
                  <a:lnTo>
                    <a:pt x="283" y="161"/>
                  </a:lnTo>
                  <a:lnTo>
                    <a:pt x="283" y="161"/>
                  </a:lnTo>
                  <a:lnTo>
                    <a:pt x="308" y="200"/>
                  </a:lnTo>
                  <a:lnTo>
                    <a:pt x="308" y="200"/>
                  </a:lnTo>
                  <a:lnTo>
                    <a:pt x="326" y="228"/>
                  </a:lnTo>
                  <a:lnTo>
                    <a:pt x="345" y="256"/>
                  </a:lnTo>
                  <a:lnTo>
                    <a:pt x="355" y="269"/>
                  </a:lnTo>
                  <a:lnTo>
                    <a:pt x="365" y="282"/>
                  </a:lnTo>
                  <a:lnTo>
                    <a:pt x="375"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5" y="335"/>
                  </a:lnTo>
                  <a:lnTo>
                    <a:pt x="588" y="327"/>
                  </a:lnTo>
                  <a:lnTo>
                    <a:pt x="600" y="317"/>
                  </a:lnTo>
                  <a:lnTo>
                    <a:pt x="612" y="306"/>
                  </a:lnTo>
                  <a:lnTo>
                    <a:pt x="623" y="294"/>
                  </a:lnTo>
                  <a:lnTo>
                    <a:pt x="633" y="282"/>
                  </a:lnTo>
                  <a:lnTo>
                    <a:pt x="644" y="269"/>
                  </a:lnTo>
                  <a:lnTo>
                    <a:pt x="653" y="256"/>
                  </a:lnTo>
                  <a:lnTo>
                    <a:pt x="673" y="228"/>
                  </a:lnTo>
                  <a:lnTo>
                    <a:pt x="690" y="200"/>
                  </a:lnTo>
                  <a:lnTo>
                    <a:pt x="690" y="200"/>
                  </a:lnTo>
                  <a:lnTo>
                    <a:pt x="715" y="161"/>
                  </a:lnTo>
                  <a:lnTo>
                    <a:pt x="715" y="161"/>
                  </a:lnTo>
                  <a:lnTo>
                    <a:pt x="735" y="133"/>
                  </a:lnTo>
                  <a:lnTo>
                    <a:pt x="746" y="119"/>
                  </a:lnTo>
                  <a:lnTo>
                    <a:pt x="757" y="106"/>
                  </a:lnTo>
                  <a:lnTo>
                    <a:pt x="769" y="92"/>
                  </a:lnTo>
                  <a:lnTo>
                    <a:pt x="782" y="79"/>
                  </a:lnTo>
                  <a:lnTo>
                    <a:pt x="795" y="66"/>
                  </a:lnTo>
                  <a:lnTo>
                    <a:pt x="809" y="54"/>
                  </a:lnTo>
                  <a:lnTo>
                    <a:pt x="824" y="44"/>
                  </a:lnTo>
                  <a:lnTo>
                    <a:pt x="840" y="33"/>
                  </a:lnTo>
                  <a:lnTo>
                    <a:pt x="857" y="24"/>
                  </a:lnTo>
                  <a:lnTo>
                    <a:pt x="875" y="17"/>
                  </a:lnTo>
                  <a:lnTo>
                    <a:pt x="893" y="11"/>
                  </a:lnTo>
                  <a:lnTo>
                    <a:pt x="913" y="5"/>
                  </a:lnTo>
                  <a:lnTo>
                    <a:pt x="934" y="2"/>
                  </a:lnTo>
                  <a:lnTo>
                    <a:pt x="955" y="0"/>
                  </a:lnTo>
                  <a:lnTo>
                    <a:pt x="955"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2" y="80"/>
                  </a:lnTo>
                  <a:lnTo>
                    <a:pt x="975" y="84"/>
                  </a:lnTo>
                  <a:lnTo>
                    <a:pt x="967" y="87"/>
                  </a:lnTo>
                  <a:lnTo>
                    <a:pt x="956" y="89"/>
                  </a:lnTo>
                  <a:lnTo>
                    <a:pt x="956" y="89"/>
                  </a:lnTo>
                  <a:lnTo>
                    <a:pt x="939" y="90"/>
                  </a:lnTo>
                  <a:lnTo>
                    <a:pt x="923" y="93"/>
                  </a:lnTo>
                  <a:lnTo>
                    <a:pt x="908" y="97"/>
                  </a:lnTo>
                  <a:lnTo>
                    <a:pt x="893" y="104"/>
                  </a:lnTo>
                  <a:lnTo>
                    <a:pt x="880" y="111"/>
                  </a:lnTo>
                  <a:lnTo>
                    <a:pt x="868" y="119"/>
                  </a:lnTo>
                  <a:lnTo>
                    <a:pt x="855" y="130"/>
                  </a:lnTo>
                  <a:lnTo>
                    <a:pt x="844" y="140"/>
                  </a:lnTo>
                  <a:lnTo>
                    <a:pt x="833" y="151"/>
                  </a:lnTo>
                  <a:lnTo>
                    <a:pt x="822" y="164"/>
                  </a:lnTo>
                  <a:lnTo>
                    <a:pt x="812" y="176"/>
                  </a:lnTo>
                  <a:lnTo>
                    <a:pt x="803" y="190"/>
                  </a:lnTo>
                  <a:lnTo>
                    <a:pt x="783" y="217"/>
                  </a:lnTo>
                  <a:lnTo>
                    <a:pt x="766" y="245"/>
                  </a:lnTo>
                  <a:lnTo>
                    <a:pt x="766" y="245"/>
                  </a:lnTo>
                  <a:lnTo>
                    <a:pt x="740" y="285"/>
                  </a:lnTo>
                  <a:lnTo>
                    <a:pt x="740" y="285"/>
                  </a:lnTo>
                  <a:lnTo>
                    <a:pt x="720" y="314"/>
                  </a:lnTo>
                  <a:lnTo>
                    <a:pt x="709" y="327"/>
                  </a:lnTo>
                  <a:lnTo>
                    <a:pt x="697" y="342"/>
                  </a:lnTo>
                  <a:lnTo>
                    <a:pt x="685" y="355"/>
                  </a:lnTo>
                  <a:lnTo>
                    <a:pt x="673" y="368"/>
                  </a:lnTo>
                  <a:lnTo>
                    <a:pt x="659" y="381"/>
                  </a:lnTo>
                  <a:lnTo>
                    <a:pt x="645" y="393"/>
                  </a:lnTo>
                  <a:lnTo>
                    <a:pt x="629" y="405"/>
                  </a:lnTo>
                  <a:lnTo>
                    <a:pt x="614" y="414"/>
                  </a:lnTo>
                  <a:lnTo>
                    <a:pt x="597" y="423"/>
                  </a:lnTo>
                  <a:lnTo>
                    <a:pt x="579" y="431"/>
                  </a:lnTo>
                  <a:lnTo>
                    <a:pt x="560" y="437"/>
                  </a:lnTo>
                  <a:lnTo>
                    <a:pt x="542" y="442"/>
                  </a:lnTo>
                  <a:lnTo>
                    <a:pt x="521" y="444"/>
                  </a:lnTo>
                  <a:lnTo>
                    <a:pt x="499" y="445"/>
                  </a:lnTo>
                  <a:lnTo>
                    <a:pt x="499" y="445"/>
                  </a:lnTo>
                  <a:lnTo>
                    <a:pt x="478" y="444"/>
                  </a:lnTo>
                  <a:lnTo>
                    <a:pt x="457" y="442"/>
                  </a:lnTo>
                  <a:lnTo>
                    <a:pt x="437" y="437"/>
                  </a:lnTo>
                  <a:lnTo>
                    <a:pt x="419" y="431"/>
                  </a:lnTo>
                  <a:lnTo>
                    <a:pt x="401"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5" y="217"/>
                  </a:lnTo>
                  <a:lnTo>
                    <a:pt x="196" y="190"/>
                  </a:lnTo>
                  <a:lnTo>
                    <a:pt x="187" y="176"/>
                  </a:lnTo>
                  <a:lnTo>
                    <a:pt x="176" y="164"/>
                  </a:lnTo>
                  <a:lnTo>
                    <a:pt x="166" y="151"/>
                  </a:lnTo>
                  <a:lnTo>
                    <a:pt x="155" y="140"/>
                  </a:lnTo>
                  <a:lnTo>
                    <a:pt x="143" y="130"/>
                  </a:lnTo>
                  <a:lnTo>
                    <a:pt x="131" y="119"/>
                  </a:lnTo>
                  <a:lnTo>
                    <a:pt x="119" y="111"/>
                  </a:lnTo>
                  <a:lnTo>
                    <a:pt x="105" y="104"/>
                  </a:lnTo>
                  <a:lnTo>
                    <a:pt x="91" y="97"/>
                  </a:lnTo>
                  <a:lnTo>
                    <a:pt x="75" y="93"/>
                  </a:lnTo>
                  <a:lnTo>
                    <a:pt x="59" y="90"/>
                  </a:lnTo>
                  <a:lnTo>
                    <a:pt x="42" y="89"/>
                  </a:lnTo>
                  <a:lnTo>
                    <a:pt x="42" y="89"/>
                  </a:lnTo>
                  <a:lnTo>
                    <a:pt x="42" y="89"/>
                  </a:lnTo>
                  <a:lnTo>
                    <a:pt x="32" y="87"/>
                  </a:lnTo>
                  <a:lnTo>
                    <a:pt x="24" y="84"/>
                  </a:lnTo>
                  <a:lnTo>
                    <a:pt x="16" y="80"/>
                  </a:lnTo>
                  <a:lnTo>
                    <a:pt x="10" y="74"/>
                  </a:lnTo>
                  <a:lnTo>
                    <a:pt x="6" y="67"/>
                  </a:lnTo>
                  <a:lnTo>
                    <a:pt x="2" y="60"/>
                  </a:lnTo>
                  <a:lnTo>
                    <a:pt x="0"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49" y="143"/>
                  </a:lnTo>
                  <a:lnTo>
                    <a:pt x="730" y="171"/>
                  </a:lnTo>
                  <a:lnTo>
                    <a:pt x="730" y="171"/>
                  </a:lnTo>
                  <a:lnTo>
                    <a:pt x="705" y="210"/>
                  </a:lnTo>
                  <a:lnTo>
                    <a:pt x="705" y="210"/>
                  </a:lnTo>
                  <a:lnTo>
                    <a:pt x="686" y="239"/>
                  </a:lnTo>
                  <a:lnTo>
                    <a:pt x="666" y="268"/>
                  </a:lnTo>
                  <a:lnTo>
                    <a:pt x="656" y="283"/>
                  </a:lnTo>
                  <a:lnTo>
                    <a:pt x="645" y="296"/>
                  </a:lnTo>
                  <a:lnTo>
                    <a:pt x="633" y="308"/>
                  </a:lnTo>
                  <a:lnTo>
                    <a:pt x="622" y="321"/>
                  </a:lnTo>
                  <a:lnTo>
                    <a:pt x="610" y="332"/>
                  </a:lnTo>
                  <a:lnTo>
                    <a:pt x="596" y="343"/>
                  </a:lnTo>
                  <a:lnTo>
                    <a:pt x="582" y="352"/>
                  </a:lnTo>
                  <a:lnTo>
                    <a:pt x="567" y="359"/>
                  </a:lnTo>
                  <a:lnTo>
                    <a:pt x="552" y="366"/>
                  </a:lnTo>
                  <a:lnTo>
                    <a:pt x="535" y="371"/>
                  </a:lnTo>
                  <a:lnTo>
                    <a:pt x="518" y="374"/>
                  </a:lnTo>
                  <a:lnTo>
                    <a:pt x="499" y="375"/>
                  </a:lnTo>
                  <a:lnTo>
                    <a:pt x="499" y="375"/>
                  </a:lnTo>
                  <a:lnTo>
                    <a:pt x="481" y="374"/>
                  </a:lnTo>
                  <a:lnTo>
                    <a:pt x="463" y="371"/>
                  </a:lnTo>
                  <a:lnTo>
                    <a:pt x="447" y="366"/>
                  </a:lnTo>
                  <a:lnTo>
                    <a:pt x="431" y="359"/>
                  </a:lnTo>
                  <a:lnTo>
                    <a:pt x="416" y="352"/>
                  </a:lnTo>
                  <a:lnTo>
                    <a:pt x="402" y="343"/>
                  </a:lnTo>
                  <a:lnTo>
                    <a:pt x="389" y="332"/>
                  </a:lnTo>
                  <a:lnTo>
                    <a:pt x="377" y="321"/>
                  </a:lnTo>
                  <a:lnTo>
                    <a:pt x="364" y="308"/>
                  </a:lnTo>
                  <a:lnTo>
                    <a:pt x="353" y="296"/>
                  </a:lnTo>
                  <a:lnTo>
                    <a:pt x="342" y="283"/>
                  </a:lnTo>
                  <a:lnTo>
                    <a:pt x="332" y="268"/>
                  </a:lnTo>
                  <a:lnTo>
                    <a:pt x="313" y="239"/>
                  </a:lnTo>
                  <a:lnTo>
                    <a:pt x="294" y="209"/>
                  </a:lnTo>
                  <a:lnTo>
                    <a:pt x="294" y="209"/>
                  </a:lnTo>
                  <a:lnTo>
                    <a:pt x="268" y="171"/>
                  </a:lnTo>
                  <a:lnTo>
                    <a:pt x="268" y="171"/>
                  </a:lnTo>
                  <a:lnTo>
                    <a:pt x="249" y="143"/>
                  </a:lnTo>
                  <a:lnTo>
                    <a:pt x="228" y="116"/>
                  </a:lnTo>
                  <a:lnTo>
                    <a:pt x="217" y="104"/>
                  </a:lnTo>
                  <a:lnTo>
                    <a:pt x="204" y="91"/>
                  </a:lnTo>
                  <a:lnTo>
                    <a:pt x="192" y="79"/>
                  </a:lnTo>
                  <a:lnTo>
                    <a:pt x="178" y="67"/>
                  </a:lnTo>
                  <a:lnTo>
                    <a:pt x="164" y="57"/>
                  </a:lnTo>
                  <a:lnTo>
                    <a:pt x="150" y="48"/>
                  </a:lnTo>
                  <a:lnTo>
                    <a:pt x="134" y="40"/>
                  </a:lnTo>
                  <a:lnTo>
                    <a:pt x="118" y="33"/>
                  </a:lnTo>
                  <a:lnTo>
                    <a:pt x="100" y="27"/>
                  </a:lnTo>
                  <a:lnTo>
                    <a:pt x="81" y="22"/>
                  </a:lnTo>
                  <a:lnTo>
                    <a:pt x="63" y="20"/>
                  </a:lnTo>
                  <a:lnTo>
                    <a:pt x="42" y="18"/>
                  </a:lnTo>
                  <a:lnTo>
                    <a:pt x="42" y="18"/>
                  </a:lnTo>
                  <a:lnTo>
                    <a:pt x="36" y="19"/>
                  </a:lnTo>
                  <a:lnTo>
                    <a:pt x="31" y="20"/>
                  </a:lnTo>
                  <a:lnTo>
                    <a:pt x="27" y="22"/>
                  </a:lnTo>
                  <a:lnTo>
                    <a:pt x="24" y="26"/>
                  </a:lnTo>
                  <a:lnTo>
                    <a:pt x="21" y="29"/>
                  </a:lnTo>
                  <a:lnTo>
                    <a:pt x="18" y="33"/>
                  </a:lnTo>
                  <a:lnTo>
                    <a:pt x="17" y="39"/>
                  </a:lnTo>
                  <a:lnTo>
                    <a:pt x="17" y="43"/>
                  </a:lnTo>
                  <a:lnTo>
                    <a:pt x="17" y="43"/>
                  </a:lnTo>
                  <a:lnTo>
                    <a:pt x="17" y="48"/>
                  </a:lnTo>
                  <a:lnTo>
                    <a:pt x="18" y="53"/>
                  </a:lnTo>
                  <a:lnTo>
                    <a:pt x="21" y="57"/>
                  </a:lnTo>
                  <a:lnTo>
                    <a:pt x="23" y="61"/>
                  </a:lnTo>
                  <a:lnTo>
                    <a:pt x="27" y="65"/>
                  </a:lnTo>
                  <a:lnTo>
                    <a:pt x="31" y="69"/>
                  </a:lnTo>
                  <a:lnTo>
                    <a:pt x="36" y="71"/>
                  </a:lnTo>
                  <a:lnTo>
                    <a:pt x="42" y="71"/>
                  </a:lnTo>
                  <a:lnTo>
                    <a:pt x="42" y="71"/>
                  </a:lnTo>
                  <a:lnTo>
                    <a:pt x="62" y="73"/>
                  </a:lnTo>
                  <a:lnTo>
                    <a:pt x="79" y="76"/>
                  </a:lnTo>
                  <a:lnTo>
                    <a:pt x="96" y="81"/>
                  </a:lnTo>
                  <a:lnTo>
                    <a:pt x="111" y="87"/>
                  </a:lnTo>
                  <a:lnTo>
                    <a:pt x="126" y="95"/>
                  </a:lnTo>
                  <a:lnTo>
                    <a:pt x="140" y="105"/>
                  </a:lnTo>
                  <a:lnTo>
                    <a:pt x="154" y="115"/>
                  </a:lnTo>
                  <a:lnTo>
                    <a:pt x="166" y="126"/>
                  </a:lnTo>
                  <a:lnTo>
                    <a:pt x="177" y="139"/>
                  </a:lnTo>
                  <a:lnTo>
                    <a:pt x="189" y="151"/>
                  </a:lnTo>
                  <a:lnTo>
                    <a:pt x="200" y="165"/>
                  </a:lnTo>
                  <a:lnTo>
                    <a:pt x="210" y="179"/>
                  </a:lnTo>
                  <a:lnTo>
                    <a:pt x="230" y="207"/>
                  </a:lnTo>
                  <a:lnTo>
                    <a:pt x="248" y="236"/>
                  </a:lnTo>
                  <a:lnTo>
                    <a:pt x="248" y="236"/>
                  </a:lnTo>
                  <a:lnTo>
                    <a:pt x="273" y="275"/>
                  </a:lnTo>
                  <a:lnTo>
                    <a:pt x="273" y="275"/>
                  </a:lnTo>
                  <a:lnTo>
                    <a:pt x="292" y="302"/>
                  </a:lnTo>
                  <a:lnTo>
                    <a:pt x="314" y="329"/>
                  </a:lnTo>
                  <a:lnTo>
                    <a:pt x="325" y="342"/>
                  </a:lnTo>
                  <a:lnTo>
                    <a:pt x="337" y="355"/>
                  </a:lnTo>
                  <a:lnTo>
                    <a:pt x="350" y="366"/>
                  </a:lnTo>
                  <a:lnTo>
                    <a:pt x="363" y="378"/>
                  </a:lnTo>
                  <a:lnTo>
                    <a:pt x="378" y="388"/>
                  </a:lnTo>
                  <a:lnTo>
                    <a:pt x="392" y="398"/>
                  </a:lnTo>
                  <a:lnTo>
                    <a:pt x="409" y="407"/>
                  </a:lnTo>
                  <a:lnTo>
                    <a:pt x="425" y="414"/>
                  </a:lnTo>
                  <a:lnTo>
                    <a:pt x="442" y="419"/>
                  </a:lnTo>
                  <a:lnTo>
                    <a:pt x="460" y="424"/>
                  </a:lnTo>
                  <a:lnTo>
                    <a:pt x="480" y="426"/>
                  </a:lnTo>
                  <a:lnTo>
                    <a:pt x="499" y="427"/>
                  </a:lnTo>
                  <a:lnTo>
                    <a:pt x="499" y="427"/>
                  </a:lnTo>
                  <a:lnTo>
                    <a:pt x="519" y="426"/>
                  </a:lnTo>
                  <a:lnTo>
                    <a:pt x="539" y="424"/>
                  </a:lnTo>
                  <a:lnTo>
                    <a:pt x="556" y="419"/>
                  </a:lnTo>
                  <a:lnTo>
                    <a:pt x="574" y="414"/>
                  </a:lnTo>
                  <a:lnTo>
                    <a:pt x="590" y="407"/>
                  </a:lnTo>
                  <a:lnTo>
                    <a:pt x="606" y="398"/>
                  </a:lnTo>
                  <a:lnTo>
                    <a:pt x="621" y="388"/>
                  </a:lnTo>
                  <a:lnTo>
                    <a:pt x="636" y="378"/>
                  </a:lnTo>
                  <a:lnTo>
                    <a:pt x="649" y="366"/>
                  </a:lnTo>
                  <a:lnTo>
                    <a:pt x="661" y="355"/>
                  </a:lnTo>
                  <a:lnTo>
                    <a:pt x="674" y="342"/>
                  </a:lnTo>
                  <a:lnTo>
                    <a:pt x="685" y="329"/>
                  </a:lnTo>
                  <a:lnTo>
                    <a:pt x="706" y="302"/>
                  </a:lnTo>
                  <a:lnTo>
                    <a:pt x="725" y="275"/>
                  </a:lnTo>
                  <a:lnTo>
                    <a:pt x="725" y="275"/>
                  </a:lnTo>
                  <a:lnTo>
                    <a:pt x="750" y="236"/>
                  </a:lnTo>
                  <a:lnTo>
                    <a:pt x="750" y="236"/>
                  </a:lnTo>
                  <a:lnTo>
                    <a:pt x="769" y="207"/>
                  </a:lnTo>
                  <a:lnTo>
                    <a:pt x="788" y="178"/>
                  </a:lnTo>
                  <a:lnTo>
                    <a:pt x="799" y="165"/>
                  </a:lnTo>
                  <a:lnTo>
                    <a:pt x="809" y="151"/>
                  </a:lnTo>
                  <a:lnTo>
                    <a:pt x="820" y="139"/>
                  </a:lnTo>
                  <a:lnTo>
                    <a:pt x="833" y="126"/>
                  </a:lnTo>
                  <a:lnTo>
                    <a:pt x="845" y="115"/>
                  </a:lnTo>
                  <a:lnTo>
                    <a:pt x="858" y="105"/>
                  </a:lnTo>
                  <a:lnTo>
                    <a:pt x="872" y="95"/>
                  </a:lnTo>
                  <a:lnTo>
                    <a:pt x="887" y="87"/>
                  </a:lnTo>
                  <a:lnTo>
                    <a:pt x="903" y="81"/>
                  </a:lnTo>
                  <a:lnTo>
                    <a:pt x="919" y="76"/>
                  </a:lnTo>
                  <a:lnTo>
                    <a:pt x="937" y="73"/>
                  </a:lnTo>
                  <a:lnTo>
                    <a:pt x="955" y="71"/>
                  </a:lnTo>
                  <a:lnTo>
                    <a:pt x="955" y="71"/>
                  </a:lnTo>
                  <a:lnTo>
                    <a:pt x="962" y="71"/>
                  </a:lnTo>
                  <a:lnTo>
                    <a:pt x="967"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44" name="Freeform 51">
              <a:extLst>
                <a:ext uri="{FF2B5EF4-FFF2-40B4-BE49-F238E27FC236}">
                  <a16:creationId xmlns:a16="http://schemas.microsoft.com/office/drawing/2014/main" id="{F4F44391-774D-AFED-ED35-4B9ABA94CF79}"/>
                </a:ext>
              </a:extLst>
            </p:cNvPr>
            <p:cNvSpPr>
              <a:spLocks/>
            </p:cNvSpPr>
            <p:nvPr/>
          </p:nvSpPr>
          <p:spPr bwMode="auto">
            <a:xfrm>
              <a:off x="4657232" y="5876926"/>
              <a:ext cx="779463" cy="338138"/>
            </a:xfrm>
            <a:custGeom>
              <a:avLst/>
              <a:gdLst>
                <a:gd name="T0" fmla="*/ 54 w 982"/>
                <a:gd name="T1" fmla="*/ 426 h 427"/>
                <a:gd name="T2" fmla="*/ 109 w 982"/>
                <a:gd name="T3" fmla="*/ 414 h 427"/>
                <a:gd name="T4" fmla="*/ 156 w 982"/>
                <a:gd name="T5" fmla="*/ 390 h 427"/>
                <a:gd name="T6" fmla="*/ 197 w 982"/>
                <a:gd name="T7" fmla="*/ 357 h 427"/>
                <a:gd name="T8" fmla="*/ 234 w 982"/>
                <a:gd name="T9" fmla="*/ 317 h 427"/>
                <a:gd name="T10" fmla="*/ 267 w 982"/>
                <a:gd name="T11" fmla="*/ 271 h 427"/>
                <a:gd name="T12" fmla="*/ 332 w 982"/>
                <a:gd name="T13" fmla="*/ 172 h 427"/>
                <a:gd name="T14" fmla="*/ 371 w 982"/>
                <a:gd name="T15" fmla="*/ 126 h 427"/>
                <a:gd name="T16" fmla="*/ 416 w 982"/>
                <a:gd name="T17" fmla="*/ 90 h 427"/>
                <a:gd name="T18" fmla="*/ 451 w 982"/>
                <a:gd name="T19" fmla="*/ 76 h 427"/>
                <a:gd name="T20" fmla="*/ 481 w 982"/>
                <a:gd name="T21" fmla="*/ 72 h 427"/>
                <a:gd name="T22" fmla="*/ 502 w 982"/>
                <a:gd name="T23" fmla="*/ 72 h 427"/>
                <a:gd name="T24" fmla="*/ 532 w 982"/>
                <a:gd name="T25" fmla="*/ 76 h 427"/>
                <a:gd name="T26" fmla="*/ 567 w 982"/>
                <a:gd name="T27" fmla="*/ 90 h 427"/>
                <a:gd name="T28" fmla="*/ 612 w 982"/>
                <a:gd name="T29" fmla="*/ 126 h 427"/>
                <a:gd name="T30" fmla="*/ 650 w 982"/>
                <a:gd name="T31" fmla="*/ 172 h 427"/>
                <a:gd name="T32" fmla="*/ 714 w 982"/>
                <a:gd name="T33" fmla="*/ 271 h 427"/>
                <a:gd name="T34" fmla="*/ 748 w 982"/>
                <a:gd name="T35" fmla="*/ 317 h 427"/>
                <a:gd name="T36" fmla="*/ 785 w 982"/>
                <a:gd name="T37" fmla="*/ 357 h 427"/>
                <a:gd name="T38" fmla="*/ 827 w 982"/>
                <a:gd name="T39" fmla="*/ 390 h 427"/>
                <a:gd name="T40" fmla="*/ 874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9 w 982"/>
                <a:gd name="T53" fmla="*/ 364 h 427"/>
                <a:gd name="T54" fmla="*/ 948 w 982"/>
                <a:gd name="T55" fmla="*/ 357 h 427"/>
                <a:gd name="T56" fmla="*/ 927 w 982"/>
                <a:gd name="T57" fmla="*/ 355 h 427"/>
                <a:gd name="T58" fmla="*/ 890 w 982"/>
                <a:gd name="T59" fmla="*/ 345 h 427"/>
                <a:gd name="T60" fmla="*/ 841 w 982"/>
                <a:gd name="T61" fmla="*/ 314 h 427"/>
                <a:gd name="T62" fmla="*/ 802 w 982"/>
                <a:gd name="T63" fmla="*/ 272 h 427"/>
                <a:gd name="T64" fmla="*/ 745 w 982"/>
                <a:gd name="T65" fmla="*/ 190 h 427"/>
                <a:gd name="T66" fmla="*/ 703 w 982"/>
                <a:gd name="T67" fmla="*/ 126 h 427"/>
                <a:gd name="T68" fmla="*/ 667 w 982"/>
                <a:gd name="T69" fmla="*/ 84 h 427"/>
                <a:gd name="T70" fmla="*/ 626 w 982"/>
                <a:gd name="T71" fmla="*/ 48 h 427"/>
                <a:gd name="T72" fmla="*/ 581 w 982"/>
                <a:gd name="T73" fmla="*/ 20 h 427"/>
                <a:gd name="T74" fmla="*/ 529 w 982"/>
                <a:gd name="T75" fmla="*/ 3 h 427"/>
                <a:gd name="T76" fmla="*/ 491 w 982"/>
                <a:gd name="T77" fmla="*/ 0 h 427"/>
                <a:gd name="T78" fmla="*/ 435 w 982"/>
                <a:gd name="T79" fmla="*/ 8 h 427"/>
                <a:gd name="T80" fmla="*/ 385 w 982"/>
                <a:gd name="T81" fmla="*/ 28 h 427"/>
                <a:gd name="T82" fmla="*/ 342 w 982"/>
                <a:gd name="T83" fmla="*/ 59 h 427"/>
                <a:gd name="T84" fmla="*/ 302 w 982"/>
                <a:gd name="T85" fmla="*/ 98 h 427"/>
                <a:gd name="T86" fmla="*/ 258 w 982"/>
                <a:gd name="T87" fmla="*/ 156 h 427"/>
                <a:gd name="T88" fmla="*/ 216 w 982"/>
                <a:gd name="T89" fmla="*/ 223 h 427"/>
                <a:gd name="T90" fmla="*/ 168 w 982"/>
                <a:gd name="T91" fmla="*/ 287 h 427"/>
                <a:gd name="T92" fmla="*/ 126 w 982"/>
                <a:gd name="T93" fmla="*/ 326 h 427"/>
                <a:gd name="T94" fmla="*/ 74 w 982"/>
                <a:gd name="T95" fmla="*/ 351 h 427"/>
                <a:gd name="T96" fmla="*/ 46 w 982"/>
                <a:gd name="T97" fmla="*/ 356 h 427"/>
                <a:gd name="T98" fmla="*/ 27 w 982"/>
                <a:gd name="T99" fmla="*/ 358 h 427"/>
                <a:gd name="T100" fmla="*/ 9 w 982"/>
                <a:gd name="T101" fmla="*/ 369 h 427"/>
                <a:gd name="T102" fmla="*/ 1 w 982"/>
                <a:gd name="T103" fmla="*/ 386 h 427"/>
                <a:gd name="T104" fmla="*/ 2 w 982"/>
                <a:gd name="T105" fmla="*/ 406 h 427"/>
                <a:gd name="T106" fmla="*/ 14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1" y="419"/>
                  </a:lnTo>
                  <a:lnTo>
                    <a:pt x="109" y="414"/>
                  </a:lnTo>
                  <a:lnTo>
                    <a:pt x="125" y="407"/>
                  </a:lnTo>
                  <a:lnTo>
                    <a:pt x="140" y="399"/>
                  </a:lnTo>
                  <a:lnTo>
                    <a:pt x="156" y="390"/>
                  </a:lnTo>
                  <a:lnTo>
                    <a:pt x="170" y="380"/>
                  </a:lnTo>
                  <a:lnTo>
                    <a:pt x="184" y="369"/>
                  </a:lnTo>
                  <a:lnTo>
                    <a:pt x="197" y="357"/>
                  </a:lnTo>
                  <a:lnTo>
                    <a:pt x="210" y="345"/>
                  </a:lnTo>
                  <a:lnTo>
                    <a:pt x="222" y="331"/>
                  </a:lnTo>
                  <a:lnTo>
                    <a:pt x="234" y="317"/>
                  </a:lnTo>
                  <a:lnTo>
                    <a:pt x="246" y="302"/>
                  </a:lnTo>
                  <a:lnTo>
                    <a:pt x="267" y="271"/>
                  </a:lnTo>
                  <a:lnTo>
                    <a:pt x="267" y="271"/>
                  </a:lnTo>
                  <a:lnTo>
                    <a:pt x="288" y="239"/>
                  </a:lnTo>
                  <a:lnTo>
                    <a:pt x="310" y="205"/>
                  </a:lnTo>
                  <a:lnTo>
                    <a:pt x="332" y="172"/>
                  </a:lnTo>
                  <a:lnTo>
                    <a:pt x="345" y="155"/>
                  </a:lnTo>
                  <a:lnTo>
                    <a:pt x="357" y="140"/>
                  </a:lnTo>
                  <a:lnTo>
                    <a:pt x="371" y="126"/>
                  </a:lnTo>
                  <a:lnTo>
                    <a:pt x="385" y="113"/>
                  </a:lnTo>
                  <a:lnTo>
                    <a:pt x="399" y="101"/>
                  </a:lnTo>
                  <a:lnTo>
                    <a:pt x="416" y="90"/>
                  </a:lnTo>
                  <a:lnTo>
                    <a:pt x="432" y="82"/>
                  </a:lnTo>
                  <a:lnTo>
                    <a:pt x="442" y="79"/>
                  </a:lnTo>
                  <a:lnTo>
                    <a:pt x="451" y="76"/>
                  </a:lnTo>
                  <a:lnTo>
                    <a:pt x="460" y="74"/>
                  </a:lnTo>
                  <a:lnTo>
                    <a:pt x="471" y="73"/>
                  </a:lnTo>
                  <a:lnTo>
                    <a:pt x="481" y="72"/>
                  </a:lnTo>
                  <a:lnTo>
                    <a:pt x="491" y="71"/>
                  </a:lnTo>
                  <a:lnTo>
                    <a:pt x="491" y="71"/>
                  </a:lnTo>
                  <a:lnTo>
                    <a:pt x="502" y="72"/>
                  </a:lnTo>
                  <a:lnTo>
                    <a:pt x="512" y="73"/>
                  </a:lnTo>
                  <a:lnTo>
                    <a:pt x="522" y="74"/>
                  </a:lnTo>
                  <a:lnTo>
                    <a:pt x="532" y="76"/>
                  </a:lnTo>
                  <a:lnTo>
                    <a:pt x="541" y="79"/>
                  </a:lnTo>
                  <a:lnTo>
                    <a:pt x="549" y="82"/>
                  </a:lnTo>
                  <a:lnTo>
                    <a:pt x="567" y="90"/>
                  </a:lnTo>
                  <a:lnTo>
                    <a:pt x="582" y="101"/>
                  </a:lnTo>
                  <a:lnTo>
                    <a:pt x="598" y="113"/>
                  </a:lnTo>
                  <a:lnTo>
                    <a:pt x="612" y="126"/>
                  </a:lnTo>
                  <a:lnTo>
                    <a:pt x="625" y="140"/>
                  </a:lnTo>
                  <a:lnTo>
                    <a:pt x="638" y="155"/>
                  </a:lnTo>
                  <a:lnTo>
                    <a:pt x="650" y="172"/>
                  </a:lnTo>
                  <a:lnTo>
                    <a:pt x="673" y="205"/>
                  </a:lnTo>
                  <a:lnTo>
                    <a:pt x="694" y="239"/>
                  </a:lnTo>
                  <a:lnTo>
                    <a:pt x="714" y="271"/>
                  </a:lnTo>
                  <a:lnTo>
                    <a:pt x="714" y="271"/>
                  </a:lnTo>
                  <a:lnTo>
                    <a:pt x="737" y="302"/>
                  </a:lnTo>
                  <a:lnTo>
                    <a:pt x="748" y="317"/>
                  </a:lnTo>
                  <a:lnTo>
                    <a:pt x="760" y="331"/>
                  </a:lnTo>
                  <a:lnTo>
                    <a:pt x="772" y="345"/>
                  </a:lnTo>
                  <a:lnTo>
                    <a:pt x="785" y="357"/>
                  </a:lnTo>
                  <a:lnTo>
                    <a:pt x="799" y="369"/>
                  </a:lnTo>
                  <a:lnTo>
                    <a:pt x="812" y="380"/>
                  </a:lnTo>
                  <a:lnTo>
                    <a:pt x="827" y="390"/>
                  </a:lnTo>
                  <a:lnTo>
                    <a:pt x="842" y="400"/>
                  </a:lnTo>
                  <a:lnTo>
                    <a:pt x="858" y="407"/>
                  </a:lnTo>
                  <a:lnTo>
                    <a:pt x="874" y="414"/>
                  </a:lnTo>
                  <a:lnTo>
                    <a:pt x="892" y="419"/>
                  </a:lnTo>
                  <a:lnTo>
                    <a:pt x="909" y="423"/>
                  </a:lnTo>
                  <a:lnTo>
                    <a:pt x="928" y="426"/>
                  </a:lnTo>
                  <a:lnTo>
                    <a:pt x="948" y="427"/>
                  </a:lnTo>
                  <a:lnTo>
                    <a:pt x="948" y="427"/>
                  </a:lnTo>
                  <a:lnTo>
                    <a:pt x="956" y="427"/>
                  </a:lnTo>
                  <a:lnTo>
                    <a:pt x="963" y="425"/>
                  </a:lnTo>
                  <a:lnTo>
                    <a:pt x="969" y="421"/>
                  </a:lnTo>
                  <a:lnTo>
                    <a:pt x="973" y="417"/>
                  </a:lnTo>
                  <a:lnTo>
                    <a:pt x="977" y="412"/>
                  </a:lnTo>
                  <a:lnTo>
                    <a:pt x="979" y="406"/>
                  </a:lnTo>
                  <a:lnTo>
                    <a:pt x="981" y="400"/>
                  </a:lnTo>
                  <a:lnTo>
                    <a:pt x="982" y="393"/>
                  </a:lnTo>
                  <a:lnTo>
                    <a:pt x="981" y="386"/>
                  </a:lnTo>
                  <a:lnTo>
                    <a:pt x="979" y="380"/>
                  </a:lnTo>
                  <a:lnTo>
                    <a:pt x="977" y="374"/>
                  </a:lnTo>
                  <a:lnTo>
                    <a:pt x="973" y="369"/>
                  </a:lnTo>
                  <a:lnTo>
                    <a:pt x="969" y="364"/>
                  </a:lnTo>
                  <a:lnTo>
                    <a:pt x="963" y="360"/>
                  </a:lnTo>
                  <a:lnTo>
                    <a:pt x="956" y="358"/>
                  </a:lnTo>
                  <a:lnTo>
                    <a:pt x="948" y="357"/>
                  </a:lnTo>
                  <a:lnTo>
                    <a:pt x="948" y="357"/>
                  </a:lnTo>
                  <a:lnTo>
                    <a:pt x="937" y="356"/>
                  </a:lnTo>
                  <a:lnTo>
                    <a:pt x="927" y="355"/>
                  </a:lnTo>
                  <a:lnTo>
                    <a:pt x="917" y="353"/>
                  </a:lnTo>
                  <a:lnTo>
                    <a:pt x="907" y="351"/>
                  </a:lnTo>
                  <a:lnTo>
                    <a:pt x="890" y="345"/>
                  </a:lnTo>
                  <a:lnTo>
                    <a:pt x="872" y="336"/>
                  </a:lnTo>
                  <a:lnTo>
                    <a:pt x="857" y="326"/>
                  </a:lnTo>
                  <a:lnTo>
                    <a:pt x="841" y="314"/>
                  </a:lnTo>
                  <a:lnTo>
                    <a:pt x="828" y="301"/>
                  </a:lnTo>
                  <a:lnTo>
                    <a:pt x="814" y="287"/>
                  </a:lnTo>
                  <a:lnTo>
                    <a:pt x="802" y="272"/>
                  </a:lnTo>
                  <a:lnTo>
                    <a:pt x="790" y="256"/>
                  </a:lnTo>
                  <a:lnTo>
                    <a:pt x="767" y="223"/>
                  </a:lnTo>
                  <a:lnTo>
                    <a:pt x="745" y="190"/>
                  </a:lnTo>
                  <a:lnTo>
                    <a:pt x="724" y="156"/>
                  </a:lnTo>
                  <a:lnTo>
                    <a:pt x="724" y="156"/>
                  </a:lnTo>
                  <a:lnTo>
                    <a:pt x="703" y="126"/>
                  </a:lnTo>
                  <a:lnTo>
                    <a:pt x="691" y="112"/>
                  </a:lnTo>
                  <a:lnTo>
                    <a:pt x="679" y="98"/>
                  </a:lnTo>
                  <a:lnTo>
                    <a:pt x="667" y="84"/>
                  </a:lnTo>
                  <a:lnTo>
                    <a:pt x="654" y="71"/>
                  </a:lnTo>
                  <a:lnTo>
                    <a:pt x="641" y="59"/>
                  </a:lnTo>
                  <a:lnTo>
                    <a:pt x="626" y="48"/>
                  </a:lnTo>
                  <a:lnTo>
                    <a:pt x="612" y="38"/>
                  </a:lnTo>
                  <a:lnTo>
                    <a:pt x="598" y="28"/>
                  </a:lnTo>
                  <a:lnTo>
                    <a:pt x="581" y="20"/>
                  </a:lnTo>
                  <a:lnTo>
                    <a:pt x="565" y="13"/>
                  </a:lnTo>
                  <a:lnTo>
                    <a:pt x="548" y="8"/>
                  </a:lnTo>
                  <a:lnTo>
                    <a:pt x="529" y="3"/>
                  </a:lnTo>
                  <a:lnTo>
                    <a:pt x="511" y="1"/>
                  </a:lnTo>
                  <a:lnTo>
                    <a:pt x="491" y="0"/>
                  </a:lnTo>
                  <a:lnTo>
                    <a:pt x="491" y="0"/>
                  </a:lnTo>
                  <a:lnTo>
                    <a:pt x="472" y="1"/>
                  </a:lnTo>
                  <a:lnTo>
                    <a:pt x="453" y="3"/>
                  </a:lnTo>
                  <a:lnTo>
                    <a:pt x="435" y="8"/>
                  </a:lnTo>
                  <a:lnTo>
                    <a:pt x="418" y="13"/>
                  </a:lnTo>
                  <a:lnTo>
                    <a:pt x="402" y="20"/>
                  </a:lnTo>
                  <a:lnTo>
                    <a:pt x="385" y="28"/>
                  </a:lnTo>
                  <a:lnTo>
                    <a:pt x="370" y="38"/>
                  </a:lnTo>
                  <a:lnTo>
                    <a:pt x="355" y="48"/>
                  </a:lnTo>
                  <a:lnTo>
                    <a:pt x="342" y="59"/>
                  </a:lnTo>
                  <a:lnTo>
                    <a:pt x="328" y="71"/>
                  </a:lnTo>
                  <a:lnTo>
                    <a:pt x="315" y="84"/>
                  </a:lnTo>
                  <a:lnTo>
                    <a:pt x="302" y="98"/>
                  </a:lnTo>
                  <a:lnTo>
                    <a:pt x="291" y="112"/>
                  </a:lnTo>
                  <a:lnTo>
                    <a:pt x="280" y="126"/>
                  </a:lnTo>
                  <a:lnTo>
                    <a:pt x="258" y="156"/>
                  </a:lnTo>
                  <a:lnTo>
                    <a:pt x="258" y="156"/>
                  </a:lnTo>
                  <a:lnTo>
                    <a:pt x="236" y="190"/>
                  </a:lnTo>
                  <a:lnTo>
                    <a:pt x="216" y="223"/>
                  </a:lnTo>
                  <a:lnTo>
                    <a:pt x="193" y="256"/>
                  </a:lnTo>
                  <a:lnTo>
                    <a:pt x="181" y="272"/>
                  </a:lnTo>
                  <a:lnTo>
                    <a:pt x="168" y="287"/>
                  </a:lnTo>
                  <a:lnTo>
                    <a:pt x="155" y="301"/>
                  </a:lnTo>
                  <a:lnTo>
                    <a:pt x="140" y="314"/>
                  </a:lnTo>
                  <a:lnTo>
                    <a:pt x="126" y="326"/>
                  </a:lnTo>
                  <a:lnTo>
                    <a:pt x="111" y="336"/>
                  </a:lnTo>
                  <a:lnTo>
                    <a:pt x="93" y="345"/>
                  </a:lnTo>
                  <a:lnTo>
                    <a:pt x="74" y="351"/>
                  </a:lnTo>
                  <a:lnTo>
                    <a:pt x="65" y="353"/>
                  </a:lnTo>
                  <a:lnTo>
                    <a:pt x="55" y="355"/>
                  </a:lnTo>
                  <a:lnTo>
                    <a:pt x="46" y="356"/>
                  </a:lnTo>
                  <a:lnTo>
                    <a:pt x="34" y="357"/>
                  </a:lnTo>
                  <a:lnTo>
                    <a:pt x="34" y="357"/>
                  </a:lnTo>
                  <a:lnTo>
                    <a:pt x="27" y="358"/>
                  </a:lnTo>
                  <a:lnTo>
                    <a:pt x="20" y="360"/>
                  </a:lnTo>
                  <a:lnTo>
                    <a:pt x="14" y="364"/>
                  </a:lnTo>
                  <a:lnTo>
                    <a:pt x="9" y="369"/>
                  </a:lnTo>
                  <a:lnTo>
                    <a:pt x="5" y="374"/>
                  </a:lnTo>
                  <a:lnTo>
                    <a:pt x="2" y="380"/>
                  </a:lnTo>
                  <a:lnTo>
                    <a:pt x="1" y="386"/>
                  </a:lnTo>
                  <a:lnTo>
                    <a:pt x="0" y="393"/>
                  </a:lnTo>
                  <a:lnTo>
                    <a:pt x="1" y="400"/>
                  </a:lnTo>
                  <a:lnTo>
                    <a:pt x="2" y="406"/>
                  </a:lnTo>
                  <a:lnTo>
                    <a:pt x="5" y="412"/>
                  </a:lnTo>
                  <a:lnTo>
                    <a:pt x="8" y="417"/>
                  </a:lnTo>
                  <a:lnTo>
                    <a:pt x="14" y="421"/>
                  </a:lnTo>
                  <a:lnTo>
                    <a:pt x="20"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45" name="Freeform 52">
              <a:extLst>
                <a:ext uri="{FF2B5EF4-FFF2-40B4-BE49-F238E27FC236}">
                  <a16:creationId xmlns:a16="http://schemas.microsoft.com/office/drawing/2014/main" id="{F6610351-4023-FD0D-9E7E-31A4D1AEB088}"/>
                </a:ext>
              </a:extLst>
            </p:cNvPr>
            <p:cNvSpPr>
              <a:spLocks noEditPoints="1"/>
            </p:cNvSpPr>
            <p:nvPr/>
          </p:nvSpPr>
          <p:spPr bwMode="auto">
            <a:xfrm>
              <a:off x="4650882"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5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8 w 999"/>
                <a:gd name="T51" fmla="*/ 245 h 446"/>
                <a:gd name="T52" fmla="*/ 241 w 999"/>
                <a:gd name="T53" fmla="*/ 340 h 446"/>
                <a:gd name="T54" fmla="*/ 158 w 999"/>
                <a:gd name="T55" fmla="*/ 413 h 446"/>
                <a:gd name="T56" fmla="*/ 42 w 999"/>
                <a:gd name="T57" fmla="*/ 446 h 446"/>
                <a:gd name="T58" fmla="*/ 22 w 999"/>
                <a:gd name="T59" fmla="*/ 441 h 446"/>
                <a:gd name="T60" fmla="*/ 3 w 999"/>
                <a:gd name="T61" fmla="*/ 421 h 446"/>
                <a:gd name="T62" fmla="*/ 981 w 999"/>
                <a:gd name="T63" fmla="*/ 402 h 446"/>
                <a:gd name="T64" fmla="*/ 964 w 999"/>
                <a:gd name="T65" fmla="*/ 376 h 446"/>
                <a:gd name="T66" fmla="*/ 903 w 999"/>
                <a:gd name="T67" fmla="*/ 365 h 446"/>
                <a:gd name="T68" fmla="*/ 820 w 999"/>
                <a:gd name="T69" fmla="*/ 307 h 446"/>
                <a:gd name="T70" fmla="*/ 750 w 999"/>
                <a:gd name="T71" fmla="*/ 210 h 446"/>
                <a:gd name="T72" fmla="*/ 661 w 999"/>
                <a:gd name="T73" fmla="*/ 91 h 446"/>
                <a:gd name="T74" fmla="*/ 574 w 999"/>
                <a:gd name="T75" fmla="*/ 32 h 446"/>
                <a:gd name="T76" fmla="*/ 480 w 999"/>
                <a:gd name="T77" fmla="*/ 19 h 446"/>
                <a:gd name="T78" fmla="*/ 378 w 999"/>
                <a:gd name="T79" fmla="*/ 57 h 446"/>
                <a:gd name="T80" fmla="*/ 292 w 999"/>
                <a:gd name="T81" fmla="*/ 144 h 446"/>
                <a:gd name="T82" fmla="*/ 210 w 999"/>
                <a:gd name="T83" fmla="*/ 267 h 446"/>
                <a:gd name="T84" fmla="*/ 140 w 999"/>
                <a:gd name="T85" fmla="*/ 341 h 446"/>
                <a:gd name="T86" fmla="*/ 42 w 999"/>
                <a:gd name="T87" fmla="*/ 374 h 446"/>
                <a:gd name="T88" fmla="*/ 21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5 w 999"/>
                <a:gd name="T107" fmla="*/ 150 h 446"/>
                <a:gd name="T108" fmla="*/ 730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6" y="366"/>
                  </a:lnTo>
                  <a:lnTo>
                    <a:pt x="21" y="363"/>
                  </a:lnTo>
                  <a:lnTo>
                    <a:pt x="26" y="361"/>
                  </a:lnTo>
                  <a:lnTo>
                    <a:pt x="31" y="359"/>
                  </a:lnTo>
                  <a:lnTo>
                    <a:pt x="36" y="358"/>
                  </a:lnTo>
                  <a:lnTo>
                    <a:pt x="42" y="357"/>
                  </a:lnTo>
                  <a:lnTo>
                    <a:pt x="42" y="357"/>
                  </a:lnTo>
                  <a:lnTo>
                    <a:pt x="59"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6" y="257"/>
                  </a:lnTo>
                  <a:lnTo>
                    <a:pt x="215"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1" y="23"/>
                  </a:lnTo>
                  <a:lnTo>
                    <a:pt x="419" y="14"/>
                  </a:lnTo>
                  <a:lnTo>
                    <a:pt x="437" y="9"/>
                  </a:lnTo>
                  <a:lnTo>
                    <a:pt x="457" y="4"/>
                  </a:lnTo>
                  <a:lnTo>
                    <a:pt x="478" y="1"/>
                  </a:lnTo>
                  <a:lnTo>
                    <a:pt x="499" y="0"/>
                  </a:lnTo>
                  <a:lnTo>
                    <a:pt x="499" y="0"/>
                  </a:lnTo>
                  <a:lnTo>
                    <a:pt x="521" y="1"/>
                  </a:lnTo>
                  <a:lnTo>
                    <a:pt x="542" y="4"/>
                  </a:lnTo>
                  <a:lnTo>
                    <a:pt x="560" y="9"/>
                  </a:lnTo>
                  <a:lnTo>
                    <a:pt x="579" y="14"/>
                  </a:lnTo>
                  <a:lnTo>
                    <a:pt x="597" y="23"/>
                  </a:lnTo>
                  <a:lnTo>
                    <a:pt x="614" y="31"/>
                  </a:lnTo>
                  <a:lnTo>
                    <a:pt x="629" y="41"/>
                  </a:lnTo>
                  <a:lnTo>
                    <a:pt x="645" y="53"/>
                  </a:lnTo>
                  <a:lnTo>
                    <a:pt x="659" y="64"/>
                  </a:lnTo>
                  <a:lnTo>
                    <a:pt x="673" y="78"/>
                  </a:lnTo>
                  <a:lnTo>
                    <a:pt x="685" y="91"/>
                  </a:lnTo>
                  <a:lnTo>
                    <a:pt x="697" y="104"/>
                  </a:lnTo>
                  <a:lnTo>
                    <a:pt x="709" y="118"/>
                  </a:lnTo>
                  <a:lnTo>
                    <a:pt x="720" y="132"/>
                  </a:lnTo>
                  <a:lnTo>
                    <a:pt x="740" y="160"/>
                  </a:lnTo>
                  <a:lnTo>
                    <a:pt x="740" y="160"/>
                  </a:lnTo>
                  <a:lnTo>
                    <a:pt x="766" y="201"/>
                  </a:lnTo>
                  <a:lnTo>
                    <a:pt x="766" y="201"/>
                  </a:lnTo>
                  <a:lnTo>
                    <a:pt x="783" y="229"/>
                  </a:lnTo>
                  <a:lnTo>
                    <a:pt x="803" y="257"/>
                  </a:lnTo>
                  <a:lnTo>
                    <a:pt x="812" y="270"/>
                  </a:lnTo>
                  <a:lnTo>
                    <a:pt x="822" y="282"/>
                  </a:lnTo>
                  <a:lnTo>
                    <a:pt x="833" y="295"/>
                  </a:lnTo>
                  <a:lnTo>
                    <a:pt x="844" y="306"/>
                  </a:lnTo>
                  <a:lnTo>
                    <a:pt x="855" y="317"/>
                  </a:lnTo>
                  <a:lnTo>
                    <a:pt x="868" y="326"/>
                  </a:lnTo>
                  <a:lnTo>
                    <a:pt x="880" y="335"/>
                  </a:lnTo>
                  <a:lnTo>
                    <a:pt x="893" y="342"/>
                  </a:lnTo>
                  <a:lnTo>
                    <a:pt x="908" y="348"/>
                  </a:lnTo>
                  <a:lnTo>
                    <a:pt x="923" y="353"/>
                  </a:lnTo>
                  <a:lnTo>
                    <a:pt x="939" y="356"/>
                  </a:lnTo>
                  <a:lnTo>
                    <a:pt x="956" y="357"/>
                  </a:lnTo>
                  <a:lnTo>
                    <a:pt x="956" y="357"/>
                  </a:lnTo>
                  <a:lnTo>
                    <a:pt x="963" y="358"/>
                  </a:lnTo>
                  <a:lnTo>
                    <a:pt x="968" y="359"/>
                  </a:lnTo>
                  <a:lnTo>
                    <a:pt x="973" y="361"/>
                  </a:lnTo>
                  <a:lnTo>
                    <a:pt x="978" y="363"/>
                  </a:lnTo>
                  <a:lnTo>
                    <a:pt x="982" y="366"/>
                  </a:lnTo>
                  <a:lnTo>
                    <a:pt x="986" y="370"/>
                  </a:lnTo>
                  <a:lnTo>
                    <a:pt x="990" y="374"/>
                  </a:lnTo>
                  <a:lnTo>
                    <a:pt x="994" y="380"/>
                  </a:lnTo>
                  <a:lnTo>
                    <a:pt x="994" y="380"/>
                  </a:lnTo>
                  <a:lnTo>
                    <a:pt x="996" y="385"/>
                  </a:lnTo>
                  <a:lnTo>
                    <a:pt x="998" y="391"/>
                  </a:lnTo>
                  <a:lnTo>
                    <a:pt x="999" y="397"/>
                  </a:lnTo>
                  <a:lnTo>
                    <a:pt x="999" y="403"/>
                  </a:lnTo>
                  <a:lnTo>
                    <a:pt x="999" y="410"/>
                  </a:lnTo>
                  <a:lnTo>
                    <a:pt x="997" y="416"/>
                  </a:lnTo>
                  <a:lnTo>
                    <a:pt x="995" y="421"/>
                  </a:lnTo>
                  <a:lnTo>
                    <a:pt x="993" y="426"/>
                  </a:lnTo>
                  <a:lnTo>
                    <a:pt x="993" y="426"/>
                  </a:lnTo>
                  <a:lnTo>
                    <a:pt x="989" y="431"/>
                  </a:lnTo>
                  <a:lnTo>
                    <a:pt x="985" y="435"/>
                  </a:lnTo>
                  <a:lnTo>
                    <a:pt x="981" y="439"/>
                  </a:lnTo>
                  <a:lnTo>
                    <a:pt x="977" y="441"/>
                  </a:lnTo>
                  <a:lnTo>
                    <a:pt x="972" y="443"/>
                  </a:lnTo>
                  <a:lnTo>
                    <a:pt x="967" y="445"/>
                  </a:lnTo>
                  <a:lnTo>
                    <a:pt x="962" y="445"/>
                  </a:lnTo>
                  <a:lnTo>
                    <a:pt x="955" y="446"/>
                  </a:lnTo>
                  <a:lnTo>
                    <a:pt x="955" y="446"/>
                  </a:lnTo>
                  <a:lnTo>
                    <a:pt x="934" y="444"/>
                  </a:lnTo>
                  <a:lnTo>
                    <a:pt x="913" y="441"/>
                  </a:lnTo>
                  <a:lnTo>
                    <a:pt x="893" y="435"/>
                  </a:lnTo>
                  <a:lnTo>
                    <a:pt x="875" y="429"/>
                  </a:lnTo>
                  <a:lnTo>
                    <a:pt x="857" y="421"/>
                  </a:lnTo>
                  <a:lnTo>
                    <a:pt x="840" y="413"/>
                  </a:lnTo>
                  <a:lnTo>
                    <a:pt x="824" y="402"/>
                  </a:lnTo>
                  <a:lnTo>
                    <a:pt x="809" y="391"/>
                  </a:lnTo>
                  <a:lnTo>
                    <a:pt x="795" y="380"/>
                  </a:lnTo>
                  <a:lnTo>
                    <a:pt x="782" y="367"/>
                  </a:lnTo>
                  <a:lnTo>
                    <a:pt x="769" y="354"/>
                  </a:lnTo>
                  <a:lnTo>
                    <a:pt x="757" y="340"/>
                  </a:lnTo>
                  <a:lnTo>
                    <a:pt x="746" y="327"/>
                  </a:lnTo>
                  <a:lnTo>
                    <a:pt x="735" y="312"/>
                  </a:lnTo>
                  <a:lnTo>
                    <a:pt x="715" y="285"/>
                  </a:lnTo>
                  <a:lnTo>
                    <a:pt x="715" y="285"/>
                  </a:lnTo>
                  <a:lnTo>
                    <a:pt x="690" y="245"/>
                  </a:lnTo>
                  <a:lnTo>
                    <a:pt x="690" y="245"/>
                  </a:lnTo>
                  <a:lnTo>
                    <a:pt x="673" y="217"/>
                  </a:lnTo>
                  <a:lnTo>
                    <a:pt x="653" y="190"/>
                  </a:lnTo>
                  <a:lnTo>
                    <a:pt x="644" y="177"/>
                  </a:lnTo>
                  <a:lnTo>
                    <a:pt x="633" y="163"/>
                  </a:lnTo>
                  <a:lnTo>
                    <a:pt x="623" y="151"/>
                  </a:lnTo>
                  <a:lnTo>
                    <a:pt x="612" y="140"/>
                  </a:lnTo>
                  <a:lnTo>
                    <a:pt x="600" y="129"/>
                  </a:lnTo>
                  <a:lnTo>
                    <a:pt x="588" y="119"/>
                  </a:lnTo>
                  <a:lnTo>
                    <a:pt x="575"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5" y="151"/>
                  </a:lnTo>
                  <a:lnTo>
                    <a:pt x="365" y="163"/>
                  </a:lnTo>
                  <a:lnTo>
                    <a:pt x="355" y="177"/>
                  </a:lnTo>
                  <a:lnTo>
                    <a:pt x="345" y="190"/>
                  </a:lnTo>
                  <a:lnTo>
                    <a:pt x="326" y="217"/>
                  </a:lnTo>
                  <a:lnTo>
                    <a:pt x="308" y="245"/>
                  </a:lnTo>
                  <a:lnTo>
                    <a:pt x="308" y="245"/>
                  </a:lnTo>
                  <a:lnTo>
                    <a:pt x="283" y="285"/>
                  </a:lnTo>
                  <a:lnTo>
                    <a:pt x="283" y="285"/>
                  </a:lnTo>
                  <a:lnTo>
                    <a:pt x="263" y="312"/>
                  </a:lnTo>
                  <a:lnTo>
                    <a:pt x="253" y="327"/>
                  </a:lnTo>
                  <a:lnTo>
                    <a:pt x="241" y="340"/>
                  </a:lnTo>
                  <a:lnTo>
                    <a:pt x="230" y="354"/>
                  </a:lnTo>
                  <a:lnTo>
                    <a:pt x="217" y="367"/>
                  </a:lnTo>
                  <a:lnTo>
                    <a:pt x="203" y="380"/>
                  </a:lnTo>
                  <a:lnTo>
                    <a:pt x="189" y="391"/>
                  </a:lnTo>
                  <a:lnTo>
                    <a:pt x="174" y="402"/>
                  </a:lnTo>
                  <a:lnTo>
                    <a:pt x="158" y="413"/>
                  </a:lnTo>
                  <a:lnTo>
                    <a:pt x="141" y="421"/>
                  </a:lnTo>
                  <a:lnTo>
                    <a:pt x="124" y="429"/>
                  </a:lnTo>
                  <a:lnTo>
                    <a:pt x="105" y="435"/>
                  </a:lnTo>
                  <a:lnTo>
                    <a:pt x="86" y="441"/>
                  </a:lnTo>
                  <a:lnTo>
                    <a:pt x="65" y="444"/>
                  </a:lnTo>
                  <a:lnTo>
                    <a:pt x="42" y="446"/>
                  </a:lnTo>
                  <a:lnTo>
                    <a:pt x="42" y="446"/>
                  </a:lnTo>
                  <a:lnTo>
                    <a:pt x="42" y="446"/>
                  </a:lnTo>
                  <a:lnTo>
                    <a:pt x="37" y="445"/>
                  </a:lnTo>
                  <a:lnTo>
                    <a:pt x="32" y="445"/>
                  </a:lnTo>
                  <a:lnTo>
                    <a:pt x="27" y="443"/>
                  </a:lnTo>
                  <a:lnTo>
                    <a:pt x="22" y="441"/>
                  </a:lnTo>
                  <a:lnTo>
                    <a:pt x="17" y="439"/>
                  </a:lnTo>
                  <a:lnTo>
                    <a:pt x="13" y="435"/>
                  </a:lnTo>
                  <a:lnTo>
                    <a:pt x="9" y="431"/>
                  </a:lnTo>
                  <a:lnTo>
                    <a:pt x="6" y="427"/>
                  </a:lnTo>
                  <a:lnTo>
                    <a:pt x="6" y="427"/>
                  </a:lnTo>
                  <a:lnTo>
                    <a:pt x="3"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0" y="380"/>
                  </a:lnTo>
                  <a:lnTo>
                    <a:pt x="964" y="376"/>
                  </a:lnTo>
                  <a:lnTo>
                    <a:pt x="961" y="375"/>
                  </a:lnTo>
                  <a:lnTo>
                    <a:pt x="955" y="374"/>
                  </a:lnTo>
                  <a:lnTo>
                    <a:pt x="955" y="374"/>
                  </a:lnTo>
                  <a:lnTo>
                    <a:pt x="937" y="373"/>
                  </a:lnTo>
                  <a:lnTo>
                    <a:pt x="919" y="370"/>
                  </a:lnTo>
                  <a:lnTo>
                    <a:pt x="903" y="365"/>
                  </a:lnTo>
                  <a:lnTo>
                    <a:pt x="887" y="358"/>
                  </a:lnTo>
                  <a:lnTo>
                    <a:pt x="872" y="351"/>
                  </a:lnTo>
                  <a:lnTo>
                    <a:pt x="858" y="341"/>
                  </a:lnTo>
                  <a:lnTo>
                    <a:pt x="845" y="331"/>
                  </a:lnTo>
                  <a:lnTo>
                    <a:pt x="833" y="320"/>
                  </a:lnTo>
                  <a:lnTo>
                    <a:pt x="820" y="307"/>
                  </a:lnTo>
                  <a:lnTo>
                    <a:pt x="809" y="295"/>
                  </a:lnTo>
                  <a:lnTo>
                    <a:pt x="799" y="281"/>
                  </a:lnTo>
                  <a:lnTo>
                    <a:pt x="788" y="267"/>
                  </a:lnTo>
                  <a:lnTo>
                    <a:pt x="769" y="239"/>
                  </a:lnTo>
                  <a:lnTo>
                    <a:pt x="750" y="210"/>
                  </a:lnTo>
                  <a:lnTo>
                    <a:pt x="750" y="210"/>
                  </a:lnTo>
                  <a:lnTo>
                    <a:pt x="725" y="171"/>
                  </a:lnTo>
                  <a:lnTo>
                    <a:pt x="725" y="171"/>
                  </a:lnTo>
                  <a:lnTo>
                    <a:pt x="706" y="144"/>
                  </a:lnTo>
                  <a:lnTo>
                    <a:pt x="685" y="117"/>
                  </a:lnTo>
                  <a:lnTo>
                    <a:pt x="674" y="103"/>
                  </a:lnTo>
                  <a:lnTo>
                    <a:pt x="661" y="91"/>
                  </a:lnTo>
                  <a:lnTo>
                    <a:pt x="649" y="80"/>
                  </a:lnTo>
                  <a:lnTo>
                    <a:pt x="636" y="68"/>
                  </a:lnTo>
                  <a:lnTo>
                    <a:pt x="621" y="57"/>
                  </a:lnTo>
                  <a:lnTo>
                    <a:pt x="606" y="48"/>
                  </a:lnTo>
                  <a:lnTo>
                    <a:pt x="590" y="39"/>
                  </a:lnTo>
                  <a:lnTo>
                    <a:pt x="574" y="32"/>
                  </a:lnTo>
                  <a:lnTo>
                    <a:pt x="556" y="26"/>
                  </a:lnTo>
                  <a:lnTo>
                    <a:pt x="539" y="22"/>
                  </a:lnTo>
                  <a:lnTo>
                    <a:pt x="519" y="19"/>
                  </a:lnTo>
                  <a:lnTo>
                    <a:pt x="499" y="19"/>
                  </a:lnTo>
                  <a:lnTo>
                    <a:pt x="499" y="19"/>
                  </a:lnTo>
                  <a:lnTo>
                    <a:pt x="480" y="19"/>
                  </a:lnTo>
                  <a:lnTo>
                    <a:pt x="460" y="22"/>
                  </a:lnTo>
                  <a:lnTo>
                    <a:pt x="442" y="26"/>
                  </a:lnTo>
                  <a:lnTo>
                    <a:pt x="425" y="32"/>
                  </a:lnTo>
                  <a:lnTo>
                    <a:pt x="409" y="39"/>
                  </a:lnTo>
                  <a:lnTo>
                    <a:pt x="392" y="48"/>
                  </a:lnTo>
                  <a:lnTo>
                    <a:pt x="378" y="57"/>
                  </a:lnTo>
                  <a:lnTo>
                    <a:pt x="363" y="68"/>
                  </a:lnTo>
                  <a:lnTo>
                    <a:pt x="350" y="80"/>
                  </a:lnTo>
                  <a:lnTo>
                    <a:pt x="337" y="91"/>
                  </a:lnTo>
                  <a:lnTo>
                    <a:pt x="325" y="103"/>
                  </a:lnTo>
                  <a:lnTo>
                    <a:pt x="314" y="117"/>
                  </a:lnTo>
                  <a:lnTo>
                    <a:pt x="292" y="144"/>
                  </a:lnTo>
                  <a:lnTo>
                    <a:pt x="273" y="171"/>
                  </a:lnTo>
                  <a:lnTo>
                    <a:pt x="273" y="171"/>
                  </a:lnTo>
                  <a:lnTo>
                    <a:pt x="248" y="210"/>
                  </a:lnTo>
                  <a:lnTo>
                    <a:pt x="248" y="210"/>
                  </a:lnTo>
                  <a:lnTo>
                    <a:pt x="230" y="239"/>
                  </a:lnTo>
                  <a:lnTo>
                    <a:pt x="210" y="267"/>
                  </a:lnTo>
                  <a:lnTo>
                    <a:pt x="200" y="281"/>
                  </a:lnTo>
                  <a:lnTo>
                    <a:pt x="189" y="295"/>
                  </a:lnTo>
                  <a:lnTo>
                    <a:pt x="177" y="307"/>
                  </a:lnTo>
                  <a:lnTo>
                    <a:pt x="166" y="320"/>
                  </a:lnTo>
                  <a:lnTo>
                    <a:pt x="154" y="331"/>
                  </a:lnTo>
                  <a:lnTo>
                    <a:pt x="140" y="341"/>
                  </a:lnTo>
                  <a:lnTo>
                    <a:pt x="126" y="351"/>
                  </a:lnTo>
                  <a:lnTo>
                    <a:pt x="111" y="358"/>
                  </a:lnTo>
                  <a:lnTo>
                    <a:pt x="96" y="365"/>
                  </a:lnTo>
                  <a:lnTo>
                    <a:pt x="79" y="370"/>
                  </a:lnTo>
                  <a:lnTo>
                    <a:pt x="62" y="373"/>
                  </a:lnTo>
                  <a:lnTo>
                    <a:pt x="42" y="374"/>
                  </a:lnTo>
                  <a:lnTo>
                    <a:pt x="42" y="374"/>
                  </a:lnTo>
                  <a:lnTo>
                    <a:pt x="38" y="375"/>
                  </a:lnTo>
                  <a:lnTo>
                    <a:pt x="34" y="376"/>
                  </a:lnTo>
                  <a:lnTo>
                    <a:pt x="28" y="380"/>
                  </a:lnTo>
                  <a:lnTo>
                    <a:pt x="24" y="384"/>
                  </a:lnTo>
                  <a:lnTo>
                    <a:pt x="21" y="388"/>
                  </a:lnTo>
                  <a:lnTo>
                    <a:pt x="21" y="388"/>
                  </a:lnTo>
                  <a:lnTo>
                    <a:pt x="18" y="395"/>
                  </a:lnTo>
                  <a:lnTo>
                    <a:pt x="17" y="402"/>
                  </a:lnTo>
                  <a:lnTo>
                    <a:pt x="18" y="411"/>
                  </a:lnTo>
                  <a:lnTo>
                    <a:pt x="22" y="418"/>
                  </a:lnTo>
                  <a:lnTo>
                    <a:pt x="22" y="418"/>
                  </a:lnTo>
                  <a:lnTo>
                    <a:pt x="24" y="421"/>
                  </a:lnTo>
                  <a:lnTo>
                    <a:pt x="29" y="424"/>
                  </a:lnTo>
                  <a:lnTo>
                    <a:pt x="34" y="427"/>
                  </a:lnTo>
                  <a:lnTo>
                    <a:pt x="42" y="428"/>
                  </a:lnTo>
                  <a:lnTo>
                    <a:pt x="42" y="428"/>
                  </a:lnTo>
                  <a:lnTo>
                    <a:pt x="42" y="428"/>
                  </a:lnTo>
                  <a:lnTo>
                    <a:pt x="63" y="426"/>
                  </a:lnTo>
                  <a:lnTo>
                    <a:pt x="81" y="423"/>
                  </a:lnTo>
                  <a:lnTo>
                    <a:pt x="100" y="419"/>
                  </a:lnTo>
                  <a:lnTo>
                    <a:pt x="118" y="413"/>
                  </a:lnTo>
                  <a:lnTo>
                    <a:pt x="134" y="405"/>
                  </a:lnTo>
                  <a:lnTo>
                    <a:pt x="150" y="397"/>
                  </a:lnTo>
                  <a:lnTo>
                    <a:pt x="164" y="388"/>
                  </a:lnTo>
                  <a:lnTo>
                    <a:pt x="178" y="378"/>
                  </a:lnTo>
                  <a:lnTo>
                    <a:pt x="192" y="367"/>
                  </a:lnTo>
                  <a:lnTo>
                    <a:pt x="204" y="355"/>
                  </a:lnTo>
                  <a:lnTo>
                    <a:pt x="217" y="342"/>
                  </a:lnTo>
                  <a:lnTo>
                    <a:pt x="228" y="330"/>
                  </a:lnTo>
                  <a:lnTo>
                    <a:pt x="249" y="303"/>
                  </a:lnTo>
                  <a:lnTo>
                    <a:pt x="268" y="275"/>
                  </a:lnTo>
                  <a:lnTo>
                    <a:pt x="268" y="275"/>
                  </a:lnTo>
                  <a:lnTo>
                    <a:pt x="294" y="236"/>
                  </a:lnTo>
                  <a:lnTo>
                    <a:pt x="294" y="236"/>
                  </a:lnTo>
                  <a:lnTo>
                    <a:pt x="313" y="207"/>
                  </a:lnTo>
                  <a:lnTo>
                    <a:pt x="332" y="178"/>
                  </a:lnTo>
                  <a:lnTo>
                    <a:pt x="342" y="163"/>
                  </a:lnTo>
                  <a:lnTo>
                    <a:pt x="353" y="150"/>
                  </a:lnTo>
                  <a:lnTo>
                    <a:pt x="364" y="137"/>
                  </a:lnTo>
                  <a:lnTo>
                    <a:pt x="377" y="124"/>
                  </a:lnTo>
                  <a:lnTo>
                    <a:pt x="389" y="114"/>
                  </a:lnTo>
                  <a:lnTo>
                    <a:pt x="402" y="103"/>
                  </a:lnTo>
                  <a:lnTo>
                    <a:pt x="416" y="94"/>
                  </a:lnTo>
                  <a:lnTo>
                    <a:pt x="431" y="86"/>
                  </a:lnTo>
                  <a:lnTo>
                    <a:pt x="447" y="80"/>
                  </a:lnTo>
                  <a:lnTo>
                    <a:pt x="463" y="76"/>
                  </a:lnTo>
                  <a:lnTo>
                    <a:pt x="481" y="72"/>
                  </a:lnTo>
                  <a:lnTo>
                    <a:pt x="499" y="71"/>
                  </a:lnTo>
                  <a:lnTo>
                    <a:pt x="499" y="71"/>
                  </a:lnTo>
                  <a:lnTo>
                    <a:pt x="518" y="72"/>
                  </a:lnTo>
                  <a:lnTo>
                    <a:pt x="535" y="76"/>
                  </a:lnTo>
                  <a:lnTo>
                    <a:pt x="552" y="80"/>
                  </a:lnTo>
                  <a:lnTo>
                    <a:pt x="567" y="86"/>
                  </a:lnTo>
                  <a:lnTo>
                    <a:pt x="582" y="94"/>
                  </a:lnTo>
                  <a:lnTo>
                    <a:pt x="596" y="103"/>
                  </a:lnTo>
                  <a:lnTo>
                    <a:pt x="610" y="114"/>
                  </a:lnTo>
                  <a:lnTo>
                    <a:pt x="622" y="125"/>
                  </a:lnTo>
                  <a:lnTo>
                    <a:pt x="633" y="137"/>
                  </a:lnTo>
                  <a:lnTo>
                    <a:pt x="645" y="150"/>
                  </a:lnTo>
                  <a:lnTo>
                    <a:pt x="656" y="163"/>
                  </a:lnTo>
                  <a:lnTo>
                    <a:pt x="666" y="178"/>
                  </a:lnTo>
                  <a:lnTo>
                    <a:pt x="686" y="207"/>
                  </a:lnTo>
                  <a:lnTo>
                    <a:pt x="705" y="236"/>
                  </a:lnTo>
                  <a:lnTo>
                    <a:pt x="705" y="236"/>
                  </a:lnTo>
                  <a:lnTo>
                    <a:pt x="730" y="275"/>
                  </a:lnTo>
                  <a:lnTo>
                    <a:pt x="730" y="275"/>
                  </a:lnTo>
                  <a:lnTo>
                    <a:pt x="749"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4"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546" name="Group 4545">
            <a:extLst>
              <a:ext uri="{FF2B5EF4-FFF2-40B4-BE49-F238E27FC236}">
                <a16:creationId xmlns:a16="http://schemas.microsoft.com/office/drawing/2014/main" id="{EF526234-9B58-33C2-E84F-82DB805DB06D}"/>
              </a:ext>
            </a:extLst>
          </p:cNvPr>
          <p:cNvGrpSpPr/>
          <p:nvPr/>
        </p:nvGrpSpPr>
        <p:grpSpPr>
          <a:xfrm>
            <a:off x="6638387" y="5600823"/>
            <a:ext cx="1536090" cy="242596"/>
            <a:chOff x="3906344" y="5868988"/>
            <a:chExt cx="2271713" cy="358775"/>
          </a:xfrm>
        </p:grpSpPr>
        <p:sp>
          <p:nvSpPr>
            <p:cNvPr id="4547" name="Rectangle 5">
              <a:extLst>
                <a:ext uri="{FF2B5EF4-FFF2-40B4-BE49-F238E27FC236}">
                  <a16:creationId xmlns:a16="http://schemas.microsoft.com/office/drawing/2014/main" id="{8D6C5B4C-D7CA-7B90-2D26-A51D4A0877B6}"/>
                </a:ext>
              </a:extLst>
            </p:cNvPr>
            <p:cNvSpPr>
              <a:spLocks noChangeArrowheads="1"/>
            </p:cNvSpPr>
            <p:nvPr/>
          </p:nvSpPr>
          <p:spPr bwMode="auto">
            <a:xfrm>
              <a:off x="438576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48" name="Rectangle 6">
              <a:extLst>
                <a:ext uri="{FF2B5EF4-FFF2-40B4-BE49-F238E27FC236}">
                  <a16:creationId xmlns:a16="http://schemas.microsoft.com/office/drawing/2014/main" id="{92B22FB6-28FD-6ED1-1724-E38661548BBC}"/>
                </a:ext>
              </a:extLst>
            </p:cNvPr>
            <p:cNvSpPr>
              <a:spLocks noChangeArrowheads="1"/>
            </p:cNvSpPr>
            <p:nvPr/>
          </p:nvSpPr>
          <p:spPr bwMode="auto">
            <a:xfrm>
              <a:off x="456039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49" name="Rectangle 7">
              <a:extLst>
                <a:ext uri="{FF2B5EF4-FFF2-40B4-BE49-F238E27FC236}">
                  <a16:creationId xmlns:a16="http://schemas.microsoft.com/office/drawing/2014/main" id="{31A0C653-DF55-C1D8-7F8F-0B95B651FE4D}"/>
                </a:ext>
              </a:extLst>
            </p:cNvPr>
            <p:cNvSpPr>
              <a:spLocks noChangeArrowheads="1"/>
            </p:cNvSpPr>
            <p:nvPr/>
          </p:nvSpPr>
          <p:spPr bwMode="auto">
            <a:xfrm>
              <a:off x="4614369"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0" name="Rectangle 8">
              <a:extLst>
                <a:ext uri="{FF2B5EF4-FFF2-40B4-BE49-F238E27FC236}">
                  <a16:creationId xmlns:a16="http://schemas.microsoft.com/office/drawing/2014/main" id="{5055FCC4-5838-9942-F6D5-743E5343A1B2}"/>
                </a:ext>
              </a:extLst>
            </p:cNvPr>
            <p:cNvSpPr>
              <a:spLocks noChangeArrowheads="1"/>
            </p:cNvSpPr>
            <p:nvPr/>
          </p:nvSpPr>
          <p:spPr bwMode="auto">
            <a:xfrm>
              <a:off x="3971432"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1" name="Rectangle 9">
              <a:extLst>
                <a:ext uri="{FF2B5EF4-FFF2-40B4-BE49-F238E27FC236}">
                  <a16:creationId xmlns:a16="http://schemas.microsoft.com/office/drawing/2014/main" id="{70EDD453-A733-A96B-2B1C-232101C337C5}"/>
                </a:ext>
              </a:extLst>
            </p:cNvPr>
            <p:cNvSpPr>
              <a:spLocks noChangeArrowheads="1"/>
            </p:cNvSpPr>
            <p:nvPr/>
          </p:nvSpPr>
          <p:spPr bwMode="auto">
            <a:xfrm>
              <a:off x="4026994"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2" name="Rectangle 10">
              <a:extLst>
                <a:ext uri="{FF2B5EF4-FFF2-40B4-BE49-F238E27FC236}">
                  <a16:creationId xmlns:a16="http://schemas.microsoft.com/office/drawing/2014/main" id="{0A8230FC-E3E6-778F-C1B4-B132A5EEE2A8}"/>
                </a:ext>
              </a:extLst>
            </p:cNvPr>
            <p:cNvSpPr>
              <a:spLocks noChangeArrowheads="1"/>
            </p:cNvSpPr>
            <p:nvPr/>
          </p:nvSpPr>
          <p:spPr bwMode="auto">
            <a:xfrm>
              <a:off x="43270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3" name="Rectangle 11">
              <a:extLst>
                <a:ext uri="{FF2B5EF4-FFF2-40B4-BE49-F238E27FC236}">
                  <a16:creationId xmlns:a16="http://schemas.microsoft.com/office/drawing/2014/main" id="{0C25A9E8-8DCA-154C-9A97-189CB2F7CE24}"/>
                </a:ext>
              </a:extLst>
            </p:cNvPr>
            <p:cNvSpPr>
              <a:spLocks noChangeArrowheads="1"/>
            </p:cNvSpPr>
            <p:nvPr/>
          </p:nvSpPr>
          <p:spPr bwMode="auto">
            <a:xfrm>
              <a:off x="42682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4" name="Rectangle 12">
              <a:extLst>
                <a:ext uri="{FF2B5EF4-FFF2-40B4-BE49-F238E27FC236}">
                  <a16:creationId xmlns:a16="http://schemas.microsoft.com/office/drawing/2014/main" id="{9A7F064F-3B6F-A8BE-876D-4AE7F4A5D6DB}"/>
                </a:ext>
              </a:extLst>
            </p:cNvPr>
            <p:cNvSpPr>
              <a:spLocks noChangeArrowheads="1"/>
            </p:cNvSpPr>
            <p:nvPr/>
          </p:nvSpPr>
          <p:spPr bwMode="auto">
            <a:xfrm>
              <a:off x="420955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5" name="Freeform 13">
              <a:extLst>
                <a:ext uri="{FF2B5EF4-FFF2-40B4-BE49-F238E27FC236}">
                  <a16:creationId xmlns:a16="http://schemas.microsoft.com/office/drawing/2014/main" id="{EC8CEDBB-A301-0AA7-11CF-FB8767E73599}"/>
                </a:ext>
              </a:extLst>
            </p:cNvPr>
            <p:cNvSpPr>
              <a:spLocks/>
            </p:cNvSpPr>
            <p:nvPr/>
          </p:nvSpPr>
          <p:spPr bwMode="auto">
            <a:xfrm>
              <a:off x="3914282" y="5881688"/>
              <a:ext cx="777875" cy="339725"/>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6" name="Freeform 14">
              <a:extLst>
                <a:ext uri="{FF2B5EF4-FFF2-40B4-BE49-F238E27FC236}">
                  <a16:creationId xmlns:a16="http://schemas.microsoft.com/office/drawing/2014/main" id="{6DE2D057-3F37-8D90-4860-73D73F9EE0E5}"/>
                </a:ext>
              </a:extLst>
            </p:cNvPr>
            <p:cNvSpPr>
              <a:spLocks noEditPoints="1"/>
            </p:cNvSpPr>
            <p:nvPr/>
          </p:nvSpPr>
          <p:spPr bwMode="auto">
            <a:xfrm>
              <a:off x="3906344" y="5875338"/>
              <a:ext cx="792163" cy="352425"/>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7" name="Freeform 15">
              <a:extLst>
                <a:ext uri="{FF2B5EF4-FFF2-40B4-BE49-F238E27FC236}">
                  <a16:creationId xmlns:a16="http://schemas.microsoft.com/office/drawing/2014/main" id="{EEB9E2AD-9E82-142E-5BE8-11688EC3300E}"/>
                </a:ext>
              </a:extLst>
            </p:cNvPr>
            <p:cNvSpPr>
              <a:spLocks/>
            </p:cNvSpPr>
            <p:nvPr/>
          </p:nvSpPr>
          <p:spPr bwMode="auto">
            <a:xfrm>
              <a:off x="3914282" y="5876926"/>
              <a:ext cx="777875" cy="338138"/>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8" name="Freeform 16">
              <a:extLst>
                <a:ext uri="{FF2B5EF4-FFF2-40B4-BE49-F238E27FC236}">
                  <a16:creationId xmlns:a16="http://schemas.microsoft.com/office/drawing/2014/main" id="{3FCDDAF2-24A3-AF92-CF86-2DA4F8601C2F}"/>
                </a:ext>
              </a:extLst>
            </p:cNvPr>
            <p:cNvSpPr>
              <a:spLocks noEditPoints="1"/>
            </p:cNvSpPr>
            <p:nvPr/>
          </p:nvSpPr>
          <p:spPr bwMode="auto">
            <a:xfrm>
              <a:off x="3906344"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59" name="Rectangle 29">
              <a:extLst>
                <a:ext uri="{FF2B5EF4-FFF2-40B4-BE49-F238E27FC236}">
                  <a16:creationId xmlns:a16="http://schemas.microsoft.com/office/drawing/2014/main" id="{C5CA42FD-D7A5-4A76-FD6E-278D0267DE10}"/>
                </a:ext>
              </a:extLst>
            </p:cNvPr>
            <p:cNvSpPr>
              <a:spLocks noChangeArrowheads="1"/>
            </p:cNvSpPr>
            <p:nvPr/>
          </p:nvSpPr>
          <p:spPr bwMode="auto">
            <a:xfrm>
              <a:off x="5865319" y="5926138"/>
              <a:ext cx="15875"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0" name="Rectangle 30">
              <a:extLst>
                <a:ext uri="{FF2B5EF4-FFF2-40B4-BE49-F238E27FC236}">
                  <a16:creationId xmlns:a16="http://schemas.microsoft.com/office/drawing/2014/main" id="{9E3F8E3A-571B-92EA-FFA2-6935DBAB334C}"/>
                </a:ext>
              </a:extLst>
            </p:cNvPr>
            <p:cNvSpPr>
              <a:spLocks noChangeArrowheads="1"/>
            </p:cNvSpPr>
            <p:nvPr/>
          </p:nvSpPr>
          <p:spPr bwMode="auto">
            <a:xfrm>
              <a:off x="603835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1" name="Rectangle 31">
              <a:extLst>
                <a:ext uri="{FF2B5EF4-FFF2-40B4-BE49-F238E27FC236}">
                  <a16:creationId xmlns:a16="http://schemas.microsoft.com/office/drawing/2014/main" id="{C2EF108F-6FB0-D43A-A641-81E934E4F635}"/>
                </a:ext>
              </a:extLst>
            </p:cNvPr>
            <p:cNvSpPr>
              <a:spLocks noChangeArrowheads="1"/>
            </p:cNvSpPr>
            <p:nvPr/>
          </p:nvSpPr>
          <p:spPr bwMode="auto">
            <a:xfrm>
              <a:off x="6092332"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2" name="Rectangle 32">
              <a:extLst>
                <a:ext uri="{FF2B5EF4-FFF2-40B4-BE49-F238E27FC236}">
                  <a16:creationId xmlns:a16="http://schemas.microsoft.com/office/drawing/2014/main" id="{F08C860A-56B6-68F4-F744-E91C457BE35D}"/>
                </a:ext>
              </a:extLst>
            </p:cNvPr>
            <p:cNvSpPr>
              <a:spLocks noChangeArrowheads="1"/>
            </p:cNvSpPr>
            <p:nvPr/>
          </p:nvSpPr>
          <p:spPr bwMode="auto">
            <a:xfrm>
              <a:off x="5449394"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3" name="Rectangle 33">
              <a:extLst>
                <a:ext uri="{FF2B5EF4-FFF2-40B4-BE49-F238E27FC236}">
                  <a16:creationId xmlns:a16="http://schemas.microsoft.com/office/drawing/2014/main" id="{AAA93976-71A4-7791-3513-7E3C0AB2D2C2}"/>
                </a:ext>
              </a:extLst>
            </p:cNvPr>
            <p:cNvSpPr>
              <a:spLocks noChangeArrowheads="1"/>
            </p:cNvSpPr>
            <p:nvPr/>
          </p:nvSpPr>
          <p:spPr bwMode="auto">
            <a:xfrm>
              <a:off x="5504957"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4" name="Rectangle 34">
              <a:extLst>
                <a:ext uri="{FF2B5EF4-FFF2-40B4-BE49-F238E27FC236}">
                  <a16:creationId xmlns:a16="http://schemas.microsoft.com/office/drawing/2014/main" id="{77C74F7D-4167-6804-D60A-D5CCDF1CA5A7}"/>
                </a:ext>
              </a:extLst>
            </p:cNvPr>
            <p:cNvSpPr>
              <a:spLocks noChangeArrowheads="1"/>
            </p:cNvSpPr>
            <p:nvPr/>
          </p:nvSpPr>
          <p:spPr bwMode="auto">
            <a:xfrm>
              <a:off x="58049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5" name="Rectangle 35">
              <a:extLst>
                <a:ext uri="{FF2B5EF4-FFF2-40B4-BE49-F238E27FC236}">
                  <a16:creationId xmlns:a16="http://schemas.microsoft.com/office/drawing/2014/main" id="{1951BAA7-A1FB-E370-454B-E0224635232C}"/>
                </a:ext>
              </a:extLst>
            </p:cNvPr>
            <p:cNvSpPr>
              <a:spLocks noChangeArrowheads="1"/>
            </p:cNvSpPr>
            <p:nvPr/>
          </p:nvSpPr>
          <p:spPr bwMode="auto">
            <a:xfrm>
              <a:off x="5746257"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6" name="Rectangle 36">
              <a:extLst>
                <a:ext uri="{FF2B5EF4-FFF2-40B4-BE49-F238E27FC236}">
                  <a16:creationId xmlns:a16="http://schemas.microsoft.com/office/drawing/2014/main" id="{D3F0DD18-D56B-6CCC-52F9-B23A0B19FA40}"/>
                </a:ext>
              </a:extLst>
            </p:cNvPr>
            <p:cNvSpPr>
              <a:spLocks noChangeArrowheads="1"/>
            </p:cNvSpPr>
            <p:nvPr/>
          </p:nvSpPr>
          <p:spPr bwMode="auto">
            <a:xfrm>
              <a:off x="568751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7" name="Freeform 37">
              <a:extLst>
                <a:ext uri="{FF2B5EF4-FFF2-40B4-BE49-F238E27FC236}">
                  <a16:creationId xmlns:a16="http://schemas.microsoft.com/office/drawing/2014/main" id="{41E9DA45-4962-8AA9-C98B-80AA1B52304C}"/>
                </a:ext>
              </a:extLst>
            </p:cNvPr>
            <p:cNvSpPr>
              <a:spLocks/>
            </p:cNvSpPr>
            <p:nvPr/>
          </p:nvSpPr>
          <p:spPr bwMode="auto">
            <a:xfrm>
              <a:off x="5392244" y="5881688"/>
              <a:ext cx="777875" cy="339725"/>
            </a:xfrm>
            <a:custGeom>
              <a:avLst/>
              <a:gdLst>
                <a:gd name="T0" fmla="*/ 44 w 981"/>
                <a:gd name="T1" fmla="*/ 71 h 427"/>
                <a:gd name="T2" fmla="*/ 74 w 981"/>
                <a:gd name="T3" fmla="*/ 76 h 427"/>
                <a:gd name="T4" fmla="*/ 126 w 981"/>
                <a:gd name="T5" fmla="*/ 101 h 427"/>
                <a:gd name="T6" fmla="*/ 167 w 981"/>
                <a:gd name="T7" fmla="*/ 140 h 427"/>
                <a:gd name="T8" fmla="*/ 214 w 981"/>
                <a:gd name="T9" fmla="*/ 204 h 427"/>
                <a:gd name="T10" fmla="*/ 257 w 981"/>
                <a:gd name="T11" fmla="*/ 270 h 427"/>
                <a:gd name="T12" fmla="*/ 302 w 981"/>
                <a:gd name="T13" fmla="*/ 329 h 427"/>
                <a:gd name="T14" fmla="*/ 340 w 981"/>
                <a:gd name="T15" fmla="*/ 368 h 427"/>
                <a:gd name="T16" fmla="*/ 385 w 981"/>
                <a:gd name="T17" fmla="*/ 399 h 427"/>
                <a:gd name="T18" fmla="*/ 434 w 981"/>
                <a:gd name="T19" fmla="*/ 419 h 427"/>
                <a:gd name="T20" fmla="*/ 490 w 981"/>
                <a:gd name="T21" fmla="*/ 427 h 427"/>
                <a:gd name="T22" fmla="*/ 529 w 981"/>
                <a:gd name="T23" fmla="*/ 424 h 427"/>
                <a:gd name="T24" fmla="*/ 581 w 981"/>
                <a:gd name="T25" fmla="*/ 407 h 427"/>
                <a:gd name="T26" fmla="*/ 626 w 981"/>
                <a:gd name="T27" fmla="*/ 379 h 427"/>
                <a:gd name="T28" fmla="*/ 666 w 981"/>
                <a:gd name="T29" fmla="*/ 343 h 427"/>
                <a:gd name="T30" fmla="*/ 702 w 981"/>
                <a:gd name="T31" fmla="*/ 301 h 427"/>
                <a:gd name="T32" fmla="*/ 745 w 981"/>
                <a:gd name="T33" fmla="*/ 237 h 427"/>
                <a:gd name="T34" fmla="*/ 800 w 981"/>
                <a:gd name="T35" fmla="*/ 155 h 427"/>
                <a:gd name="T36" fmla="*/ 841 w 981"/>
                <a:gd name="T37" fmla="*/ 112 h 427"/>
                <a:gd name="T38" fmla="*/ 888 w 981"/>
                <a:gd name="T39" fmla="*/ 82 h 427"/>
                <a:gd name="T40" fmla="*/ 926 w 981"/>
                <a:gd name="T41" fmla="*/ 72 h 427"/>
                <a:gd name="T42" fmla="*/ 947 w 981"/>
                <a:gd name="T43" fmla="*/ 70 h 427"/>
                <a:gd name="T44" fmla="*/ 968 w 981"/>
                <a:gd name="T45" fmla="*/ 63 h 427"/>
                <a:gd name="T46" fmla="*/ 979 w 981"/>
                <a:gd name="T47" fmla="*/ 46 h 427"/>
                <a:gd name="T48" fmla="*/ 981 w 981"/>
                <a:gd name="T49" fmla="*/ 26 h 427"/>
                <a:gd name="T50" fmla="*/ 973 w 981"/>
                <a:gd name="T51" fmla="*/ 10 h 427"/>
                <a:gd name="T52" fmla="*/ 955 w 981"/>
                <a:gd name="T53" fmla="*/ 0 h 427"/>
                <a:gd name="T54" fmla="*/ 927 w 981"/>
                <a:gd name="T55" fmla="*/ 1 h 427"/>
                <a:gd name="T56" fmla="*/ 874 w 981"/>
                <a:gd name="T57" fmla="*/ 13 h 427"/>
                <a:gd name="T58" fmla="*/ 826 w 981"/>
                <a:gd name="T59" fmla="*/ 37 h 427"/>
                <a:gd name="T60" fmla="*/ 784 w 981"/>
                <a:gd name="T61" fmla="*/ 70 h 427"/>
                <a:gd name="T62" fmla="*/ 748 w 981"/>
                <a:gd name="T63" fmla="*/ 110 h 427"/>
                <a:gd name="T64" fmla="*/ 714 w 981"/>
                <a:gd name="T65" fmla="*/ 156 h 427"/>
                <a:gd name="T66" fmla="*/ 649 w 981"/>
                <a:gd name="T67" fmla="*/ 255 h 427"/>
                <a:gd name="T68" fmla="*/ 611 w 981"/>
                <a:gd name="T69" fmla="*/ 301 h 427"/>
                <a:gd name="T70" fmla="*/ 566 w 981"/>
                <a:gd name="T71" fmla="*/ 336 h 427"/>
                <a:gd name="T72" fmla="*/ 530 w 981"/>
                <a:gd name="T73" fmla="*/ 350 h 427"/>
                <a:gd name="T74" fmla="*/ 501 w 981"/>
                <a:gd name="T75" fmla="*/ 355 h 427"/>
                <a:gd name="T76" fmla="*/ 479 w 981"/>
                <a:gd name="T77" fmla="*/ 355 h 427"/>
                <a:gd name="T78" fmla="*/ 451 w 981"/>
                <a:gd name="T79" fmla="*/ 350 h 427"/>
                <a:gd name="T80" fmla="*/ 414 w 981"/>
                <a:gd name="T81" fmla="*/ 336 h 427"/>
                <a:gd name="T82" fmla="*/ 370 w 981"/>
                <a:gd name="T83" fmla="*/ 301 h 427"/>
                <a:gd name="T84" fmla="*/ 332 w 981"/>
                <a:gd name="T85" fmla="*/ 255 h 427"/>
                <a:gd name="T86" fmla="*/ 267 w 981"/>
                <a:gd name="T87" fmla="*/ 156 h 427"/>
                <a:gd name="T88" fmla="*/ 233 w 981"/>
                <a:gd name="T89" fmla="*/ 110 h 427"/>
                <a:gd name="T90" fmla="*/ 197 w 981"/>
                <a:gd name="T91" fmla="*/ 70 h 427"/>
                <a:gd name="T92" fmla="*/ 154 w 981"/>
                <a:gd name="T93" fmla="*/ 37 h 427"/>
                <a:gd name="T94" fmla="*/ 107 w 981"/>
                <a:gd name="T95" fmla="*/ 13 h 427"/>
                <a:gd name="T96" fmla="*/ 53 w 981"/>
                <a:gd name="T97" fmla="*/ 1 h 427"/>
                <a:gd name="T98" fmla="*/ 25 w 981"/>
                <a:gd name="T99" fmla="*/ 0 h 427"/>
                <a:gd name="T100" fmla="*/ 8 w 981"/>
                <a:gd name="T101" fmla="*/ 10 h 427"/>
                <a:gd name="T102" fmla="*/ 0 w 981"/>
                <a:gd name="T103" fmla="*/ 26 h 427"/>
                <a:gd name="T104" fmla="*/ 2 w 981"/>
                <a:gd name="T105" fmla="*/ 46 h 427"/>
                <a:gd name="T106" fmla="*/ 13 w 981"/>
                <a:gd name="T107" fmla="*/ 63 h 427"/>
                <a:gd name="T108" fmla="*/ 34 w 981"/>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70"/>
                  </a:moveTo>
                  <a:lnTo>
                    <a:pt x="34" y="70"/>
                  </a:lnTo>
                  <a:lnTo>
                    <a:pt x="44" y="71"/>
                  </a:lnTo>
                  <a:lnTo>
                    <a:pt x="54" y="72"/>
                  </a:lnTo>
                  <a:lnTo>
                    <a:pt x="65" y="74"/>
                  </a:lnTo>
                  <a:lnTo>
                    <a:pt x="74" y="76"/>
                  </a:lnTo>
                  <a:lnTo>
                    <a:pt x="93" y="82"/>
                  </a:lnTo>
                  <a:lnTo>
                    <a:pt x="109" y="91"/>
                  </a:lnTo>
                  <a:lnTo>
                    <a:pt x="126" y="101"/>
                  </a:lnTo>
                  <a:lnTo>
                    <a:pt x="140" y="112"/>
                  </a:lnTo>
                  <a:lnTo>
                    <a:pt x="154" y="126"/>
                  </a:lnTo>
                  <a:lnTo>
                    <a:pt x="167" y="140"/>
                  </a:lnTo>
                  <a:lnTo>
                    <a:pt x="180" y="155"/>
                  </a:lnTo>
                  <a:lnTo>
                    <a:pt x="192" y="170"/>
                  </a:lnTo>
                  <a:lnTo>
                    <a:pt x="214" y="204"/>
                  </a:lnTo>
                  <a:lnTo>
                    <a:pt x="236" y="237"/>
                  </a:lnTo>
                  <a:lnTo>
                    <a:pt x="257" y="270"/>
                  </a:lnTo>
                  <a:lnTo>
                    <a:pt x="257" y="270"/>
                  </a:lnTo>
                  <a:lnTo>
                    <a:pt x="278" y="301"/>
                  </a:lnTo>
                  <a:lnTo>
                    <a:pt x="290" y="315"/>
                  </a:lnTo>
                  <a:lnTo>
                    <a:pt x="302" y="329"/>
                  </a:lnTo>
                  <a:lnTo>
                    <a:pt x="314" y="343"/>
                  </a:lnTo>
                  <a:lnTo>
                    <a:pt x="327" y="355"/>
                  </a:lnTo>
                  <a:lnTo>
                    <a:pt x="340" y="368"/>
                  </a:lnTo>
                  <a:lnTo>
                    <a:pt x="355" y="379"/>
                  </a:lnTo>
                  <a:lnTo>
                    <a:pt x="369" y="389"/>
                  </a:lnTo>
                  <a:lnTo>
                    <a:pt x="385" y="399"/>
                  </a:lnTo>
                  <a:lnTo>
                    <a:pt x="400" y="407"/>
                  </a:lnTo>
                  <a:lnTo>
                    <a:pt x="417" y="413"/>
                  </a:lnTo>
                  <a:lnTo>
                    <a:pt x="434" y="419"/>
                  </a:lnTo>
                  <a:lnTo>
                    <a:pt x="452" y="424"/>
                  </a:lnTo>
                  <a:lnTo>
                    <a:pt x="470" y="426"/>
                  </a:lnTo>
                  <a:lnTo>
                    <a:pt x="490" y="427"/>
                  </a:lnTo>
                  <a:lnTo>
                    <a:pt x="490" y="427"/>
                  </a:lnTo>
                  <a:lnTo>
                    <a:pt x="509" y="426"/>
                  </a:lnTo>
                  <a:lnTo>
                    <a:pt x="529" y="424"/>
                  </a:lnTo>
                  <a:lnTo>
                    <a:pt x="547" y="419"/>
                  </a:lnTo>
                  <a:lnTo>
                    <a:pt x="564" y="413"/>
                  </a:lnTo>
                  <a:lnTo>
                    <a:pt x="581" y="407"/>
                  </a:lnTo>
                  <a:lnTo>
                    <a:pt x="596" y="399"/>
                  </a:lnTo>
                  <a:lnTo>
                    <a:pt x="612" y="389"/>
                  </a:lnTo>
                  <a:lnTo>
                    <a:pt x="626" y="379"/>
                  </a:lnTo>
                  <a:lnTo>
                    <a:pt x="640" y="368"/>
                  </a:lnTo>
                  <a:lnTo>
                    <a:pt x="654" y="355"/>
                  </a:lnTo>
                  <a:lnTo>
                    <a:pt x="666" y="343"/>
                  </a:lnTo>
                  <a:lnTo>
                    <a:pt x="679" y="329"/>
                  </a:lnTo>
                  <a:lnTo>
                    <a:pt x="690" y="315"/>
                  </a:lnTo>
                  <a:lnTo>
                    <a:pt x="702" y="301"/>
                  </a:lnTo>
                  <a:lnTo>
                    <a:pt x="724" y="270"/>
                  </a:lnTo>
                  <a:lnTo>
                    <a:pt x="724" y="270"/>
                  </a:lnTo>
                  <a:lnTo>
                    <a:pt x="745" y="237"/>
                  </a:lnTo>
                  <a:lnTo>
                    <a:pt x="766" y="204"/>
                  </a:lnTo>
                  <a:lnTo>
                    <a:pt x="789" y="170"/>
                  </a:lnTo>
                  <a:lnTo>
                    <a:pt x="800" y="155"/>
                  </a:lnTo>
                  <a:lnTo>
                    <a:pt x="813" y="140"/>
                  </a:lnTo>
                  <a:lnTo>
                    <a:pt x="826" y="126"/>
                  </a:lnTo>
                  <a:lnTo>
                    <a:pt x="841" y="112"/>
                  </a:lnTo>
                  <a:lnTo>
                    <a:pt x="855" y="101"/>
                  </a:lnTo>
                  <a:lnTo>
                    <a:pt x="872" y="91"/>
                  </a:lnTo>
                  <a:lnTo>
                    <a:pt x="888" y="82"/>
                  </a:lnTo>
                  <a:lnTo>
                    <a:pt x="907" y="76"/>
                  </a:lnTo>
                  <a:lnTo>
                    <a:pt x="916" y="74"/>
                  </a:lnTo>
                  <a:lnTo>
                    <a:pt x="926" y="72"/>
                  </a:lnTo>
                  <a:lnTo>
                    <a:pt x="937" y="71"/>
                  </a:lnTo>
                  <a:lnTo>
                    <a:pt x="947" y="70"/>
                  </a:lnTo>
                  <a:lnTo>
                    <a:pt x="947" y="70"/>
                  </a:lnTo>
                  <a:lnTo>
                    <a:pt x="955" y="69"/>
                  </a:lnTo>
                  <a:lnTo>
                    <a:pt x="962" y="67"/>
                  </a:lnTo>
                  <a:lnTo>
                    <a:pt x="968" y="63"/>
                  </a:lnTo>
                  <a:lnTo>
                    <a:pt x="973" y="59"/>
                  </a:lnTo>
                  <a:lnTo>
                    <a:pt x="976" y="52"/>
                  </a:lnTo>
                  <a:lnTo>
                    <a:pt x="979" y="46"/>
                  </a:lnTo>
                  <a:lnTo>
                    <a:pt x="981" y="40"/>
                  </a:lnTo>
                  <a:lnTo>
                    <a:pt x="981" y="34"/>
                  </a:lnTo>
                  <a:lnTo>
                    <a:pt x="981" y="26"/>
                  </a:lnTo>
                  <a:lnTo>
                    <a:pt x="979" y="20"/>
                  </a:lnTo>
                  <a:lnTo>
                    <a:pt x="977" y="15"/>
                  </a:lnTo>
                  <a:lnTo>
                    <a:pt x="973" y="10"/>
                  </a:lnTo>
                  <a:lnTo>
                    <a:pt x="968" y="5"/>
                  </a:lnTo>
                  <a:lnTo>
                    <a:pt x="962" y="2"/>
                  </a:lnTo>
                  <a:lnTo>
                    <a:pt x="955" y="0"/>
                  </a:lnTo>
                  <a:lnTo>
                    <a:pt x="947" y="0"/>
                  </a:lnTo>
                  <a:lnTo>
                    <a:pt x="947" y="0"/>
                  </a:lnTo>
                  <a:lnTo>
                    <a:pt x="927" y="1"/>
                  </a:lnTo>
                  <a:lnTo>
                    <a:pt x="909" y="4"/>
                  </a:lnTo>
                  <a:lnTo>
                    <a:pt x="890" y="8"/>
                  </a:lnTo>
                  <a:lnTo>
                    <a:pt x="874" y="13"/>
                  </a:lnTo>
                  <a:lnTo>
                    <a:pt x="857" y="20"/>
                  </a:lnTo>
                  <a:lnTo>
                    <a:pt x="841" y="27"/>
                  </a:lnTo>
                  <a:lnTo>
                    <a:pt x="826" y="37"/>
                  </a:lnTo>
                  <a:lnTo>
                    <a:pt x="812" y="47"/>
                  </a:lnTo>
                  <a:lnTo>
                    <a:pt x="797" y="57"/>
                  </a:lnTo>
                  <a:lnTo>
                    <a:pt x="784" y="70"/>
                  </a:lnTo>
                  <a:lnTo>
                    <a:pt x="771" y="82"/>
                  </a:lnTo>
                  <a:lnTo>
                    <a:pt x="759" y="96"/>
                  </a:lnTo>
                  <a:lnTo>
                    <a:pt x="748" y="110"/>
                  </a:lnTo>
                  <a:lnTo>
                    <a:pt x="735" y="125"/>
                  </a:lnTo>
                  <a:lnTo>
                    <a:pt x="714" y="156"/>
                  </a:lnTo>
                  <a:lnTo>
                    <a:pt x="714" y="156"/>
                  </a:lnTo>
                  <a:lnTo>
                    <a:pt x="693" y="188"/>
                  </a:lnTo>
                  <a:lnTo>
                    <a:pt x="671" y="221"/>
                  </a:lnTo>
                  <a:lnTo>
                    <a:pt x="649" y="255"/>
                  </a:lnTo>
                  <a:lnTo>
                    <a:pt x="637" y="271"/>
                  </a:lnTo>
                  <a:lnTo>
                    <a:pt x="624" y="286"/>
                  </a:lnTo>
                  <a:lnTo>
                    <a:pt x="611" y="301"/>
                  </a:lnTo>
                  <a:lnTo>
                    <a:pt x="597" y="314"/>
                  </a:lnTo>
                  <a:lnTo>
                    <a:pt x="582" y="325"/>
                  </a:lnTo>
                  <a:lnTo>
                    <a:pt x="566" y="336"/>
                  </a:lnTo>
                  <a:lnTo>
                    <a:pt x="549" y="344"/>
                  </a:lnTo>
                  <a:lnTo>
                    <a:pt x="539" y="348"/>
                  </a:lnTo>
                  <a:lnTo>
                    <a:pt x="530" y="350"/>
                  </a:lnTo>
                  <a:lnTo>
                    <a:pt x="521" y="352"/>
                  </a:lnTo>
                  <a:lnTo>
                    <a:pt x="511" y="354"/>
                  </a:lnTo>
                  <a:lnTo>
                    <a:pt x="501" y="355"/>
                  </a:lnTo>
                  <a:lnTo>
                    <a:pt x="490" y="355"/>
                  </a:lnTo>
                  <a:lnTo>
                    <a:pt x="490" y="355"/>
                  </a:lnTo>
                  <a:lnTo>
                    <a:pt x="479" y="355"/>
                  </a:lnTo>
                  <a:lnTo>
                    <a:pt x="469" y="354"/>
                  </a:lnTo>
                  <a:lnTo>
                    <a:pt x="460" y="352"/>
                  </a:lnTo>
                  <a:lnTo>
                    <a:pt x="451" y="350"/>
                  </a:lnTo>
                  <a:lnTo>
                    <a:pt x="441" y="348"/>
                  </a:lnTo>
                  <a:lnTo>
                    <a:pt x="432" y="344"/>
                  </a:lnTo>
                  <a:lnTo>
                    <a:pt x="414" y="336"/>
                  </a:lnTo>
                  <a:lnTo>
                    <a:pt x="399" y="325"/>
                  </a:lnTo>
                  <a:lnTo>
                    <a:pt x="384" y="314"/>
                  </a:lnTo>
                  <a:lnTo>
                    <a:pt x="370" y="301"/>
                  </a:lnTo>
                  <a:lnTo>
                    <a:pt x="357" y="286"/>
                  </a:lnTo>
                  <a:lnTo>
                    <a:pt x="343" y="271"/>
                  </a:lnTo>
                  <a:lnTo>
                    <a:pt x="332" y="255"/>
                  </a:lnTo>
                  <a:lnTo>
                    <a:pt x="309" y="221"/>
                  </a:lnTo>
                  <a:lnTo>
                    <a:pt x="288" y="188"/>
                  </a:lnTo>
                  <a:lnTo>
                    <a:pt x="267" y="156"/>
                  </a:lnTo>
                  <a:lnTo>
                    <a:pt x="267" y="156"/>
                  </a:lnTo>
                  <a:lnTo>
                    <a:pt x="245" y="125"/>
                  </a:lnTo>
                  <a:lnTo>
                    <a:pt x="233" y="110"/>
                  </a:lnTo>
                  <a:lnTo>
                    <a:pt x="222" y="96"/>
                  </a:lnTo>
                  <a:lnTo>
                    <a:pt x="209" y="82"/>
                  </a:lnTo>
                  <a:lnTo>
                    <a:pt x="197" y="70"/>
                  </a:lnTo>
                  <a:lnTo>
                    <a:pt x="183" y="57"/>
                  </a:lnTo>
                  <a:lnTo>
                    <a:pt x="169" y="47"/>
                  </a:lnTo>
                  <a:lnTo>
                    <a:pt x="154" y="37"/>
                  </a:lnTo>
                  <a:lnTo>
                    <a:pt x="140" y="27"/>
                  </a:lnTo>
                  <a:lnTo>
                    <a:pt x="124" y="20"/>
                  </a:lnTo>
                  <a:lnTo>
                    <a:pt x="107" y="13"/>
                  </a:lnTo>
                  <a:lnTo>
                    <a:pt x="90" y="8"/>
                  </a:lnTo>
                  <a:lnTo>
                    <a:pt x="72" y="4"/>
                  </a:lnTo>
                  <a:lnTo>
                    <a:pt x="53" y="1"/>
                  </a:lnTo>
                  <a:lnTo>
                    <a:pt x="34" y="0"/>
                  </a:lnTo>
                  <a:lnTo>
                    <a:pt x="34" y="0"/>
                  </a:lnTo>
                  <a:lnTo>
                    <a:pt x="25" y="0"/>
                  </a:lnTo>
                  <a:lnTo>
                    <a:pt x="18" y="2"/>
                  </a:lnTo>
                  <a:lnTo>
                    <a:pt x="13" y="5"/>
                  </a:lnTo>
                  <a:lnTo>
                    <a:pt x="8" y="10"/>
                  </a:lnTo>
                  <a:lnTo>
                    <a:pt x="4" y="15"/>
                  </a:lnTo>
                  <a:lnTo>
                    <a:pt x="2" y="20"/>
                  </a:lnTo>
                  <a:lnTo>
                    <a:pt x="0" y="26"/>
                  </a:lnTo>
                  <a:lnTo>
                    <a:pt x="0" y="34"/>
                  </a:lnTo>
                  <a:lnTo>
                    <a:pt x="0" y="40"/>
                  </a:lnTo>
                  <a:lnTo>
                    <a:pt x="2" y="46"/>
                  </a:lnTo>
                  <a:lnTo>
                    <a:pt x="4" y="52"/>
                  </a:lnTo>
                  <a:lnTo>
                    <a:pt x="8" y="59"/>
                  </a:lnTo>
                  <a:lnTo>
                    <a:pt x="13" y="63"/>
                  </a:lnTo>
                  <a:lnTo>
                    <a:pt x="18" y="67"/>
                  </a:lnTo>
                  <a:lnTo>
                    <a:pt x="25"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8" name="Freeform 38">
              <a:extLst>
                <a:ext uri="{FF2B5EF4-FFF2-40B4-BE49-F238E27FC236}">
                  <a16:creationId xmlns:a16="http://schemas.microsoft.com/office/drawing/2014/main" id="{D8F71547-83F7-DE4C-1D4E-201C66BE494F}"/>
                </a:ext>
              </a:extLst>
            </p:cNvPr>
            <p:cNvSpPr>
              <a:spLocks noEditPoints="1"/>
            </p:cNvSpPr>
            <p:nvPr/>
          </p:nvSpPr>
          <p:spPr bwMode="auto">
            <a:xfrm>
              <a:off x="5384307" y="5875338"/>
              <a:ext cx="793750" cy="352425"/>
            </a:xfrm>
            <a:custGeom>
              <a:avLst/>
              <a:gdLst>
                <a:gd name="T0" fmla="*/ 4 w 1000"/>
                <a:gd name="T1" fmla="*/ 26 h 445"/>
                <a:gd name="T2" fmla="*/ 44 w 1000"/>
                <a:gd name="T3" fmla="*/ 0 h 445"/>
                <a:gd name="T4" fmla="*/ 143 w 1000"/>
                <a:gd name="T5" fmla="*/ 24 h 445"/>
                <a:gd name="T6" fmla="*/ 231 w 1000"/>
                <a:gd name="T7" fmla="*/ 92 h 445"/>
                <a:gd name="T8" fmla="*/ 310 w 1000"/>
                <a:gd name="T9" fmla="*/ 200 h 445"/>
                <a:gd name="T10" fmla="*/ 377 w 1000"/>
                <a:gd name="T11" fmla="*/ 294 h 445"/>
                <a:gd name="T12" fmla="*/ 452 w 1000"/>
                <a:gd name="T13" fmla="*/ 349 h 445"/>
                <a:gd name="T14" fmla="*/ 533 w 1000"/>
                <a:gd name="T15" fmla="*/ 353 h 445"/>
                <a:gd name="T16" fmla="*/ 613 w 1000"/>
                <a:gd name="T17" fmla="*/ 306 h 445"/>
                <a:gd name="T18" fmla="*/ 691 w 1000"/>
                <a:gd name="T19" fmla="*/ 200 h 445"/>
                <a:gd name="T20" fmla="*/ 758 w 1000"/>
                <a:gd name="T21" fmla="*/ 106 h 445"/>
                <a:gd name="T22" fmla="*/ 841 w 1000"/>
                <a:gd name="T23" fmla="*/ 33 h 445"/>
                <a:gd name="T24" fmla="*/ 957 w 1000"/>
                <a:gd name="T25" fmla="*/ 0 h 445"/>
                <a:gd name="T26" fmla="*/ 993 w 1000"/>
                <a:gd name="T27" fmla="*/ 19 h 445"/>
                <a:gd name="T28" fmla="*/ 997 w 1000"/>
                <a:gd name="T29" fmla="*/ 59 h 445"/>
                <a:gd name="T30" fmla="*/ 957 w 1000"/>
                <a:gd name="T31" fmla="*/ 89 h 445"/>
                <a:gd name="T32" fmla="*/ 882 w 1000"/>
                <a:gd name="T33" fmla="*/ 111 h 445"/>
                <a:gd name="T34" fmla="*/ 813 w 1000"/>
                <a:gd name="T35" fmla="*/ 176 h 445"/>
                <a:gd name="T36" fmla="*/ 741 w 1000"/>
                <a:gd name="T37" fmla="*/ 285 h 445"/>
                <a:gd name="T38" fmla="*/ 660 w 1000"/>
                <a:gd name="T39" fmla="*/ 381 h 445"/>
                <a:gd name="T40" fmla="*/ 562 w 1000"/>
                <a:gd name="T41" fmla="*/ 437 h 445"/>
                <a:gd name="T42" fmla="*/ 459 w 1000"/>
                <a:gd name="T43" fmla="*/ 442 h 445"/>
                <a:gd name="T44" fmla="*/ 355 w 1000"/>
                <a:gd name="T45" fmla="*/ 393 h 445"/>
                <a:gd name="T46" fmla="*/ 280 w 1000"/>
                <a:gd name="T47" fmla="*/ 314 h 445"/>
                <a:gd name="T48" fmla="*/ 197 w 1000"/>
                <a:gd name="T49" fmla="*/ 190 h 445"/>
                <a:gd name="T50" fmla="*/ 132 w 1000"/>
                <a:gd name="T51" fmla="*/ 119 h 445"/>
                <a:gd name="T52" fmla="*/ 44 w 1000"/>
                <a:gd name="T53" fmla="*/ 89 h 445"/>
                <a:gd name="T54" fmla="*/ 12 w 1000"/>
                <a:gd name="T55" fmla="*/ 74 h 445"/>
                <a:gd name="T56" fmla="*/ 983 w 1000"/>
                <a:gd name="T57" fmla="*/ 44 h 445"/>
                <a:gd name="T58" fmla="*/ 979 w 1000"/>
                <a:gd name="T59" fmla="*/ 29 h 445"/>
                <a:gd name="T60" fmla="*/ 957 w 1000"/>
                <a:gd name="T61" fmla="*/ 18 h 445"/>
                <a:gd name="T62" fmla="*/ 851 w 1000"/>
                <a:gd name="T63" fmla="*/ 48 h 445"/>
                <a:gd name="T64" fmla="*/ 772 w 1000"/>
                <a:gd name="T65" fmla="*/ 116 h 445"/>
                <a:gd name="T66" fmla="*/ 688 w 1000"/>
                <a:gd name="T67" fmla="*/ 239 h 445"/>
                <a:gd name="T68" fmla="*/ 610 w 1000"/>
                <a:gd name="T69" fmla="*/ 332 h 445"/>
                <a:gd name="T70" fmla="*/ 518 w 1000"/>
                <a:gd name="T71" fmla="*/ 374 h 445"/>
                <a:gd name="T72" fmla="*/ 432 w 1000"/>
                <a:gd name="T73" fmla="*/ 359 h 445"/>
                <a:gd name="T74" fmla="*/ 354 w 1000"/>
                <a:gd name="T75" fmla="*/ 296 h 445"/>
                <a:gd name="T76" fmla="*/ 270 w 1000"/>
                <a:gd name="T77" fmla="*/ 171 h 445"/>
                <a:gd name="T78" fmla="*/ 192 w 1000"/>
                <a:gd name="T79" fmla="*/ 79 h 445"/>
                <a:gd name="T80" fmla="*/ 102 w 1000"/>
                <a:gd name="T81" fmla="*/ 27 h 445"/>
                <a:gd name="T82" fmla="*/ 32 w 1000"/>
                <a:gd name="T83" fmla="*/ 20 h 445"/>
                <a:gd name="T84" fmla="*/ 18 w 1000"/>
                <a:gd name="T85" fmla="*/ 43 h 445"/>
                <a:gd name="T86" fmla="*/ 27 w 1000"/>
                <a:gd name="T87" fmla="*/ 65 h 445"/>
                <a:gd name="T88" fmla="*/ 80 w 1000"/>
                <a:gd name="T89" fmla="*/ 76 h 445"/>
                <a:gd name="T90" fmla="*/ 167 w 1000"/>
                <a:gd name="T91" fmla="*/ 126 h 445"/>
                <a:gd name="T92" fmla="*/ 249 w 1000"/>
                <a:gd name="T93" fmla="*/ 236 h 445"/>
                <a:gd name="T94" fmla="*/ 326 w 1000"/>
                <a:gd name="T95" fmla="*/ 342 h 445"/>
                <a:gd name="T96" fmla="*/ 409 w 1000"/>
                <a:gd name="T97" fmla="*/ 407 h 445"/>
                <a:gd name="T98" fmla="*/ 500 w 1000"/>
                <a:gd name="T99" fmla="*/ 427 h 445"/>
                <a:gd name="T100" fmla="*/ 607 w 1000"/>
                <a:gd name="T101" fmla="*/ 398 h 445"/>
                <a:gd name="T102" fmla="*/ 687 w 1000"/>
                <a:gd name="T103" fmla="*/ 329 h 445"/>
                <a:gd name="T104" fmla="*/ 770 w 1000"/>
                <a:gd name="T105" fmla="*/ 207 h 445"/>
                <a:gd name="T106" fmla="*/ 846 w 1000"/>
                <a:gd name="T107" fmla="*/ 115 h 445"/>
                <a:gd name="T108" fmla="*/ 938 w 1000"/>
                <a:gd name="T109" fmla="*/ 73 h 445"/>
                <a:gd name="T110" fmla="*/ 977 w 1000"/>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0" h="445">
                  <a:moveTo>
                    <a:pt x="0" y="44"/>
                  </a:moveTo>
                  <a:lnTo>
                    <a:pt x="0" y="44"/>
                  </a:lnTo>
                  <a:lnTo>
                    <a:pt x="0" y="42"/>
                  </a:lnTo>
                  <a:lnTo>
                    <a:pt x="0" y="42"/>
                  </a:lnTo>
                  <a:lnTo>
                    <a:pt x="1" y="34"/>
                  </a:lnTo>
                  <a:lnTo>
                    <a:pt x="4" y="26"/>
                  </a:lnTo>
                  <a:lnTo>
                    <a:pt x="8" y="19"/>
                  </a:lnTo>
                  <a:lnTo>
                    <a:pt x="12" y="13"/>
                  </a:lnTo>
                  <a:lnTo>
                    <a:pt x="18" y="7"/>
                  </a:lnTo>
                  <a:lnTo>
                    <a:pt x="25" y="3"/>
                  </a:lnTo>
                  <a:lnTo>
                    <a:pt x="34" y="1"/>
                  </a:lnTo>
                  <a:lnTo>
                    <a:pt x="44" y="0"/>
                  </a:lnTo>
                  <a:lnTo>
                    <a:pt x="44" y="0"/>
                  </a:lnTo>
                  <a:lnTo>
                    <a:pt x="65" y="2"/>
                  </a:lnTo>
                  <a:lnTo>
                    <a:pt x="86" y="5"/>
                  </a:lnTo>
                  <a:lnTo>
                    <a:pt x="106" y="11"/>
                  </a:lnTo>
                  <a:lnTo>
                    <a:pt x="125" y="17"/>
                  </a:lnTo>
                  <a:lnTo>
                    <a:pt x="143" y="24"/>
                  </a:lnTo>
                  <a:lnTo>
                    <a:pt x="159" y="33"/>
                  </a:lnTo>
                  <a:lnTo>
                    <a:pt x="175" y="44"/>
                  </a:lnTo>
                  <a:lnTo>
                    <a:pt x="190" y="54"/>
                  </a:lnTo>
                  <a:lnTo>
                    <a:pt x="205" y="66"/>
                  </a:lnTo>
                  <a:lnTo>
                    <a:pt x="218" y="79"/>
                  </a:lnTo>
                  <a:lnTo>
                    <a:pt x="231" y="92"/>
                  </a:lnTo>
                  <a:lnTo>
                    <a:pt x="243" y="106"/>
                  </a:lnTo>
                  <a:lnTo>
                    <a:pt x="254" y="119"/>
                  </a:lnTo>
                  <a:lnTo>
                    <a:pt x="265" y="133"/>
                  </a:lnTo>
                  <a:lnTo>
                    <a:pt x="284" y="161"/>
                  </a:lnTo>
                  <a:lnTo>
                    <a:pt x="284" y="161"/>
                  </a:lnTo>
                  <a:lnTo>
                    <a:pt x="310" y="200"/>
                  </a:lnTo>
                  <a:lnTo>
                    <a:pt x="310" y="200"/>
                  </a:lnTo>
                  <a:lnTo>
                    <a:pt x="327" y="228"/>
                  </a:lnTo>
                  <a:lnTo>
                    <a:pt x="346" y="256"/>
                  </a:lnTo>
                  <a:lnTo>
                    <a:pt x="355" y="269"/>
                  </a:lnTo>
                  <a:lnTo>
                    <a:pt x="366" y="282"/>
                  </a:lnTo>
                  <a:lnTo>
                    <a:pt x="377" y="294"/>
                  </a:lnTo>
                  <a:lnTo>
                    <a:pt x="387" y="306"/>
                  </a:lnTo>
                  <a:lnTo>
                    <a:pt x="400" y="317"/>
                  </a:lnTo>
                  <a:lnTo>
                    <a:pt x="412" y="327"/>
                  </a:lnTo>
                  <a:lnTo>
                    <a:pt x="424" y="335"/>
                  </a:lnTo>
                  <a:lnTo>
                    <a:pt x="438" y="343"/>
                  </a:lnTo>
                  <a:lnTo>
                    <a:pt x="452" y="349"/>
                  </a:lnTo>
                  <a:lnTo>
                    <a:pt x="468" y="353"/>
                  </a:lnTo>
                  <a:lnTo>
                    <a:pt x="483" y="356"/>
                  </a:lnTo>
                  <a:lnTo>
                    <a:pt x="500" y="357"/>
                  </a:lnTo>
                  <a:lnTo>
                    <a:pt x="500" y="357"/>
                  </a:lnTo>
                  <a:lnTo>
                    <a:pt x="517" y="356"/>
                  </a:lnTo>
                  <a:lnTo>
                    <a:pt x="533" y="353"/>
                  </a:lnTo>
                  <a:lnTo>
                    <a:pt x="548" y="349"/>
                  </a:lnTo>
                  <a:lnTo>
                    <a:pt x="563" y="343"/>
                  </a:lnTo>
                  <a:lnTo>
                    <a:pt x="576" y="335"/>
                  </a:lnTo>
                  <a:lnTo>
                    <a:pt x="589" y="327"/>
                  </a:lnTo>
                  <a:lnTo>
                    <a:pt x="601" y="317"/>
                  </a:lnTo>
                  <a:lnTo>
                    <a:pt x="613" y="306"/>
                  </a:lnTo>
                  <a:lnTo>
                    <a:pt x="624" y="294"/>
                  </a:lnTo>
                  <a:lnTo>
                    <a:pt x="635" y="282"/>
                  </a:lnTo>
                  <a:lnTo>
                    <a:pt x="645" y="269"/>
                  </a:lnTo>
                  <a:lnTo>
                    <a:pt x="655" y="256"/>
                  </a:lnTo>
                  <a:lnTo>
                    <a:pt x="673" y="228"/>
                  </a:lnTo>
                  <a:lnTo>
                    <a:pt x="691" y="200"/>
                  </a:lnTo>
                  <a:lnTo>
                    <a:pt x="691" y="200"/>
                  </a:lnTo>
                  <a:lnTo>
                    <a:pt x="716" y="161"/>
                  </a:lnTo>
                  <a:lnTo>
                    <a:pt x="716" y="161"/>
                  </a:lnTo>
                  <a:lnTo>
                    <a:pt x="736" y="133"/>
                  </a:lnTo>
                  <a:lnTo>
                    <a:pt x="746" y="119"/>
                  </a:lnTo>
                  <a:lnTo>
                    <a:pt x="758" y="106"/>
                  </a:lnTo>
                  <a:lnTo>
                    <a:pt x="770" y="92"/>
                  </a:lnTo>
                  <a:lnTo>
                    <a:pt x="783" y="79"/>
                  </a:lnTo>
                  <a:lnTo>
                    <a:pt x="796" y="66"/>
                  </a:lnTo>
                  <a:lnTo>
                    <a:pt x="810" y="54"/>
                  </a:lnTo>
                  <a:lnTo>
                    <a:pt x="825" y="44"/>
                  </a:lnTo>
                  <a:lnTo>
                    <a:pt x="841" y="33"/>
                  </a:lnTo>
                  <a:lnTo>
                    <a:pt x="858" y="24"/>
                  </a:lnTo>
                  <a:lnTo>
                    <a:pt x="875" y="17"/>
                  </a:lnTo>
                  <a:lnTo>
                    <a:pt x="895" y="11"/>
                  </a:lnTo>
                  <a:lnTo>
                    <a:pt x="915" y="5"/>
                  </a:lnTo>
                  <a:lnTo>
                    <a:pt x="935" y="2"/>
                  </a:lnTo>
                  <a:lnTo>
                    <a:pt x="957" y="0"/>
                  </a:lnTo>
                  <a:lnTo>
                    <a:pt x="957" y="0"/>
                  </a:lnTo>
                  <a:lnTo>
                    <a:pt x="966" y="1"/>
                  </a:lnTo>
                  <a:lnTo>
                    <a:pt x="975" y="3"/>
                  </a:lnTo>
                  <a:lnTo>
                    <a:pt x="983" y="7"/>
                  </a:lnTo>
                  <a:lnTo>
                    <a:pt x="989" y="13"/>
                  </a:lnTo>
                  <a:lnTo>
                    <a:pt x="993" y="19"/>
                  </a:lnTo>
                  <a:lnTo>
                    <a:pt x="997" y="26"/>
                  </a:lnTo>
                  <a:lnTo>
                    <a:pt x="999" y="34"/>
                  </a:lnTo>
                  <a:lnTo>
                    <a:pt x="1000" y="42"/>
                  </a:lnTo>
                  <a:lnTo>
                    <a:pt x="1000" y="42"/>
                  </a:lnTo>
                  <a:lnTo>
                    <a:pt x="999" y="51"/>
                  </a:lnTo>
                  <a:lnTo>
                    <a:pt x="997" y="59"/>
                  </a:lnTo>
                  <a:lnTo>
                    <a:pt x="994" y="66"/>
                  </a:lnTo>
                  <a:lnTo>
                    <a:pt x="990" y="74"/>
                  </a:lnTo>
                  <a:lnTo>
                    <a:pt x="984" y="80"/>
                  </a:lnTo>
                  <a:lnTo>
                    <a:pt x="977" y="84"/>
                  </a:lnTo>
                  <a:lnTo>
                    <a:pt x="967" y="87"/>
                  </a:lnTo>
                  <a:lnTo>
                    <a:pt x="957" y="89"/>
                  </a:lnTo>
                  <a:lnTo>
                    <a:pt x="957" y="89"/>
                  </a:lnTo>
                  <a:lnTo>
                    <a:pt x="940" y="90"/>
                  </a:lnTo>
                  <a:lnTo>
                    <a:pt x="924" y="93"/>
                  </a:lnTo>
                  <a:lnTo>
                    <a:pt x="909" y="97"/>
                  </a:lnTo>
                  <a:lnTo>
                    <a:pt x="895" y="104"/>
                  </a:lnTo>
                  <a:lnTo>
                    <a:pt x="882" y="111"/>
                  </a:lnTo>
                  <a:lnTo>
                    <a:pt x="868" y="119"/>
                  </a:lnTo>
                  <a:lnTo>
                    <a:pt x="857" y="130"/>
                  </a:lnTo>
                  <a:lnTo>
                    <a:pt x="844" y="140"/>
                  </a:lnTo>
                  <a:lnTo>
                    <a:pt x="834" y="151"/>
                  </a:lnTo>
                  <a:lnTo>
                    <a:pt x="823" y="164"/>
                  </a:lnTo>
                  <a:lnTo>
                    <a:pt x="813" y="176"/>
                  </a:lnTo>
                  <a:lnTo>
                    <a:pt x="803" y="190"/>
                  </a:lnTo>
                  <a:lnTo>
                    <a:pt x="785" y="217"/>
                  </a:lnTo>
                  <a:lnTo>
                    <a:pt x="766" y="245"/>
                  </a:lnTo>
                  <a:lnTo>
                    <a:pt x="766" y="245"/>
                  </a:lnTo>
                  <a:lnTo>
                    <a:pt x="741" y="285"/>
                  </a:lnTo>
                  <a:lnTo>
                    <a:pt x="741" y="285"/>
                  </a:lnTo>
                  <a:lnTo>
                    <a:pt x="721" y="314"/>
                  </a:lnTo>
                  <a:lnTo>
                    <a:pt x="710" y="327"/>
                  </a:lnTo>
                  <a:lnTo>
                    <a:pt x="699" y="342"/>
                  </a:lnTo>
                  <a:lnTo>
                    <a:pt x="687" y="355"/>
                  </a:lnTo>
                  <a:lnTo>
                    <a:pt x="673" y="368"/>
                  </a:lnTo>
                  <a:lnTo>
                    <a:pt x="660" y="381"/>
                  </a:lnTo>
                  <a:lnTo>
                    <a:pt x="645" y="393"/>
                  </a:lnTo>
                  <a:lnTo>
                    <a:pt x="631" y="405"/>
                  </a:lnTo>
                  <a:lnTo>
                    <a:pt x="614" y="414"/>
                  </a:lnTo>
                  <a:lnTo>
                    <a:pt x="598" y="423"/>
                  </a:lnTo>
                  <a:lnTo>
                    <a:pt x="580" y="431"/>
                  </a:lnTo>
                  <a:lnTo>
                    <a:pt x="562" y="437"/>
                  </a:lnTo>
                  <a:lnTo>
                    <a:pt x="542" y="442"/>
                  </a:lnTo>
                  <a:lnTo>
                    <a:pt x="521" y="444"/>
                  </a:lnTo>
                  <a:lnTo>
                    <a:pt x="500" y="445"/>
                  </a:lnTo>
                  <a:lnTo>
                    <a:pt x="500" y="445"/>
                  </a:lnTo>
                  <a:lnTo>
                    <a:pt x="479" y="444"/>
                  </a:lnTo>
                  <a:lnTo>
                    <a:pt x="459" y="442"/>
                  </a:lnTo>
                  <a:lnTo>
                    <a:pt x="439" y="437"/>
                  </a:lnTo>
                  <a:lnTo>
                    <a:pt x="420" y="431"/>
                  </a:lnTo>
                  <a:lnTo>
                    <a:pt x="403" y="423"/>
                  </a:lnTo>
                  <a:lnTo>
                    <a:pt x="386" y="414"/>
                  </a:lnTo>
                  <a:lnTo>
                    <a:pt x="370" y="405"/>
                  </a:lnTo>
                  <a:lnTo>
                    <a:pt x="355" y="393"/>
                  </a:lnTo>
                  <a:lnTo>
                    <a:pt x="341" y="381"/>
                  </a:lnTo>
                  <a:lnTo>
                    <a:pt x="327" y="368"/>
                  </a:lnTo>
                  <a:lnTo>
                    <a:pt x="314" y="355"/>
                  </a:lnTo>
                  <a:lnTo>
                    <a:pt x="302" y="342"/>
                  </a:lnTo>
                  <a:lnTo>
                    <a:pt x="290" y="327"/>
                  </a:lnTo>
                  <a:lnTo>
                    <a:pt x="280" y="314"/>
                  </a:lnTo>
                  <a:lnTo>
                    <a:pt x="259" y="285"/>
                  </a:lnTo>
                  <a:lnTo>
                    <a:pt x="259" y="285"/>
                  </a:lnTo>
                  <a:lnTo>
                    <a:pt x="235" y="245"/>
                  </a:lnTo>
                  <a:lnTo>
                    <a:pt x="235" y="245"/>
                  </a:lnTo>
                  <a:lnTo>
                    <a:pt x="216" y="217"/>
                  </a:lnTo>
                  <a:lnTo>
                    <a:pt x="197" y="190"/>
                  </a:lnTo>
                  <a:lnTo>
                    <a:pt x="187" y="176"/>
                  </a:lnTo>
                  <a:lnTo>
                    <a:pt x="178" y="164"/>
                  </a:lnTo>
                  <a:lnTo>
                    <a:pt x="167" y="151"/>
                  </a:lnTo>
                  <a:lnTo>
                    <a:pt x="156" y="140"/>
                  </a:lnTo>
                  <a:lnTo>
                    <a:pt x="144" y="130"/>
                  </a:lnTo>
                  <a:lnTo>
                    <a:pt x="132" y="119"/>
                  </a:lnTo>
                  <a:lnTo>
                    <a:pt x="119" y="111"/>
                  </a:lnTo>
                  <a:lnTo>
                    <a:pt x="106" y="104"/>
                  </a:lnTo>
                  <a:lnTo>
                    <a:pt x="91" y="97"/>
                  </a:lnTo>
                  <a:lnTo>
                    <a:pt x="77" y="93"/>
                  </a:lnTo>
                  <a:lnTo>
                    <a:pt x="60" y="90"/>
                  </a:lnTo>
                  <a:lnTo>
                    <a:pt x="44" y="89"/>
                  </a:lnTo>
                  <a:lnTo>
                    <a:pt x="44" y="89"/>
                  </a:lnTo>
                  <a:lnTo>
                    <a:pt x="44" y="89"/>
                  </a:lnTo>
                  <a:lnTo>
                    <a:pt x="33" y="87"/>
                  </a:lnTo>
                  <a:lnTo>
                    <a:pt x="25" y="84"/>
                  </a:lnTo>
                  <a:lnTo>
                    <a:pt x="17" y="80"/>
                  </a:lnTo>
                  <a:lnTo>
                    <a:pt x="12" y="74"/>
                  </a:lnTo>
                  <a:lnTo>
                    <a:pt x="7" y="67"/>
                  </a:lnTo>
                  <a:lnTo>
                    <a:pt x="4" y="60"/>
                  </a:lnTo>
                  <a:lnTo>
                    <a:pt x="1" y="52"/>
                  </a:lnTo>
                  <a:lnTo>
                    <a:pt x="0" y="44"/>
                  </a:lnTo>
                  <a:lnTo>
                    <a:pt x="0" y="44"/>
                  </a:lnTo>
                  <a:close/>
                  <a:moveTo>
                    <a:pt x="983" y="44"/>
                  </a:moveTo>
                  <a:lnTo>
                    <a:pt x="983" y="44"/>
                  </a:lnTo>
                  <a:lnTo>
                    <a:pt x="983" y="43"/>
                  </a:lnTo>
                  <a:lnTo>
                    <a:pt x="983" y="43"/>
                  </a:lnTo>
                  <a:lnTo>
                    <a:pt x="982" y="39"/>
                  </a:lnTo>
                  <a:lnTo>
                    <a:pt x="981" y="33"/>
                  </a:lnTo>
                  <a:lnTo>
                    <a:pt x="979" y="29"/>
                  </a:lnTo>
                  <a:lnTo>
                    <a:pt x="977" y="26"/>
                  </a:lnTo>
                  <a:lnTo>
                    <a:pt x="973" y="22"/>
                  </a:lnTo>
                  <a:lnTo>
                    <a:pt x="968" y="20"/>
                  </a:lnTo>
                  <a:lnTo>
                    <a:pt x="963" y="19"/>
                  </a:lnTo>
                  <a:lnTo>
                    <a:pt x="957" y="18"/>
                  </a:lnTo>
                  <a:lnTo>
                    <a:pt x="957" y="18"/>
                  </a:lnTo>
                  <a:lnTo>
                    <a:pt x="937" y="20"/>
                  </a:lnTo>
                  <a:lnTo>
                    <a:pt x="918" y="22"/>
                  </a:lnTo>
                  <a:lnTo>
                    <a:pt x="899" y="27"/>
                  </a:lnTo>
                  <a:lnTo>
                    <a:pt x="883" y="33"/>
                  </a:lnTo>
                  <a:lnTo>
                    <a:pt x="866" y="40"/>
                  </a:lnTo>
                  <a:lnTo>
                    <a:pt x="851" y="48"/>
                  </a:lnTo>
                  <a:lnTo>
                    <a:pt x="835" y="57"/>
                  </a:lnTo>
                  <a:lnTo>
                    <a:pt x="822" y="67"/>
                  </a:lnTo>
                  <a:lnTo>
                    <a:pt x="808" y="79"/>
                  </a:lnTo>
                  <a:lnTo>
                    <a:pt x="795" y="91"/>
                  </a:lnTo>
                  <a:lnTo>
                    <a:pt x="784" y="104"/>
                  </a:lnTo>
                  <a:lnTo>
                    <a:pt x="772" y="116"/>
                  </a:lnTo>
                  <a:lnTo>
                    <a:pt x="751" y="143"/>
                  </a:lnTo>
                  <a:lnTo>
                    <a:pt x="731" y="171"/>
                  </a:lnTo>
                  <a:lnTo>
                    <a:pt x="731" y="171"/>
                  </a:lnTo>
                  <a:lnTo>
                    <a:pt x="706" y="210"/>
                  </a:lnTo>
                  <a:lnTo>
                    <a:pt x="706" y="210"/>
                  </a:lnTo>
                  <a:lnTo>
                    <a:pt x="688" y="239"/>
                  </a:lnTo>
                  <a:lnTo>
                    <a:pt x="668" y="268"/>
                  </a:lnTo>
                  <a:lnTo>
                    <a:pt x="657" y="283"/>
                  </a:lnTo>
                  <a:lnTo>
                    <a:pt x="646" y="296"/>
                  </a:lnTo>
                  <a:lnTo>
                    <a:pt x="635" y="308"/>
                  </a:lnTo>
                  <a:lnTo>
                    <a:pt x="623" y="321"/>
                  </a:lnTo>
                  <a:lnTo>
                    <a:pt x="610" y="332"/>
                  </a:lnTo>
                  <a:lnTo>
                    <a:pt x="597" y="343"/>
                  </a:lnTo>
                  <a:lnTo>
                    <a:pt x="583" y="352"/>
                  </a:lnTo>
                  <a:lnTo>
                    <a:pt x="569" y="359"/>
                  </a:lnTo>
                  <a:lnTo>
                    <a:pt x="552" y="366"/>
                  </a:lnTo>
                  <a:lnTo>
                    <a:pt x="536" y="371"/>
                  </a:lnTo>
                  <a:lnTo>
                    <a:pt x="518" y="374"/>
                  </a:lnTo>
                  <a:lnTo>
                    <a:pt x="500" y="375"/>
                  </a:lnTo>
                  <a:lnTo>
                    <a:pt x="500" y="375"/>
                  </a:lnTo>
                  <a:lnTo>
                    <a:pt x="482" y="374"/>
                  </a:lnTo>
                  <a:lnTo>
                    <a:pt x="465" y="371"/>
                  </a:lnTo>
                  <a:lnTo>
                    <a:pt x="448" y="366"/>
                  </a:lnTo>
                  <a:lnTo>
                    <a:pt x="432" y="359"/>
                  </a:lnTo>
                  <a:lnTo>
                    <a:pt x="417" y="352"/>
                  </a:lnTo>
                  <a:lnTo>
                    <a:pt x="404" y="343"/>
                  </a:lnTo>
                  <a:lnTo>
                    <a:pt x="390" y="332"/>
                  </a:lnTo>
                  <a:lnTo>
                    <a:pt x="378" y="321"/>
                  </a:lnTo>
                  <a:lnTo>
                    <a:pt x="366" y="308"/>
                  </a:lnTo>
                  <a:lnTo>
                    <a:pt x="354" y="296"/>
                  </a:lnTo>
                  <a:lnTo>
                    <a:pt x="343" y="283"/>
                  </a:lnTo>
                  <a:lnTo>
                    <a:pt x="333" y="268"/>
                  </a:lnTo>
                  <a:lnTo>
                    <a:pt x="313" y="239"/>
                  </a:lnTo>
                  <a:lnTo>
                    <a:pt x="294" y="209"/>
                  </a:lnTo>
                  <a:lnTo>
                    <a:pt x="294" y="209"/>
                  </a:lnTo>
                  <a:lnTo>
                    <a:pt x="270" y="171"/>
                  </a:lnTo>
                  <a:lnTo>
                    <a:pt x="270" y="171"/>
                  </a:lnTo>
                  <a:lnTo>
                    <a:pt x="250" y="143"/>
                  </a:lnTo>
                  <a:lnTo>
                    <a:pt x="228" y="116"/>
                  </a:lnTo>
                  <a:lnTo>
                    <a:pt x="217" y="104"/>
                  </a:lnTo>
                  <a:lnTo>
                    <a:pt x="206" y="91"/>
                  </a:lnTo>
                  <a:lnTo>
                    <a:pt x="192" y="79"/>
                  </a:lnTo>
                  <a:lnTo>
                    <a:pt x="179" y="67"/>
                  </a:lnTo>
                  <a:lnTo>
                    <a:pt x="166" y="57"/>
                  </a:lnTo>
                  <a:lnTo>
                    <a:pt x="150" y="48"/>
                  </a:lnTo>
                  <a:lnTo>
                    <a:pt x="135" y="40"/>
                  </a:lnTo>
                  <a:lnTo>
                    <a:pt x="118" y="33"/>
                  </a:lnTo>
                  <a:lnTo>
                    <a:pt x="102" y="27"/>
                  </a:lnTo>
                  <a:lnTo>
                    <a:pt x="83" y="22"/>
                  </a:lnTo>
                  <a:lnTo>
                    <a:pt x="63" y="20"/>
                  </a:lnTo>
                  <a:lnTo>
                    <a:pt x="44" y="18"/>
                  </a:lnTo>
                  <a:lnTo>
                    <a:pt x="44" y="18"/>
                  </a:lnTo>
                  <a:lnTo>
                    <a:pt x="38" y="19"/>
                  </a:lnTo>
                  <a:lnTo>
                    <a:pt x="32" y="20"/>
                  </a:lnTo>
                  <a:lnTo>
                    <a:pt x="27" y="22"/>
                  </a:lnTo>
                  <a:lnTo>
                    <a:pt x="24" y="26"/>
                  </a:lnTo>
                  <a:lnTo>
                    <a:pt x="22" y="29"/>
                  </a:lnTo>
                  <a:lnTo>
                    <a:pt x="20" y="33"/>
                  </a:lnTo>
                  <a:lnTo>
                    <a:pt x="19" y="39"/>
                  </a:lnTo>
                  <a:lnTo>
                    <a:pt x="18" y="43"/>
                  </a:lnTo>
                  <a:lnTo>
                    <a:pt x="18" y="43"/>
                  </a:lnTo>
                  <a:lnTo>
                    <a:pt x="19" y="48"/>
                  </a:lnTo>
                  <a:lnTo>
                    <a:pt x="20" y="53"/>
                  </a:lnTo>
                  <a:lnTo>
                    <a:pt x="21" y="57"/>
                  </a:lnTo>
                  <a:lnTo>
                    <a:pt x="24" y="61"/>
                  </a:lnTo>
                  <a:lnTo>
                    <a:pt x="27" y="65"/>
                  </a:lnTo>
                  <a:lnTo>
                    <a:pt x="32" y="69"/>
                  </a:lnTo>
                  <a:lnTo>
                    <a:pt x="38" y="71"/>
                  </a:lnTo>
                  <a:lnTo>
                    <a:pt x="44" y="71"/>
                  </a:lnTo>
                  <a:lnTo>
                    <a:pt x="44" y="71"/>
                  </a:lnTo>
                  <a:lnTo>
                    <a:pt x="62" y="73"/>
                  </a:lnTo>
                  <a:lnTo>
                    <a:pt x="80" y="76"/>
                  </a:lnTo>
                  <a:lnTo>
                    <a:pt x="96" y="81"/>
                  </a:lnTo>
                  <a:lnTo>
                    <a:pt x="113" y="87"/>
                  </a:lnTo>
                  <a:lnTo>
                    <a:pt x="127" y="95"/>
                  </a:lnTo>
                  <a:lnTo>
                    <a:pt x="142" y="105"/>
                  </a:lnTo>
                  <a:lnTo>
                    <a:pt x="154" y="115"/>
                  </a:lnTo>
                  <a:lnTo>
                    <a:pt x="167" y="126"/>
                  </a:lnTo>
                  <a:lnTo>
                    <a:pt x="179" y="139"/>
                  </a:lnTo>
                  <a:lnTo>
                    <a:pt x="190" y="151"/>
                  </a:lnTo>
                  <a:lnTo>
                    <a:pt x="201" y="165"/>
                  </a:lnTo>
                  <a:lnTo>
                    <a:pt x="211" y="179"/>
                  </a:lnTo>
                  <a:lnTo>
                    <a:pt x="231" y="207"/>
                  </a:lnTo>
                  <a:lnTo>
                    <a:pt x="249" y="236"/>
                  </a:lnTo>
                  <a:lnTo>
                    <a:pt x="249" y="236"/>
                  </a:lnTo>
                  <a:lnTo>
                    <a:pt x="274" y="275"/>
                  </a:lnTo>
                  <a:lnTo>
                    <a:pt x="274" y="275"/>
                  </a:lnTo>
                  <a:lnTo>
                    <a:pt x="293" y="302"/>
                  </a:lnTo>
                  <a:lnTo>
                    <a:pt x="314" y="329"/>
                  </a:lnTo>
                  <a:lnTo>
                    <a:pt x="326" y="342"/>
                  </a:lnTo>
                  <a:lnTo>
                    <a:pt x="338" y="355"/>
                  </a:lnTo>
                  <a:lnTo>
                    <a:pt x="351" y="366"/>
                  </a:lnTo>
                  <a:lnTo>
                    <a:pt x="365" y="378"/>
                  </a:lnTo>
                  <a:lnTo>
                    <a:pt x="379" y="388"/>
                  </a:lnTo>
                  <a:lnTo>
                    <a:pt x="394" y="398"/>
                  </a:lnTo>
                  <a:lnTo>
                    <a:pt x="409" y="407"/>
                  </a:lnTo>
                  <a:lnTo>
                    <a:pt x="426" y="414"/>
                  </a:lnTo>
                  <a:lnTo>
                    <a:pt x="443" y="419"/>
                  </a:lnTo>
                  <a:lnTo>
                    <a:pt x="462" y="424"/>
                  </a:lnTo>
                  <a:lnTo>
                    <a:pt x="480" y="426"/>
                  </a:lnTo>
                  <a:lnTo>
                    <a:pt x="500" y="427"/>
                  </a:lnTo>
                  <a:lnTo>
                    <a:pt x="500" y="427"/>
                  </a:lnTo>
                  <a:lnTo>
                    <a:pt x="520" y="426"/>
                  </a:lnTo>
                  <a:lnTo>
                    <a:pt x="539" y="424"/>
                  </a:lnTo>
                  <a:lnTo>
                    <a:pt x="558" y="419"/>
                  </a:lnTo>
                  <a:lnTo>
                    <a:pt x="575" y="414"/>
                  </a:lnTo>
                  <a:lnTo>
                    <a:pt x="592" y="407"/>
                  </a:lnTo>
                  <a:lnTo>
                    <a:pt x="607" y="398"/>
                  </a:lnTo>
                  <a:lnTo>
                    <a:pt x="622" y="388"/>
                  </a:lnTo>
                  <a:lnTo>
                    <a:pt x="636" y="378"/>
                  </a:lnTo>
                  <a:lnTo>
                    <a:pt x="649" y="366"/>
                  </a:lnTo>
                  <a:lnTo>
                    <a:pt x="663" y="355"/>
                  </a:lnTo>
                  <a:lnTo>
                    <a:pt x="674" y="342"/>
                  </a:lnTo>
                  <a:lnTo>
                    <a:pt x="687" y="329"/>
                  </a:lnTo>
                  <a:lnTo>
                    <a:pt x="707" y="302"/>
                  </a:lnTo>
                  <a:lnTo>
                    <a:pt x="726" y="275"/>
                  </a:lnTo>
                  <a:lnTo>
                    <a:pt x="726" y="275"/>
                  </a:lnTo>
                  <a:lnTo>
                    <a:pt x="752" y="236"/>
                  </a:lnTo>
                  <a:lnTo>
                    <a:pt x="752" y="236"/>
                  </a:lnTo>
                  <a:lnTo>
                    <a:pt x="770" y="207"/>
                  </a:lnTo>
                  <a:lnTo>
                    <a:pt x="790" y="178"/>
                  </a:lnTo>
                  <a:lnTo>
                    <a:pt x="800" y="165"/>
                  </a:lnTo>
                  <a:lnTo>
                    <a:pt x="810" y="151"/>
                  </a:lnTo>
                  <a:lnTo>
                    <a:pt x="822" y="139"/>
                  </a:lnTo>
                  <a:lnTo>
                    <a:pt x="834" y="126"/>
                  </a:lnTo>
                  <a:lnTo>
                    <a:pt x="846" y="115"/>
                  </a:lnTo>
                  <a:lnTo>
                    <a:pt x="859" y="105"/>
                  </a:lnTo>
                  <a:lnTo>
                    <a:pt x="873" y="95"/>
                  </a:lnTo>
                  <a:lnTo>
                    <a:pt x="888" y="87"/>
                  </a:lnTo>
                  <a:lnTo>
                    <a:pt x="904" y="81"/>
                  </a:lnTo>
                  <a:lnTo>
                    <a:pt x="921" y="76"/>
                  </a:lnTo>
                  <a:lnTo>
                    <a:pt x="938" y="73"/>
                  </a:lnTo>
                  <a:lnTo>
                    <a:pt x="957" y="71"/>
                  </a:lnTo>
                  <a:lnTo>
                    <a:pt x="957" y="71"/>
                  </a:lnTo>
                  <a:lnTo>
                    <a:pt x="963" y="71"/>
                  </a:lnTo>
                  <a:lnTo>
                    <a:pt x="968" y="69"/>
                  </a:lnTo>
                  <a:lnTo>
                    <a:pt x="972" y="65"/>
                  </a:lnTo>
                  <a:lnTo>
                    <a:pt x="977" y="62"/>
                  </a:lnTo>
                  <a:lnTo>
                    <a:pt x="979" y="58"/>
                  </a:lnTo>
                  <a:lnTo>
                    <a:pt x="981" y="53"/>
                  </a:lnTo>
                  <a:lnTo>
                    <a:pt x="982" y="49"/>
                  </a:lnTo>
                  <a:lnTo>
                    <a:pt x="983" y="44"/>
                  </a:lnTo>
                  <a:lnTo>
                    <a:pt x="983"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69" name="Freeform 39">
              <a:extLst>
                <a:ext uri="{FF2B5EF4-FFF2-40B4-BE49-F238E27FC236}">
                  <a16:creationId xmlns:a16="http://schemas.microsoft.com/office/drawing/2014/main" id="{BB104C76-C917-BC00-5F0C-D77A105D48BC}"/>
                </a:ext>
              </a:extLst>
            </p:cNvPr>
            <p:cNvSpPr>
              <a:spLocks/>
            </p:cNvSpPr>
            <p:nvPr/>
          </p:nvSpPr>
          <p:spPr bwMode="auto">
            <a:xfrm>
              <a:off x="5392244" y="5876926"/>
              <a:ext cx="777875" cy="338138"/>
            </a:xfrm>
            <a:custGeom>
              <a:avLst/>
              <a:gdLst>
                <a:gd name="T0" fmla="*/ 53 w 981"/>
                <a:gd name="T1" fmla="*/ 426 h 427"/>
                <a:gd name="T2" fmla="*/ 107 w 981"/>
                <a:gd name="T3" fmla="*/ 414 h 427"/>
                <a:gd name="T4" fmla="*/ 154 w 981"/>
                <a:gd name="T5" fmla="*/ 390 h 427"/>
                <a:gd name="T6" fmla="*/ 197 w 981"/>
                <a:gd name="T7" fmla="*/ 357 h 427"/>
                <a:gd name="T8" fmla="*/ 233 w 981"/>
                <a:gd name="T9" fmla="*/ 317 h 427"/>
                <a:gd name="T10" fmla="*/ 267 w 981"/>
                <a:gd name="T11" fmla="*/ 271 h 427"/>
                <a:gd name="T12" fmla="*/ 332 w 981"/>
                <a:gd name="T13" fmla="*/ 172 h 427"/>
                <a:gd name="T14" fmla="*/ 370 w 981"/>
                <a:gd name="T15" fmla="*/ 126 h 427"/>
                <a:gd name="T16" fmla="*/ 414 w 981"/>
                <a:gd name="T17" fmla="*/ 90 h 427"/>
                <a:gd name="T18" fmla="*/ 451 w 981"/>
                <a:gd name="T19" fmla="*/ 76 h 427"/>
                <a:gd name="T20" fmla="*/ 479 w 981"/>
                <a:gd name="T21" fmla="*/ 72 h 427"/>
                <a:gd name="T22" fmla="*/ 501 w 981"/>
                <a:gd name="T23" fmla="*/ 72 h 427"/>
                <a:gd name="T24" fmla="*/ 530 w 981"/>
                <a:gd name="T25" fmla="*/ 76 h 427"/>
                <a:gd name="T26" fmla="*/ 566 w 981"/>
                <a:gd name="T27" fmla="*/ 90 h 427"/>
                <a:gd name="T28" fmla="*/ 611 w 981"/>
                <a:gd name="T29" fmla="*/ 126 h 427"/>
                <a:gd name="T30" fmla="*/ 649 w 981"/>
                <a:gd name="T31" fmla="*/ 172 h 427"/>
                <a:gd name="T32" fmla="*/ 714 w 981"/>
                <a:gd name="T33" fmla="*/ 271 h 427"/>
                <a:gd name="T34" fmla="*/ 748 w 981"/>
                <a:gd name="T35" fmla="*/ 317 h 427"/>
                <a:gd name="T36" fmla="*/ 784 w 981"/>
                <a:gd name="T37" fmla="*/ 357 h 427"/>
                <a:gd name="T38" fmla="*/ 826 w 981"/>
                <a:gd name="T39" fmla="*/ 390 h 427"/>
                <a:gd name="T40" fmla="*/ 874 w 981"/>
                <a:gd name="T41" fmla="*/ 414 h 427"/>
                <a:gd name="T42" fmla="*/ 927 w 981"/>
                <a:gd name="T43" fmla="*/ 426 h 427"/>
                <a:gd name="T44" fmla="*/ 955 w 981"/>
                <a:gd name="T45" fmla="*/ 427 h 427"/>
                <a:gd name="T46" fmla="*/ 973 w 981"/>
                <a:gd name="T47" fmla="*/ 417 h 427"/>
                <a:gd name="T48" fmla="*/ 981 w 981"/>
                <a:gd name="T49" fmla="*/ 400 h 427"/>
                <a:gd name="T50" fmla="*/ 979 w 981"/>
                <a:gd name="T51" fmla="*/ 380 h 427"/>
                <a:gd name="T52" fmla="*/ 968 w 981"/>
                <a:gd name="T53" fmla="*/ 364 h 427"/>
                <a:gd name="T54" fmla="*/ 947 w 981"/>
                <a:gd name="T55" fmla="*/ 357 h 427"/>
                <a:gd name="T56" fmla="*/ 926 w 981"/>
                <a:gd name="T57" fmla="*/ 355 h 427"/>
                <a:gd name="T58" fmla="*/ 888 w 981"/>
                <a:gd name="T59" fmla="*/ 345 h 427"/>
                <a:gd name="T60" fmla="*/ 841 w 981"/>
                <a:gd name="T61" fmla="*/ 314 h 427"/>
                <a:gd name="T62" fmla="*/ 800 w 981"/>
                <a:gd name="T63" fmla="*/ 272 h 427"/>
                <a:gd name="T64" fmla="*/ 745 w 981"/>
                <a:gd name="T65" fmla="*/ 190 h 427"/>
                <a:gd name="T66" fmla="*/ 702 w 981"/>
                <a:gd name="T67" fmla="*/ 126 h 427"/>
                <a:gd name="T68" fmla="*/ 666 w 981"/>
                <a:gd name="T69" fmla="*/ 84 h 427"/>
                <a:gd name="T70" fmla="*/ 626 w 981"/>
                <a:gd name="T71" fmla="*/ 48 h 427"/>
                <a:gd name="T72" fmla="*/ 581 w 981"/>
                <a:gd name="T73" fmla="*/ 20 h 427"/>
                <a:gd name="T74" fmla="*/ 529 w 981"/>
                <a:gd name="T75" fmla="*/ 3 h 427"/>
                <a:gd name="T76" fmla="*/ 490 w 981"/>
                <a:gd name="T77" fmla="*/ 0 h 427"/>
                <a:gd name="T78" fmla="*/ 434 w 981"/>
                <a:gd name="T79" fmla="*/ 8 h 427"/>
                <a:gd name="T80" fmla="*/ 385 w 981"/>
                <a:gd name="T81" fmla="*/ 28 h 427"/>
                <a:gd name="T82" fmla="*/ 340 w 981"/>
                <a:gd name="T83" fmla="*/ 59 h 427"/>
                <a:gd name="T84" fmla="*/ 302 w 981"/>
                <a:gd name="T85" fmla="*/ 98 h 427"/>
                <a:gd name="T86" fmla="*/ 257 w 981"/>
                <a:gd name="T87" fmla="*/ 156 h 427"/>
                <a:gd name="T88" fmla="*/ 214 w 981"/>
                <a:gd name="T89" fmla="*/ 223 h 427"/>
                <a:gd name="T90" fmla="*/ 167 w 981"/>
                <a:gd name="T91" fmla="*/ 287 h 427"/>
                <a:gd name="T92" fmla="*/ 126 w 981"/>
                <a:gd name="T93" fmla="*/ 326 h 427"/>
                <a:gd name="T94" fmla="*/ 74 w 981"/>
                <a:gd name="T95" fmla="*/ 351 h 427"/>
                <a:gd name="T96" fmla="*/ 44 w 981"/>
                <a:gd name="T97" fmla="*/ 356 h 427"/>
                <a:gd name="T98" fmla="*/ 25 w 981"/>
                <a:gd name="T99" fmla="*/ 358 h 427"/>
                <a:gd name="T100" fmla="*/ 8 w 981"/>
                <a:gd name="T101" fmla="*/ 369 h 427"/>
                <a:gd name="T102" fmla="*/ 0 w 981"/>
                <a:gd name="T103" fmla="*/ 386 h 427"/>
                <a:gd name="T104" fmla="*/ 2 w 981"/>
                <a:gd name="T105" fmla="*/ 406 h 427"/>
                <a:gd name="T106" fmla="*/ 13 w 981"/>
                <a:gd name="T107" fmla="*/ 421 h 427"/>
                <a:gd name="T108" fmla="*/ 34 w 981"/>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427"/>
                  </a:moveTo>
                  <a:lnTo>
                    <a:pt x="34" y="427"/>
                  </a:lnTo>
                  <a:lnTo>
                    <a:pt x="53" y="426"/>
                  </a:lnTo>
                  <a:lnTo>
                    <a:pt x="72" y="423"/>
                  </a:lnTo>
                  <a:lnTo>
                    <a:pt x="90" y="419"/>
                  </a:lnTo>
                  <a:lnTo>
                    <a:pt x="107" y="414"/>
                  </a:lnTo>
                  <a:lnTo>
                    <a:pt x="124" y="407"/>
                  </a:lnTo>
                  <a:lnTo>
                    <a:pt x="140" y="399"/>
                  </a:lnTo>
                  <a:lnTo>
                    <a:pt x="154" y="390"/>
                  </a:lnTo>
                  <a:lnTo>
                    <a:pt x="169" y="380"/>
                  </a:lnTo>
                  <a:lnTo>
                    <a:pt x="183" y="369"/>
                  </a:lnTo>
                  <a:lnTo>
                    <a:pt x="197" y="357"/>
                  </a:lnTo>
                  <a:lnTo>
                    <a:pt x="209" y="345"/>
                  </a:lnTo>
                  <a:lnTo>
                    <a:pt x="222" y="331"/>
                  </a:lnTo>
                  <a:lnTo>
                    <a:pt x="233" y="317"/>
                  </a:lnTo>
                  <a:lnTo>
                    <a:pt x="245" y="302"/>
                  </a:lnTo>
                  <a:lnTo>
                    <a:pt x="267" y="271"/>
                  </a:lnTo>
                  <a:lnTo>
                    <a:pt x="267" y="271"/>
                  </a:lnTo>
                  <a:lnTo>
                    <a:pt x="288" y="239"/>
                  </a:lnTo>
                  <a:lnTo>
                    <a:pt x="309" y="205"/>
                  </a:lnTo>
                  <a:lnTo>
                    <a:pt x="332" y="172"/>
                  </a:lnTo>
                  <a:lnTo>
                    <a:pt x="343" y="155"/>
                  </a:lnTo>
                  <a:lnTo>
                    <a:pt x="357" y="140"/>
                  </a:lnTo>
                  <a:lnTo>
                    <a:pt x="370" y="126"/>
                  </a:lnTo>
                  <a:lnTo>
                    <a:pt x="384" y="113"/>
                  </a:lnTo>
                  <a:lnTo>
                    <a:pt x="399" y="101"/>
                  </a:lnTo>
                  <a:lnTo>
                    <a:pt x="414" y="90"/>
                  </a:lnTo>
                  <a:lnTo>
                    <a:pt x="432" y="82"/>
                  </a:lnTo>
                  <a:lnTo>
                    <a:pt x="441" y="79"/>
                  </a:lnTo>
                  <a:lnTo>
                    <a:pt x="451" y="76"/>
                  </a:lnTo>
                  <a:lnTo>
                    <a:pt x="460" y="74"/>
                  </a:lnTo>
                  <a:lnTo>
                    <a:pt x="469" y="73"/>
                  </a:lnTo>
                  <a:lnTo>
                    <a:pt x="479" y="72"/>
                  </a:lnTo>
                  <a:lnTo>
                    <a:pt x="490" y="71"/>
                  </a:lnTo>
                  <a:lnTo>
                    <a:pt x="490" y="71"/>
                  </a:lnTo>
                  <a:lnTo>
                    <a:pt x="501" y="72"/>
                  </a:lnTo>
                  <a:lnTo>
                    <a:pt x="511" y="73"/>
                  </a:lnTo>
                  <a:lnTo>
                    <a:pt x="521" y="74"/>
                  </a:lnTo>
                  <a:lnTo>
                    <a:pt x="530" y="76"/>
                  </a:lnTo>
                  <a:lnTo>
                    <a:pt x="539" y="79"/>
                  </a:lnTo>
                  <a:lnTo>
                    <a:pt x="549" y="82"/>
                  </a:lnTo>
                  <a:lnTo>
                    <a:pt x="566" y="90"/>
                  </a:lnTo>
                  <a:lnTo>
                    <a:pt x="582" y="101"/>
                  </a:lnTo>
                  <a:lnTo>
                    <a:pt x="597" y="113"/>
                  </a:lnTo>
                  <a:lnTo>
                    <a:pt x="611" y="126"/>
                  </a:lnTo>
                  <a:lnTo>
                    <a:pt x="624" y="140"/>
                  </a:lnTo>
                  <a:lnTo>
                    <a:pt x="637" y="155"/>
                  </a:lnTo>
                  <a:lnTo>
                    <a:pt x="649" y="172"/>
                  </a:lnTo>
                  <a:lnTo>
                    <a:pt x="671" y="205"/>
                  </a:lnTo>
                  <a:lnTo>
                    <a:pt x="693" y="239"/>
                  </a:lnTo>
                  <a:lnTo>
                    <a:pt x="714" y="271"/>
                  </a:lnTo>
                  <a:lnTo>
                    <a:pt x="714" y="271"/>
                  </a:lnTo>
                  <a:lnTo>
                    <a:pt x="735" y="302"/>
                  </a:lnTo>
                  <a:lnTo>
                    <a:pt x="748" y="317"/>
                  </a:lnTo>
                  <a:lnTo>
                    <a:pt x="759" y="331"/>
                  </a:lnTo>
                  <a:lnTo>
                    <a:pt x="771" y="345"/>
                  </a:lnTo>
                  <a:lnTo>
                    <a:pt x="784" y="357"/>
                  </a:lnTo>
                  <a:lnTo>
                    <a:pt x="797" y="369"/>
                  </a:lnTo>
                  <a:lnTo>
                    <a:pt x="812" y="380"/>
                  </a:lnTo>
                  <a:lnTo>
                    <a:pt x="826" y="390"/>
                  </a:lnTo>
                  <a:lnTo>
                    <a:pt x="841" y="400"/>
                  </a:lnTo>
                  <a:lnTo>
                    <a:pt x="857" y="407"/>
                  </a:lnTo>
                  <a:lnTo>
                    <a:pt x="874" y="414"/>
                  </a:lnTo>
                  <a:lnTo>
                    <a:pt x="890" y="419"/>
                  </a:lnTo>
                  <a:lnTo>
                    <a:pt x="909" y="423"/>
                  </a:lnTo>
                  <a:lnTo>
                    <a:pt x="927" y="426"/>
                  </a:lnTo>
                  <a:lnTo>
                    <a:pt x="947" y="427"/>
                  </a:lnTo>
                  <a:lnTo>
                    <a:pt x="947" y="427"/>
                  </a:lnTo>
                  <a:lnTo>
                    <a:pt x="955" y="427"/>
                  </a:lnTo>
                  <a:lnTo>
                    <a:pt x="962" y="425"/>
                  </a:lnTo>
                  <a:lnTo>
                    <a:pt x="968" y="421"/>
                  </a:lnTo>
                  <a:lnTo>
                    <a:pt x="973" y="417"/>
                  </a:lnTo>
                  <a:lnTo>
                    <a:pt x="977" y="412"/>
                  </a:lnTo>
                  <a:lnTo>
                    <a:pt x="979" y="406"/>
                  </a:lnTo>
                  <a:lnTo>
                    <a:pt x="981" y="400"/>
                  </a:lnTo>
                  <a:lnTo>
                    <a:pt x="981" y="393"/>
                  </a:lnTo>
                  <a:lnTo>
                    <a:pt x="981" y="386"/>
                  </a:lnTo>
                  <a:lnTo>
                    <a:pt x="979" y="380"/>
                  </a:lnTo>
                  <a:lnTo>
                    <a:pt x="976" y="374"/>
                  </a:lnTo>
                  <a:lnTo>
                    <a:pt x="973" y="369"/>
                  </a:lnTo>
                  <a:lnTo>
                    <a:pt x="968" y="364"/>
                  </a:lnTo>
                  <a:lnTo>
                    <a:pt x="962" y="360"/>
                  </a:lnTo>
                  <a:lnTo>
                    <a:pt x="955" y="358"/>
                  </a:lnTo>
                  <a:lnTo>
                    <a:pt x="947" y="357"/>
                  </a:lnTo>
                  <a:lnTo>
                    <a:pt x="947" y="357"/>
                  </a:lnTo>
                  <a:lnTo>
                    <a:pt x="937" y="356"/>
                  </a:lnTo>
                  <a:lnTo>
                    <a:pt x="926" y="355"/>
                  </a:lnTo>
                  <a:lnTo>
                    <a:pt x="916" y="353"/>
                  </a:lnTo>
                  <a:lnTo>
                    <a:pt x="907" y="351"/>
                  </a:lnTo>
                  <a:lnTo>
                    <a:pt x="888" y="345"/>
                  </a:lnTo>
                  <a:lnTo>
                    <a:pt x="872" y="336"/>
                  </a:lnTo>
                  <a:lnTo>
                    <a:pt x="855" y="326"/>
                  </a:lnTo>
                  <a:lnTo>
                    <a:pt x="841" y="314"/>
                  </a:lnTo>
                  <a:lnTo>
                    <a:pt x="826" y="301"/>
                  </a:lnTo>
                  <a:lnTo>
                    <a:pt x="813" y="287"/>
                  </a:lnTo>
                  <a:lnTo>
                    <a:pt x="800" y="272"/>
                  </a:lnTo>
                  <a:lnTo>
                    <a:pt x="789" y="256"/>
                  </a:lnTo>
                  <a:lnTo>
                    <a:pt x="766" y="223"/>
                  </a:lnTo>
                  <a:lnTo>
                    <a:pt x="745" y="190"/>
                  </a:lnTo>
                  <a:lnTo>
                    <a:pt x="724" y="156"/>
                  </a:lnTo>
                  <a:lnTo>
                    <a:pt x="724" y="156"/>
                  </a:lnTo>
                  <a:lnTo>
                    <a:pt x="702" y="126"/>
                  </a:lnTo>
                  <a:lnTo>
                    <a:pt x="690" y="112"/>
                  </a:lnTo>
                  <a:lnTo>
                    <a:pt x="679" y="98"/>
                  </a:lnTo>
                  <a:lnTo>
                    <a:pt x="666" y="84"/>
                  </a:lnTo>
                  <a:lnTo>
                    <a:pt x="654" y="71"/>
                  </a:lnTo>
                  <a:lnTo>
                    <a:pt x="640" y="59"/>
                  </a:lnTo>
                  <a:lnTo>
                    <a:pt x="626" y="48"/>
                  </a:lnTo>
                  <a:lnTo>
                    <a:pt x="612" y="38"/>
                  </a:lnTo>
                  <a:lnTo>
                    <a:pt x="596" y="28"/>
                  </a:lnTo>
                  <a:lnTo>
                    <a:pt x="581" y="20"/>
                  </a:lnTo>
                  <a:lnTo>
                    <a:pt x="564" y="13"/>
                  </a:lnTo>
                  <a:lnTo>
                    <a:pt x="547" y="8"/>
                  </a:lnTo>
                  <a:lnTo>
                    <a:pt x="529" y="3"/>
                  </a:lnTo>
                  <a:lnTo>
                    <a:pt x="509" y="1"/>
                  </a:lnTo>
                  <a:lnTo>
                    <a:pt x="490" y="0"/>
                  </a:lnTo>
                  <a:lnTo>
                    <a:pt x="490" y="0"/>
                  </a:lnTo>
                  <a:lnTo>
                    <a:pt x="470" y="1"/>
                  </a:lnTo>
                  <a:lnTo>
                    <a:pt x="452" y="3"/>
                  </a:lnTo>
                  <a:lnTo>
                    <a:pt x="434" y="8"/>
                  </a:lnTo>
                  <a:lnTo>
                    <a:pt x="417" y="13"/>
                  </a:lnTo>
                  <a:lnTo>
                    <a:pt x="400" y="20"/>
                  </a:lnTo>
                  <a:lnTo>
                    <a:pt x="385" y="28"/>
                  </a:lnTo>
                  <a:lnTo>
                    <a:pt x="369" y="38"/>
                  </a:lnTo>
                  <a:lnTo>
                    <a:pt x="355" y="48"/>
                  </a:lnTo>
                  <a:lnTo>
                    <a:pt x="340" y="59"/>
                  </a:lnTo>
                  <a:lnTo>
                    <a:pt x="327" y="71"/>
                  </a:lnTo>
                  <a:lnTo>
                    <a:pt x="314" y="84"/>
                  </a:lnTo>
                  <a:lnTo>
                    <a:pt x="302" y="98"/>
                  </a:lnTo>
                  <a:lnTo>
                    <a:pt x="290" y="112"/>
                  </a:lnTo>
                  <a:lnTo>
                    <a:pt x="278" y="126"/>
                  </a:lnTo>
                  <a:lnTo>
                    <a:pt x="257" y="156"/>
                  </a:lnTo>
                  <a:lnTo>
                    <a:pt x="257" y="156"/>
                  </a:lnTo>
                  <a:lnTo>
                    <a:pt x="236" y="190"/>
                  </a:lnTo>
                  <a:lnTo>
                    <a:pt x="214" y="223"/>
                  </a:lnTo>
                  <a:lnTo>
                    <a:pt x="192" y="256"/>
                  </a:lnTo>
                  <a:lnTo>
                    <a:pt x="180" y="272"/>
                  </a:lnTo>
                  <a:lnTo>
                    <a:pt x="167" y="287"/>
                  </a:lnTo>
                  <a:lnTo>
                    <a:pt x="154" y="301"/>
                  </a:lnTo>
                  <a:lnTo>
                    <a:pt x="140" y="314"/>
                  </a:lnTo>
                  <a:lnTo>
                    <a:pt x="126" y="326"/>
                  </a:lnTo>
                  <a:lnTo>
                    <a:pt x="109" y="336"/>
                  </a:lnTo>
                  <a:lnTo>
                    <a:pt x="93" y="345"/>
                  </a:lnTo>
                  <a:lnTo>
                    <a:pt x="74" y="351"/>
                  </a:lnTo>
                  <a:lnTo>
                    <a:pt x="65" y="353"/>
                  </a:lnTo>
                  <a:lnTo>
                    <a:pt x="54" y="355"/>
                  </a:lnTo>
                  <a:lnTo>
                    <a:pt x="44" y="356"/>
                  </a:lnTo>
                  <a:lnTo>
                    <a:pt x="34" y="357"/>
                  </a:lnTo>
                  <a:lnTo>
                    <a:pt x="34" y="357"/>
                  </a:lnTo>
                  <a:lnTo>
                    <a:pt x="25" y="358"/>
                  </a:lnTo>
                  <a:lnTo>
                    <a:pt x="18" y="360"/>
                  </a:lnTo>
                  <a:lnTo>
                    <a:pt x="13" y="364"/>
                  </a:lnTo>
                  <a:lnTo>
                    <a:pt x="8" y="369"/>
                  </a:lnTo>
                  <a:lnTo>
                    <a:pt x="4" y="374"/>
                  </a:lnTo>
                  <a:lnTo>
                    <a:pt x="2" y="380"/>
                  </a:lnTo>
                  <a:lnTo>
                    <a:pt x="0" y="386"/>
                  </a:lnTo>
                  <a:lnTo>
                    <a:pt x="0" y="393"/>
                  </a:lnTo>
                  <a:lnTo>
                    <a:pt x="0" y="400"/>
                  </a:lnTo>
                  <a:lnTo>
                    <a:pt x="2" y="406"/>
                  </a:lnTo>
                  <a:lnTo>
                    <a:pt x="4" y="412"/>
                  </a:lnTo>
                  <a:lnTo>
                    <a:pt x="8" y="417"/>
                  </a:lnTo>
                  <a:lnTo>
                    <a:pt x="13" y="421"/>
                  </a:lnTo>
                  <a:lnTo>
                    <a:pt x="18" y="425"/>
                  </a:lnTo>
                  <a:lnTo>
                    <a:pt x="25"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0" name="Freeform 40">
              <a:extLst>
                <a:ext uri="{FF2B5EF4-FFF2-40B4-BE49-F238E27FC236}">
                  <a16:creationId xmlns:a16="http://schemas.microsoft.com/office/drawing/2014/main" id="{7F2E192B-2E94-3004-6525-6B74CB9B70AD}"/>
                </a:ext>
              </a:extLst>
            </p:cNvPr>
            <p:cNvSpPr>
              <a:spLocks noEditPoints="1"/>
            </p:cNvSpPr>
            <p:nvPr/>
          </p:nvSpPr>
          <p:spPr bwMode="auto">
            <a:xfrm>
              <a:off x="5384307" y="5868988"/>
              <a:ext cx="793750" cy="354013"/>
            </a:xfrm>
            <a:custGeom>
              <a:avLst/>
              <a:gdLst>
                <a:gd name="T0" fmla="*/ 7 w 1000"/>
                <a:gd name="T1" fmla="*/ 380 h 446"/>
                <a:gd name="T2" fmla="*/ 26 w 1000"/>
                <a:gd name="T3" fmla="*/ 361 h 446"/>
                <a:gd name="T4" fmla="*/ 77 w 1000"/>
                <a:gd name="T5" fmla="*/ 353 h 446"/>
                <a:gd name="T6" fmla="*/ 156 w 1000"/>
                <a:gd name="T7" fmla="*/ 306 h 446"/>
                <a:gd name="T8" fmla="*/ 235 w 1000"/>
                <a:gd name="T9" fmla="*/ 201 h 446"/>
                <a:gd name="T10" fmla="*/ 302 w 1000"/>
                <a:gd name="T11" fmla="*/ 104 h 446"/>
                <a:gd name="T12" fmla="*/ 386 w 1000"/>
                <a:gd name="T13" fmla="*/ 31 h 446"/>
                <a:gd name="T14" fmla="*/ 500 w 1000"/>
                <a:gd name="T15" fmla="*/ 0 h 446"/>
                <a:gd name="T16" fmla="*/ 598 w 1000"/>
                <a:gd name="T17" fmla="*/ 23 h 446"/>
                <a:gd name="T18" fmla="*/ 687 w 1000"/>
                <a:gd name="T19" fmla="*/ 91 h 446"/>
                <a:gd name="T20" fmla="*/ 766 w 1000"/>
                <a:gd name="T21" fmla="*/ 201 h 446"/>
                <a:gd name="T22" fmla="*/ 834 w 1000"/>
                <a:gd name="T23" fmla="*/ 295 h 446"/>
                <a:gd name="T24" fmla="*/ 909 w 1000"/>
                <a:gd name="T25" fmla="*/ 348 h 446"/>
                <a:gd name="T26" fmla="*/ 969 w 1000"/>
                <a:gd name="T27" fmla="*/ 359 h 446"/>
                <a:gd name="T28" fmla="*/ 994 w 1000"/>
                <a:gd name="T29" fmla="*/ 380 h 446"/>
                <a:gd name="T30" fmla="*/ 999 w 1000"/>
                <a:gd name="T31" fmla="*/ 410 h 446"/>
                <a:gd name="T32" fmla="*/ 987 w 1000"/>
                <a:gd name="T33" fmla="*/ 435 h 446"/>
                <a:gd name="T34" fmla="*/ 957 w 1000"/>
                <a:gd name="T35" fmla="*/ 446 h 446"/>
                <a:gd name="T36" fmla="*/ 858 w 1000"/>
                <a:gd name="T37" fmla="*/ 421 h 446"/>
                <a:gd name="T38" fmla="*/ 770 w 1000"/>
                <a:gd name="T39" fmla="*/ 354 h 446"/>
                <a:gd name="T40" fmla="*/ 691 w 1000"/>
                <a:gd name="T41" fmla="*/ 245 h 446"/>
                <a:gd name="T42" fmla="*/ 624 w 1000"/>
                <a:gd name="T43" fmla="*/ 151 h 446"/>
                <a:gd name="T44" fmla="*/ 548 w 1000"/>
                <a:gd name="T45" fmla="*/ 97 h 446"/>
                <a:gd name="T46" fmla="*/ 468 w 1000"/>
                <a:gd name="T47" fmla="*/ 93 h 446"/>
                <a:gd name="T48" fmla="*/ 387 w 1000"/>
                <a:gd name="T49" fmla="*/ 140 h 446"/>
                <a:gd name="T50" fmla="*/ 310 w 1000"/>
                <a:gd name="T51" fmla="*/ 245 h 446"/>
                <a:gd name="T52" fmla="*/ 243 w 1000"/>
                <a:gd name="T53" fmla="*/ 340 h 446"/>
                <a:gd name="T54" fmla="*/ 159 w 1000"/>
                <a:gd name="T55" fmla="*/ 413 h 446"/>
                <a:gd name="T56" fmla="*/ 44 w 1000"/>
                <a:gd name="T57" fmla="*/ 446 h 446"/>
                <a:gd name="T58" fmla="*/ 22 w 1000"/>
                <a:gd name="T59" fmla="*/ 441 h 446"/>
                <a:gd name="T60" fmla="*/ 5 w 1000"/>
                <a:gd name="T61" fmla="*/ 421 h 446"/>
                <a:gd name="T62" fmla="*/ 983 w 1000"/>
                <a:gd name="T63" fmla="*/ 402 h 446"/>
                <a:gd name="T64" fmla="*/ 965 w 1000"/>
                <a:gd name="T65" fmla="*/ 376 h 446"/>
                <a:gd name="T66" fmla="*/ 904 w 1000"/>
                <a:gd name="T67" fmla="*/ 365 h 446"/>
                <a:gd name="T68" fmla="*/ 822 w 1000"/>
                <a:gd name="T69" fmla="*/ 307 h 446"/>
                <a:gd name="T70" fmla="*/ 752 w 1000"/>
                <a:gd name="T71" fmla="*/ 210 h 446"/>
                <a:gd name="T72" fmla="*/ 663 w 1000"/>
                <a:gd name="T73" fmla="*/ 91 h 446"/>
                <a:gd name="T74" fmla="*/ 575 w 1000"/>
                <a:gd name="T75" fmla="*/ 32 h 446"/>
                <a:gd name="T76" fmla="*/ 480 w 1000"/>
                <a:gd name="T77" fmla="*/ 19 h 446"/>
                <a:gd name="T78" fmla="*/ 379 w 1000"/>
                <a:gd name="T79" fmla="*/ 57 h 446"/>
                <a:gd name="T80" fmla="*/ 293 w 1000"/>
                <a:gd name="T81" fmla="*/ 144 h 446"/>
                <a:gd name="T82" fmla="*/ 211 w 1000"/>
                <a:gd name="T83" fmla="*/ 267 h 446"/>
                <a:gd name="T84" fmla="*/ 142 w 1000"/>
                <a:gd name="T85" fmla="*/ 341 h 446"/>
                <a:gd name="T86" fmla="*/ 44 w 1000"/>
                <a:gd name="T87" fmla="*/ 374 h 446"/>
                <a:gd name="T88" fmla="*/ 22 w 1000"/>
                <a:gd name="T89" fmla="*/ 388 h 446"/>
                <a:gd name="T90" fmla="*/ 22 w 1000"/>
                <a:gd name="T91" fmla="*/ 418 h 446"/>
                <a:gd name="T92" fmla="*/ 44 w 1000"/>
                <a:gd name="T93" fmla="*/ 428 h 446"/>
                <a:gd name="T94" fmla="*/ 150 w 1000"/>
                <a:gd name="T95" fmla="*/ 397 h 446"/>
                <a:gd name="T96" fmla="*/ 228 w 1000"/>
                <a:gd name="T97" fmla="*/ 330 h 446"/>
                <a:gd name="T98" fmla="*/ 313 w 1000"/>
                <a:gd name="T99" fmla="*/ 207 h 446"/>
                <a:gd name="T100" fmla="*/ 390 w 1000"/>
                <a:gd name="T101" fmla="*/ 114 h 446"/>
                <a:gd name="T102" fmla="*/ 482 w 1000"/>
                <a:gd name="T103" fmla="*/ 72 h 446"/>
                <a:gd name="T104" fmla="*/ 569 w 1000"/>
                <a:gd name="T105" fmla="*/ 86 h 446"/>
                <a:gd name="T106" fmla="*/ 646 w 1000"/>
                <a:gd name="T107" fmla="*/ 150 h 446"/>
                <a:gd name="T108" fmla="*/ 731 w 1000"/>
                <a:gd name="T109" fmla="*/ 275 h 446"/>
                <a:gd name="T110" fmla="*/ 808 w 1000"/>
                <a:gd name="T111" fmla="*/ 367 h 446"/>
                <a:gd name="T112" fmla="*/ 899 w 1000"/>
                <a:gd name="T113" fmla="*/ 419 h 446"/>
                <a:gd name="T114" fmla="*/ 971 w 1000"/>
                <a:gd name="T115" fmla="*/ 424 h 446"/>
                <a:gd name="T116" fmla="*/ 983 w 1000"/>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00" h="446">
                  <a:moveTo>
                    <a:pt x="0" y="402"/>
                  </a:moveTo>
                  <a:lnTo>
                    <a:pt x="0" y="402"/>
                  </a:lnTo>
                  <a:lnTo>
                    <a:pt x="1" y="396"/>
                  </a:lnTo>
                  <a:lnTo>
                    <a:pt x="2" y="390"/>
                  </a:lnTo>
                  <a:lnTo>
                    <a:pt x="4" y="385"/>
                  </a:lnTo>
                  <a:lnTo>
                    <a:pt x="7" y="380"/>
                  </a:lnTo>
                  <a:lnTo>
                    <a:pt x="7" y="380"/>
                  </a:lnTo>
                  <a:lnTo>
                    <a:pt x="10" y="374"/>
                  </a:lnTo>
                  <a:lnTo>
                    <a:pt x="13" y="370"/>
                  </a:lnTo>
                  <a:lnTo>
                    <a:pt x="17" y="366"/>
                  </a:lnTo>
                  <a:lnTo>
                    <a:pt x="21" y="363"/>
                  </a:lnTo>
                  <a:lnTo>
                    <a:pt x="26" y="361"/>
                  </a:lnTo>
                  <a:lnTo>
                    <a:pt x="31" y="359"/>
                  </a:lnTo>
                  <a:lnTo>
                    <a:pt x="38" y="358"/>
                  </a:lnTo>
                  <a:lnTo>
                    <a:pt x="44" y="357"/>
                  </a:lnTo>
                  <a:lnTo>
                    <a:pt x="44" y="357"/>
                  </a:lnTo>
                  <a:lnTo>
                    <a:pt x="60" y="356"/>
                  </a:lnTo>
                  <a:lnTo>
                    <a:pt x="77" y="353"/>
                  </a:lnTo>
                  <a:lnTo>
                    <a:pt x="91" y="348"/>
                  </a:lnTo>
                  <a:lnTo>
                    <a:pt x="106" y="342"/>
                  </a:lnTo>
                  <a:lnTo>
                    <a:pt x="119" y="335"/>
                  </a:lnTo>
                  <a:lnTo>
                    <a:pt x="132" y="326"/>
                  </a:lnTo>
                  <a:lnTo>
                    <a:pt x="144" y="317"/>
                  </a:lnTo>
                  <a:lnTo>
                    <a:pt x="156" y="306"/>
                  </a:lnTo>
                  <a:lnTo>
                    <a:pt x="167" y="295"/>
                  </a:lnTo>
                  <a:lnTo>
                    <a:pt x="178" y="282"/>
                  </a:lnTo>
                  <a:lnTo>
                    <a:pt x="187" y="270"/>
                  </a:lnTo>
                  <a:lnTo>
                    <a:pt x="197" y="257"/>
                  </a:lnTo>
                  <a:lnTo>
                    <a:pt x="216" y="229"/>
                  </a:lnTo>
                  <a:lnTo>
                    <a:pt x="235" y="201"/>
                  </a:lnTo>
                  <a:lnTo>
                    <a:pt x="235" y="201"/>
                  </a:lnTo>
                  <a:lnTo>
                    <a:pt x="259" y="160"/>
                  </a:lnTo>
                  <a:lnTo>
                    <a:pt x="259" y="160"/>
                  </a:lnTo>
                  <a:lnTo>
                    <a:pt x="280" y="132"/>
                  </a:lnTo>
                  <a:lnTo>
                    <a:pt x="290" y="118"/>
                  </a:lnTo>
                  <a:lnTo>
                    <a:pt x="302" y="104"/>
                  </a:lnTo>
                  <a:lnTo>
                    <a:pt x="314" y="91"/>
                  </a:lnTo>
                  <a:lnTo>
                    <a:pt x="327" y="78"/>
                  </a:lnTo>
                  <a:lnTo>
                    <a:pt x="341" y="64"/>
                  </a:lnTo>
                  <a:lnTo>
                    <a:pt x="355" y="53"/>
                  </a:lnTo>
                  <a:lnTo>
                    <a:pt x="370" y="41"/>
                  </a:lnTo>
                  <a:lnTo>
                    <a:pt x="386" y="31"/>
                  </a:lnTo>
                  <a:lnTo>
                    <a:pt x="403" y="23"/>
                  </a:lnTo>
                  <a:lnTo>
                    <a:pt x="420" y="14"/>
                  </a:lnTo>
                  <a:lnTo>
                    <a:pt x="439" y="9"/>
                  </a:lnTo>
                  <a:lnTo>
                    <a:pt x="459" y="4"/>
                  </a:lnTo>
                  <a:lnTo>
                    <a:pt x="479" y="1"/>
                  </a:lnTo>
                  <a:lnTo>
                    <a:pt x="500" y="0"/>
                  </a:lnTo>
                  <a:lnTo>
                    <a:pt x="500" y="0"/>
                  </a:lnTo>
                  <a:lnTo>
                    <a:pt x="521" y="1"/>
                  </a:lnTo>
                  <a:lnTo>
                    <a:pt x="542" y="4"/>
                  </a:lnTo>
                  <a:lnTo>
                    <a:pt x="562" y="9"/>
                  </a:lnTo>
                  <a:lnTo>
                    <a:pt x="580" y="14"/>
                  </a:lnTo>
                  <a:lnTo>
                    <a:pt x="598" y="23"/>
                  </a:lnTo>
                  <a:lnTo>
                    <a:pt x="614" y="31"/>
                  </a:lnTo>
                  <a:lnTo>
                    <a:pt x="631" y="41"/>
                  </a:lnTo>
                  <a:lnTo>
                    <a:pt x="645" y="53"/>
                  </a:lnTo>
                  <a:lnTo>
                    <a:pt x="660" y="64"/>
                  </a:lnTo>
                  <a:lnTo>
                    <a:pt x="673" y="78"/>
                  </a:lnTo>
                  <a:lnTo>
                    <a:pt x="687" y="91"/>
                  </a:lnTo>
                  <a:lnTo>
                    <a:pt x="699" y="104"/>
                  </a:lnTo>
                  <a:lnTo>
                    <a:pt x="710" y="118"/>
                  </a:lnTo>
                  <a:lnTo>
                    <a:pt x="721" y="132"/>
                  </a:lnTo>
                  <a:lnTo>
                    <a:pt x="741" y="160"/>
                  </a:lnTo>
                  <a:lnTo>
                    <a:pt x="741" y="160"/>
                  </a:lnTo>
                  <a:lnTo>
                    <a:pt x="766" y="201"/>
                  </a:lnTo>
                  <a:lnTo>
                    <a:pt x="766" y="201"/>
                  </a:lnTo>
                  <a:lnTo>
                    <a:pt x="785" y="229"/>
                  </a:lnTo>
                  <a:lnTo>
                    <a:pt x="803" y="257"/>
                  </a:lnTo>
                  <a:lnTo>
                    <a:pt x="813" y="270"/>
                  </a:lnTo>
                  <a:lnTo>
                    <a:pt x="823" y="282"/>
                  </a:lnTo>
                  <a:lnTo>
                    <a:pt x="834" y="295"/>
                  </a:lnTo>
                  <a:lnTo>
                    <a:pt x="844" y="306"/>
                  </a:lnTo>
                  <a:lnTo>
                    <a:pt x="857" y="317"/>
                  </a:lnTo>
                  <a:lnTo>
                    <a:pt x="868" y="326"/>
                  </a:lnTo>
                  <a:lnTo>
                    <a:pt x="882" y="335"/>
                  </a:lnTo>
                  <a:lnTo>
                    <a:pt x="895" y="342"/>
                  </a:lnTo>
                  <a:lnTo>
                    <a:pt x="909" y="348"/>
                  </a:lnTo>
                  <a:lnTo>
                    <a:pt x="924" y="353"/>
                  </a:lnTo>
                  <a:lnTo>
                    <a:pt x="940" y="356"/>
                  </a:lnTo>
                  <a:lnTo>
                    <a:pt x="957" y="357"/>
                  </a:lnTo>
                  <a:lnTo>
                    <a:pt x="957" y="357"/>
                  </a:lnTo>
                  <a:lnTo>
                    <a:pt x="963" y="358"/>
                  </a:lnTo>
                  <a:lnTo>
                    <a:pt x="969" y="359"/>
                  </a:lnTo>
                  <a:lnTo>
                    <a:pt x="974" y="361"/>
                  </a:lnTo>
                  <a:lnTo>
                    <a:pt x="979" y="363"/>
                  </a:lnTo>
                  <a:lnTo>
                    <a:pt x="984" y="366"/>
                  </a:lnTo>
                  <a:lnTo>
                    <a:pt x="988" y="370"/>
                  </a:lnTo>
                  <a:lnTo>
                    <a:pt x="991" y="374"/>
                  </a:lnTo>
                  <a:lnTo>
                    <a:pt x="994" y="380"/>
                  </a:lnTo>
                  <a:lnTo>
                    <a:pt x="994" y="380"/>
                  </a:lnTo>
                  <a:lnTo>
                    <a:pt x="997" y="385"/>
                  </a:lnTo>
                  <a:lnTo>
                    <a:pt x="998" y="391"/>
                  </a:lnTo>
                  <a:lnTo>
                    <a:pt x="999" y="397"/>
                  </a:lnTo>
                  <a:lnTo>
                    <a:pt x="1000" y="403"/>
                  </a:lnTo>
                  <a:lnTo>
                    <a:pt x="999" y="410"/>
                  </a:lnTo>
                  <a:lnTo>
                    <a:pt x="998" y="416"/>
                  </a:lnTo>
                  <a:lnTo>
                    <a:pt x="996" y="421"/>
                  </a:lnTo>
                  <a:lnTo>
                    <a:pt x="993" y="426"/>
                  </a:lnTo>
                  <a:lnTo>
                    <a:pt x="993" y="426"/>
                  </a:lnTo>
                  <a:lnTo>
                    <a:pt x="990" y="431"/>
                  </a:lnTo>
                  <a:lnTo>
                    <a:pt x="987" y="435"/>
                  </a:lnTo>
                  <a:lnTo>
                    <a:pt x="983" y="439"/>
                  </a:lnTo>
                  <a:lnTo>
                    <a:pt x="978" y="441"/>
                  </a:lnTo>
                  <a:lnTo>
                    <a:pt x="973" y="443"/>
                  </a:lnTo>
                  <a:lnTo>
                    <a:pt x="968" y="445"/>
                  </a:lnTo>
                  <a:lnTo>
                    <a:pt x="962" y="445"/>
                  </a:lnTo>
                  <a:lnTo>
                    <a:pt x="957" y="446"/>
                  </a:lnTo>
                  <a:lnTo>
                    <a:pt x="957" y="446"/>
                  </a:lnTo>
                  <a:lnTo>
                    <a:pt x="935" y="444"/>
                  </a:lnTo>
                  <a:lnTo>
                    <a:pt x="915" y="441"/>
                  </a:lnTo>
                  <a:lnTo>
                    <a:pt x="895" y="435"/>
                  </a:lnTo>
                  <a:lnTo>
                    <a:pt x="875" y="429"/>
                  </a:lnTo>
                  <a:lnTo>
                    <a:pt x="858" y="421"/>
                  </a:lnTo>
                  <a:lnTo>
                    <a:pt x="841" y="413"/>
                  </a:lnTo>
                  <a:lnTo>
                    <a:pt x="825" y="402"/>
                  </a:lnTo>
                  <a:lnTo>
                    <a:pt x="810" y="391"/>
                  </a:lnTo>
                  <a:lnTo>
                    <a:pt x="796" y="380"/>
                  </a:lnTo>
                  <a:lnTo>
                    <a:pt x="783" y="367"/>
                  </a:lnTo>
                  <a:lnTo>
                    <a:pt x="770" y="354"/>
                  </a:lnTo>
                  <a:lnTo>
                    <a:pt x="758" y="340"/>
                  </a:lnTo>
                  <a:lnTo>
                    <a:pt x="746" y="327"/>
                  </a:lnTo>
                  <a:lnTo>
                    <a:pt x="736" y="312"/>
                  </a:lnTo>
                  <a:lnTo>
                    <a:pt x="716" y="285"/>
                  </a:lnTo>
                  <a:lnTo>
                    <a:pt x="716" y="285"/>
                  </a:lnTo>
                  <a:lnTo>
                    <a:pt x="691" y="245"/>
                  </a:lnTo>
                  <a:lnTo>
                    <a:pt x="691" y="245"/>
                  </a:lnTo>
                  <a:lnTo>
                    <a:pt x="673" y="217"/>
                  </a:lnTo>
                  <a:lnTo>
                    <a:pt x="655" y="190"/>
                  </a:lnTo>
                  <a:lnTo>
                    <a:pt x="645" y="177"/>
                  </a:lnTo>
                  <a:lnTo>
                    <a:pt x="635" y="163"/>
                  </a:lnTo>
                  <a:lnTo>
                    <a:pt x="624" y="151"/>
                  </a:lnTo>
                  <a:lnTo>
                    <a:pt x="613" y="140"/>
                  </a:lnTo>
                  <a:lnTo>
                    <a:pt x="601" y="129"/>
                  </a:lnTo>
                  <a:lnTo>
                    <a:pt x="589" y="119"/>
                  </a:lnTo>
                  <a:lnTo>
                    <a:pt x="576" y="111"/>
                  </a:lnTo>
                  <a:lnTo>
                    <a:pt x="563" y="103"/>
                  </a:lnTo>
                  <a:lnTo>
                    <a:pt x="548" y="97"/>
                  </a:lnTo>
                  <a:lnTo>
                    <a:pt x="533" y="93"/>
                  </a:lnTo>
                  <a:lnTo>
                    <a:pt x="517" y="90"/>
                  </a:lnTo>
                  <a:lnTo>
                    <a:pt x="500" y="89"/>
                  </a:lnTo>
                  <a:lnTo>
                    <a:pt x="500" y="89"/>
                  </a:lnTo>
                  <a:lnTo>
                    <a:pt x="483" y="90"/>
                  </a:lnTo>
                  <a:lnTo>
                    <a:pt x="468" y="93"/>
                  </a:lnTo>
                  <a:lnTo>
                    <a:pt x="452" y="97"/>
                  </a:lnTo>
                  <a:lnTo>
                    <a:pt x="438" y="103"/>
                  </a:lnTo>
                  <a:lnTo>
                    <a:pt x="424" y="111"/>
                  </a:lnTo>
                  <a:lnTo>
                    <a:pt x="412" y="119"/>
                  </a:lnTo>
                  <a:lnTo>
                    <a:pt x="400" y="129"/>
                  </a:lnTo>
                  <a:lnTo>
                    <a:pt x="387" y="140"/>
                  </a:lnTo>
                  <a:lnTo>
                    <a:pt x="377" y="151"/>
                  </a:lnTo>
                  <a:lnTo>
                    <a:pt x="366" y="163"/>
                  </a:lnTo>
                  <a:lnTo>
                    <a:pt x="355" y="177"/>
                  </a:lnTo>
                  <a:lnTo>
                    <a:pt x="346" y="190"/>
                  </a:lnTo>
                  <a:lnTo>
                    <a:pt x="327" y="217"/>
                  </a:lnTo>
                  <a:lnTo>
                    <a:pt x="310" y="245"/>
                  </a:lnTo>
                  <a:lnTo>
                    <a:pt x="310" y="245"/>
                  </a:lnTo>
                  <a:lnTo>
                    <a:pt x="284" y="285"/>
                  </a:lnTo>
                  <a:lnTo>
                    <a:pt x="284" y="285"/>
                  </a:lnTo>
                  <a:lnTo>
                    <a:pt x="265" y="312"/>
                  </a:lnTo>
                  <a:lnTo>
                    <a:pt x="254" y="327"/>
                  </a:lnTo>
                  <a:lnTo>
                    <a:pt x="243" y="340"/>
                  </a:lnTo>
                  <a:lnTo>
                    <a:pt x="231" y="354"/>
                  </a:lnTo>
                  <a:lnTo>
                    <a:pt x="218" y="367"/>
                  </a:lnTo>
                  <a:lnTo>
                    <a:pt x="205" y="380"/>
                  </a:lnTo>
                  <a:lnTo>
                    <a:pt x="190" y="391"/>
                  </a:lnTo>
                  <a:lnTo>
                    <a:pt x="175" y="402"/>
                  </a:lnTo>
                  <a:lnTo>
                    <a:pt x="159" y="413"/>
                  </a:lnTo>
                  <a:lnTo>
                    <a:pt x="143" y="421"/>
                  </a:lnTo>
                  <a:lnTo>
                    <a:pt x="125" y="429"/>
                  </a:lnTo>
                  <a:lnTo>
                    <a:pt x="106" y="435"/>
                  </a:lnTo>
                  <a:lnTo>
                    <a:pt x="86" y="441"/>
                  </a:lnTo>
                  <a:lnTo>
                    <a:pt x="65" y="444"/>
                  </a:lnTo>
                  <a:lnTo>
                    <a:pt x="44" y="446"/>
                  </a:lnTo>
                  <a:lnTo>
                    <a:pt x="44" y="446"/>
                  </a:lnTo>
                  <a:lnTo>
                    <a:pt x="44" y="446"/>
                  </a:lnTo>
                  <a:lnTo>
                    <a:pt x="38" y="445"/>
                  </a:lnTo>
                  <a:lnTo>
                    <a:pt x="32" y="445"/>
                  </a:lnTo>
                  <a:lnTo>
                    <a:pt x="27" y="443"/>
                  </a:lnTo>
                  <a:lnTo>
                    <a:pt x="22" y="441"/>
                  </a:lnTo>
                  <a:lnTo>
                    <a:pt x="18" y="439"/>
                  </a:lnTo>
                  <a:lnTo>
                    <a:pt x="14" y="435"/>
                  </a:lnTo>
                  <a:lnTo>
                    <a:pt x="11" y="431"/>
                  </a:lnTo>
                  <a:lnTo>
                    <a:pt x="8" y="427"/>
                  </a:lnTo>
                  <a:lnTo>
                    <a:pt x="8" y="427"/>
                  </a:lnTo>
                  <a:lnTo>
                    <a:pt x="5" y="421"/>
                  </a:lnTo>
                  <a:lnTo>
                    <a:pt x="2" y="415"/>
                  </a:lnTo>
                  <a:lnTo>
                    <a:pt x="1" y="409"/>
                  </a:lnTo>
                  <a:lnTo>
                    <a:pt x="0" y="402"/>
                  </a:lnTo>
                  <a:lnTo>
                    <a:pt x="0" y="402"/>
                  </a:lnTo>
                  <a:close/>
                  <a:moveTo>
                    <a:pt x="983" y="402"/>
                  </a:moveTo>
                  <a:lnTo>
                    <a:pt x="983" y="402"/>
                  </a:lnTo>
                  <a:lnTo>
                    <a:pt x="982" y="395"/>
                  </a:lnTo>
                  <a:lnTo>
                    <a:pt x="979" y="388"/>
                  </a:lnTo>
                  <a:lnTo>
                    <a:pt x="979" y="388"/>
                  </a:lnTo>
                  <a:lnTo>
                    <a:pt x="975" y="384"/>
                  </a:lnTo>
                  <a:lnTo>
                    <a:pt x="971" y="380"/>
                  </a:lnTo>
                  <a:lnTo>
                    <a:pt x="965" y="376"/>
                  </a:lnTo>
                  <a:lnTo>
                    <a:pt x="961" y="375"/>
                  </a:lnTo>
                  <a:lnTo>
                    <a:pt x="957" y="374"/>
                  </a:lnTo>
                  <a:lnTo>
                    <a:pt x="957" y="374"/>
                  </a:lnTo>
                  <a:lnTo>
                    <a:pt x="938" y="373"/>
                  </a:lnTo>
                  <a:lnTo>
                    <a:pt x="921" y="370"/>
                  </a:lnTo>
                  <a:lnTo>
                    <a:pt x="904" y="365"/>
                  </a:lnTo>
                  <a:lnTo>
                    <a:pt x="888" y="358"/>
                  </a:lnTo>
                  <a:lnTo>
                    <a:pt x="873" y="351"/>
                  </a:lnTo>
                  <a:lnTo>
                    <a:pt x="859" y="341"/>
                  </a:lnTo>
                  <a:lnTo>
                    <a:pt x="846" y="331"/>
                  </a:lnTo>
                  <a:lnTo>
                    <a:pt x="834" y="320"/>
                  </a:lnTo>
                  <a:lnTo>
                    <a:pt x="822" y="307"/>
                  </a:lnTo>
                  <a:lnTo>
                    <a:pt x="810" y="295"/>
                  </a:lnTo>
                  <a:lnTo>
                    <a:pt x="800" y="281"/>
                  </a:lnTo>
                  <a:lnTo>
                    <a:pt x="790" y="267"/>
                  </a:lnTo>
                  <a:lnTo>
                    <a:pt x="770" y="239"/>
                  </a:lnTo>
                  <a:lnTo>
                    <a:pt x="752" y="210"/>
                  </a:lnTo>
                  <a:lnTo>
                    <a:pt x="752" y="210"/>
                  </a:lnTo>
                  <a:lnTo>
                    <a:pt x="726" y="171"/>
                  </a:lnTo>
                  <a:lnTo>
                    <a:pt x="726" y="171"/>
                  </a:lnTo>
                  <a:lnTo>
                    <a:pt x="707" y="144"/>
                  </a:lnTo>
                  <a:lnTo>
                    <a:pt x="687" y="117"/>
                  </a:lnTo>
                  <a:lnTo>
                    <a:pt x="674" y="103"/>
                  </a:lnTo>
                  <a:lnTo>
                    <a:pt x="663" y="91"/>
                  </a:lnTo>
                  <a:lnTo>
                    <a:pt x="649" y="80"/>
                  </a:lnTo>
                  <a:lnTo>
                    <a:pt x="636" y="68"/>
                  </a:lnTo>
                  <a:lnTo>
                    <a:pt x="622" y="57"/>
                  </a:lnTo>
                  <a:lnTo>
                    <a:pt x="607" y="48"/>
                  </a:lnTo>
                  <a:lnTo>
                    <a:pt x="592" y="39"/>
                  </a:lnTo>
                  <a:lnTo>
                    <a:pt x="575" y="32"/>
                  </a:lnTo>
                  <a:lnTo>
                    <a:pt x="558" y="26"/>
                  </a:lnTo>
                  <a:lnTo>
                    <a:pt x="539" y="22"/>
                  </a:lnTo>
                  <a:lnTo>
                    <a:pt x="520" y="19"/>
                  </a:lnTo>
                  <a:lnTo>
                    <a:pt x="500" y="19"/>
                  </a:lnTo>
                  <a:lnTo>
                    <a:pt x="500" y="19"/>
                  </a:lnTo>
                  <a:lnTo>
                    <a:pt x="480" y="19"/>
                  </a:lnTo>
                  <a:lnTo>
                    <a:pt x="462" y="22"/>
                  </a:lnTo>
                  <a:lnTo>
                    <a:pt x="443" y="26"/>
                  </a:lnTo>
                  <a:lnTo>
                    <a:pt x="426" y="32"/>
                  </a:lnTo>
                  <a:lnTo>
                    <a:pt x="409" y="39"/>
                  </a:lnTo>
                  <a:lnTo>
                    <a:pt x="394" y="48"/>
                  </a:lnTo>
                  <a:lnTo>
                    <a:pt x="379" y="57"/>
                  </a:lnTo>
                  <a:lnTo>
                    <a:pt x="365" y="68"/>
                  </a:lnTo>
                  <a:lnTo>
                    <a:pt x="351" y="80"/>
                  </a:lnTo>
                  <a:lnTo>
                    <a:pt x="338" y="91"/>
                  </a:lnTo>
                  <a:lnTo>
                    <a:pt x="326" y="103"/>
                  </a:lnTo>
                  <a:lnTo>
                    <a:pt x="314" y="117"/>
                  </a:lnTo>
                  <a:lnTo>
                    <a:pt x="293" y="144"/>
                  </a:lnTo>
                  <a:lnTo>
                    <a:pt x="274" y="171"/>
                  </a:lnTo>
                  <a:lnTo>
                    <a:pt x="274" y="171"/>
                  </a:lnTo>
                  <a:lnTo>
                    <a:pt x="249" y="210"/>
                  </a:lnTo>
                  <a:lnTo>
                    <a:pt x="249" y="210"/>
                  </a:lnTo>
                  <a:lnTo>
                    <a:pt x="231" y="239"/>
                  </a:lnTo>
                  <a:lnTo>
                    <a:pt x="211" y="267"/>
                  </a:lnTo>
                  <a:lnTo>
                    <a:pt x="201" y="281"/>
                  </a:lnTo>
                  <a:lnTo>
                    <a:pt x="190" y="295"/>
                  </a:lnTo>
                  <a:lnTo>
                    <a:pt x="179" y="307"/>
                  </a:lnTo>
                  <a:lnTo>
                    <a:pt x="167" y="320"/>
                  </a:lnTo>
                  <a:lnTo>
                    <a:pt x="154" y="331"/>
                  </a:lnTo>
                  <a:lnTo>
                    <a:pt x="142" y="341"/>
                  </a:lnTo>
                  <a:lnTo>
                    <a:pt x="127" y="351"/>
                  </a:lnTo>
                  <a:lnTo>
                    <a:pt x="113" y="358"/>
                  </a:lnTo>
                  <a:lnTo>
                    <a:pt x="96" y="365"/>
                  </a:lnTo>
                  <a:lnTo>
                    <a:pt x="80" y="370"/>
                  </a:lnTo>
                  <a:lnTo>
                    <a:pt x="62" y="373"/>
                  </a:lnTo>
                  <a:lnTo>
                    <a:pt x="44" y="374"/>
                  </a:lnTo>
                  <a:lnTo>
                    <a:pt x="44" y="374"/>
                  </a:lnTo>
                  <a:lnTo>
                    <a:pt x="40" y="375"/>
                  </a:lnTo>
                  <a:lnTo>
                    <a:pt x="35" y="376"/>
                  </a:lnTo>
                  <a:lnTo>
                    <a:pt x="29" y="380"/>
                  </a:lnTo>
                  <a:lnTo>
                    <a:pt x="25" y="384"/>
                  </a:lnTo>
                  <a:lnTo>
                    <a:pt x="22" y="388"/>
                  </a:lnTo>
                  <a:lnTo>
                    <a:pt x="22" y="388"/>
                  </a:lnTo>
                  <a:lnTo>
                    <a:pt x="19" y="395"/>
                  </a:lnTo>
                  <a:lnTo>
                    <a:pt x="18" y="402"/>
                  </a:lnTo>
                  <a:lnTo>
                    <a:pt x="19" y="411"/>
                  </a:lnTo>
                  <a:lnTo>
                    <a:pt x="22" y="418"/>
                  </a:lnTo>
                  <a:lnTo>
                    <a:pt x="22" y="418"/>
                  </a:lnTo>
                  <a:lnTo>
                    <a:pt x="25" y="421"/>
                  </a:lnTo>
                  <a:lnTo>
                    <a:pt x="29" y="424"/>
                  </a:lnTo>
                  <a:lnTo>
                    <a:pt x="35" y="427"/>
                  </a:lnTo>
                  <a:lnTo>
                    <a:pt x="44" y="428"/>
                  </a:lnTo>
                  <a:lnTo>
                    <a:pt x="44" y="428"/>
                  </a:lnTo>
                  <a:lnTo>
                    <a:pt x="44" y="428"/>
                  </a:lnTo>
                  <a:lnTo>
                    <a:pt x="63" y="426"/>
                  </a:lnTo>
                  <a:lnTo>
                    <a:pt x="83" y="423"/>
                  </a:lnTo>
                  <a:lnTo>
                    <a:pt x="102" y="419"/>
                  </a:lnTo>
                  <a:lnTo>
                    <a:pt x="118" y="413"/>
                  </a:lnTo>
                  <a:lnTo>
                    <a:pt x="135" y="405"/>
                  </a:lnTo>
                  <a:lnTo>
                    <a:pt x="150" y="397"/>
                  </a:lnTo>
                  <a:lnTo>
                    <a:pt x="166" y="388"/>
                  </a:lnTo>
                  <a:lnTo>
                    <a:pt x="179" y="378"/>
                  </a:lnTo>
                  <a:lnTo>
                    <a:pt x="192" y="367"/>
                  </a:lnTo>
                  <a:lnTo>
                    <a:pt x="206" y="355"/>
                  </a:lnTo>
                  <a:lnTo>
                    <a:pt x="217" y="342"/>
                  </a:lnTo>
                  <a:lnTo>
                    <a:pt x="228" y="330"/>
                  </a:lnTo>
                  <a:lnTo>
                    <a:pt x="250" y="303"/>
                  </a:lnTo>
                  <a:lnTo>
                    <a:pt x="270" y="275"/>
                  </a:lnTo>
                  <a:lnTo>
                    <a:pt x="270" y="275"/>
                  </a:lnTo>
                  <a:lnTo>
                    <a:pt x="294" y="236"/>
                  </a:lnTo>
                  <a:lnTo>
                    <a:pt x="294" y="236"/>
                  </a:lnTo>
                  <a:lnTo>
                    <a:pt x="313" y="207"/>
                  </a:lnTo>
                  <a:lnTo>
                    <a:pt x="333" y="178"/>
                  </a:lnTo>
                  <a:lnTo>
                    <a:pt x="344" y="163"/>
                  </a:lnTo>
                  <a:lnTo>
                    <a:pt x="354" y="150"/>
                  </a:lnTo>
                  <a:lnTo>
                    <a:pt x="366" y="137"/>
                  </a:lnTo>
                  <a:lnTo>
                    <a:pt x="378" y="124"/>
                  </a:lnTo>
                  <a:lnTo>
                    <a:pt x="390" y="114"/>
                  </a:lnTo>
                  <a:lnTo>
                    <a:pt x="404" y="103"/>
                  </a:lnTo>
                  <a:lnTo>
                    <a:pt x="417" y="94"/>
                  </a:lnTo>
                  <a:lnTo>
                    <a:pt x="432" y="86"/>
                  </a:lnTo>
                  <a:lnTo>
                    <a:pt x="448" y="80"/>
                  </a:lnTo>
                  <a:lnTo>
                    <a:pt x="465" y="76"/>
                  </a:lnTo>
                  <a:lnTo>
                    <a:pt x="482" y="72"/>
                  </a:lnTo>
                  <a:lnTo>
                    <a:pt x="500" y="71"/>
                  </a:lnTo>
                  <a:lnTo>
                    <a:pt x="500" y="71"/>
                  </a:lnTo>
                  <a:lnTo>
                    <a:pt x="518" y="72"/>
                  </a:lnTo>
                  <a:lnTo>
                    <a:pt x="536" y="76"/>
                  </a:lnTo>
                  <a:lnTo>
                    <a:pt x="552" y="80"/>
                  </a:lnTo>
                  <a:lnTo>
                    <a:pt x="569" y="86"/>
                  </a:lnTo>
                  <a:lnTo>
                    <a:pt x="583" y="94"/>
                  </a:lnTo>
                  <a:lnTo>
                    <a:pt x="597" y="103"/>
                  </a:lnTo>
                  <a:lnTo>
                    <a:pt x="610" y="114"/>
                  </a:lnTo>
                  <a:lnTo>
                    <a:pt x="623" y="125"/>
                  </a:lnTo>
                  <a:lnTo>
                    <a:pt x="635" y="137"/>
                  </a:lnTo>
                  <a:lnTo>
                    <a:pt x="646" y="150"/>
                  </a:lnTo>
                  <a:lnTo>
                    <a:pt x="657" y="163"/>
                  </a:lnTo>
                  <a:lnTo>
                    <a:pt x="668" y="178"/>
                  </a:lnTo>
                  <a:lnTo>
                    <a:pt x="688" y="207"/>
                  </a:lnTo>
                  <a:lnTo>
                    <a:pt x="706" y="236"/>
                  </a:lnTo>
                  <a:lnTo>
                    <a:pt x="706" y="236"/>
                  </a:lnTo>
                  <a:lnTo>
                    <a:pt x="731" y="275"/>
                  </a:lnTo>
                  <a:lnTo>
                    <a:pt x="731" y="275"/>
                  </a:lnTo>
                  <a:lnTo>
                    <a:pt x="751" y="303"/>
                  </a:lnTo>
                  <a:lnTo>
                    <a:pt x="772" y="330"/>
                  </a:lnTo>
                  <a:lnTo>
                    <a:pt x="784" y="342"/>
                  </a:lnTo>
                  <a:lnTo>
                    <a:pt x="795" y="355"/>
                  </a:lnTo>
                  <a:lnTo>
                    <a:pt x="808" y="367"/>
                  </a:lnTo>
                  <a:lnTo>
                    <a:pt x="822" y="378"/>
                  </a:lnTo>
                  <a:lnTo>
                    <a:pt x="835" y="388"/>
                  </a:lnTo>
                  <a:lnTo>
                    <a:pt x="851" y="397"/>
                  </a:lnTo>
                  <a:lnTo>
                    <a:pt x="866" y="405"/>
                  </a:lnTo>
                  <a:lnTo>
                    <a:pt x="883" y="413"/>
                  </a:lnTo>
                  <a:lnTo>
                    <a:pt x="899" y="419"/>
                  </a:lnTo>
                  <a:lnTo>
                    <a:pt x="918" y="423"/>
                  </a:lnTo>
                  <a:lnTo>
                    <a:pt x="937" y="426"/>
                  </a:lnTo>
                  <a:lnTo>
                    <a:pt x="957" y="428"/>
                  </a:lnTo>
                  <a:lnTo>
                    <a:pt x="957" y="428"/>
                  </a:lnTo>
                  <a:lnTo>
                    <a:pt x="965" y="427"/>
                  </a:lnTo>
                  <a:lnTo>
                    <a:pt x="971" y="424"/>
                  </a:lnTo>
                  <a:lnTo>
                    <a:pt x="975" y="421"/>
                  </a:lnTo>
                  <a:lnTo>
                    <a:pt x="979" y="418"/>
                  </a:lnTo>
                  <a:lnTo>
                    <a:pt x="979" y="418"/>
                  </a:lnTo>
                  <a:lnTo>
                    <a:pt x="982" y="411"/>
                  </a:lnTo>
                  <a:lnTo>
                    <a:pt x="983" y="402"/>
                  </a:lnTo>
                  <a:lnTo>
                    <a:pt x="983"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1" name="Rectangle 41">
              <a:extLst>
                <a:ext uri="{FF2B5EF4-FFF2-40B4-BE49-F238E27FC236}">
                  <a16:creationId xmlns:a16="http://schemas.microsoft.com/office/drawing/2014/main" id="{1933C0BA-745F-EF4C-A769-2AC9B22B7FBA}"/>
                </a:ext>
              </a:extLst>
            </p:cNvPr>
            <p:cNvSpPr>
              <a:spLocks noChangeArrowheads="1"/>
            </p:cNvSpPr>
            <p:nvPr/>
          </p:nvSpPr>
          <p:spPr bwMode="auto">
            <a:xfrm>
              <a:off x="513030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2" name="Rectangle 42">
              <a:extLst>
                <a:ext uri="{FF2B5EF4-FFF2-40B4-BE49-F238E27FC236}">
                  <a16:creationId xmlns:a16="http://schemas.microsoft.com/office/drawing/2014/main" id="{7BDD99C6-A351-E5DF-1CB1-3EE198927759}"/>
                </a:ext>
              </a:extLst>
            </p:cNvPr>
            <p:cNvSpPr>
              <a:spLocks noChangeArrowheads="1"/>
            </p:cNvSpPr>
            <p:nvPr/>
          </p:nvSpPr>
          <p:spPr bwMode="auto">
            <a:xfrm>
              <a:off x="530334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3" name="Rectangle 43">
              <a:extLst>
                <a:ext uri="{FF2B5EF4-FFF2-40B4-BE49-F238E27FC236}">
                  <a16:creationId xmlns:a16="http://schemas.microsoft.com/office/drawing/2014/main" id="{B712D361-ACEA-BA9F-BDC7-3B19982DEBC9}"/>
                </a:ext>
              </a:extLst>
            </p:cNvPr>
            <p:cNvSpPr>
              <a:spLocks noChangeArrowheads="1"/>
            </p:cNvSpPr>
            <p:nvPr/>
          </p:nvSpPr>
          <p:spPr bwMode="auto">
            <a:xfrm>
              <a:off x="535890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4" name="Rectangle 44">
              <a:extLst>
                <a:ext uri="{FF2B5EF4-FFF2-40B4-BE49-F238E27FC236}">
                  <a16:creationId xmlns:a16="http://schemas.microsoft.com/office/drawing/2014/main" id="{B917CDDC-9347-0376-5922-79A621C34612}"/>
                </a:ext>
              </a:extLst>
            </p:cNvPr>
            <p:cNvSpPr>
              <a:spLocks noChangeArrowheads="1"/>
            </p:cNvSpPr>
            <p:nvPr/>
          </p:nvSpPr>
          <p:spPr bwMode="auto">
            <a:xfrm>
              <a:off x="4715969"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5" name="Rectangle 45">
              <a:extLst>
                <a:ext uri="{FF2B5EF4-FFF2-40B4-BE49-F238E27FC236}">
                  <a16:creationId xmlns:a16="http://schemas.microsoft.com/office/drawing/2014/main" id="{6D20BDA3-4284-2F0B-631D-49DDD2A99EDA}"/>
                </a:ext>
              </a:extLst>
            </p:cNvPr>
            <p:cNvSpPr>
              <a:spLocks noChangeArrowheads="1"/>
            </p:cNvSpPr>
            <p:nvPr/>
          </p:nvSpPr>
          <p:spPr bwMode="auto">
            <a:xfrm>
              <a:off x="4771532"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6" name="Rectangle 46">
              <a:extLst>
                <a:ext uri="{FF2B5EF4-FFF2-40B4-BE49-F238E27FC236}">
                  <a16:creationId xmlns:a16="http://schemas.microsoft.com/office/drawing/2014/main" id="{74F57D51-6923-A330-C1B5-09D4E34FB900}"/>
                </a:ext>
              </a:extLst>
            </p:cNvPr>
            <p:cNvSpPr>
              <a:spLocks noChangeArrowheads="1"/>
            </p:cNvSpPr>
            <p:nvPr/>
          </p:nvSpPr>
          <p:spPr bwMode="auto">
            <a:xfrm>
              <a:off x="5071569"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7" name="Rectangle 47">
              <a:extLst>
                <a:ext uri="{FF2B5EF4-FFF2-40B4-BE49-F238E27FC236}">
                  <a16:creationId xmlns:a16="http://schemas.microsoft.com/office/drawing/2014/main" id="{756DDAFC-597D-7379-55DE-484215BB8735}"/>
                </a:ext>
              </a:extLst>
            </p:cNvPr>
            <p:cNvSpPr>
              <a:spLocks noChangeArrowheads="1"/>
            </p:cNvSpPr>
            <p:nvPr/>
          </p:nvSpPr>
          <p:spPr bwMode="auto">
            <a:xfrm>
              <a:off x="50128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8" name="Rectangle 48">
              <a:extLst>
                <a:ext uri="{FF2B5EF4-FFF2-40B4-BE49-F238E27FC236}">
                  <a16:creationId xmlns:a16="http://schemas.microsoft.com/office/drawing/2014/main" id="{705040B9-E8F9-95A2-0C4A-EEFC49E2E84F}"/>
                </a:ext>
              </a:extLst>
            </p:cNvPr>
            <p:cNvSpPr>
              <a:spLocks noChangeArrowheads="1"/>
            </p:cNvSpPr>
            <p:nvPr/>
          </p:nvSpPr>
          <p:spPr bwMode="auto">
            <a:xfrm>
              <a:off x="4954094"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79" name="Freeform 49">
              <a:extLst>
                <a:ext uri="{FF2B5EF4-FFF2-40B4-BE49-F238E27FC236}">
                  <a16:creationId xmlns:a16="http://schemas.microsoft.com/office/drawing/2014/main" id="{FEA448FF-2B0B-2FE3-1A74-4FD15B9E5BA1}"/>
                </a:ext>
              </a:extLst>
            </p:cNvPr>
            <p:cNvSpPr>
              <a:spLocks/>
            </p:cNvSpPr>
            <p:nvPr/>
          </p:nvSpPr>
          <p:spPr bwMode="auto">
            <a:xfrm>
              <a:off x="4657232" y="5881688"/>
              <a:ext cx="779463" cy="339725"/>
            </a:xfrm>
            <a:custGeom>
              <a:avLst/>
              <a:gdLst>
                <a:gd name="T0" fmla="*/ 46 w 982"/>
                <a:gd name="T1" fmla="*/ 71 h 427"/>
                <a:gd name="T2" fmla="*/ 74 w 982"/>
                <a:gd name="T3" fmla="*/ 76 h 427"/>
                <a:gd name="T4" fmla="*/ 126 w 982"/>
                <a:gd name="T5" fmla="*/ 101 h 427"/>
                <a:gd name="T6" fmla="*/ 168 w 982"/>
                <a:gd name="T7" fmla="*/ 140 h 427"/>
                <a:gd name="T8" fmla="*/ 216 w 982"/>
                <a:gd name="T9" fmla="*/ 204 h 427"/>
                <a:gd name="T10" fmla="*/ 258 w 982"/>
                <a:gd name="T11" fmla="*/ 270 h 427"/>
                <a:gd name="T12" fmla="*/ 302 w 982"/>
                <a:gd name="T13" fmla="*/ 329 h 427"/>
                <a:gd name="T14" fmla="*/ 342 w 982"/>
                <a:gd name="T15" fmla="*/ 368 h 427"/>
                <a:gd name="T16" fmla="*/ 385 w 982"/>
                <a:gd name="T17" fmla="*/ 399 h 427"/>
                <a:gd name="T18" fmla="*/ 435 w 982"/>
                <a:gd name="T19" fmla="*/ 419 h 427"/>
                <a:gd name="T20" fmla="*/ 491 w 982"/>
                <a:gd name="T21" fmla="*/ 427 h 427"/>
                <a:gd name="T22" fmla="*/ 529 w 982"/>
                <a:gd name="T23" fmla="*/ 424 h 427"/>
                <a:gd name="T24" fmla="*/ 581 w 982"/>
                <a:gd name="T25" fmla="*/ 407 h 427"/>
                <a:gd name="T26" fmla="*/ 626 w 982"/>
                <a:gd name="T27" fmla="*/ 379 h 427"/>
                <a:gd name="T28" fmla="*/ 667 w 982"/>
                <a:gd name="T29" fmla="*/ 343 h 427"/>
                <a:gd name="T30" fmla="*/ 703 w 982"/>
                <a:gd name="T31" fmla="*/ 301 h 427"/>
                <a:gd name="T32" fmla="*/ 745 w 982"/>
                <a:gd name="T33" fmla="*/ 237 h 427"/>
                <a:gd name="T34" fmla="*/ 802 w 982"/>
                <a:gd name="T35" fmla="*/ 155 h 427"/>
                <a:gd name="T36" fmla="*/ 841 w 982"/>
                <a:gd name="T37" fmla="*/ 112 h 427"/>
                <a:gd name="T38" fmla="*/ 890 w 982"/>
                <a:gd name="T39" fmla="*/ 82 h 427"/>
                <a:gd name="T40" fmla="*/ 927 w 982"/>
                <a:gd name="T41" fmla="*/ 72 h 427"/>
                <a:gd name="T42" fmla="*/ 948 w 982"/>
                <a:gd name="T43" fmla="*/ 70 h 427"/>
                <a:gd name="T44" fmla="*/ 969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4 w 982"/>
                <a:gd name="T57" fmla="*/ 13 h 427"/>
                <a:gd name="T58" fmla="*/ 827 w 982"/>
                <a:gd name="T59" fmla="*/ 37 h 427"/>
                <a:gd name="T60" fmla="*/ 785 w 982"/>
                <a:gd name="T61" fmla="*/ 70 h 427"/>
                <a:gd name="T62" fmla="*/ 748 w 982"/>
                <a:gd name="T63" fmla="*/ 110 h 427"/>
                <a:gd name="T64" fmla="*/ 714 w 982"/>
                <a:gd name="T65" fmla="*/ 156 h 427"/>
                <a:gd name="T66" fmla="*/ 650 w 982"/>
                <a:gd name="T67" fmla="*/ 255 h 427"/>
                <a:gd name="T68" fmla="*/ 612 w 982"/>
                <a:gd name="T69" fmla="*/ 301 h 427"/>
                <a:gd name="T70" fmla="*/ 567 w 982"/>
                <a:gd name="T71" fmla="*/ 336 h 427"/>
                <a:gd name="T72" fmla="*/ 532 w 982"/>
                <a:gd name="T73" fmla="*/ 350 h 427"/>
                <a:gd name="T74" fmla="*/ 502 w 982"/>
                <a:gd name="T75" fmla="*/ 355 h 427"/>
                <a:gd name="T76" fmla="*/ 481 w 982"/>
                <a:gd name="T77" fmla="*/ 355 h 427"/>
                <a:gd name="T78" fmla="*/ 451 w 982"/>
                <a:gd name="T79" fmla="*/ 350 h 427"/>
                <a:gd name="T80" fmla="*/ 416 w 982"/>
                <a:gd name="T81" fmla="*/ 336 h 427"/>
                <a:gd name="T82" fmla="*/ 371 w 982"/>
                <a:gd name="T83" fmla="*/ 301 h 427"/>
                <a:gd name="T84" fmla="*/ 332 w 982"/>
                <a:gd name="T85" fmla="*/ 255 h 427"/>
                <a:gd name="T86" fmla="*/ 267 w 982"/>
                <a:gd name="T87" fmla="*/ 156 h 427"/>
                <a:gd name="T88" fmla="*/ 234 w 982"/>
                <a:gd name="T89" fmla="*/ 110 h 427"/>
                <a:gd name="T90" fmla="*/ 197 w 982"/>
                <a:gd name="T91" fmla="*/ 70 h 427"/>
                <a:gd name="T92" fmla="*/ 156 w 982"/>
                <a:gd name="T93" fmla="*/ 37 h 427"/>
                <a:gd name="T94" fmla="*/ 109 w 982"/>
                <a:gd name="T95" fmla="*/ 13 h 427"/>
                <a:gd name="T96" fmla="*/ 54 w 982"/>
                <a:gd name="T97" fmla="*/ 1 h 427"/>
                <a:gd name="T98" fmla="*/ 26 w 982"/>
                <a:gd name="T99" fmla="*/ 0 h 427"/>
                <a:gd name="T100" fmla="*/ 8 w 982"/>
                <a:gd name="T101" fmla="*/ 10 h 427"/>
                <a:gd name="T102" fmla="*/ 1 w 982"/>
                <a:gd name="T103" fmla="*/ 26 h 427"/>
                <a:gd name="T104" fmla="*/ 2 w 982"/>
                <a:gd name="T105" fmla="*/ 46 h 427"/>
                <a:gd name="T106" fmla="*/ 14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6" y="71"/>
                  </a:lnTo>
                  <a:lnTo>
                    <a:pt x="55" y="72"/>
                  </a:lnTo>
                  <a:lnTo>
                    <a:pt x="65" y="74"/>
                  </a:lnTo>
                  <a:lnTo>
                    <a:pt x="74" y="76"/>
                  </a:lnTo>
                  <a:lnTo>
                    <a:pt x="93" y="82"/>
                  </a:lnTo>
                  <a:lnTo>
                    <a:pt x="111" y="91"/>
                  </a:lnTo>
                  <a:lnTo>
                    <a:pt x="126" y="101"/>
                  </a:lnTo>
                  <a:lnTo>
                    <a:pt x="140" y="112"/>
                  </a:lnTo>
                  <a:lnTo>
                    <a:pt x="155" y="126"/>
                  </a:lnTo>
                  <a:lnTo>
                    <a:pt x="168" y="140"/>
                  </a:lnTo>
                  <a:lnTo>
                    <a:pt x="181" y="155"/>
                  </a:lnTo>
                  <a:lnTo>
                    <a:pt x="193" y="170"/>
                  </a:lnTo>
                  <a:lnTo>
                    <a:pt x="216" y="204"/>
                  </a:lnTo>
                  <a:lnTo>
                    <a:pt x="236" y="237"/>
                  </a:lnTo>
                  <a:lnTo>
                    <a:pt x="258" y="270"/>
                  </a:lnTo>
                  <a:lnTo>
                    <a:pt x="258" y="270"/>
                  </a:lnTo>
                  <a:lnTo>
                    <a:pt x="280" y="301"/>
                  </a:lnTo>
                  <a:lnTo>
                    <a:pt x="291" y="315"/>
                  </a:lnTo>
                  <a:lnTo>
                    <a:pt x="302" y="329"/>
                  </a:lnTo>
                  <a:lnTo>
                    <a:pt x="315" y="343"/>
                  </a:lnTo>
                  <a:lnTo>
                    <a:pt x="328" y="355"/>
                  </a:lnTo>
                  <a:lnTo>
                    <a:pt x="342" y="368"/>
                  </a:lnTo>
                  <a:lnTo>
                    <a:pt x="355" y="379"/>
                  </a:lnTo>
                  <a:lnTo>
                    <a:pt x="370" y="389"/>
                  </a:lnTo>
                  <a:lnTo>
                    <a:pt x="385" y="399"/>
                  </a:lnTo>
                  <a:lnTo>
                    <a:pt x="402" y="407"/>
                  </a:lnTo>
                  <a:lnTo>
                    <a:pt x="418" y="413"/>
                  </a:lnTo>
                  <a:lnTo>
                    <a:pt x="435" y="419"/>
                  </a:lnTo>
                  <a:lnTo>
                    <a:pt x="453" y="424"/>
                  </a:lnTo>
                  <a:lnTo>
                    <a:pt x="472" y="426"/>
                  </a:lnTo>
                  <a:lnTo>
                    <a:pt x="491" y="427"/>
                  </a:lnTo>
                  <a:lnTo>
                    <a:pt x="491" y="427"/>
                  </a:lnTo>
                  <a:lnTo>
                    <a:pt x="511" y="426"/>
                  </a:lnTo>
                  <a:lnTo>
                    <a:pt x="529" y="424"/>
                  </a:lnTo>
                  <a:lnTo>
                    <a:pt x="548" y="419"/>
                  </a:lnTo>
                  <a:lnTo>
                    <a:pt x="565" y="413"/>
                  </a:lnTo>
                  <a:lnTo>
                    <a:pt x="581" y="407"/>
                  </a:lnTo>
                  <a:lnTo>
                    <a:pt x="598" y="399"/>
                  </a:lnTo>
                  <a:lnTo>
                    <a:pt x="612" y="389"/>
                  </a:lnTo>
                  <a:lnTo>
                    <a:pt x="626" y="379"/>
                  </a:lnTo>
                  <a:lnTo>
                    <a:pt x="641" y="368"/>
                  </a:lnTo>
                  <a:lnTo>
                    <a:pt x="654" y="355"/>
                  </a:lnTo>
                  <a:lnTo>
                    <a:pt x="667" y="343"/>
                  </a:lnTo>
                  <a:lnTo>
                    <a:pt x="679" y="329"/>
                  </a:lnTo>
                  <a:lnTo>
                    <a:pt x="691" y="315"/>
                  </a:lnTo>
                  <a:lnTo>
                    <a:pt x="703" y="301"/>
                  </a:lnTo>
                  <a:lnTo>
                    <a:pt x="724" y="270"/>
                  </a:lnTo>
                  <a:lnTo>
                    <a:pt x="724" y="270"/>
                  </a:lnTo>
                  <a:lnTo>
                    <a:pt x="745" y="237"/>
                  </a:lnTo>
                  <a:lnTo>
                    <a:pt x="767" y="204"/>
                  </a:lnTo>
                  <a:lnTo>
                    <a:pt x="790" y="170"/>
                  </a:lnTo>
                  <a:lnTo>
                    <a:pt x="802" y="155"/>
                  </a:lnTo>
                  <a:lnTo>
                    <a:pt x="814" y="140"/>
                  </a:lnTo>
                  <a:lnTo>
                    <a:pt x="828" y="126"/>
                  </a:lnTo>
                  <a:lnTo>
                    <a:pt x="841" y="112"/>
                  </a:lnTo>
                  <a:lnTo>
                    <a:pt x="857" y="101"/>
                  </a:lnTo>
                  <a:lnTo>
                    <a:pt x="872" y="91"/>
                  </a:lnTo>
                  <a:lnTo>
                    <a:pt x="890" y="82"/>
                  </a:lnTo>
                  <a:lnTo>
                    <a:pt x="907" y="76"/>
                  </a:lnTo>
                  <a:lnTo>
                    <a:pt x="917" y="74"/>
                  </a:lnTo>
                  <a:lnTo>
                    <a:pt x="927" y="72"/>
                  </a:lnTo>
                  <a:lnTo>
                    <a:pt x="937" y="71"/>
                  </a:lnTo>
                  <a:lnTo>
                    <a:pt x="948" y="70"/>
                  </a:lnTo>
                  <a:lnTo>
                    <a:pt x="948" y="70"/>
                  </a:lnTo>
                  <a:lnTo>
                    <a:pt x="956" y="69"/>
                  </a:lnTo>
                  <a:lnTo>
                    <a:pt x="963" y="67"/>
                  </a:lnTo>
                  <a:lnTo>
                    <a:pt x="969" y="63"/>
                  </a:lnTo>
                  <a:lnTo>
                    <a:pt x="973" y="59"/>
                  </a:lnTo>
                  <a:lnTo>
                    <a:pt x="977" y="52"/>
                  </a:lnTo>
                  <a:lnTo>
                    <a:pt x="979" y="46"/>
                  </a:lnTo>
                  <a:lnTo>
                    <a:pt x="981" y="40"/>
                  </a:lnTo>
                  <a:lnTo>
                    <a:pt x="982" y="34"/>
                  </a:lnTo>
                  <a:lnTo>
                    <a:pt x="981" y="26"/>
                  </a:lnTo>
                  <a:lnTo>
                    <a:pt x="980" y="20"/>
                  </a:lnTo>
                  <a:lnTo>
                    <a:pt x="977" y="15"/>
                  </a:lnTo>
                  <a:lnTo>
                    <a:pt x="973" y="10"/>
                  </a:lnTo>
                  <a:lnTo>
                    <a:pt x="969" y="5"/>
                  </a:lnTo>
                  <a:lnTo>
                    <a:pt x="963" y="2"/>
                  </a:lnTo>
                  <a:lnTo>
                    <a:pt x="956" y="0"/>
                  </a:lnTo>
                  <a:lnTo>
                    <a:pt x="948" y="0"/>
                  </a:lnTo>
                  <a:lnTo>
                    <a:pt x="948" y="0"/>
                  </a:lnTo>
                  <a:lnTo>
                    <a:pt x="928" y="1"/>
                  </a:lnTo>
                  <a:lnTo>
                    <a:pt x="909" y="4"/>
                  </a:lnTo>
                  <a:lnTo>
                    <a:pt x="892" y="8"/>
                  </a:lnTo>
                  <a:lnTo>
                    <a:pt x="874" y="13"/>
                  </a:lnTo>
                  <a:lnTo>
                    <a:pt x="858" y="20"/>
                  </a:lnTo>
                  <a:lnTo>
                    <a:pt x="842" y="27"/>
                  </a:lnTo>
                  <a:lnTo>
                    <a:pt x="827" y="37"/>
                  </a:lnTo>
                  <a:lnTo>
                    <a:pt x="812" y="47"/>
                  </a:lnTo>
                  <a:lnTo>
                    <a:pt x="799" y="57"/>
                  </a:lnTo>
                  <a:lnTo>
                    <a:pt x="785" y="70"/>
                  </a:lnTo>
                  <a:lnTo>
                    <a:pt x="772" y="82"/>
                  </a:lnTo>
                  <a:lnTo>
                    <a:pt x="760" y="96"/>
                  </a:lnTo>
                  <a:lnTo>
                    <a:pt x="748" y="110"/>
                  </a:lnTo>
                  <a:lnTo>
                    <a:pt x="737" y="125"/>
                  </a:lnTo>
                  <a:lnTo>
                    <a:pt x="714" y="156"/>
                  </a:lnTo>
                  <a:lnTo>
                    <a:pt x="714" y="156"/>
                  </a:lnTo>
                  <a:lnTo>
                    <a:pt x="694" y="188"/>
                  </a:lnTo>
                  <a:lnTo>
                    <a:pt x="673" y="221"/>
                  </a:lnTo>
                  <a:lnTo>
                    <a:pt x="650" y="255"/>
                  </a:lnTo>
                  <a:lnTo>
                    <a:pt x="638" y="271"/>
                  </a:lnTo>
                  <a:lnTo>
                    <a:pt x="625" y="286"/>
                  </a:lnTo>
                  <a:lnTo>
                    <a:pt x="612" y="301"/>
                  </a:lnTo>
                  <a:lnTo>
                    <a:pt x="598" y="314"/>
                  </a:lnTo>
                  <a:lnTo>
                    <a:pt x="582" y="325"/>
                  </a:lnTo>
                  <a:lnTo>
                    <a:pt x="567" y="336"/>
                  </a:lnTo>
                  <a:lnTo>
                    <a:pt x="549" y="344"/>
                  </a:lnTo>
                  <a:lnTo>
                    <a:pt x="541" y="348"/>
                  </a:lnTo>
                  <a:lnTo>
                    <a:pt x="532" y="350"/>
                  </a:lnTo>
                  <a:lnTo>
                    <a:pt x="522" y="352"/>
                  </a:lnTo>
                  <a:lnTo>
                    <a:pt x="512" y="354"/>
                  </a:lnTo>
                  <a:lnTo>
                    <a:pt x="502" y="355"/>
                  </a:lnTo>
                  <a:lnTo>
                    <a:pt x="491" y="355"/>
                  </a:lnTo>
                  <a:lnTo>
                    <a:pt x="491" y="355"/>
                  </a:lnTo>
                  <a:lnTo>
                    <a:pt x="481" y="355"/>
                  </a:lnTo>
                  <a:lnTo>
                    <a:pt x="471" y="354"/>
                  </a:lnTo>
                  <a:lnTo>
                    <a:pt x="460" y="352"/>
                  </a:lnTo>
                  <a:lnTo>
                    <a:pt x="451" y="350"/>
                  </a:lnTo>
                  <a:lnTo>
                    <a:pt x="442" y="348"/>
                  </a:lnTo>
                  <a:lnTo>
                    <a:pt x="432" y="344"/>
                  </a:lnTo>
                  <a:lnTo>
                    <a:pt x="416" y="336"/>
                  </a:lnTo>
                  <a:lnTo>
                    <a:pt x="399" y="325"/>
                  </a:lnTo>
                  <a:lnTo>
                    <a:pt x="385" y="314"/>
                  </a:lnTo>
                  <a:lnTo>
                    <a:pt x="371" y="301"/>
                  </a:lnTo>
                  <a:lnTo>
                    <a:pt x="357" y="286"/>
                  </a:lnTo>
                  <a:lnTo>
                    <a:pt x="345" y="271"/>
                  </a:lnTo>
                  <a:lnTo>
                    <a:pt x="332" y="255"/>
                  </a:lnTo>
                  <a:lnTo>
                    <a:pt x="310" y="221"/>
                  </a:lnTo>
                  <a:lnTo>
                    <a:pt x="288" y="188"/>
                  </a:lnTo>
                  <a:lnTo>
                    <a:pt x="267" y="156"/>
                  </a:lnTo>
                  <a:lnTo>
                    <a:pt x="267" y="156"/>
                  </a:lnTo>
                  <a:lnTo>
                    <a:pt x="246" y="125"/>
                  </a:lnTo>
                  <a:lnTo>
                    <a:pt x="234" y="110"/>
                  </a:lnTo>
                  <a:lnTo>
                    <a:pt x="222" y="96"/>
                  </a:lnTo>
                  <a:lnTo>
                    <a:pt x="210" y="82"/>
                  </a:lnTo>
                  <a:lnTo>
                    <a:pt x="197" y="70"/>
                  </a:lnTo>
                  <a:lnTo>
                    <a:pt x="184" y="57"/>
                  </a:lnTo>
                  <a:lnTo>
                    <a:pt x="170" y="47"/>
                  </a:lnTo>
                  <a:lnTo>
                    <a:pt x="156" y="37"/>
                  </a:lnTo>
                  <a:lnTo>
                    <a:pt x="140" y="27"/>
                  </a:lnTo>
                  <a:lnTo>
                    <a:pt x="125" y="20"/>
                  </a:lnTo>
                  <a:lnTo>
                    <a:pt x="109" y="13"/>
                  </a:lnTo>
                  <a:lnTo>
                    <a:pt x="91" y="8"/>
                  </a:lnTo>
                  <a:lnTo>
                    <a:pt x="73" y="4"/>
                  </a:lnTo>
                  <a:lnTo>
                    <a:pt x="54" y="1"/>
                  </a:lnTo>
                  <a:lnTo>
                    <a:pt x="34" y="0"/>
                  </a:lnTo>
                  <a:lnTo>
                    <a:pt x="34" y="0"/>
                  </a:lnTo>
                  <a:lnTo>
                    <a:pt x="26" y="0"/>
                  </a:lnTo>
                  <a:lnTo>
                    <a:pt x="20" y="2"/>
                  </a:lnTo>
                  <a:lnTo>
                    <a:pt x="14" y="5"/>
                  </a:lnTo>
                  <a:lnTo>
                    <a:pt x="8" y="10"/>
                  </a:lnTo>
                  <a:lnTo>
                    <a:pt x="5" y="15"/>
                  </a:lnTo>
                  <a:lnTo>
                    <a:pt x="2" y="20"/>
                  </a:lnTo>
                  <a:lnTo>
                    <a:pt x="1" y="26"/>
                  </a:lnTo>
                  <a:lnTo>
                    <a:pt x="0" y="34"/>
                  </a:lnTo>
                  <a:lnTo>
                    <a:pt x="1" y="40"/>
                  </a:lnTo>
                  <a:lnTo>
                    <a:pt x="2" y="46"/>
                  </a:lnTo>
                  <a:lnTo>
                    <a:pt x="5" y="52"/>
                  </a:lnTo>
                  <a:lnTo>
                    <a:pt x="8" y="59"/>
                  </a:lnTo>
                  <a:lnTo>
                    <a:pt x="14" y="63"/>
                  </a:lnTo>
                  <a:lnTo>
                    <a:pt x="20" y="67"/>
                  </a:lnTo>
                  <a:lnTo>
                    <a:pt x="27"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80" name="Freeform 50">
              <a:extLst>
                <a:ext uri="{FF2B5EF4-FFF2-40B4-BE49-F238E27FC236}">
                  <a16:creationId xmlns:a16="http://schemas.microsoft.com/office/drawing/2014/main" id="{1D71FCCD-D0B5-FD6B-9D9B-AD5739DE6D26}"/>
                </a:ext>
              </a:extLst>
            </p:cNvPr>
            <p:cNvSpPr>
              <a:spLocks noEditPoints="1"/>
            </p:cNvSpPr>
            <p:nvPr/>
          </p:nvSpPr>
          <p:spPr bwMode="auto">
            <a:xfrm>
              <a:off x="4650882" y="5875338"/>
              <a:ext cx="792163" cy="352425"/>
            </a:xfrm>
            <a:custGeom>
              <a:avLst/>
              <a:gdLst>
                <a:gd name="T0" fmla="*/ 3 w 999"/>
                <a:gd name="T1" fmla="*/ 26 h 445"/>
                <a:gd name="T2" fmla="*/ 42 w 999"/>
                <a:gd name="T3" fmla="*/ 0 h 445"/>
                <a:gd name="T4" fmla="*/ 141 w 999"/>
                <a:gd name="T5" fmla="*/ 24 h 445"/>
                <a:gd name="T6" fmla="*/ 230 w 999"/>
                <a:gd name="T7" fmla="*/ 92 h 445"/>
                <a:gd name="T8" fmla="*/ 308 w 999"/>
                <a:gd name="T9" fmla="*/ 200 h 445"/>
                <a:gd name="T10" fmla="*/ 375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0 w 999"/>
                <a:gd name="T23" fmla="*/ 33 h 445"/>
                <a:gd name="T24" fmla="*/ 955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0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3 w 999"/>
                <a:gd name="T75" fmla="*/ 296 h 445"/>
                <a:gd name="T76" fmla="*/ 268 w 999"/>
                <a:gd name="T77" fmla="*/ 171 h 445"/>
                <a:gd name="T78" fmla="*/ 192 w 999"/>
                <a:gd name="T79" fmla="*/ 79 h 445"/>
                <a:gd name="T80" fmla="*/ 100 w 999"/>
                <a:gd name="T81" fmla="*/ 27 h 445"/>
                <a:gd name="T82" fmla="*/ 31 w 999"/>
                <a:gd name="T83" fmla="*/ 20 h 445"/>
                <a:gd name="T84" fmla="*/ 17 w 999"/>
                <a:gd name="T85" fmla="*/ 43 h 445"/>
                <a:gd name="T86" fmla="*/ 27 w 999"/>
                <a:gd name="T87" fmla="*/ 65 h 445"/>
                <a:gd name="T88" fmla="*/ 79 w 999"/>
                <a:gd name="T89" fmla="*/ 76 h 445"/>
                <a:gd name="T90" fmla="*/ 166 w 999"/>
                <a:gd name="T91" fmla="*/ 126 h 445"/>
                <a:gd name="T92" fmla="*/ 248 w 999"/>
                <a:gd name="T93" fmla="*/ 236 h 445"/>
                <a:gd name="T94" fmla="*/ 325 w 999"/>
                <a:gd name="T95" fmla="*/ 342 h 445"/>
                <a:gd name="T96" fmla="*/ 409 w 999"/>
                <a:gd name="T97" fmla="*/ 407 h 445"/>
                <a:gd name="T98" fmla="*/ 499 w 999"/>
                <a:gd name="T99" fmla="*/ 427 h 445"/>
                <a:gd name="T100" fmla="*/ 606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7" y="7"/>
                  </a:lnTo>
                  <a:lnTo>
                    <a:pt x="25" y="3"/>
                  </a:lnTo>
                  <a:lnTo>
                    <a:pt x="33" y="1"/>
                  </a:lnTo>
                  <a:lnTo>
                    <a:pt x="42" y="0"/>
                  </a:lnTo>
                  <a:lnTo>
                    <a:pt x="42" y="0"/>
                  </a:lnTo>
                  <a:lnTo>
                    <a:pt x="65" y="2"/>
                  </a:lnTo>
                  <a:lnTo>
                    <a:pt x="86" y="5"/>
                  </a:lnTo>
                  <a:lnTo>
                    <a:pt x="105" y="11"/>
                  </a:lnTo>
                  <a:lnTo>
                    <a:pt x="124" y="17"/>
                  </a:lnTo>
                  <a:lnTo>
                    <a:pt x="141" y="24"/>
                  </a:lnTo>
                  <a:lnTo>
                    <a:pt x="158" y="33"/>
                  </a:lnTo>
                  <a:lnTo>
                    <a:pt x="174" y="44"/>
                  </a:lnTo>
                  <a:lnTo>
                    <a:pt x="189" y="54"/>
                  </a:lnTo>
                  <a:lnTo>
                    <a:pt x="203" y="66"/>
                  </a:lnTo>
                  <a:lnTo>
                    <a:pt x="217" y="79"/>
                  </a:lnTo>
                  <a:lnTo>
                    <a:pt x="230" y="92"/>
                  </a:lnTo>
                  <a:lnTo>
                    <a:pt x="241" y="106"/>
                  </a:lnTo>
                  <a:lnTo>
                    <a:pt x="253" y="119"/>
                  </a:lnTo>
                  <a:lnTo>
                    <a:pt x="263" y="133"/>
                  </a:lnTo>
                  <a:lnTo>
                    <a:pt x="283" y="161"/>
                  </a:lnTo>
                  <a:lnTo>
                    <a:pt x="283" y="161"/>
                  </a:lnTo>
                  <a:lnTo>
                    <a:pt x="308" y="200"/>
                  </a:lnTo>
                  <a:lnTo>
                    <a:pt x="308" y="200"/>
                  </a:lnTo>
                  <a:lnTo>
                    <a:pt x="326" y="228"/>
                  </a:lnTo>
                  <a:lnTo>
                    <a:pt x="345" y="256"/>
                  </a:lnTo>
                  <a:lnTo>
                    <a:pt x="355" y="269"/>
                  </a:lnTo>
                  <a:lnTo>
                    <a:pt x="365" y="282"/>
                  </a:lnTo>
                  <a:lnTo>
                    <a:pt x="375"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5" y="335"/>
                  </a:lnTo>
                  <a:lnTo>
                    <a:pt x="588" y="327"/>
                  </a:lnTo>
                  <a:lnTo>
                    <a:pt x="600" y="317"/>
                  </a:lnTo>
                  <a:lnTo>
                    <a:pt x="612" y="306"/>
                  </a:lnTo>
                  <a:lnTo>
                    <a:pt x="623" y="294"/>
                  </a:lnTo>
                  <a:lnTo>
                    <a:pt x="633" y="282"/>
                  </a:lnTo>
                  <a:lnTo>
                    <a:pt x="644" y="269"/>
                  </a:lnTo>
                  <a:lnTo>
                    <a:pt x="653" y="256"/>
                  </a:lnTo>
                  <a:lnTo>
                    <a:pt x="673" y="228"/>
                  </a:lnTo>
                  <a:lnTo>
                    <a:pt x="690" y="200"/>
                  </a:lnTo>
                  <a:lnTo>
                    <a:pt x="690" y="200"/>
                  </a:lnTo>
                  <a:lnTo>
                    <a:pt x="715" y="161"/>
                  </a:lnTo>
                  <a:lnTo>
                    <a:pt x="715" y="161"/>
                  </a:lnTo>
                  <a:lnTo>
                    <a:pt x="735" y="133"/>
                  </a:lnTo>
                  <a:lnTo>
                    <a:pt x="746" y="119"/>
                  </a:lnTo>
                  <a:lnTo>
                    <a:pt x="757" y="106"/>
                  </a:lnTo>
                  <a:lnTo>
                    <a:pt x="769" y="92"/>
                  </a:lnTo>
                  <a:lnTo>
                    <a:pt x="782" y="79"/>
                  </a:lnTo>
                  <a:lnTo>
                    <a:pt x="795" y="66"/>
                  </a:lnTo>
                  <a:lnTo>
                    <a:pt x="809" y="54"/>
                  </a:lnTo>
                  <a:lnTo>
                    <a:pt x="824" y="44"/>
                  </a:lnTo>
                  <a:lnTo>
                    <a:pt x="840" y="33"/>
                  </a:lnTo>
                  <a:lnTo>
                    <a:pt x="857" y="24"/>
                  </a:lnTo>
                  <a:lnTo>
                    <a:pt x="875" y="17"/>
                  </a:lnTo>
                  <a:lnTo>
                    <a:pt x="893" y="11"/>
                  </a:lnTo>
                  <a:lnTo>
                    <a:pt x="913" y="5"/>
                  </a:lnTo>
                  <a:lnTo>
                    <a:pt x="934" y="2"/>
                  </a:lnTo>
                  <a:lnTo>
                    <a:pt x="955" y="0"/>
                  </a:lnTo>
                  <a:lnTo>
                    <a:pt x="955"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2" y="80"/>
                  </a:lnTo>
                  <a:lnTo>
                    <a:pt x="975" y="84"/>
                  </a:lnTo>
                  <a:lnTo>
                    <a:pt x="967" y="87"/>
                  </a:lnTo>
                  <a:lnTo>
                    <a:pt x="956" y="89"/>
                  </a:lnTo>
                  <a:lnTo>
                    <a:pt x="956" y="89"/>
                  </a:lnTo>
                  <a:lnTo>
                    <a:pt x="939" y="90"/>
                  </a:lnTo>
                  <a:lnTo>
                    <a:pt x="923" y="93"/>
                  </a:lnTo>
                  <a:lnTo>
                    <a:pt x="908" y="97"/>
                  </a:lnTo>
                  <a:lnTo>
                    <a:pt x="893" y="104"/>
                  </a:lnTo>
                  <a:lnTo>
                    <a:pt x="880" y="111"/>
                  </a:lnTo>
                  <a:lnTo>
                    <a:pt x="868" y="119"/>
                  </a:lnTo>
                  <a:lnTo>
                    <a:pt x="855" y="130"/>
                  </a:lnTo>
                  <a:lnTo>
                    <a:pt x="844" y="140"/>
                  </a:lnTo>
                  <a:lnTo>
                    <a:pt x="833" y="151"/>
                  </a:lnTo>
                  <a:lnTo>
                    <a:pt x="822" y="164"/>
                  </a:lnTo>
                  <a:lnTo>
                    <a:pt x="812" y="176"/>
                  </a:lnTo>
                  <a:lnTo>
                    <a:pt x="803" y="190"/>
                  </a:lnTo>
                  <a:lnTo>
                    <a:pt x="783" y="217"/>
                  </a:lnTo>
                  <a:lnTo>
                    <a:pt x="766" y="245"/>
                  </a:lnTo>
                  <a:lnTo>
                    <a:pt x="766" y="245"/>
                  </a:lnTo>
                  <a:lnTo>
                    <a:pt x="740" y="285"/>
                  </a:lnTo>
                  <a:lnTo>
                    <a:pt x="740" y="285"/>
                  </a:lnTo>
                  <a:lnTo>
                    <a:pt x="720" y="314"/>
                  </a:lnTo>
                  <a:lnTo>
                    <a:pt x="709" y="327"/>
                  </a:lnTo>
                  <a:lnTo>
                    <a:pt x="697" y="342"/>
                  </a:lnTo>
                  <a:lnTo>
                    <a:pt x="685" y="355"/>
                  </a:lnTo>
                  <a:lnTo>
                    <a:pt x="673" y="368"/>
                  </a:lnTo>
                  <a:lnTo>
                    <a:pt x="659" y="381"/>
                  </a:lnTo>
                  <a:lnTo>
                    <a:pt x="645" y="393"/>
                  </a:lnTo>
                  <a:lnTo>
                    <a:pt x="629" y="405"/>
                  </a:lnTo>
                  <a:lnTo>
                    <a:pt x="614" y="414"/>
                  </a:lnTo>
                  <a:lnTo>
                    <a:pt x="597" y="423"/>
                  </a:lnTo>
                  <a:lnTo>
                    <a:pt x="579" y="431"/>
                  </a:lnTo>
                  <a:lnTo>
                    <a:pt x="560" y="437"/>
                  </a:lnTo>
                  <a:lnTo>
                    <a:pt x="542" y="442"/>
                  </a:lnTo>
                  <a:lnTo>
                    <a:pt x="521" y="444"/>
                  </a:lnTo>
                  <a:lnTo>
                    <a:pt x="499" y="445"/>
                  </a:lnTo>
                  <a:lnTo>
                    <a:pt x="499" y="445"/>
                  </a:lnTo>
                  <a:lnTo>
                    <a:pt x="478" y="444"/>
                  </a:lnTo>
                  <a:lnTo>
                    <a:pt x="457" y="442"/>
                  </a:lnTo>
                  <a:lnTo>
                    <a:pt x="437" y="437"/>
                  </a:lnTo>
                  <a:lnTo>
                    <a:pt x="419" y="431"/>
                  </a:lnTo>
                  <a:lnTo>
                    <a:pt x="401"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5" y="217"/>
                  </a:lnTo>
                  <a:lnTo>
                    <a:pt x="196" y="190"/>
                  </a:lnTo>
                  <a:lnTo>
                    <a:pt x="187" y="176"/>
                  </a:lnTo>
                  <a:lnTo>
                    <a:pt x="176" y="164"/>
                  </a:lnTo>
                  <a:lnTo>
                    <a:pt x="166" y="151"/>
                  </a:lnTo>
                  <a:lnTo>
                    <a:pt x="155" y="140"/>
                  </a:lnTo>
                  <a:lnTo>
                    <a:pt x="143" y="130"/>
                  </a:lnTo>
                  <a:lnTo>
                    <a:pt x="131" y="119"/>
                  </a:lnTo>
                  <a:lnTo>
                    <a:pt x="119" y="111"/>
                  </a:lnTo>
                  <a:lnTo>
                    <a:pt x="105" y="104"/>
                  </a:lnTo>
                  <a:lnTo>
                    <a:pt x="91" y="97"/>
                  </a:lnTo>
                  <a:lnTo>
                    <a:pt x="75" y="93"/>
                  </a:lnTo>
                  <a:lnTo>
                    <a:pt x="59" y="90"/>
                  </a:lnTo>
                  <a:lnTo>
                    <a:pt x="42" y="89"/>
                  </a:lnTo>
                  <a:lnTo>
                    <a:pt x="42" y="89"/>
                  </a:lnTo>
                  <a:lnTo>
                    <a:pt x="42" y="89"/>
                  </a:lnTo>
                  <a:lnTo>
                    <a:pt x="32" y="87"/>
                  </a:lnTo>
                  <a:lnTo>
                    <a:pt x="24" y="84"/>
                  </a:lnTo>
                  <a:lnTo>
                    <a:pt x="16" y="80"/>
                  </a:lnTo>
                  <a:lnTo>
                    <a:pt x="10" y="74"/>
                  </a:lnTo>
                  <a:lnTo>
                    <a:pt x="6" y="67"/>
                  </a:lnTo>
                  <a:lnTo>
                    <a:pt x="2" y="60"/>
                  </a:lnTo>
                  <a:lnTo>
                    <a:pt x="0"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49" y="143"/>
                  </a:lnTo>
                  <a:lnTo>
                    <a:pt x="730" y="171"/>
                  </a:lnTo>
                  <a:lnTo>
                    <a:pt x="730" y="171"/>
                  </a:lnTo>
                  <a:lnTo>
                    <a:pt x="705" y="210"/>
                  </a:lnTo>
                  <a:lnTo>
                    <a:pt x="705" y="210"/>
                  </a:lnTo>
                  <a:lnTo>
                    <a:pt x="686" y="239"/>
                  </a:lnTo>
                  <a:lnTo>
                    <a:pt x="666" y="268"/>
                  </a:lnTo>
                  <a:lnTo>
                    <a:pt x="656" y="283"/>
                  </a:lnTo>
                  <a:lnTo>
                    <a:pt x="645" y="296"/>
                  </a:lnTo>
                  <a:lnTo>
                    <a:pt x="633" y="308"/>
                  </a:lnTo>
                  <a:lnTo>
                    <a:pt x="622" y="321"/>
                  </a:lnTo>
                  <a:lnTo>
                    <a:pt x="610" y="332"/>
                  </a:lnTo>
                  <a:lnTo>
                    <a:pt x="596" y="343"/>
                  </a:lnTo>
                  <a:lnTo>
                    <a:pt x="582" y="352"/>
                  </a:lnTo>
                  <a:lnTo>
                    <a:pt x="567" y="359"/>
                  </a:lnTo>
                  <a:lnTo>
                    <a:pt x="552" y="366"/>
                  </a:lnTo>
                  <a:lnTo>
                    <a:pt x="535" y="371"/>
                  </a:lnTo>
                  <a:lnTo>
                    <a:pt x="518" y="374"/>
                  </a:lnTo>
                  <a:lnTo>
                    <a:pt x="499" y="375"/>
                  </a:lnTo>
                  <a:lnTo>
                    <a:pt x="499" y="375"/>
                  </a:lnTo>
                  <a:lnTo>
                    <a:pt x="481" y="374"/>
                  </a:lnTo>
                  <a:lnTo>
                    <a:pt x="463" y="371"/>
                  </a:lnTo>
                  <a:lnTo>
                    <a:pt x="447" y="366"/>
                  </a:lnTo>
                  <a:lnTo>
                    <a:pt x="431" y="359"/>
                  </a:lnTo>
                  <a:lnTo>
                    <a:pt x="416" y="352"/>
                  </a:lnTo>
                  <a:lnTo>
                    <a:pt x="402" y="343"/>
                  </a:lnTo>
                  <a:lnTo>
                    <a:pt x="389" y="332"/>
                  </a:lnTo>
                  <a:lnTo>
                    <a:pt x="377" y="321"/>
                  </a:lnTo>
                  <a:lnTo>
                    <a:pt x="364" y="308"/>
                  </a:lnTo>
                  <a:lnTo>
                    <a:pt x="353" y="296"/>
                  </a:lnTo>
                  <a:lnTo>
                    <a:pt x="342" y="283"/>
                  </a:lnTo>
                  <a:lnTo>
                    <a:pt x="332" y="268"/>
                  </a:lnTo>
                  <a:lnTo>
                    <a:pt x="313" y="239"/>
                  </a:lnTo>
                  <a:lnTo>
                    <a:pt x="294" y="209"/>
                  </a:lnTo>
                  <a:lnTo>
                    <a:pt x="294" y="209"/>
                  </a:lnTo>
                  <a:lnTo>
                    <a:pt x="268" y="171"/>
                  </a:lnTo>
                  <a:lnTo>
                    <a:pt x="268" y="171"/>
                  </a:lnTo>
                  <a:lnTo>
                    <a:pt x="249" y="143"/>
                  </a:lnTo>
                  <a:lnTo>
                    <a:pt x="228" y="116"/>
                  </a:lnTo>
                  <a:lnTo>
                    <a:pt x="217" y="104"/>
                  </a:lnTo>
                  <a:lnTo>
                    <a:pt x="204" y="91"/>
                  </a:lnTo>
                  <a:lnTo>
                    <a:pt x="192" y="79"/>
                  </a:lnTo>
                  <a:lnTo>
                    <a:pt x="178" y="67"/>
                  </a:lnTo>
                  <a:lnTo>
                    <a:pt x="164" y="57"/>
                  </a:lnTo>
                  <a:lnTo>
                    <a:pt x="150" y="48"/>
                  </a:lnTo>
                  <a:lnTo>
                    <a:pt x="134" y="40"/>
                  </a:lnTo>
                  <a:lnTo>
                    <a:pt x="118" y="33"/>
                  </a:lnTo>
                  <a:lnTo>
                    <a:pt x="100" y="27"/>
                  </a:lnTo>
                  <a:lnTo>
                    <a:pt x="81" y="22"/>
                  </a:lnTo>
                  <a:lnTo>
                    <a:pt x="63" y="20"/>
                  </a:lnTo>
                  <a:lnTo>
                    <a:pt x="42" y="18"/>
                  </a:lnTo>
                  <a:lnTo>
                    <a:pt x="42" y="18"/>
                  </a:lnTo>
                  <a:lnTo>
                    <a:pt x="36" y="19"/>
                  </a:lnTo>
                  <a:lnTo>
                    <a:pt x="31" y="20"/>
                  </a:lnTo>
                  <a:lnTo>
                    <a:pt x="27" y="22"/>
                  </a:lnTo>
                  <a:lnTo>
                    <a:pt x="24" y="26"/>
                  </a:lnTo>
                  <a:lnTo>
                    <a:pt x="21" y="29"/>
                  </a:lnTo>
                  <a:lnTo>
                    <a:pt x="18" y="33"/>
                  </a:lnTo>
                  <a:lnTo>
                    <a:pt x="17" y="39"/>
                  </a:lnTo>
                  <a:lnTo>
                    <a:pt x="17" y="43"/>
                  </a:lnTo>
                  <a:lnTo>
                    <a:pt x="17" y="43"/>
                  </a:lnTo>
                  <a:lnTo>
                    <a:pt x="17" y="48"/>
                  </a:lnTo>
                  <a:lnTo>
                    <a:pt x="18" y="53"/>
                  </a:lnTo>
                  <a:lnTo>
                    <a:pt x="21" y="57"/>
                  </a:lnTo>
                  <a:lnTo>
                    <a:pt x="23" y="61"/>
                  </a:lnTo>
                  <a:lnTo>
                    <a:pt x="27" y="65"/>
                  </a:lnTo>
                  <a:lnTo>
                    <a:pt x="31" y="69"/>
                  </a:lnTo>
                  <a:lnTo>
                    <a:pt x="36" y="71"/>
                  </a:lnTo>
                  <a:lnTo>
                    <a:pt x="42" y="71"/>
                  </a:lnTo>
                  <a:lnTo>
                    <a:pt x="42" y="71"/>
                  </a:lnTo>
                  <a:lnTo>
                    <a:pt x="62" y="73"/>
                  </a:lnTo>
                  <a:lnTo>
                    <a:pt x="79" y="76"/>
                  </a:lnTo>
                  <a:lnTo>
                    <a:pt x="96" y="81"/>
                  </a:lnTo>
                  <a:lnTo>
                    <a:pt x="111" y="87"/>
                  </a:lnTo>
                  <a:lnTo>
                    <a:pt x="126" y="95"/>
                  </a:lnTo>
                  <a:lnTo>
                    <a:pt x="140" y="105"/>
                  </a:lnTo>
                  <a:lnTo>
                    <a:pt x="154" y="115"/>
                  </a:lnTo>
                  <a:lnTo>
                    <a:pt x="166" y="126"/>
                  </a:lnTo>
                  <a:lnTo>
                    <a:pt x="177" y="139"/>
                  </a:lnTo>
                  <a:lnTo>
                    <a:pt x="189" y="151"/>
                  </a:lnTo>
                  <a:lnTo>
                    <a:pt x="200" y="165"/>
                  </a:lnTo>
                  <a:lnTo>
                    <a:pt x="210" y="179"/>
                  </a:lnTo>
                  <a:lnTo>
                    <a:pt x="230" y="207"/>
                  </a:lnTo>
                  <a:lnTo>
                    <a:pt x="248" y="236"/>
                  </a:lnTo>
                  <a:lnTo>
                    <a:pt x="248" y="236"/>
                  </a:lnTo>
                  <a:lnTo>
                    <a:pt x="273" y="275"/>
                  </a:lnTo>
                  <a:lnTo>
                    <a:pt x="273" y="275"/>
                  </a:lnTo>
                  <a:lnTo>
                    <a:pt x="292" y="302"/>
                  </a:lnTo>
                  <a:lnTo>
                    <a:pt x="314" y="329"/>
                  </a:lnTo>
                  <a:lnTo>
                    <a:pt x="325" y="342"/>
                  </a:lnTo>
                  <a:lnTo>
                    <a:pt x="337" y="355"/>
                  </a:lnTo>
                  <a:lnTo>
                    <a:pt x="350" y="366"/>
                  </a:lnTo>
                  <a:lnTo>
                    <a:pt x="363" y="378"/>
                  </a:lnTo>
                  <a:lnTo>
                    <a:pt x="378" y="388"/>
                  </a:lnTo>
                  <a:lnTo>
                    <a:pt x="392" y="398"/>
                  </a:lnTo>
                  <a:lnTo>
                    <a:pt x="409" y="407"/>
                  </a:lnTo>
                  <a:lnTo>
                    <a:pt x="425" y="414"/>
                  </a:lnTo>
                  <a:lnTo>
                    <a:pt x="442" y="419"/>
                  </a:lnTo>
                  <a:lnTo>
                    <a:pt x="460" y="424"/>
                  </a:lnTo>
                  <a:lnTo>
                    <a:pt x="480" y="426"/>
                  </a:lnTo>
                  <a:lnTo>
                    <a:pt x="499" y="427"/>
                  </a:lnTo>
                  <a:lnTo>
                    <a:pt x="499" y="427"/>
                  </a:lnTo>
                  <a:lnTo>
                    <a:pt x="519" y="426"/>
                  </a:lnTo>
                  <a:lnTo>
                    <a:pt x="539" y="424"/>
                  </a:lnTo>
                  <a:lnTo>
                    <a:pt x="556" y="419"/>
                  </a:lnTo>
                  <a:lnTo>
                    <a:pt x="574" y="414"/>
                  </a:lnTo>
                  <a:lnTo>
                    <a:pt x="590" y="407"/>
                  </a:lnTo>
                  <a:lnTo>
                    <a:pt x="606" y="398"/>
                  </a:lnTo>
                  <a:lnTo>
                    <a:pt x="621" y="388"/>
                  </a:lnTo>
                  <a:lnTo>
                    <a:pt x="636" y="378"/>
                  </a:lnTo>
                  <a:lnTo>
                    <a:pt x="649" y="366"/>
                  </a:lnTo>
                  <a:lnTo>
                    <a:pt x="661" y="355"/>
                  </a:lnTo>
                  <a:lnTo>
                    <a:pt x="674" y="342"/>
                  </a:lnTo>
                  <a:lnTo>
                    <a:pt x="685" y="329"/>
                  </a:lnTo>
                  <a:lnTo>
                    <a:pt x="706" y="302"/>
                  </a:lnTo>
                  <a:lnTo>
                    <a:pt x="725" y="275"/>
                  </a:lnTo>
                  <a:lnTo>
                    <a:pt x="725" y="275"/>
                  </a:lnTo>
                  <a:lnTo>
                    <a:pt x="750" y="236"/>
                  </a:lnTo>
                  <a:lnTo>
                    <a:pt x="750" y="236"/>
                  </a:lnTo>
                  <a:lnTo>
                    <a:pt x="769" y="207"/>
                  </a:lnTo>
                  <a:lnTo>
                    <a:pt x="788" y="178"/>
                  </a:lnTo>
                  <a:lnTo>
                    <a:pt x="799" y="165"/>
                  </a:lnTo>
                  <a:lnTo>
                    <a:pt x="809" y="151"/>
                  </a:lnTo>
                  <a:lnTo>
                    <a:pt x="820" y="139"/>
                  </a:lnTo>
                  <a:lnTo>
                    <a:pt x="833" y="126"/>
                  </a:lnTo>
                  <a:lnTo>
                    <a:pt x="845" y="115"/>
                  </a:lnTo>
                  <a:lnTo>
                    <a:pt x="858" y="105"/>
                  </a:lnTo>
                  <a:lnTo>
                    <a:pt x="872" y="95"/>
                  </a:lnTo>
                  <a:lnTo>
                    <a:pt x="887" y="87"/>
                  </a:lnTo>
                  <a:lnTo>
                    <a:pt x="903" y="81"/>
                  </a:lnTo>
                  <a:lnTo>
                    <a:pt x="919" y="76"/>
                  </a:lnTo>
                  <a:lnTo>
                    <a:pt x="937" y="73"/>
                  </a:lnTo>
                  <a:lnTo>
                    <a:pt x="955" y="71"/>
                  </a:lnTo>
                  <a:lnTo>
                    <a:pt x="955" y="71"/>
                  </a:lnTo>
                  <a:lnTo>
                    <a:pt x="962" y="71"/>
                  </a:lnTo>
                  <a:lnTo>
                    <a:pt x="967"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81" name="Freeform 51">
              <a:extLst>
                <a:ext uri="{FF2B5EF4-FFF2-40B4-BE49-F238E27FC236}">
                  <a16:creationId xmlns:a16="http://schemas.microsoft.com/office/drawing/2014/main" id="{C2B97929-BC26-C4EE-4958-32EF82A3B193}"/>
                </a:ext>
              </a:extLst>
            </p:cNvPr>
            <p:cNvSpPr>
              <a:spLocks/>
            </p:cNvSpPr>
            <p:nvPr/>
          </p:nvSpPr>
          <p:spPr bwMode="auto">
            <a:xfrm>
              <a:off x="4657232" y="5876926"/>
              <a:ext cx="779463" cy="338138"/>
            </a:xfrm>
            <a:custGeom>
              <a:avLst/>
              <a:gdLst>
                <a:gd name="T0" fmla="*/ 54 w 982"/>
                <a:gd name="T1" fmla="*/ 426 h 427"/>
                <a:gd name="T2" fmla="*/ 109 w 982"/>
                <a:gd name="T3" fmla="*/ 414 h 427"/>
                <a:gd name="T4" fmla="*/ 156 w 982"/>
                <a:gd name="T5" fmla="*/ 390 h 427"/>
                <a:gd name="T6" fmla="*/ 197 w 982"/>
                <a:gd name="T7" fmla="*/ 357 h 427"/>
                <a:gd name="T8" fmla="*/ 234 w 982"/>
                <a:gd name="T9" fmla="*/ 317 h 427"/>
                <a:gd name="T10" fmla="*/ 267 w 982"/>
                <a:gd name="T11" fmla="*/ 271 h 427"/>
                <a:gd name="T12" fmla="*/ 332 w 982"/>
                <a:gd name="T13" fmla="*/ 172 h 427"/>
                <a:gd name="T14" fmla="*/ 371 w 982"/>
                <a:gd name="T15" fmla="*/ 126 h 427"/>
                <a:gd name="T16" fmla="*/ 416 w 982"/>
                <a:gd name="T17" fmla="*/ 90 h 427"/>
                <a:gd name="T18" fmla="*/ 451 w 982"/>
                <a:gd name="T19" fmla="*/ 76 h 427"/>
                <a:gd name="T20" fmla="*/ 481 w 982"/>
                <a:gd name="T21" fmla="*/ 72 h 427"/>
                <a:gd name="T22" fmla="*/ 502 w 982"/>
                <a:gd name="T23" fmla="*/ 72 h 427"/>
                <a:gd name="T24" fmla="*/ 532 w 982"/>
                <a:gd name="T25" fmla="*/ 76 h 427"/>
                <a:gd name="T26" fmla="*/ 567 w 982"/>
                <a:gd name="T27" fmla="*/ 90 h 427"/>
                <a:gd name="T28" fmla="*/ 612 w 982"/>
                <a:gd name="T29" fmla="*/ 126 h 427"/>
                <a:gd name="T30" fmla="*/ 650 w 982"/>
                <a:gd name="T31" fmla="*/ 172 h 427"/>
                <a:gd name="T32" fmla="*/ 714 w 982"/>
                <a:gd name="T33" fmla="*/ 271 h 427"/>
                <a:gd name="T34" fmla="*/ 748 w 982"/>
                <a:gd name="T35" fmla="*/ 317 h 427"/>
                <a:gd name="T36" fmla="*/ 785 w 982"/>
                <a:gd name="T37" fmla="*/ 357 h 427"/>
                <a:gd name="T38" fmla="*/ 827 w 982"/>
                <a:gd name="T39" fmla="*/ 390 h 427"/>
                <a:gd name="T40" fmla="*/ 874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9 w 982"/>
                <a:gd name="T53" fmla="*/ 364 h 427"/>
                <a:gd name="T54" fmla="*/ 948 w 982"/>
                <a:gd name="T55" fmla="*/ 357 h 427"/>
                <a:gd name="T56" fmla="*/ 927 w 982"/>
                <a:gd name="T57" fmla="*/ 355 h 427"/>
                <a:gd name="T58" fmla="*/ 890 w 982"/>
                <a:gd name="T59" fmla="*/ 345 h 427"/>
                <a:gd name="T60" fmla="*/ 841 w 982"/>
                <a:gd name="T61" fmla="*/ 314 h 427"/>
                <a:gd name="T62" fmla="*/ 802 w 982"/>
                <a:gd name="T63" fmla="*/ 272 h 427"/>
                <a:gd name="T64" fmla="*/ 745 w 982"/>
                <a:gd name="T65" fmla="*/ 190 h 427"/>
                <a:gd name="T66" fmla="*/ 703 w 982"/>
                <a:gd name="T67" fmla="*/ 126 h 427"/>
                <a:gd name="T68" fmla="*/ 667 w 982"/>
                <a:gd name="T69" fmla="*/ 84 h 427"/>
                <a:gd name="T70" fmla="*/ 626 w 982"/>
                <a:gd name="T71" fmla="*/ 48 h 427"/>
                <a:gd name="T72" fmla="*/ 581 w 982"/>
                <a:gd name="T73" fmla="*/ 20 h 427"/>
                <a:gd name="T74" fmla="*/ 529 w 982"/>
                <a:gd name="T75" fmla="*/ 3 h 427"/>
                <a:gd name="T76" fmla="*/ 491 w 982"/>
                <a:gd name="T77" fmla="*/ 0 h 427"/>
                <a:gd name="T78" fmla="*/ 435 w 982"/>
                <a:gd name="T79" fmla="*/ 8 h 427"/>
                <a:gd name="T80" fmla="*/ 385 w 982"/>
                <a:gd name="T81" fmla="*/ 28 h 427"/>
                <a:gd name="T82" fmla="*/ 342 w 982"/>
                <a:gd name="T83" fmla="*/ 59 h 427"/>
                <a:gd name="T84" fmla="*/ 302 w 982"/>
                <a:gd name="T85" fmla="*/ 98 h 427"/>
                <a:gd name="T86" fmla="*/ 258 w 982"/>
                <a:gd name="T87" fmla="*/ 156 h 427"/>
                <a:gd name="T88" fmla="*/ 216 w 982"/>
                <a:gd name="T89" fmla="*/ 223 h 427"/>
                <a:gd name="T90" fmla="*/ 168 w 982"/>
                <a:gd name="T91" fmla="*/ 287 h 427"/>
                <a:gd name="T92" fmla="*/ 126 w 982"/>
                <a:gd name="T93" fmla="*/ 326 h 427"/>
                <a:gd name="T94" fmla="*/ 74 w 982"/>
                <a:gd name="T95" fmla="*/ 351 h 427"/>
                <a:gd name="T96" fmla="*/ 46 w 982"/>
                <a:gd name="T97" fmla="*/ 356 h 427"/>
                <a:gd name="T98" fmla="*/ 27 w 982"/>
                <a:gd name="T99" fmla="*/ 358 h 427"/>
                <a:gd name="T100" fmla="*/ 9 w 982"/>
                <a:gd name="T101" fmla="*/ 369 h 427"/>
                <a:gd name="T102" fmla="*/ 1 w 982"/>
                <a:gd name="T103" fmla="*/ 386 h 427"/>
                <a:gd name="T104" fmla="*/ 2 w 982"/>
                <a:gd name="T105" fmla="*/ 406 h 427"/>
                <a:gd name="T106" fmla="*/ 14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1" y="419"/>
                  </a:lnTo>
                  <a:lnTo>
                    <a:pt x="109" y="414"/>
                  </a:lnTo>
                  <a:lnTo>
                    <a:pt x="125" y="407"/>
                  </a:lnTo>
                  <a:lnTo>
                    <a:pt x="140" y="399"/>
                  </a:lnTo>
                  <a:lnTo>
                    <a:pt x="156" y="390"/>
                  </a:lnTo>
                  <a:lnTo>
                    <a:pt x="170" y="380"/>
                  </a:lnTo>
                  <a:lnTo>
                    <a:pt x="184" y="369"/>
                  </a:lnTo>
                  <a:lnTo>
                    <a:pt x="197" y="357"/>
                  </a:lnTo>
                  <a:lnTo>
                    <a:pt x="210" y="345"/>
                  </a:lnTo>
                  <a:lnTo>
                    <a:pt x="222" y="331"/>
                  </a:lnTo>
                  <a:lnTo>
                    <a:pt x="234" y="317"/>
                  </a:lnTo>
                  <a:lnTo>
                    <a:pt x="246" y="302"/>
                  </a:lnTo>
                  <a:lnTo>
                    <a:pt x="267" y="271"/>
                  </a:lnTo>
                  <a:lnTo>
                    <a:pt x="267" y="271"/>
                  </a:lnTo>
                  <a:lnTo>
                    <a:pt x="288" y="239"/>
                  </a:lnTo>
                  <a:lnTo>
                    <a:pt x="310" y="205"/>
                  </a:lnTo>
                  <a:lnTo>
                    <a:pt x="332" y="172"/>
                  </a:lnTo>
                  <a:lnTo>
                    <a:pt x="345" y="155"/>
                  </a:lnTo>
                  <a:lnTo>
                    <a:pt x="357" y="140"/>
                  </a:lnTo>
                  <a:lnTo>
                    <a:pt x="371" y="126"/>
                  </a:lnTo>
                  <a:lnTo>
                    <a:pt x="385" y="113"/>
                  </a:lnTo>
                  <a:lnTo>
                    <a:pt x="399" y="101"/>
                  </a:lnTo>
                  <a:lnTo>
                    <a:pt x="416" y="90"/>
                  </a:lnTo>
                  <a:lnTo>
                    <a:pt x="432" y="82"/>
                  </a:lnTo>
                  <a:lnTo>
                    <a:pt x="442" y="79"/>
                  </a:lnTo>
                  <a:lnTo>
                    <a:pt x="451" y="76"/>
                  </a:lnTo>
                  <a:lnTo>
                    <a:pt x="460" y="74"/>
                  </a:lnTo>
                  <a:lnTo>
                    <a:pt x="471" y="73"/>
                  </a:lnTo>
                  <a:lnTo>
                    <a:pt x="481" y="72"/>
                  </a:lnTo>
                  <a:lnTo>
                    <a:pt x="491" y="71"/>
                  </a:lnTo>
                  <a:lnTo>
                    <a:pt x="491" y="71"/>
                  </a:lnTo>
                  <a:lnTo>
                    <a:pt x="502" y="72"/>
                  </a:lnTo>
                  <a:lnTo>
                    <a:pt x="512" y="73"/>
                  </a:lnTo>
                  <a:lnTo>
                    <a:pt x="522" y="74"/>
                  </a:lnTo>
                  <a:lnTo>
                    <a:pt x="532" y="76"/>
                  </a:lnTo>
                  <a:lnTo>
                    <a:pt x="541" y="79"/>
                  </a:lnTo>
                  <a:lnTo>
                    <a:pt x="549" y="82"/>
                  </a:lnTo>
                  <a:lnTo>
                    <a:pt x="567" y="90"/>
                  </a:lnTo>
                  <a:lnTo>
                    <a:pt x="582" y="101"/>
                  </a:lnTo>
                  <a:lnTo>
                    <a:pt x="598" y="113"/>
                  </a:lnTo>
                  <a:lnTo>
                    <a:pt x="612" y="126"/>
                  </a:lnTo>
                  <a:lnTo>
                    <a:pt x="625" y="140"/>
                  </a:lnTo>
                  <a:lnTo>
                    <a:pt x="638" y="155"/>
                  </a:lnTo>
                  <a:lnTo>
                    <a:pt x="650" y="172"/>
                  </a:lnTo>
                  <a:lnTo>
                    <a:pt x="673" y="205"/>
                  </a:lnTo>
                  <a:lnTo>
                    <a:pt x="694" y="239"/>
                  </a:lnTo>
                  <a:lnTo>
                    <a:pt x="714" y="271"/>
                  </a:lnTo>
                  <a:lnTo>
                    <a:pt x="714" y="271"/>
                  </a:lnTo>
                  <a:lnTo>
                    <a:pt x="737" y="302"/>
                  </a:lnTo>
                  <a:lnTo>
                    <a:pt x="748" y="317"/>
                  </a:lnTo>
                  <a:lnTo>
                    <a:pt x="760" y="331"/>
                  </a:lnTo>
                  <a:lnTo>
                    <a:pt x="772" y="345"/>
                  </a:lnTo>
                  <a:lnTo>
                    <a:pt x="785" y="357"/>
                  </a:lnTo>
                  <a:lnTo>
                    <a:pt x="799" y="369"/>
                  </a:lnTo>
                  <a:lnTo>
                    <a:pt x="812" y="380"/>
                  </a:lnTo>
                  <a:lnTo>
                    <a:pt x="827" y="390"/>
                  </a:lnTo>
                  <a:lnTo>
                    <a:pt x="842" y="400"/>
                  </a:lnTo>
                  <a:lnTo>
                    <a:pt x="858" y="407"/>
                  </a:lnTo>
                  <a:lnTo>
                    <a:pt x="874" y="414"/>
                  </a:lnTo>
                  <a:lnTo>
                    <a:pt x="892" y="419"/>
                  </a:lnTo>
                  <a:lnTo>
                    <a:pt x="909" y="423"/>
                  </a:lnTo>
                  <a:lnTo>
                    <a:pt x="928" y="426"/>
                  </a:lnTo>
                  <a:lnTo>
                    <a:pt x="948" y="427"/>
                  </a:lnTo>
                  <a:lnTo>
                    <a:pt x="948" y="427"/>
                  </a:lnTo>
                  <a:lnTo>
                    <a:pt x="956" y="427"/>
                  </a:lnTo>
                  <a:lnTo>
                    <a:pt x="963" y="425"/>
                  </a:lnTo>
                  <a:lnTo>
                    <a:pt x="969" y="421"/>
                  </a:lnTo>
                  <a:lnTo>
                    <a:pt x="973" y="417"/>
                  </a:lnTo>
                  <a:lnTo>
                    <a:pt x="977" y="412"/>
                  </a:lnTo>
                  <a:lnTo>
                    <a:pt x="979" y="406"/>
                  </a:lnTo>
                  <a:lnTo>
                    <a:pt x="981" y="400"/>
                  </a:lnTo>
                  <a:lnTo>
                    <a:pt x="982" y="393"/>
                  </a:lnTo>
                  <a:lnTo>
                    <a:pt x="981" y="386"/>
                  </a:lnTo>
                  <a:lnTo>
                    <a:pt x="979" y="380"/>
                  </a:lnTo>
                  <a:lnTo>
                    <a:pt x="977" y="374"/>
                  </a:lnTo>
                  <a:lnTo>
                    <a:pt x="973" y="369"/>
                  </a:lnTo>
                  <a:lnTo>
                    <a:pt x="969" y="364"/>
                  </a:lnTo>
                  <a:lnTo>
                    <a:pt x="963" y="360"/>
                  </a:lnTo>
                  <a:lnTo>
                    <a:pt x="956" y="358"/>
                  </a:lnTo>
                  <a:lnTo>
                    <a:pt x="948" y="357"/>
                  </a:lnTo>
                  <a:lnTo>
                    <a:pt x="948" y="357"/>
                  </a:lnTo>
                  <a:lnTo>
                    <a:pt x="937" y="356"/>
                  </a:lnTo>
                  <a:lnTo>
                    <a:pt x="927" y="355"/>
                  </a:lnTo>
                  <a:lnTo>
                    <a:pt x="917" y="353"/>
                  </a:lnTo>
                  <a:lnTo>
                    <a:pt x="907" y="351"/>
                  </a:lnTo>
                  <a:lnTo>
                    <a:pt x="890" y="345"/>
                  </a:lnTo>
                  <a:lnTo>
                    <a:pt x="872" y="336"/>
                  </a:lnTo>
                  <a:lnTo>
                    <a:pt x="857" y="326"/>
                  </a:lnTo>
                  <a:lnTo>
                    <a:pt x="841" y="314"/>
                  </a:lnTo>
                  <a:lnTo>
                    <a:pt x="828" y="301"/>
                  </a:lnTo>
                  <a:lnTo>
                    <a:pt x="814" y="287"/>
                  </a:lnTo>
                  <a:lnTo>
                    <a:pt x="802" y="272"/>
                  </a:lnTo>
                  <a:lnTo>
                    <a:pt x="790" y="256"/>
                  </a:lnTo>
                  <a:lnTo>
                    <a:pt x="767" y="223"/>
                  </a:lnTo>
                  <a:lnTo>
                    <a:pt x="745" y="190"/>
                  </a:lnTo>
                  <a:lnTo>
                    <a:pt x="724" y="156"/>
                  </a:lnTo>
                  <a:lnTo>
                    <a:pt x="724" y="156"/>
                  </a:lnTo>
                  <a:lnTo>
                    <a:pt x="703" y="126"/>
                  </a:lnTo>
                  <a:lnTo>
                    <a:pt x="691" y="112"/>
                  </a:lnTo>
                  <a:lnTo>
                    <a:pt x="679" y="98"/>
                  </a:lnTo>
                  <a:lnTo>
                    <a:pt x="667" y="84"/>
                  </a:lnTo>
                  <a:lnTo>
                    <a:pt x="654" y="71"/>
                  </a:lnTo>
                  <a:lnTo>
                    <a:pt x="641" y="59"/>
                  </a:lnTo>
                  <a:lnTo>
                    <a:pt x="626" y="48"/>
                  </a:lnTo>
                  <a:lnTo>
                    <a:pt x="612" y="38"/>
                  </a:lnTo>
                  <a:lnTo>
                    <a:pt x="598" y="28"/>
                  </a:lnTo>
                  <a:lnTo>
                    <a:pt x="581" y="20"/>
                  </a:lnTo>
                  <a:lnTo>
                    <a:pt x="565" y="13"/>
                  </a:lnTo>
                  <a:lnTo>
                    <a:pt x="548" y="8"/>
                  </a:lnTo>
                  <a:lnTo>
                    <a:pt x="529" y="3"/>
                  </a:lnTo>
                  <a:lnTo>
                    <a:pt x="511" y="1"/>
                  </a:lnTo>
                  <a:lnTo>
                    <a:pt x="491" y="0"/>
                  </a:lnTo>
                  <a:lnTo>
                    <a:pt x="491" y="0"/>
                  </a:lnTo>
                  <a:lnTo>
                    <a:pt x="472" y="1"/>
                  </a:lnTo>
                  <a:lnTo>
                    <a:pt x="453" y="3"/>
                  </a:lnTo>
                  <a:lnTo>
                    <a:pt x="435" y="8"/>
                  </a:lnTo>
                  <a:lnTo>
                    <a:pt x="418" y="13"/>
                  </a:lnTo>
                  <a:lnTo>
                    <a:pt x="402" y="20"/>
                  </a:lnTo>
                  <a:lnTo>
                    <a:pt x="385" y="28"/>
                  </a:lnTo>
                  <a:lnTo>
                    <a:pt x="370" y="38"/>
                  </a:lnTo>
                  <a:lnTo>
                    <a:pt x="355" y="48"/>
                  </a:lnTo>
                  <a:lnTo>
                    <a:pt x="342" y="59"/>
                  </a:lnTo>
                  <a:lnTo>
                    <a:pt x="328" y="71"/>
                  </a:lnTo>
                  <a:lnTo>
                    <a:pt x="315" y="84"/>
                  </a:lnTo>
                  <a:lnTo>
                    <a:pt x="302" y="98"/>
                  </a:lnTo>
                  <a:lnTo>
                    <a:pt x="291" y="112"/>
                  </a:lnTo>
                  <a:lnTo>
                    <a:pt x="280" y="126"/>
                  </a:lnTo>
                  <a:lnTo>
                    <a:pt x="258" y="156"/>
                  </a:lnTo>
                  <a:lnTo>
                    <a:pt x="258" y="156"/>
                  </a:lnTo>
                  <a:lnTo>
                    <a:pt x="236" y="190"/>
                  </a:lnTo>
                  <a:lnTo>
                    <a:pt x="216" y="223"/>
                  </a:lnTo>
                  <a:lnTo>
                    <a:pt x="193" y="256"/>
                  </a:lnTo>
                  <a:lnTo>
                    <a:pt x="181" y="272"/>
                  </a:lnTo>
                  <a:lnTo>
                    <a:pt x="168" y="287"/>
                  </a:lnTo>
                  <a:lnTo>
                    <a:pt x="155" y="301"/>
                  </a:lnTo>
                  <a:lnTo>
                    <a:pt x="140" y="314"/>
                  </a:lnTo>
                  <a:lnTo>
                    <a:pt x="126" y="326"/>
                  </a:lnTo>
                  <a:lnTo>
                    <a:pt x="111" y="336"/>
                  </a:lnTo>
                  <a:lnTo>
                    <a:pt x="93" y="345"/>
                  </a:lnTo>
                  <a:lnTo>
                    <a:pt x="74" y="351"/>
                  </a:lnTo>
                  <a:lnTo>
                    <a:pt x="65" y="353"/>
                  </a:lnTo>
                  <a:lnTo>
                    <a:pt x="55" y="355"/>
                  </a:lnTo>
                  <a:lnTo>
                    <a:pt x="46" y="356"/>
                  </a:lnTo>
                  <a:lnTo>
                    <a:pt x="34" y="357"/>
                  </a:lnTo>
                  <a:lnTo>
                    <a:pt x="34" y="357"/>
                  </a:lnTo>
                  <a:lnTo>
                    <a:pt x="27" y="358"/>
                  </a:lnTo>
                  <a:lnTo>
                    <a:pt x="20" y="360"/>
                  </a:lnTo>
                  <a:lnTo>
                    <a:pt x="14" y="364"/>
                  </a:lnTo>
                  <a:lnTo>
                    <a:pt x="9" y="369"/>
                  </a:lnTo>
                  <a:lnTo>
                    <a:pt x="5" y="374"/>
                  </a:lnTo>
                  <a:lnTo>
                    <a:pt x="2" y="380"/>
                  </a:lnTo>
                  <a:lnTo>
                    <a:pt x="1" y="386"/>
                  </a:lnTo>
                  <a:lnTo>
                    <a:pt x="0" y="393"/>
                  </a:lnTo>
                  <a:lnTo>
                    <a:pt x="1" y="400"/>
                  </a:lnTo>
                  <a:lnTo>
                    <a:pt x="2" y="406"/>
                  </a:lnTo>
                  <a:lnTo>
                    <a:pt x="5" y="412"/>
                  </a:lnTo>
                  <a:lnTo>
                    <a:pt x="8" y="417"/>
                  </a:lnTo>
                  <a:lnTo>
                    <a:pt x="14" y="421"/>
                  </a:lnTo>
                  <a:lnTo>
                    <a:pt x="20"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82" name="Freeform 52">
              <a:extLst>
                <a:ext uri="{FF2B5EF4-FFF2-40B4-BE49-F238E27FC236}">
                  <a16:creationId xmlns:a16="http://schemas.microsoft.com/office/drawing/2014/main" id="{4A516FB9-EAC2-6838-5B0B-312D80F9E839}"/>
                </a:ext>
              </a:extLst>
            </p:cNvPr>
            <p:cNvSpPr>
              <a:spLocks noEditPoints="1"/>
            </p:cNvSpPr>
            <p:nvPr/>
          </p:nvSpPr>
          <p:spPr bwMode="auto">
            <a:xfrm>
              <a:off x="4650882"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5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8 w 999"/>
                <a:gd name="T51" fmla="*/ 245 h 446"/>
                <a:gd name="T52" fmla="*/ 241 w 999"/>
                <a:gd name="T53" fmla="*/ 340 h 446"/>
                <a:gd name="T54" fmla="*/ 158 w 999"/>
                <a:gd name="T55" fmla="*/ 413 h 446"/>
                <a:gd name="T56" fmla="*/ 42 w 999"/>
                <a:gd name="T57" fmla="*/ 446 h 446"/>
                <a:gd name="T58" fmla="*/ 22 w 999"/>
                <a:gd name="T59" fmla="*/ 441 h 446"/>
                <a:gd name="T60" fmla="*/ 3 w 999"/>
                <a:gd name="T61" fmla="*/ 421 h 446"/>
                <a:gd name="T62" fmla="*/ 981 w 999"/>
                <a:gd name="T63" fmla="*/ 402 h 446"/>
                <a:gd name="T64" fmla="*/ 964 w 999"/>
                <a:gd name="T65" fmla="*/ 376 h 446"/>
                <a:gd name="T66" fmla="*/ 903 w 999"/>
                <a:gd name="T67" fmla="*/ 365 h 446"/>
                <a:gd name="T68" fmla="*/ 820 w 999"/>
                <a:gd name="T69" fmla="*/ 307 h 446"/>
                <a:gd name="T70" fmla="*/ 750 w 999"/>
                <a:gd name="T71" fmla="*/ 210 h 446"/>
                <a:gd name="T72" fmla="*/ 661 w 999"/>
                <a:gd name="T73" fmla="*/ 91 h 446"/>
                <a:gd name="T74" fmla="*/ 574 w 999"/>
                <a:gd name="T75" fmla="*/ 32 h 446"/>
                <a:gd name="T76" fmla="*/ 480 w 999"/>
                <a:gd name="T77" fmla="*/ 19 h 446"/>
                <a:gd name="T78" fmla="*/ 378 w 999"/>
                <a:gd name="T79" fmla="*/ 57 h 446"/>
                <a:gd name="T80" fmla="*/ 292 w 999"/>
                <a:gd name="T81" fmla="*/ 144 h 446"/>
                <a:gd name="T82" fmla="*/ 210 w 999"/>
                <a:gd name="T83" fmla="*/ 267 h 446"/>
                <a:gd name="T84" fmla="*/ 140 w 999"/>
                <a:gd name="T85" fmla="*/ 341 h 446"/>
                <a:gd name="T86" fmla="*/ 42 w 999"/>
                <a:gd name="T87" fmla="*/ 374 h 446"/>
                <a:gd name="T88" fmla="*/ 21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5 w 999"/>
                <a:gd name="T107" fmla="*/ 150 h 446"/>
                <a:gd name="T108" fmla="*/ 730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6" y="366"/>
                  </a:lnTo>
                  <a:lnTo>
                    <a:pt x="21" y="363"/>
                  </a:lnTo>
                  <a:lnTo>
                    <a:pt x="26" y="361"/>
                  </a:lnTo>
                  <a:lnTo>
                    <a:pt x="31" y="359"/>
                  </a:lnTo>
                  <a:lnTo>
                    <a:pt x="36" y="358"/>
                  </a:lnTo>
                  <a:lnTo>
                    <a:pt x="42" y="357"/>
                  </a:lnTo>
                  <a:lnTo>
                    <a:pt x="42" y="357"/>
                  </a:lnTo>
                  <a:lnTo>
                    <a:pt x="59"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6" y="257"/>
                  </a:lnTo>
                  <a:lnTo>
                    <a:pt x="215"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1" y="23"/>
                  </a:lnTo>
                  <a:lnTo>
                    <a:pt x="419" y="14"/>
                  </a:lnTo>
                  <a:lnTo>
                    <a:pt x="437" y="9"/>
                  </a:lnTo>
                  <a:lnTo>
                    <a:pt x="457" y="4"/>
                  </a:lnTo>
                  <a:lnTo>
                    <a:pt x="478" y="1"/>
                  </a:lnTo>
                  <a:lnTo>
                    <a:pt x="499" y="0"/>
                  </a:lnTo>
                  <a:lnTo>
                    <a:pt x="499" y="0"/>
                  </a:lnTo>
                  <a:lnTo>
                    <a:pt x="521" y="1"/>
                  </a:lnTo>
                  <a:lnTo>
                    <a:pt x="542" y="4"/>
                  </a:lnTo>
                  <a:lnTo>
                    <a:pt x="560" y="9"/>
                  </a:lnTo>
                  <a:lnTo>
                    <a:pt x="579" y="14"/>
                  </a:lnTo>
                  <a:lnTo>
                    <a:pt x="597" y="23"/>
                  </a:lnTo>
                  <a:lnTo>
                    <a:pt x="614" y="31"/>
                  </a:lnTo>
                  <a:lnTo>
                    <a:pt x="629" y="41"/>
                  </a:lnTo>
                  <a:lnTo>
                    <a:pt x="645" y="53"/>
                  </a:lnTo>
                  <a:lnTo>
                    <a:pt x="659" y="64"/>
                  </a:lnTo>
                  <a:lnTo>
                    <a:pt x="673" y="78"/>
                  </a:lnTo>
                  <a:lnTo>
                    <a:pt x="685" y="91"/>
                  </a:lnTo>
                  <a:lnTo>
                    <a:pt x="697" y="104"/>
                  </a:lnTo>
                  <a:lnTo>
                    <a:pt x="709" y="118"/>
                  </a:lnTo>
                  <a:lnTo>
                    <a:pt x="720" y="132"/>
                  </a:lnTo>
                  <a:lnTo>
                    <a:pt x="740" y="160"/>
                  </a:lnTo>
                  <a:lnTo>
                    <a:pt x="740" y="160"/>
                  </a:lnTo>
                  <a:lnTo>
                    <a:pt x="766" y="201"/>
                  </a:lnTo>
                  <a:lnTo>
                    <a:pt x="766" y="201"/>
                  </a:lnTo>
                  <a:lnTo>
                    <a:pt x="783" y="229"/>
                  </a:lnTo>
                  <a:lnTo>
                    <a:pt x="803" y="257"/>
                  </a:lnTo>
                  <a:lnTo>
                    <a:pt x="812" y="270"/>
                  </a:lnTo>
                  <a:lnTo>
                    <a:pt x="822" y="282"/>
                  </a:lnTo>
                  <a:lnTo>
                    <a:pt x="833" y="295"/>
                  </a:lnTo>
                  <a:lnTo>
                    <a:pt x="844" y="306"/>
                  </a:lnTo>
                  <a:lnTo>
                    <a:pt x="855" y="317"/>
                  </a:lnTo>
                  <a:lnTo>
                    <a:pt x="868" y="326"/>
                  </a:lnTo>
                  <a:lnTo>
                    <a:pt x="880" y="335"/>
                  </a:lnTo>
                  <a:lnTo>
                    <a:pt x="893" y="342"/>
                  </a:lnTo>
                  <a:lnTo>
                    <a:pt x="908" y="348"/>
                  </a:lnTo>
                  <a:lnTo>
                    <a:pt x="923" y="353"/>
                  </a:lnTo>
                  <a:lnTo>
                    <a:pt x="939" y="356"/>
                  </a:lnTo>
                  <a:lnTo>
                    <a:pt x="956" y="357"/>
                  </a:lnTo>
                  <a:lnTo>
                    <a:pt x="956" y="357"/>
                  </a:lnTo>
                  <a:lnTo>
                    <a:pt x="963" y="358"/>
                  </a:lnTo>
                  <a:lnTo>
                    <a:pt x="968" y="359"/>
                  </a:lnTo>
                  <a:lnTo>
                    <a:pt x="973" y="361"/>
                  </a:lnTo>
                  <a:lnTo>
                    <a:pt x="978" y="363"/>
                  </a:lnTo>
                  <a:lnTo>
                    <a:pt x="982" y="366"/>
                  </a:lnTo>
                  <a:lnTo>
                    <a:pt x="986" y="370"/>
                  </a:lnTo>
                  <a:lnTo>
                    <a:pt x="990" y="374"/>
                  </a:lnTo>
                  <a:lnTo>
                    <a:pt x="994" y="380"/>
                  </a:lnTo>
                  <a:lnTo>
                    <a:pt x="994" y="380"/>
                  </a:lnTo>
                  <a:lnTo>
                    <a:pt x="996" y="385"/>
                  </a:lnTo>
                  <a:lnTo>
                    <a:pt x="998" y="391"/>
                  </a:lnTo>
                  <a:lnTo>
                    <a:pt x="999" y="397"/>
                  </a:lnTo>
                  <a:lnTo>
                    <a:pt x="999" y="403"/>
                  </a:lnTo>
                  <a:lnTo>
                    <a:pt x="999" y="410"/>
                  </a:lnTo>
                  <a:lnTo>
                    <a:pt x="997" y="416"/>
                  </a:lnTo>
                  <a:lnTo>
                    <a:pt x="995" y="421"/>
                  </a:lnTo>
                  <a:lnTo>
                    <a:pt x="993" y="426"/>
                  </a:lnTo>
                  <a:lnTo>
                    <a:pt x="993" y="426"/>
                  </a:lnTo>
                  <a:lnTo>
                    <a:pt x="989" y="431"/>
                  </a:lnTo>
                  <a:lnTo>
                    <a:pt x="985" y="435"/>
                  </a:lnTo>
                  <a:lnTo>
                    <a:pt x="981" y="439"/>
                  </a:lnTo>
                  <a:lnTo>
                    <a:pt x="977" y="441"/>
                  </a:lnTo>
                  <a:lnTo>
                    <a:pt x="972" y="443"/>
                  </a:lnTo>
                  <a:lnTo>
                    <a:pt x="967" y="445"/>
                  </a:lnTo>
                  <a:lnTo>
                    <a:pt x="962" y="445"/>
                  </a:lnTo>
                  <a:lnTo>
                    <a:pt x="955" y="446"/>
                  </a:lnTo>
                  <a:lnTo>
                    <a:pt x="955" y="446"/>
                  </a:lnTo>
                  <a:lnTo>
                    <a:pt x="934" y="444"/>
                  </a:lnTo>
                  <a:lnTo>
                    <a:pt x="913" y="441"/>
                  </a:lnTo>
                  <a:lnTo>
                    <a:pt x="893" y="435"/>
                  </a:lnTo>
                  <a:lnTo>
                    <a:pt x="875" y="429"/>
                  </a:lnTo>
                  <a:lnTo>
                    <a:pt x="857" y="421"/>
                  </a:lnTo>
                  <a:lnTo>
                    <a:pt x="840" y="413"/>
                  </a:lnTo>
                  <a:lnTo>
                    <a:pt x="824" y="402"/>
                  </a:lnTo>
                  <a:lnTo>
                    <a:pt x="809" y="391"/>
                  </a:lnTo>
                  <a:lnTo>
                    <a:pt x="795" y="380"/>
                  </a:lnTo>
                  <a:lnTo>
                    <a:pt x="782" y="367"/>
                  </a:lnTo>
                  <a:lnTo>
                    <a:pt x="769" y="354"/>
                  </a:lnTo>
                  <a:lnTo>
                    <a:pt x="757" y="340"/>
                  </a:lnTo>
                  <a:lnTo>
                    <a:pt x="746" y="327"/>
                  </a:lnTo>
                  <a:lnTo>
                    <a:pt x="735" y="312"/>
                  </a:lnTo>
                  <a:lnTo>
                    <a:pt x="715" y="285"/>
                  </a:lnTo>
                  <a:lnTo>
                    <a:pt x="715" y="285"/>
                  </a:lnTo>
                  <a:lnTo>
                    <a:pt x="690" y="245"/>
                  </a:lnTo>
                  <a:lnTo>
                    <a:pt x="690" y="245"/>
                  </a:lnTo>
                  <a:lnTo>
                    <a:pt x="673" y="217"/>
                  </a:lnTo>
                  <a:lnTo>
                    <a:pt x="653" y="190"/>
                  </a:lnTo>
                  <a:lnTo>
                    <a:pt x="644" y="177"/>
                  </a:lnTo>
                  <a:lnTo>
                    <a:pt x="633" y="163"/>
                  </a:lnTo>
                  <a:lnTo>
                    <a:pt x="623" y="151"/>
                  </a:lnTo>
                  <a:lnTo>
                    <a:pt x="612" y="140"/>
                  </a:lnTo>
                  <a:lnTo>
                    <a:pt x="600" y="129"/>
                  </a:lnTo>
                  <a:lnTo>
                    <a:pt x="588" y="119"/>
                  </a:lnTo>
                  <a:lnTo>
                    <a:pt x="575"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5" y="151"/>
                  </a:lnTo>
                  <a:lnTo>
                    <a:pt x="365" y="163"/>
                  </a:lnTo>
                  <a:lnTo>
                    <a:pt x="355" y="177"/>
                  </a:lnTo>
                  <a:lnTo>
                    <a:pt x="345" y="190"/>
                  </a:lnTo>
                  <a:lnTo>
                    <a:pt x="326" y="217"/>
                  </a:lnTo>
                  <a:lnTo>
                    <a:pt x="308" y="245"/>
                  </a:lnTo>
                  <a:lnTo>
                    <a:pt x="308" y="245"/>
                  </a:lnTo>
                  <a:lnTo>
                    <a:pt x="283" y="285"/>
                  </a:lnTo>
                  <a:lnTo>
                    <a:pt x="283" y="285"/>
                  </a:lnTo>
                  <a:lnTo>
                    <a:pt x="263" y="312"/>
                  </a:lnTo>
                  <a:lnTo>
                    <a:pt x="253" y="327"/>
                  </a:lnTo>
                  <a:lnTo>
                    <a:pt x="241" y="340"/>
                  </a:lnTo>
                  <a:lnTo>
                    <a:pt x="230" y="354"/>
                  </a:lnTo>
                  <a:lnTo>
                    <a:pt x="217" y="367"/>
                  </a:lnTo>
                  <a:lnTo>
                    <a:pt x="203" y="380"/>
                  </a:lnTo>
                  <a:lnTo>
                    <a:pt x="189" y="391"/>
                  </a:lnTo>
                  <a:lnTo>
                    <a:pt x="174" y="402"/>
                  </a:lnTo>
                  <a:lnTo>
                    <a:pt x="158" y="413"/>
                  </a:lnTo>
                  <a:lnTo>
                    <a:pt x="141" y="421"/>
                  </a:lnTo>
                  <a:lnTo>
                    <a:pt x="124" y="429"/>
                  </a:lnTo>
                  <a:lnTo>
                    <a:pt x="105" y="435"/>
                  </a:lnTo>
                  <a:lnTo>
                    <a:pt x="86" y="441"/>
                  </a:lnTo>
                  <a:lnTo>
                    <a:pt x="65" y="444"/>
                  </a:lnTo>
                  <a:lnTo>
                    <a:pt x="42" y="446"/>
                  </a:lnTo>
                  <a:lnTo>
                    <a:pt x="42" y="446"/>
                  </a:lnTo>
                  <a:lnTo>
                    <a:pt x="42" y="446"/>
                  </a:lnTo>
                  <a:lnTo>
                    <a:pt x="37" y="445"/>
                  </a:lnTo>
                  <a:lnTo>
                    <a:pt x="32" y="445"/>
                  </a:lnTo>
                  <a:lnTo>
                    <a:pt x="27" y="443"/>
                  </a:lnTo>
                  <a:lnTo>
                    <a:pt x="22" y="441"/>
                  </a:lnTo>
                  <a:lnTo>
                    <a:pt x="17" y="439"/>
                  </a:lnTo>
                  <a:lnTo>
                    <a:pt x="13" y="435"/>
                  </a:lnTo>
                  <a:lnTo>
                    <a:pt x="9" y="431"/>
                  </a:lnTo>
                  <a:lnTo>
                    <a:pt x="6" y="427"/>
                  </a:lnTo>
                  <a:lnTo>
                    <a:pt x="6" y="427"/>
                  </a:lnTo>
                  <a:lnTo>
                    <a:pt x="3"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0" y="380"/>
                  </a:lnTo>
                  <a:lnTo>
                    <a:pt x="964" y="376"/>
                  </a:lnTo>
                  <a:lnTo>
                    <a:pt x="961" y="375"/>
                  </a:lnTo>
                  <a:lnTo>
                    <a:pt x="955" y="374"/>
                  </a:lnTo>
                  <a:lnTo>
                    <a:pt x="955" y="374"/>
                  </a:lnTo>
                  <a:lnTo>
                    <a:pt x="937" y="373"/>
                  </a:lnTo>
                  <a:lnTo>
                    <a:pt x="919" y="370"/>
                  </a:lnTo>
                  <a:lnTo>
                    <a:pt x="903" y="365"/>
                  </a:lnTo>
                  <a:lnTo>
                    <a:pt x="887" y="358"/>
                  </a:lnTo>
                  <a:lnTo>
                    <a:pt x="872" y="351"/>
                  </a:lnTo>
                  <a:lnTo>
                    <a:pt x="858" y="341"/>
                  </a:lnTo>
                  <a:lnTo>
                    <a:pt x="845" y="331"/>
                  </a:lnTo>
                  <a:lnTo>
                    <a:pt x="833" y="320"/>
                  </a:lnTo>
                  <a:lnTo>
                    <a:pt x="820" y="307"/>
                  </a:lnTo>
                  <a:lnTo>
                    <a:pt x="809" y="295"/>
                  </a:lnTo>
                  <a:lnTo>
                    <a:pt x="799" y="281"/>
                  </a:lnTo>
                  <a:lnTo>
                    <a:pt x="788" y="267"/>
                  </a:lnTo>
                  <a:lnTo>
                    <a:pt x="769" y="239"/>
                  </a:lnTo>
                  <a:lnTo>
                    <a:pt x="750" y="210"/>
                  </a:lnTo>
                  <a:lnTo>
                    <a:pt x="750" y="210"/>
                  </a:lnTo>
                  <a:lnTo>
                    <a:pt x="725" y="171"/>
                  </a:lnTo>
                  <a:lnTo>
                    <a:pt x="725" y="171"/>
                  </a:lnTo>
                  <a:lnTo>
                    <a:pt x="706" y="144"/>
                  </a:lnTo>
                  <a:lnTo>
                    <a:pt x="685" y="117"/>
                  </a:lnTo>
                  <a:lnTo>
                    <a:pt x="674" y="103"/>
                  </a:lnTo>
                  <a:lnTo>
                    <a:pt x="661" y="91"/>
                  </a:lnTo>
                  <a:lnTo>
                    <a:pt x="649" y="80"/>
                  </a:lnTo>
                  <a:lnTo>
                    <a:pt x="636" y="68"/>
                  </a:lnTo>
                  <a:lnTo>
                    <a:pt x="621" y="57"/>
                  </a:lnTo>
                  <a:lnTo>
                    <a:pt x="606" y="48"/>
                  </a:lnTo>
                  <a:lnTo>
                    <a:pt x="590" y="39"/>
                  </a:lnTo>
                  <a:lnTo>
                    <a:pt x="574" y="32"/>
                  </a:lnTo>
                  <a:lnTo>
                    <a:pt x="556" y="26"/>
                  </a:lnTo>
                  <a:lnTo>
                    <a:pt x="539" y="22"/>
                  </a:lnTo>
                  <a:lnTo>
                    <a:pt x="519" y="19"/>
                  </a:lnTo>
                  <a:lnTo>
                    <a:pt x="499" y="19"/>
                  </a:lnTo>
                  <a:lnTo>
                    <a:pt x="499" y="19"/>
                  </a:lnTo>
                  <a:lnTo>
                    <a:pt x="480" y="19"/>
                  </a:lnTo>
                  <a:lnTo>
                    <a:pt x="460" y="22"/>
                  </a:lnTo>
                  <a:lnTo>
                    <a:pt x="442" y="26"/>
                  </a:lnTo>
                  <a:lnTo>
                    <a:pt x="425" y="32"/>
                  </a:lnTo>
                  <a:lnTo>
                    <a:pt x="409" y="39"/>
                  </a:lnTo>
                  <a:lnTo>
                    <a:pt x="392" y="48"/>
                  </a:lnTo>
                  <a:lnTo>
                    <a:pt x="378" y="57"/>
                  </a:lnTo>
                  <a:lnTo>
                    <a:pt x="363" y="68"/>
                  </a:lnTo>
                  <a:lnTo>
                    <a:pt x="350" y="80"/>
                  </a:lnTo>
                  <a:lnTo>
                    <a:pt x="337" y="91"/>
                  </a:lnTo>
                  <a:lnTo>
                    <a:pt x="325" y="103"/>
                  </a:lnTo>
                  <a:lnTo>
                    <a:pt x="314" y="117"/>
                  </a:lnTo>
                  <a:lnTo>
                    <a:pt x="292" y="144"/>
                  </a:lnTo>
                  <a:lnTo>
                    <a:pt x="273" y="171"/>
                  </a:lnTo>
                  <a:lnTo>
                    <a:pt x="273" y="171"/>
                  </a:lnTo>
                  <a:lnTo>
                    <a:pt x="248" y="210"/>
                  </a:lnTo>
                  <a:lnTo>
                    <a:pt x="248" y="210"/>
                  </a:lnTo>
                  <a:lnTo>
                    <a:pt x="230" y="239"/>
                  </a:lnTo>
                  <a:lnTo>
                    <a:pt x="210" y="267"/>
                  </a:lnTo>
                  <a:lnTo>
                    <a:pt x="200" y="281"/>
                  </a:lnTo>
                  <a:lnTo>
                    <a:pt x="189" y="295"/>
                  </a:lnTo>
                  <a:lnTo>
                    <a:pt x="177" y="307"/>
                  </a:lnTo>
                  <a:lnTo>
                    <a:pt x="166" y="320"/>
                  </a:lnTo>
                  <a:lnTo>
                    <a:pt x="154" y="331"/>
                  </a:lnTo>
                  <a:lnTo>
                    <a:pt x="140" y="341"/>
                  </a:lnTo>
                  <a:lnTo>
                    <a:pt x="126" y="351"/>
                  </a:lnTo>
                  <a:lnTo>
                    <a:pt x="111" y="358"/>
                  </a:lnTo>
                  <a:lnTo>
                    <a:pt x="96" y="365"/>
                  </a:lnTo>
                  <a:lnTo>
                    <a:pt x="79" y="370"/>
                  </a:lnTo>
                  <a:lnTo>
                    <a:pt x="62" y="373"/>
                  </a:lnTo>
                  <a:lnTo>
                    <a:pt x="42" y="374"/>
                  </a:lnTo>
                  <a:lnTo>
                    <a:pt x="42" y="374"/>
                  </a:lnTo>
                  <a:lnTo>
                    <a:pt x="38" y="375"/>
                  </a:lnTo>
                  <a:lnTo>
                    <a:pt x="34" y="376"/>
                  </a:lnTo>
                  <a:lnTo>
                    <a:pt x="28" y="380"/>
                  </a:lnTo>
                  <a:lnTo>
                    <a:pt x="24" y="384"/>
                  </a:lnTo>
                  <a:lnTo>
                    <a:pt x="21" y="388"/>
                  </a:lnTo>
                  <a:lnTo>
                    <a:pt x="21" y="388"/>
                  </a:lnTo>
                  <a:lnTo>
                    <a:pt x="18" y="395"/>
                  </a:lnTo>
                  <a:lnTo>
                    <a:pt x="17" y="402"/>
                  </a:lnTo>
                  <a:lnTo>
                    <a:pt x="18" y="411"/>
                  </a:lnTo>
                  <a:lnTo>
                    <a:pt x="22" y="418"/>
                  </a:lnTo>
                  <a:lnTo>
                    <a:pt x="22" y="418"/>
                  </a:lnTo>
                  <a:lnTo>
                    <a:pt x="24" y="421"/>
                  </a:lnTo>
                  <a:lnTo>
                    <a:pt x="29" y="424"/>
                  </a:lnTo>
                  <a:lnTo>
                    <a:pt x="34" y="427"/>
                  </a:lnTo>
                  <a:lnTo>
                    <a:pt x="42" y="428"/>
                  </a:lnTo>
                  <a:lnTo>
                    <a:pt x="42" y="428"/>
                  </a:lnTo>
                  <a:lnTo>
                    <a:pt x="42" y="428"/>
                  </a:lnTo>
                  <a:lnTo>
                    <a:pt x="63" y="426"/>
                  </a:lnTo>
                  <a:lnTo>
                    <a:pt x="81" y="423"/>
                  </a:lnTo>
                  <a:lnTo>
                    <a:pt x="100" y="419"/>
                  </a:lnTo>
                  <a:lnTo>
                    <a:pt x="118" y="413"/>
                  </a:lnTo>
                  <a:lnTo>
                    <a:pt x="134" y="405"/>
                  </a:lnTo>
                  <a:lnTo>
                    <a:pt x="150" y="397"/>
                  </a:lnTo>
                  <a:lnTo>
                    <a:pt x="164" y="388"/>
                  </a:lnTo>
                  <a:lnTo>
                    <a:pt x="178" y="378"/>
                  </a:lnTo>
                  <a:lnTo>
                    <a:pt x="192" y="367"/>
                  </a:lnTo>
                  <a:lnTo>
                    <a:pt x="204" y="355"/>
                  </a:lnTo>
                  <a:lnTo>
                    <a:pt x="217" y="342"/>
                  </a:lnTo>
                  <a:lnTo>
                    <a:pt x="228" y="330"/>
                  </a:lnTo>
                  <a:lnTo>
                    <a:pt x="249" y="303"/>
                  </a:lnTo>
                  <a:lnTo>
                    <a:pt x="268" y="275"/>
                  </a:lnTo>
                  <a:lnTo>
                    <a:pt x="268" y="275"/>
                  </a:lnTo>
                  <a:lnTo>
                    <a:pt x="294" y="236"/>
                  </a:lnTo>
                  <a:lnTo>
                    <a:pt x="294" y="236"/>
                  </a:lnTo>
                  <a:lnTo>
                    <a:pt x="313" y="207"/>
                  </a:lnTo>
                  <a:lnTo>
                    <a:pt x="332" y="178"/>
                  </a:lnTo>
                  <a:lnTo>
                    <a:pt x="342" y="163"/>
                  </a:lnTo>
                  <a:lnTo>
                    <a:pt x="353" y="150"/>
                  </a:lnTo>
                  <a:lnTo>
                    <a:pt x="364" y="137"/>
                  </a:lnTo>
                  <a:lnTo>
                    <a:pt x="377" y="124"/>
                  </a:lnTo>
                  <a:lnTo>
                    <a:pt x="389" y="114"/>
                  </a:lnTo>
                  <a:lnTo>
                    <a:pt x="402" y="103"/>
                  </a:lnTo>
                  <a:lnTo>
                    <a:pt x="416" y="94"/>
                  </a:lnTo>
                  <a:lnTo>
                    <a:pt x="431" y="86"/>
                  </a:lnTo>
                  <a:lnTo>
                    <a:pt x="447" y="80"/>
                  </a:lnTo>
                  <a:lnTo>
                    <a:pt x="463" y="76"/>
                  </a:lnTo>
                  <a:lnTo>
                    <a:pt x="481" y="72"/>
                  </a:lnTo>
                  <a:lnTo>
                    <a:pt x="499" y="71"/>
                  </a:lnTo>
                  <a:lnTo>
                    <a:pt x="499" y="71"/>
                  </a:lnTo>
                  <a:lnTo>
                    <a:pt x="518" y="72"/>
                  </a:lnTo>
                  <a:lnTo>
                    <a:pt x="535" y="76"/>
                  </a:lnTo>
                  <a:lnTo>
                    <a:pt x="552" y="80"/>
                  </a:lnTo>
                  <a:lnTo>
                    <a:pt x="567" y="86"/>
                  </a:lnTo>
                  <a:lnTo>
                    <a:pt x="582" y="94"/>
                  </a:lnTo>
                  <a:lnTo>
                    <a:pt x="596" y="103"/>
                  </a:lnTo>
                  <a:lnTo>
                    <a:pt x="610" y="114"/>
                  </a:lnTo>
                  <a:lnTo>
                    <a:pt x="622" y="125"/>
                  </a:lnTo>
                  <a:lnTo>
                    <a:pt x="633" y="137"/>
                  </a:lnTo>
                  <a:lnTo>
                    <a:pt x="645" y="150"/>
                  </a:lnTo>
                  <a:lnTo>
                    <a:pt x="656" y="163"/>
                  </a:lnTo>
                  <a:lnTo>
                    <a:pt x="666" y="178"/>
                  </a:lnTo>
                  <a:lnTo>
                    <a:pt x="686" y="207"/>
                  </a:lnTo>
                  <a:lnTo>
                    <a:pt x="705" y="236"/>
                  </a:lnTo>
                  <a:lnTo>
                    <a:pt x="705" y="236"/>
                  </a:lnTo>
                  <a:lnTo>
                    <a:pt x="730" y="275"/>
                  </a:lnTo>
                  <a:lnTo>
                    <a:pt x="730" y="275"/>
                  </a:lnTo>
                  <a:lnTo>
                    <a:pt x="749"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4"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583" name="Group 4582">
            <a:extLst>
              <a:ext uri="{FF2B5EF4-FFF2-40B4-BE49-F238E27FC236}">
                <a16:creationId xmlns:a16="http://schemas.microsoft.com/office/drawing/2014/main" id="{44A8CBF8-110D-0279-2DD8-6E4B34E6F36D}"/>
              </a:ext>
            </a:extLst>
          </p:cNvPr>
          <p:cNvGrpSpPr/>
          <p:nvPr/>
        </p:nvGrpSpPr>
        <p:grpSpPr>
          <a:xfrm>
            <a:off x="9796634" y="5775921"/>
            <a:ext cx="1536090" cy="242596"/>
            <a:chOff x="3906344" y="5868988"/>
            <a:chExt cx="2271713" cy="358775"/>
          </a:xfrm>
        </p:grpSpPr>
        <p:sp>
          <p:nvSpPr>
            <p:cNvPr id="4584" name="Rectangle 5">
              <a:extLst>
                <a:ext uri="{FF2B5EF4-FFF2-40B4-BE49-F238E27FC236}">
                  <a16:creationId xmlns:a16="http://schemas.microsoft.com/office/drawing/2014/main" id="{4F875671-0318-7A7B-3B1A-80ED7132BDE6}"/>
                </a:ext>
              </a:extLst>
            </p:cNvPr>
            <p:cNvSpPr>
              <a:spLocks noChangeArrowheads="1"/>
            </p:cNvSpPr>
            <p:nvPr/>
          </p:nvSpPr>
          <p:spPr bwMode="auto">
            <a:xfrm>
              <a:off x="438576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85" name="Rectangle 6">
              <a:extLst>
                <a:ext uri="{FF2B5EF4-FFF2-40B4-BE49-F238E27FC236}">
                  <a16:creationId xmlns:a16="http://schemas.microsoft.com/office/drawing/2014/main" id="{B6D003E6-403A-87CC-EFB2-4F64D304E595}"/>
                </a:ext>
              </a:extLst>
            </p:cNvPr>
            <p:cNvSpPr>
              <a:spLocks noChangeArrowheads="1"/>
            </p:cNvSpPr>
            <p:nvPr/>
          </p:nvSpPr>
          <p:spPr bwMode="auto">
            <a:xfrm>
              <a:off x="456039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86" name="Rectangle 7">
              <a:extLst>
                <a:ext uri="{FF2B5EF4-FFF2-40B4-BE49-F238E27FC236}">
                  <a16:creationId xmlns:a16="http://schemas.microsoft.com/office/drawing/2014/main" id="{919E9CB7-BE3E-5668-D2F2-15B324DB5FDF}"/>
                </a:ext>
              </a:extLst>
            </p:cNvPr>
            <p:cNvSpPr>
              <a:spLocks noChangeArrowheads="1"/>
            </p:cNvSpPr>
            <p:nvPr/>
          </p:nvSpPr>
          <p:spPr bwMode="auto">
            <a:xfrm>
              <a:off x="4614369"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87" name="Rectangle 8">
              <a:extLst>
                <a:ext uri="{FF2B5EF4-FFF2-40B4-BE49-F238E27FC236}">
                  <a16:creationId xmlns:a16="http://schemas.microsoft.com/office/drawing/2014/main" id="{FEA408DC-63FB-B842-00F2-BDF6974BACAE}"/>
                </a:ext>
              </a:extLst>
            </p:cNvPr>
            <p:cNvSpPr>
              <a:spLocks noChangeArrowheads="1"/>
            </p:cNvSpPr>
            <p:nvPr/>
          </p:nvSpPr>
          <p:spPr bwMode="auto">
            <a:xfrm>
              <a:off x="3971432"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88" name="Rectangle 9">
              <a:extLst>
                <a:ext uri="{FF2B5EF4-FFF2-40B4-BE49-F238E27FC236}">
                  <a16:creationId xmlns:a16="http://schemas.microsoft.com/office/drawing/2014/main" id="{0FCCB261-3B71-0A98-3922-FB3B178AACA0}"/>
                </a:ext>
              </a:extLst>
            </p:cNvPr>
            <p:cNvSpPr>
              <a:spLocks noChangeArrowheads="1"/>
            </p:cNvSpPr>
            <p:nvPr/>
          </p:nvSpPr>
          <p:spPr bwMode="auto">
            <a:xfrm>
              <a:off x="4026994"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89" name="Rectangle 10">
              <a:extLst>
                <a:ext uri="{FF2B5EF4-FFF2-40B4-BE49-F238E27FC236}">
                  <a16:creationId xmlns:a16="http://schemas.microsoft.com/office/drawing/2014/main" id="{90A3636A-5A4A-7061-8364-C4E475264ADE}"/>
                </a:ext>
              </a:extLst>
            </p:cNvPr>
            <p:cNvSpPr>
              <a:spLocks noChangeArrowheads="1"/>
            </p:cNvSpPr>
            <p:nvPr/>
          </p:nvSpPr>
          <p:spPr bwMode="auto">
            <a:xfrm>
              <a:off x="43270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0" name="Rectangle 11">
              <a:extLst>
                <a:ext uri="{FF2B5EF4-FFF2-40B4-BE49-F238E27FC236}">
                  <a16:creationId xmlns:a16="http://schemas.microsoft.com/office/drawing/2014/main" id="{2A4237FB-75DD-5751-E4AD-AE845AC5164F}"/>
                </a:ext>
              </a:extLst>
            </p:cNvPr>
            <p:cNvSpPr>
              <a:spLocks noChangeArrowheads="1"/>
            </p:cNvSpPr>
            <p:nvPr/>
          </p:nvSpPr>
          <p:spPr bwMode="auto">
            <a:xfrm>
              <a:off x="42682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1" name="Rectangle 12">
              <a:extLst>
                <a:ext uri="{FF2B5EF4-FFF2-40B4-BE49-F238E27FC236}">
                  <a16:creationId xmlns:a16="http://schemas.microsoft.com/office/drawing/2014/main" id="{1F1A13BE-D974-10E6-3C60-CE8381F7D41E}"/>
                </a:ext>
              </a:extLst>
            </p:cNvPr>
            <p:cNvSpPr>
              <a:spLocks noChangeArrowheads="1"/>
            </p:cNvSpPr>
            <p:nvPr/>
          </p:nvSpPr>
          <p:spPr bwMode="auto">
            <a:xfrm>
              <a:off x="420955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2" name="Freeform 13">
              <a:extLst>
                <a:ext uri="{FF2B5EF4-FFF2-40B4-BE49-F238E27FC236}">
                  <a16:creationId xmlns:a16="http://schemas.microsoft.com/office/drawing/2014/main" id="{F675B1B8-96E1-71DB-0E64-076A6D42817E}"/>
                </a:ext>
              </a:extLst>
            </p:cNvPr>
            <p:cNvSpPr>
              <a:spLocks/>
            </p:cNvSpPr>
            <p:nvPr/>
          </p:nvSpPr>
          <p:spPr bwMode="auto">
            <a:xfrm>
              <a:off x="3914282" y="5881688"/>
              <a:ext cx="777875" cy="339725"/>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3" name="Freeform 14">
              <a:extLst>
                <a:ext uri="{FF2B5EF4-FFF2-40B4-BE49-F238E27FC236}">
                  <a16:creationId xmlns:a16="http://schemas.microsoft.com/office/drawing/2014/main" id="{52815819-5770-5F99-8D72-E390AD4C2868}"/>
                </a:ext>
              </a:extLst>
            </p:cNvPr>
            <p:cNvSpPr>
              <a:spLocks noEditPoints="1"/>
            </p:cNvSpPr>
            <p:nvPr/>
          </p:nvSpPr>
          <p:spPr bwMode="auto">
            <a:xfrm>
              <a:off x="3906344" y="5875338"/>
              <a:ext cx="792163" cy="352425"/>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4" name="Freeform 15">
              <a:extLst>
                <a:ext uri="{FF2B5EF4-FFF2-40B4-BE49-F238E27FC236}">
                  <a16:creationId xmlns:a16="http://schemas.microsoft.com/office/drawing/2014/main" id="{E33DF6C2-6EDD-478F-A85C-35D6FBC86CCC}"/>
                </a:ext>
              </a:extLst>
            </p:cNvPr>
            <p:cNvSpPr>
              <a:spLocks/>
            </p:cNvSpPr>
            <p:nvPr/>
          </p:nvSpPr>
          <p:spPr bwMode="auto">
            <a:xfrm>
              <a:off x="3914282" y="5876926"/>
              <a:ext cx="777875" cy="338138"/>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5" name="Freeform 16">
              <a:extLst>
                <a:ext uri="{FF2B5EF4-FFF2-40B4-BE49-F238E27FC236}">
                  <a16:creationId xmlns:a16="http://schemas.microsoft.com/office/drawing/2014/main" id="{A93238A8-05C7-A492-6610-6A8DB4DF6FAF}"/>
                </a:ext>
              </a:extLst>
            </p:cNvPr>
            <p:cNvSpPr>
              <a:spLocks noEditPoints="1"/>
            </p:cNvSpPr>
            <p:nvPr/>
          </p:nvSpPr>
          <p:spPr bwMode="auto">
            <a:xfrm>
              <a:off x="3906344"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6" name="Rectangle 29">
              <a:extLst>
                <a:ext uri="{FF2B5EF4-FFF2-40B4-BE49-F238E27FC236}">
                  <a16:creationId xmlns:a16="http://schemas.microsoft.com/office/drawing/2014/main" id="{AE10B06A-7091-7E5D-A855-172B410C82FF}"/>
                </a:ext>
              </a:extLst>
            </p:cNvPr>
            <p:cNvSpPr>
              <a:spLocks noChangeArrowheads="1"/>
            </p:cNvSpPr>
            <p:nvPr/>
          </p:nvSpPr>
          <p:spPr bwMode="auto">
            <a:xfrm>
              <a:off x="5865319" y="5926138"/>
              <a:ext cx="15875"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7" name="Rectangle 30">
              <a:extLst>
                <a:ext uri="{FF2B5EF4-FFF2-40B4-BE49-F238E27FC236}">
                  <a16:creationId xmlns:a16="http://schemas.microsoft.com/office/drawing/2014/main" id="{FC7020F6-87EA-1E7B-7BE8-F1CE2CED185D}"/>
                </a:ext>
              </a:extLst>
            </p:cNvPr>
            <p:cNvSpPr>
              <a:spLocks noChangeArrowheads="1"/>
            </p:cNvSpPr>
            <p:nvPr/>
          </p:nvSpPr>
          <p:spPr bwMode="auto">
            <a:xfrm>
              <a:off x="603835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8" name="Rectangle 31">
              <a:extLst>
                <a:ext uri="{FF2B5EF4-FFF2-40B4-BE49-F238E27FC236}">
                  <a16:creationId xmlns:a16="http://schemas.microsoft.com/office/drawing/2014/main" id="{86B277D8-50FD-FE79-7F48-180102AC8158}"/>
                </a:ext>
              </a:extLst>
            </p:cNvPr>
            <p:cNvSpPr>
              <a:spLocks noChangeArrowheads="1"/>
            </p:cNvSpPr>
            <p:nvPr/>
          </p:nvSpPr>
          <p:spPr bwMode="auto">
            <a:xfrm>
              <a:off x="6092332"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99" name="Rectangle 32">
              <a:extLst>
                <a:ext uri="{FF2B5EF4-FFF2-40B4-BE49-F238E27FC236}">
                  <a16:creationId xmlns:a16="http://schemas.microsoft.com/office/drawing/2014/main" id="{030B4A5A-8082-31EA-EC23-D9A0D98A0BD5}"/>
                </a:ext>
              </a:extLst>
            </p:cNvPr>
            <p:cNvSpPr>
              <a:spLocks noChangeArrowheads="1"/>
            </p:cNvSpPr>
            <p:nvPr/>
          </p:nvSpPr>
          <p:spPr bwMode="auto">
            <a:xfrm>
              <a:off x="5449394"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0" name="Rectangle 33">
              <a:extLst>
                <a:ext uri="{FF2B5EF4-FFF2-40B4-BE49-F238E27FC236}">
                  <a16:creationId xmlns:a16="http://schemas.microsoft.com/office/drawing/2014/main" id="{938EE83F-9ECB-978C-3592-8588D4EA07AB}"/>
                </a:ext>
              </a:extLst>
            </p:cNvPr>
            <p:cNvSpPr>
              <a:spLocks noChangeArrowheads="1"/>
            </p:cNvSpPr>
            <p:nvPr/>
          </p:nvSpPr>
          <p:spPr bwMode="auto">
            <a:xfrm>
              <a:off x="5504957"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1" name="Rectangle 34">
              <a:extLst>
                <a:ext uri="{FF2B5EF4-FFF2-40B4-BE49-F238E27FC236}">
                  <a16:creationId xmlns:a16="http://schemas.microsoft.com/office/drawing/2014/main" id="{FD70C64D-303B-6854-E2B9-4046C1DD70E8}"/>
                </a:ext>
              </a:extLst>
            </p:cNvPr>
            <p:cNvSpPr>
              <a:spLocks noChangeArrowheads="1"/>
            </p:cNvSpPr>
            <p:nvPr/>
          </p:nvSpPr>
          <p:spPr bwMode="auto">
            <a:xfrm>
              <a:off x="58049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2" name="Rectangle 35">
              <a:extLst>
                <a:ext uri="{FF2B5EF4-FFF2-40B4-BE49-F238E27FC236}">
                  <a16:creationId xmlns:a16="http://schemas.microsoft.com/office/drawing/2014/main" id="{77FF66D2-ED9E-4719-0371-0981206AE69E}"/>
                </a:ext>
              </a:extLst>
            </p:cNvPr>
            <p:cNvSpPr>
              <a:spLocks noChangeArrowheads="1"/>
            </p:cNvSpPr>
            <p:nvPr/>
          </p:nvSpPr>
          <p:spPr bwMode="auto">
            <a:xfrm>
              <a:off x="5746257"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3" name="Rectangle 36">
              <a:extLst>
                <a:ext uri="{FF2B5EF4-FFF2-40B4-BE49-F238E27FC236}">
                  <a16:creationId xmlns:a16="http://schemas.microsoft.com/office/drawing/2014/main" id="{7B5C1222-EE21-2029-40EB-362DB01294A4}"/>
                </a:ext>
              </a:extLst>
            </p:cNvPr>
            <p:cNvSpPr>
              <a:spLocks noChangeArrowheads="1"/>
            </p:cNvSpPr>
            <p:nvPr/>
          </p:nvSpPr>
          <p:spPr bwMode="auto">
            <a:xfrm>
              <a:off x="568751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4" name="Freeform 37">
              <a:extLst>
                <a:ext uri="{FF2B5EF4-FFF2-40B4-BE49-F238E27FC236}">
                  <a16:creationId xmlns:a16="http://schemas.microsoft.com/office/drawing/2014/main" id="{48F0043E-D447-79BF-5C1F-CEB32FB89E2E}"/>
                </a:ext>
              </a:extLst>
            </p:cNvPr>
            <p:cNvSpPr>
              <a:spLocks/>
            </p:cNvSpPr>
            <p:nvPr/>
          </p:nvSpPr>
          <p:spPr bwMode="auto">
            <a:xfrm>
              <a:off x="5392244" y="5881688"/>
              <a:ext cx="777875" cy="339725"/>
            </a:xfrm>
            <a:custGeom>
              <a:avLst/>
              <a:gdLst>
                <a:gd name="T0" fmla="*/ 44 w 981"/>
                <a:gd name="T1" fmla="*/ 71 h 427"/>
                <a:gd name="T2" fmla="*/ 74 w 981"/>
                <a:gd name="T3" fmla="*/ 76 h 427"/>
                <a:gd name="T4" fmla="*/ 126 w 981"/>
                <a:gd name="T5" fmla="*/ 101 h 427"/>
                <a:gd name="T6" fmla="*/ 167 w 981"/>
                <a:gd name="T7" fmla="*/ 140 h 427"/>
                <a:gd name="T8" fmla="*/ 214 w 981"/>
                <a:gd name="T9" fmla="*/ 204 h 427"/>
                <a:gd name="T10" fmla="*/ 257 w 981"/>
                <a:gd name="T11" fmla="*/ 270 h 427"/>
                <a:gd name="T12" fmla="*/ 302 w 981"/>
                <a:gd name="T13" fmla="*/ 329 h 427"/>
                <a:gd name="T14" fmla="*/ 340 w 981"/>
                <a:gd name="T15" fmla="*/ 368 h 427"/>
                <a:gd name="T16" fmla="*/ 385 w 981"/>
                <a:gd name="T17" fmla="*/ 399 h 427"/>
                <a:gd name="T18" fmla="*/ 434 w 981"/>
                <a:gd name="T19" fmla="*/ 419 h 427"/>
                <a:gd name="T20" fmla="*/ 490 w 981"/>
                <a:gd name="T21" fmla="*/ 427 h 427"/>
                <a:gd name="T22" fmla="*/ 529 w 981"/>
                <a:gd name="T23" fmla="*/ 424 h 427"/>
                <a:gd name="T24" fmla="*/ 581 w 981"/>
                <a:gd name="T25" fmla="*/ 407 h 427"/>
                <a:gd name="T26" fmla="*/ 626 w 981"/>
                <a:gd name="T27" fmla="*/ 379 h 427"/>
                <a:gd name="T28" fmla="*/ 666 w 981"/>
                <a:gd name="T29" fmla="*/ 343 h 427"/>
                <a:gd name="T30" fmla="*/ 702 w 981"/>
                <a:gd name="T31" fmla="*/ 301 h 427"/>
                <a:gd name="T32" fmla="*/ 745 w 981"/>
                <a:gd name="T33" fmla="*/ 237 h 427"/>
                <a:gd name="T34" fmla="*/ 800 w 981"/>
                <a:gd name="T35" fmla="*/ 155 h 427"/>
                <a:gd name="T36" fmla="*/ 841 w 981"/>
                <a:gd name="T37" fmla="*/ 112 h 427"/>
                <a:gd name="T38" fmla="*/ 888 w 981"/>
                <a:gd name="T39" fmla="*/ 82 h 427"/>
                <a:gd name="T40" fmla="*/ 926 w 981"/>
                <a:gd name="T41" fmla="*/ 72 h 427"/>
                <a:gd name="T42" fmla="*/ 947 w 981"/>
                <a:gd name="T43" fmla="*/ 70 h 427"/>
                <a:gd name="T44" fmla="*/ 968 w 981"/>
                <a:gd name="T45" fmla="*/ 63 h 427"/>
                <a:gd name="T46" fmla="*/ 979 w 981"/>
                <a:gd name="T47" fmla="*/ 46 h 427"/>
                <a:gd name="T48" fmla="*/ 981 w 981"/>
                <a:gd name="T49" fmla="*/ 26 h 427"/>
                <a:gd name="T50" fmla="*/ 973 w 981"/>
                <a:gd name="T51" fmla="*/ 10 h 427"/>
                <a:gd name="T52" fmla="*/ 955 w 981"/>
                <a:gd name="T53" fmla="*/ 0 h 427"/>
                <a:gd name="T54" fmla="*/ 927 w 981"/>
                <a:gd name="T55" fmla="*/ 1 h 427"/>
                <a:gd name="T56" fmla="*/ 874 w 981"/>
                <a:gd name="T57" fmla="*/ 13 h 427"/>
                <a:gd name="T58" fmla="*/ 826 w 981"/>
                <a:gd name="T59" fmla="*/ 37 h 427"/>
                <a:gd name="T60" fmla="*/ 784 w 981"/>
                <a:gd name="T61" fmla="*/ 70 h 427"/>
                <a:gd name="T62" fmla="*/ 748 w 981"/>
                <a:gd name="T63" fmla="*/ 110 h 427"/>
                <a:gd name="T64" fmla="*/ 714 w 981"/>
                <a:gd name="T65" fmla="*/ 156 h 427"/>
                <a:gd name="T66" fmla="*/ 649 w 981"/>
                <a:gd name="T67" fmla="*/ 255 h 427"/>
                <a:gd name="T68" fmla="*/ 611 w 981"/>
                <a:gd name="T69" fmla="*/ 301 h 427"/>
                <a:gd name="T70" fmla="*/ 566 w 981"/>
                <a:gd name="T71" fmla="*/ 336 h 427"/>
                <a:gd name="T72" fmla="*/ 530 w 981"/>
                <a:gd name="T73" fmla="*/ 350 h 427"/>
                <a:gd name="T74" fmla="*/ 501 w 981"/>
                <a:gd name="T75" fmla="*/ 355 h 427"/>
                <a:gd name="T76" fmla="*/ 479 w 981"/>
                <a:gd name="T77" fmla="*/ 355 h 427"/>
                <a:gd name="T78" fmla="*/ 451 w 981"/>
                <a:gd name="T79" fmla="*/ 350 h 427"/>
                <a:gd name="T80" fmla="*/ 414 w 981"/>
                <a:gd name="T81" fmla="*/ 336 h 427"/>
                <a:gd name="T82" fmla="*/ 370 w 981"/>
                <a:gd name="T83" fmla="*/ 301 h 427"/>
                <a:gd name="T84" fmla="*/ 332 w 981"/>
                <a:gd name="T85" fmla="*/ 255 h 427"/>
                <a:gd name="T86" fmla="*/ 267 w 981"/>
                <a:gd name="T87" fmla="*/ 156 h 427"/>
                <a:gd name="T88" fmla="*/ 233 w 981"/>
                <a:gd name="T89" fmla="*/ 110 h 427"/>
                <a:gd name="T90" fmla="*/ 197 w 981"/>
                <a:gd name="T91" fmla="*/ 70 h 427"/>
                <a:gd name="T92" fmla="*/ 154 w 981"/>
                <a:gd name="T93" fmla="*/ 37 h 427"/>
                <a:gd name="T94" fmla="*/ 107 w 981"/>
                <a:gd name="T95" fmla="*/ 13 h 427"/>
                <a:gd name="T96" fmla="*/ 53 w 981"/>
                <a:gd name="T97" fmla="*/ 1 h 427"/>
                <a:gd name="T98" fmla="*/ 25 w 981"/>
                <a:gd name="T99" fmla="*/ 0 h 427"/>
                <a:gd name="T100" fmla="*/ 8 w 981"/>
                <a:gd name="T101" fmla="*/ 10 h 427"/>
                <a:gd name="T102" fmla="*/ 0 w 981"/>
                <a:gd name="T103" fmla="*/ 26 h 427"/>
                <a:gd name="T104" fmla="*/ 2 w 981"/>
                <a:gd name="T105" fmla="*/ 46 h 427"/>
                <a:gd name="T106" fmla="*/ 13 w 981"/>
                <a:gd name="T107" fmla="*/ 63 h 427"/>
                <a:gd name="T108" fmla="*/ 34 w 981"/>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70"/>
                  </a:moveTo>
                  <a:lnTo>
                    <a:pt x="34" y="70"/>
                  </a:lnTo>
                  <a:lnTo>
                    <a:pt x="44" y="71"/>
                  </a:lnTo>
                  <a:lnTo>
                    <a:pt x="54" y="72"/>
                  </a:lnTo>
                  <a:lnTo>
                    <a:pt x="65" y="74"/>
                  </a:lnTo>
                  <a:lnTo>
                    <a:pt x="74" y="76"/>
                  </a:lnTo>
                  <a:lnTo>
                    <a:pt x="93" y="82"/>
                  </a:lnTo>
                  <a:lnTo>
                    <a:pt x="109" y="91"/>
                  </a:lnTo>
                  <a:lnTo>
                    <a:pt x="126" y="101"/>
                  </a:lnTo>
                  <a:lnTo>
                    <a:pt x="140" y="112"/>
                  </a:lnTo>
                  <a:lnTo>
                    <a:pt x="154" y="126"/>
                  </a:lnTo>
                  <a:lnTo>
                    <a:pt x="167" y="140"/>
                  </a:lnTo>
                  <a:lnTo>
                    <a:pt x="180" y="155"/>
                  </a:lnTo>
                  <a:lnTo>
                    <a:pt x="192" y="170"/>
                  </a:lnTo>
                  <a:lnTo>
                    <a:pt x="214" y="204"/>
                  </a:lnTo>
                  <a:lnTo>
                    <a:pt x="236" y="237"/>
                  </a:lnTo>
                  <a:lnTo>
                    <a:pt x="257" y="270"/>
                  </a:lnTo>
                  <a:lnTo>
                    <a:pt x="257" y="270"/>
                  </a:lnTo>
                  <a:lnTo>
                    <a:pt x="278" y="301"/>
                  </a:lnTo>
                  <a:lnTo>
                    <a:pt x="290" y="315"/>
                  </a:lnTo>
                  <a:lnTo>
                    <a:pt x="302" y="329"/>
                  </a:lnTo>
                  <a:lnTo>
                    <a:pt x="314" y="343"/>
                  </a:lnTo>
                  <a:lnTo>
                    <a:pt x="327" y="355"/>
                  </a:lnTo>
                  <a:lnTo>
                    <a:pt x="340" y="368"/>
                  </a:lnTo>
                  <a:lnTo>
                    <a:pt x="355" y="379"/>
                  </a:lnTo>
                  <a:lnTo>
                    <a:pt x="369" y="389"/>
                  </a:lnTo>
                  <a:lnTo>
                    <a:pt x="385" y="399"/>
                  </a:lnTo>
                  <a:lnTo>
                    <a:pt x="400" y="407"/>
                  </a:lnTo>
                  <a:lnTo>
                    <a:pt x="417" y="413"/>
                  </a:lnTo>
                  <a:lnTo>
                    <a:pt x="434" y="419"/>
                  </a:lnTo>
                  <a:lnTo>
                    <a:pt x="452" y="424"/>
                  </a:lnTo>
                  <a:lnTo>
                    <a:pt x="470" y="426"/>
                  </a:lnTo>
                  <a:lnTo>
                    <a:pt x="490" y="427"/>
                  </a:lnTo>
                  <a:lnTo>
                    <a:pt x="490" y="427"/>
                  </a:lnTo>
                  <a:lnTo>
                    <a:pt x="509" y="426"/>
                  </a:lnTo>
                  <a:lnTo>
                    <a:pt x="529" y="424"/>
                  </a:lnTo>
                  <a:lnTo>
                    <a:pt x="547" y="419"/>
                  </a:lnTo>
                  <a:lnTo>
                    <a:pt x="564" y="413"/>
                  </a:lnTo>
                  <a:lnTo>
                    <a:pt x="581" y="407"/>
                  </a:lnTo>
                  <a:lnTo>
                    <a:pt x="596" y="399"/>
                  </a:lnTo>
                  <a:lnTo>
                    <a:pt x="612" y="389"/>
                  </a:lnTo>
                  <a:lnTo>
                    <a:pt x="626" y="379"/>
                  </a:lnTo>
                  <a:lnTo>
                    <a:pt x="640" y="368"/>
                  </a:lnTo>
                  <a:lnTo>
                    <a:pt x="654" y="355"/>
                  </a:lnTo>
                  <a:lnTo>
                    <a:pt x="666" y="343"/>
                  </a:lnTo>
                  <a:lnTo>
                    <a:pt x="679" y="329"/>
                  </a:lnTo>
                  <a:lnTo>
                    <a:pt x="690" y="315"/>
                  </a:lnTo>
                  <a:lnTo>
                    <a:pt x="702" y="301"/>
                  </a:lnTo>
                  <a:lnTo>
                    <a:pt x="724" y="270"/>
                  </a:lnTo>
                  <a:lnTo>
                    <a:pt x="724" y="270"/>
                  </a:lnTo>
                  <a:lnTo>
                    <a:pt x="745" y="237"/>
                  </a:lnTo>
                  <a:lnTo>
                    <a:pt x="766" y="204"/>
                  </a:lnTo>
                  <a:lnTo>
                    <a:pt x="789" y="170"/>
                  </a:lnTo>
                  <a:lnTo>
                    <a:pt x="800" y="155"/>
                  </a:lnTo>
                  <a:lnTo>
                    <a:pt x="813" y="140"/>
                  </a:lnTo>
                  <a:lnTo>
                    <a:pt x="826" y="126"/>
                  </a:lnTo>
                  <a:lnTo>
                    <a:pt x="841" y="112"/>
                  </a:lnTo>
                  <a:lnTo>
                    <a:pt x="855" y="101"/>
                  </a:lnTo>
                  <a:lnTo>
                    <a:pt x="872" y="91"/>
                  </a:lnTo>
                  <a:lnTo>
                    <a:pt x="888" y="82"/>
                  </a:lnTo>
                  <a:lnTo>
                    <a:pt x="907" y="76"/>
                  </a:lnTo>
                  <a:lnTo>
                    <a:pt x="916" y="74"/>
                  </a:lnTo>
                  <a:lnTo>
                    <a:pt x="926" y="72"/>
                  </a:lnTo>
                  <a:lnTo>
                    <a:pt x="937" y="71"/>
                  </a:lnTo>
                  <a:lnTo>
                    <a:pt x="947" y="70"/>
                  </a:lnTo>
                  <a:lnTo>
                    <a:pt x="947" y="70"/>
                  </a:lnTo>
                  <a:lnTo>
                    <a:pt x="955" y="69"/>
                  </a:lnTo>
                  <a:lnTo>
                    <a:pt x="962" y="67"/>
                  </a:lnTo>
                  <a:lnTo>
                    <a:pt x="968" y="63"/>
                  </a:lnTo>
                  <a:lnTo>
                    <a:pt x="973" y="59"/>
                  </a:lnTo>
                  <a:lnTo>
                    <a:pt x="976" y="52"/>
                  </a:lnTo>
                  <a:lnTo>
                    <a:pt x="979" y="46"/>
                  </a:lnTo>
                  <a:lnTo>
                    <a:pt x="981" y="40"/>
                  </a:lnTo>
                  <a:lnTo>
                    <a:pt x="981" y="34"/>
                  </a:lnTo>
                  <a:lnTo>
                    <a:pt x="981" y="26"/>
                  </a:lnTo>
                  <a:lnTo>
                    <a:pt x="979" y="20"/>
                  </a:lnTo>
                  <a:lnTo>
                    <a:pt x="977" y="15"/>
                  </a:lnTo>
                  <a:lnTo>
                    <a:pt x="973" y="10"/>
                  </a:lnTo>
                  <a:lnTo>
                    <a:pt x="968" y="5"/>
                  </a:lnTo>
                  <a:lnTo>
                    <a:pt x="962" y="2"/>
                  </a:lnTo>
                  <a:lnTo>
                    <a:pt x="955" y="0"/>
                  </a:lnTo>
                  <a:lnTo>
                    <a:pt x="947" y="0"/>
                  </a:lnTo>
                  <a:lnTo>
                    <a:pt x="947" y="0"/>
                  </a:lnTo>
                  <a:lnTo>
                    <a:pt x="927" y="1"/>
                  </a:lnTo>
                  <a:lnTo>
                    <a:pt x="909" y="4"/>
                  </a:lnTo>
                  <a:lnTo>
                    <a:pt x="890" y="8"/>
                  </a:lnTo>
                  <a:lnTo>
                    <a:pt x="874" y="13"/>
                  </a:lnTo>
                  <a:lnTo>
                    <a:pt x="857" y="20"/>
                  </a:lnTo>
                  <a:lnTo>
                    <a:pt x="841" y="27"/>
                  </a:lnTo>
                  <a:lnTo>
                    <a:pt x="826" y="37"/>
                  </a:lnTo>
                  <a:lnTo>
                    <a:pt x="812" y="47"/>
                  </a:lnTo>
                  <a:lnTo>
                    <a:pt x="797" y="57"/>
                  </a:lnTo>
                  <a:lnTo>
                    <a:pt x="784" y="70"/>
                  </a:lnTo>
                  <a:lnTo>
                    <a:pt x="771" y="82"/>
                  </a:lnTo>
                  <a:lnTo>
                    <a:pt x="759" y="96"/>
                  </a:lnTo>
                  <a:lnTo>
                    <a:pt x="748" y="110"/>
                  </a:lnTo>
                  <a:lnTo>
                    <a:pt x="735" y="125"/>
                  </a:lnTo>
                  <a:lnTo>
                    <a:pt x="714" y="156"/>
                  </a:lnTo>
                  <a:lnTo>
                    <a:pt x="714" y="156"/>
                  </a:lnTo>
                  <a:lnTo>
                    <a:pt x="693" y="188"/>
                  </a:lnTo>
                  <a:lnTo>
                    <a:pt x="671" y="221"/>
                  </a:lnTo>
                  <a:lnTo>
                    <a:pt x="649" y="255"/>
                  </a:lnTo>
                  <a:lnTo>
                    <a:pt x="637" y="271"/>
                  </a:lnTo>
                  <a:lnTo>
                    <a:pt x="624" y="286"/>
                  </a:lnTo>
                  <a:lnTo>
                    <a:pt x="611" y="301"/>
                  </a:lnTo>
                  <a:lnTo>
                    <a:pt x="597" y="314"/>
                  </a:lnTo>
                  <a:lnTo>
                    <a:pt x="582" y="325"/>
                  </a:lnTo>
                  <a:lnTo>
                    <a:pt x="566" y="336"/>
                  </a:lnTo>
                  <a:lnTo>
                    <a:pt x="549" y="344"/>
                  </a:lnTo>
                  <a:lnTo>
                    <a:pt x="539" y="348"/>
                  </a:lnTo>
                  <a:lnTo>
                    <a:pt x="530" y="350"/>
                  </a:lnTo>
                  <a:lnTo>
                    <a:pt x="521" y="352"/>
                  </a:lnTo>
                  <a:lnTo>
                    <a:pt x="511" y="354"/>
                  </a:lnTo>
                  <a:lnTo>
                    <a:pt x="501" y="355"/>
                  </a:lnTo>
                  <a:lnTo>
                    <a:pt x="490" y="355"/>
                  </a:lnTo>
                  <a:lnTo>
                    <a:pt x="490" y="355"/>
                  </a:lnTo>
                  <a:lnTo>
                    <a:pt x="479" y="355"/>
                  </a:lnTo>
                  <a:lnTo>
                    <a:pt x="469" y="354"/>
                  </a:lnTo>
                  <a:lnTo>
                    <a:pt x="460" y="352"/>
                  </a:lnTo>
                  <a:lnTo>
                    <a:pt x="451" y="350"/>
                  </a:lnTo>
                  <a:lnTo>
                    <a:pt x="441" y="348"/>
                  </a:lnTo>
                  <a:lnTo>
                    <a:pt x="432" y="344"/>
                  </a:lnTo>
                  <a:lnTo>
                    <a:pt x="414" y="336"/>
                  </a:lnTo>
                  <a:lnTo>
                    <a:pt x="399" y="325"/>
                  </a:lnTo>
                  <a:lnTo>
                    <a:pt x="384" y="314"/>
                  </a:lnTo>
                  <a:lnTo>
                    <a:pt x="370" y="301"/>
                  </a:lnTo>
                  <a:lnTo>
                    <a:pt x="357" y="286"/>
                  </a:lnTo>
                  <a:lnTo>
                    <a:pt x="343" y="271"/>
                  </a:lnTo>
                  <a:lnTo>
                    <a:pt x="332" y="255"/>
                  </a:lnTo>
                  <a:lnTo>
                    <a:pt x="309" y="221"/>
                  </a:lnTo>
                  <a:lnTo>
                    <a:pt x="288" y="188"/>
                  </a:lnTo>
                  <a:lnTo>
                    <a:pt x="267" y="156"/>
                  </a:lnTo>
                  <a:lnTo>
                    <a:pt x="267" y="156"/>
                  </a:lnTo>
                  <a:lnTo>
                    <a:pt x="245" y="125"/>
                  </a:lnTo>
                  <a:lnTo>
                    <a:pt x="233" y="110"/>
                  </a:lnTo>
                  <a:lnTo>
                    <a:pt x="222" y="96"/>
                  </a:lnTo>
                  <a:lnTo>
                    <a:pt x="209" y="82"/>
                  </a:lnTo>
                  <a:lnTo>
                    <a:pt x="197" y="70"/>
                  </a:lnTo>
                  <a:lnTo>
                    <a:pt x="183" y="57"/>
                  </a:lnTo>
                  <a:lnTo>
                    <a:pt x="169" y="47"/>
                  </a:lnTo>
                  <a:lnTo>
                    <a:pt x="154" y="37"/>
                  </a:lnTo>
                  <a:lnTo>
                    <a:pt x="140" y="27"/>
                  </a:lnTo>
                  <a:lnTo>
                    <a:pt x="124" y="20"/>
                  </a:lnTo>
                  <a:lnTo>
                    <a:pt x="107" y="13"/>
                  </a:lnTo>
                  <a:lnTo>
                    <a:pt x="90" y="8"/>
                  </a:lnTo>
                  <a:lnTo>
                    <a:pt x="72" y="4"/>
                  </a:lnTo>
                  <a:lnTo>
                    <a:pt x="53" y="1"/>
                  </a:lnTo>
                  <a:lnTo>
                    <a:pt x="34" y="0"/>
                  </a:lnTo>
                  <a:lnTo>
                    <a:pt x="34" y="0"/>
                  </a:lnTo>
                  <a:lnTo>
                    <a:pt x="25" y="0"/>
                  </a:lnTo>
                  <a:lnTo>
                    <a:pt x="18" y="2"/>
                  </a:lnTo>
                  <a:lnTo>
                    <a:pt x="13" y="5"/>
                  </a:lnTo>
                  <a:lnTo>
                    <a:pt x="8" y="10"/>
                  </a:lnTo>
                  <a:lnTo>
                    <a:pt x="4" y="15"/>
                  </a:lnTo>
                  <a:lnTo>
                    <a:pt x="2" y="20"/>
                  </a:lnTo>
                  <a:lnTo>
                    <a:pt x="0" y="26"/>
                  </a:lnTo>
                  <a:lnTo>
                    <a:pt x="0" y="34"/>
                  </a:lnTo>
                  <a:lnTo>
                    <a:pt x="0" y="40"/>
                  </a:lnTo>
                  <a:lnTo>
                    <a:pt x="2" y="46"/>
                  </a:lnTo>
                  <a:lnTo>
                    <a:pt x="4" y="52"/>
                  </a:lnTo>
                  <a:lnTo>
                    <a:pt x="8" y="59"/>
                  </a:lnTo>
                  <a:lnTo>
                    <a:pt x="13" y="63"/>
                  </a:lnTo>
                  <a:lnTo>
                    <a:pt x="18" y="67"/>
                  </a:lnTo>
                  <a:lnTo>
                    <a:pt x="25"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5" name="Freeform 38">
              <a:extLst>
                <a:ext uri="{FF2B5EF4-FFF2-40B4-BE49-F238E27FC236}">
                  <a16:creationId xmlns:a16="http://schemas.microsoft.com/office/drawing/2014/main" id="{7997CBF1-4D13-AABC-20CB-414BE7E59BD5}"/>
                </a:ext>
              </a:extLst>
            </p:cNvPr>
            <p:cNvSpPr>
              <a:spLocks noEditPoints="1"/>
            </p:cNvSpPr>
            <p:nvPr/>
          </p:nvSpPr>
          <p:spPr bwMode="auto">
            <a:xfrm>
              <a:off x="5384307" y="5875338"/>
              <a:ext cx="793750" cy="352425"/>
            </a:xfrm>
            <a:custGeom>
              <a:avLst/>
              <a:gdLst>
                <a:gd name="T0" fmla="*/ 4 w 1000"/>
                <a:gd name="T1" fmla="*/ 26 h 445"/>
                <a:gd name="T2" fmla="*/ 44 w 1000"/>
                <a:gd name="T3" fmla="*/ 0 h 445"/>
                <a:gd name="T4" fmla="*/ 143 w 1000"/>
                <a:gd name="T5" fmla="*/ 24 h 445"/>
                <a:gd name="T6" fmla="*/ 231 w 1000"/>
                <a:gd name="T7" fmla="*/ 92 h 445"/>
                <a:gd name="T8" fmla="*/ 310 w 1000"/>
                <a:gd name="T9" fmla="*/ 200 h 445"/>
                <a:gd name="T10" fmla="*/ 377 w 1000"/>
                <a:gd name="T11" fmla="*/ 294 h 445"/>
                <a:gd name="T12" fmla="*/ 452 w 1000"/>
                <a:gd name="T13" fmla="*/ 349 h 445"/>
                <a:gd name="T14" fmla="*/ 533 w 1000"/>
                <a:gd name="T15" fmla="*/ 353 h 445"/>
                <a:gd name="T16" fmla="*/ 613 w 1000"/>
                <a:gd name="T17" fmla="*/ 306 h 445"/>
                <a:gd name="T18" fmla="*/ 691 w 1000"/>
                <a:gd name="T19" fmla="*/ 200 h 445"/>
                <a:gd name="T20" fmla="*/ 758 w 1000"/>
                <a:gd name="T21" fmla="*/ 106 h 445"/>
                <a:gd name="T22" fmla="*/ 841 w 1000"/>
                <a:gd name="T23" fmla="*/ 33 h 445"/>
                <a:gd name="T24" fmla="*/ 957 w 1000"/>
                <a:gd name="T25" fmla="*/ 0 h 445"/>
                <a:gd name="T26" fmla="*/ 993 w 1000"/>
                <a:gd name="T27" fmla="*/ 19 h 445"/>
                <a:gd name="T28" fmla="*/ 997 w 1000"/>
                <a:gd name="T29" fmla="*/ 59 h 445"/>
                <a:gd name="T30" fmla="*/ 957 w 1000"/>
                <a:gd name="T31" fmla="*/ 89 h 445"/>
                <a:gd name="T32" fmla="*/ 882 w 1000"/>
                <a:gd name="T33" fmla="*/ 111 h 445"/>
                <a:gd name="T34" fmla="*/ 813 w 1000"/>
                <a:gd name="T35" fmla="*/ 176 h 445"/>
                <a:gd name="T36" fmla="*/ 741 w 1000"/>
                <a:gd name="T37" fmla="*/ 285 h 445"/>
                <a:gd name="T38" fmla="*/ 660 w 1000"/>
                <a:gd name="T39" fmla="*/ 381 h 445"/>
                <a:gd name="T40" fmla="*/ 562 w 1000"/>
                <a:gd name="T41" fmla="*/ 437 h 445"/>
                <a:gd name="T42" fmla="*/ 459 w 1000"/>
                <a:gd name="T43" fmla="*/ 442 h 445"/>
                <a:gd name="T44" fmla="*/ 355 w 1000"/>
                <a:gd name="T45" fmla="*/ 393 h 445"/>
                <a:gd name="T46" fmla="*/ 280 w 1000"/>
                <a:gd name="T47" fmla="*/ 314 h 445"/>
                <a:gd name="T48" fmla="*/ 197 w 1000"/>
                <a:gd name="T49" fmla="*/ 190 h 445"/>
                <a:gd name="T50" fmla="*/ 132 w 1000"/>
                <a:gd name="T51" fmla="*/ 119 h 445"/>
                <a:gd name="T52" fmla="*/ 44 w 1000"/>
                <a:gd name="T53" fmla="*/ 89 h 445"/>
                <a:gd name="T54" fmla="*/ 12 w 1000"/>
                <a:gd name="T55" fmla="*/ 74 h 445"/>
                <a:gd name="T56" fmla="*/ 983 w 1000"/>
                <a:gd name="T57" fmla="*/ 44 h 445"/>
                <a:gd name="T58" fmla="*/ 979 w 1000"/>
                <a:gd name="T59" fmla="*/ 29 h 445"/>
                <a:gd name="T60" fmla="*/ 957 w 1000"/>
                <a:gd name="T61" fmla="*/ 18 h 445"/>
                <a:gd name="T62" fmla="*/ 851 w 1000"/>
                <a:gd name="T63" fmla="*/ 48 h 445"/>
                <a:gd name="T64" fmla="*/ 772 w 1000"/>
                <a:gd name="T65" fmla="*/ 116 h 445"/>
                <a:gd name="T66" fmla="*/ 688 w 1000"/>
                <a:gd name="T67" fmla="*/ 239 h 445"/>
                <a:gd name="T68" fmla="*/ 610 w 1000"/>
                <a:gd name="T69" fmla="*/ 332 h 445"/>
                <a:gd name="T70" fmla="*/ 518 w 1000"/>
                <a:gd name="T71" fmla="*/ 374 h 445"/>
                <a:gd name="T72" fmla="*/ 432 w 1000"/>
                <a:gd name="T73" fmla="*/ 359 h 445"/>
                <a:gd name="T74" fmla="*/ 354 w 1000"/>
                <a:gd name="T75" fmla="*/ 296 h 445"/>
                <a:gd name="T76" fmla="*/ 270 w 1000"/>
                <a:gd name="T77" fmla="*/ 171 h 445"/>
                <a:gd name="T78" fmla="*/ 192 w 1000"/>
                <a:gd name="T79" fmla="*/ 79 h 445"/>
                <a:gd name="T80" fmla="*/ 102 w 1000"/>
                <a:gd name="T81" fmla="*/ 27 h 445"/>
                <a:gd name="T82" fmla="*/ 32 w 1000"/>
                <a:gd name="T83" fmla="*/ 20 h 445"/>
                <a:gd name="T84" fmla="*/ 18 w 1000"/>
                <a:gd name="T85" fmla="*/ 43 h 445"/>
                <a:gd name="T86" fmla="*/ 27 w 1000"/>
                <a:gd name="T87" fmla="*/ 65 h 445"/>
                <a:gd name="T88" fmla="*/ 80 w 1000"/>
                <a:gd name="T89" fmla="*/ 76 h 445"/>
                <a:gd name="T90" fmla="*/ 167 w 1000"/>
                <a:gd name="T91" fmla="*/ 126 h 445"/>
                <a:gd name="T92" fmla="*/ 249 w 1000"/>
                <a:gd name="T93" fmla="*/ 236 h 445"/>
                <a:gd name="T94" fmla="*/ 326 w 1000"/>
                <a:gd name="T95" fmla="*/ 342 h 445"/>
                <a:gd name="T96" fmla="*/ 409 w 1000"/>
                <a:gd name="T97" fmla="*/ 407 h 445"/>
                <a:gd name="T98" fmla="*/ 500 w 1000"/>
                <a:gd name="T99" fmla="*/ 427 h 445"/>
                <a:gd name="T100" fmla="*/ 607 w 1000"/>
                <a:gd name="T101" fmla="*/ 398 h 445"/>
                <a:gd name="T102" fmla="*/ 687 w 1000"/>
                <a:gd name="T103" fmla="*/ 329 h 445"/>
                <a:gd name="T104" fmla="*/ 770 w 1000"/>
                <a:gd name="T105" fmla="*/ 207 h 445"/>
                <a:gd name="T106" fmla="*/ 846 w 1000"/>
                <a:gd name="T107" fmla="*/ 115 h 445"/>
                <a:gd name="T108" fmla="*/ 938 w 1000"/>
                <a:gd name="T109" fmla="*/ 73 h 445"/>
                <a:gd name="T110" fmla="*/ 977 w 1000"/>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0" h="445">
                  <a:moveTo>
                    <a:pt x="0" y="44"/>
                  </a:moveTo>
                  <a:lnTo>
                    <a:pt x="0" y="44"/>
                  </a:lnTo>
                  <a:lnTo>
                    <a:pt x="0" y="42"/>
                  </a:lnTo>
                  <a:lnTo>
                    <a:pt x="0" y="42"/>
                  </a:lnTo>
                  <a:lnTo>
                    <a:pt x="1" y="34"/>
                  </a:lnTo>
                  <a:lnTo>
                    <a:pt x="4" y="26"/>
                  </a:lnTo>
                  <a:lnTo>
                    <a:pt x="8" y="19"/>
                  </a:lnTo>
                  <a:lnTo>
                    <a:pt x="12" y="13"/>
                  </a:lnTo>
                  <a:lnTo>
                    <a:pt x="18" y="7"/>
                  </a:lnTo>
                  <a:lnTo>
                    <a:pt x="25" y="3"/>
                  </a:lnTo>
                  <a:lnTo>
                    <a:pt x="34" y="1"/>
                  </a:lnTo>
                  <a:lnTo>
                    <a:pt x="44" y="0"/>
                  </a:lnTo>
                  <a:lnTo>
                    <a:pt x="44" y="0"/>
                  </a:lnTo>
                  <a:lnTo>
                    <a:pt x="65" y="2"/>
                  </a:lnTo>
                  <a:lnTo>
                    <a:pt x="86" y="5"/>
                  </a:lnTo>
                  <a:lnTo>
                    <a:pt x="106" y="11"/>
                  </a:lnTo>
                  <a:lnTo>
                    <a:pt x="125" y="17"/>
                  </a:lnTo>
                  <a:lnTo>
                    <a:pt x="143" y="24"/>
                  </a:lnTo>
                  <a:lnTo>
                    <a:pt x="159" y="33"/>
                  </a:lnTo>
                  <a:lnTo>
                    <a:pt x="175" y="44"/>
                  </a:lnTo>
                  <a:lnTo>
                    <a:pt x="190" y="54"/>
                  </a:lnTo>
                  <a:lnTo>
                    <a:pt x="205" y="66"/>
                  </a:lnTo>
                  <a:lnTo>
                    <a:pt x="218" y="79"/>
                  </a:lnTo>
                  <a:lnTo>
                    <a:pt x="231" y="92"/>
                  </a:lnTo>
                  <a:lnTo>
                    <a:pt x="243" y="106"/>
                  </a:lnTo>
                  <a:lnTo>
                    <a:pt x="254" y="119"/>
                  </a:lnTo>
                  <a:lnTo>
                    <a:pt x="265" y="133"/>
                  </a:lnTo>
                  <a:lnTo>
                    <a:pt x="284" y="161"/>
                  </a:lnTo>
                  <a:lnTo>
                    <a:pt x="284" y="161"/>
                  </a:lnTo>
                  <a:lnTo>
                    <a:pt x="310" y="200"/>
                  </a:lnTo>
                  <a:lnTo>
                    <a:pt x="310" y="200"/>
                  </a:lnTo>
                  <a:lnTo>
                    <a:pt x="327" y="228"/>
                  </a:lnTo>
                  <a:lnTo>
                    <a:pt x="346" y="256"/>
                  </a:lnTo>
                  <a:lnTo>
                    <a:pt x="355" y="269"/>
                  </a:lnTo>
                  <a:lnTo>
                    <a:pt x="366" y="282"/>
                  </a:lnTo>
                  <a:lnTo>
                    <a:pt x="377" y="294"/>
                  </a:lnTo>
                  <a:lnTo>
                    <a:pt x="387" y="306"/>
                  </a:lnTo>
                  <a:lnTo>
                    <a:pt x="400" y="317"/>
                  </a:lnTo>
                  <a:lnTo>
                    <a:pt x="412" y="327"/>
                  </a:lnTo>
                  <a:lnTo>
                    <a:pt x="424" y="335"/>
                  </a:lnTo>
                  <a:lnTo>
                    <a:pt x="438" y="343"/>
                  </a:lnTo>
                  <a:lnTo>
                    <a:pt x="452" y="349"/>
                  </a:lnTo>
                  <a:lnTo>
                    <a:pt x="468" y="353"/>
                  </a:lnTo>
                  <a:lnTo>
                    <a:pt x="483" y="356"/>
                  </a:lnTo>
                  <a:lnTo>
                    <a:pt x="500" y="357"/>
                  </a:lnTo>
                  <a:lnTo>
                    <a:pt x="500" y="357"/>
                  </a:lnTo>
                  <a:lnTo>
                    <a:pt x="517" y="356"/>
                  </a:lnTo>
                  <a:lnTo>
                    <a:pt x="533" y="353"/>
                  </a:lnTo>
                  <a:lnTo>
                    <a:pt x="548" y="349"/>
                  </a:lnTo>
                  <a:lnTo>
                    <a:pt x="563" y="343"/>
                  </a:lnTo>
                  <a:lnTo>
                    <a:pt x="576" y="335"/>
                  </a:lnTo>
                  <a:lnTo>
                    <a:pt x="589" y="327"/>
                  </a:lnTo>
                  <a:lnTo>
                    <a:pt x="601" y="317"/>
                  </a:lnTo>
                  <a:lnTo>
                    <a:pt x="613" y="306"/>
                  </a:lnTo>
                  <a:lnTo>
                    <a:pt x="624" y="294"/>
                  </a:lnTo>
                  <a:lnTo>
                    <a:pt x="635" y="282"/>
                  </a:lnTo>
                  <a:lnTo>
                    <a:pt x="645" y="269"/>
                  </a:lnTo>
                  <a:lnTo>
                    <a:pt x="655" y="256"/>
                  </a:lnTo>
                  <a:lnTo>
                    <a:pt x="673" y="228"/>
                  </a:lnTo>
                  <a:lnTo>
                    <a:pt x="691" y="200"/>
                  </a:lnTo>
                  <a:lnTo>
                    <a:pt x="691" y="200"/>
                  </a:lnTo>
                  <a:lnTo>
                    <a:pt x="716" y="161"/>
                  </a:lnTo>
                  <a:lnTo>
                    <a:pt x="716" y="161"/>
                  </a:lnTo>
                  <a:lnTo>
                    <a:pt x="736" y="133"/>
                  </a:lnTo>
                  <a:lnTo>
                    <a:pt x="746" y="119"/>
                  </a:lnTo>
                  <a:lnTo>
                    <a:pt x="758" y="106"/>
                  </a:lnTo>
                  <a:lnTo>
                    <a:pt x="770" y="92"/>
                  </a:lnTo>
                  <a:lnTo>
                    <a:pt x="783" y="79"/>
                  </a:lnTo>
                  <a:lnTo>
                    <a:pt x="796" y="66"/>
                  </a:lnTo>
                  <a:lnTo>
                    <a:pt x="810" y="54"/>
                  </a:lnTo>
                  <a:lnTo>
                    <a:pt x="825" y="44"/>
                  </a:lnTo>
                  <a:lnTo>
                    <a:pt x="841" y="33"/>
                  </a:lnTo>
                  <a:lnTo>
                    <a:pt x="858" y="24"/>
                  </a:lnTo>
                  <a:lnTo>
                    <a:pt x="875" y="17"/>
                  </a:lnTo>
                  <a:lnTo>
                    <a:pt x="895" y="11"/>
                  </a:lnTo>
                  <a:lnTo>
                    <a:pt x="915" y="5"/>
                  </a:lnTo>
                  <a:lnTo>
                    <a:pt x="935" y="2"/>
                  </a:lnTo>
                  <a:lnTo>
                    <a:pt x="957" y="0"/>
                  </a:lnTo>
                  <a:lnTo>
                    <a:pt x="957" y="0"/>
                  </a:lnTo>
                  <a:lnTo>
                    <a:pt x="966" y="1"/>
                  </a:lnTo>
                  <a:lnTo>
                    <a:pt x="975" y="3"/>
                  </a:lnTo>
                  <a:lnTo>
                    <a:pt x="983" y="7"/>
                  </a:lnTo>
                  <a:lnTo>
                    <a:pt x="989" y="13"/>
                  </a:lnTo>
                  <a:lnTo>
                    <a:pt x="993" y="19"/>
                  </a:lnTo>
                  <a:lnTo>
                    <a:pt x="997" y="26"/>
                  </a:lnTo>
                  <a:lnTo>
                    <a:pt x="999" y="34"/>
                  </a:lnTo>
                  <a:lnTo>
                    <a:pt x="1000" y="42"/>
                  </a:lnTo>
                  <a:lnTo>
                    <a:pt x="1000" y="42"/>
                  </a:lnTo>
                  <a:lnTo>
                    <a:pt x="999" y="51"/>
                  </a:lnTo>
                  <a:lnTo>
                    <a:pt x="997" y="59"/>
                  </a:lnTo>
                  <a:lnTo>
                    <a:pt x="994" y="66"/>
                  </a:lnTo>
                  <a:lnTo>
                    <a:pt x="990" y="74"/>
                  </a:lnTo>
                  <a:lnTo>
                    <a:pt x="984" y="80"/>
                  </a:lnTo>
                  <a:lnTo>
                    <a:pt x="977" y="84"/>
                  </a:lnTo>
                  <a:lnTo>
                    <a:pt x="967" y="87"/>
                  </a:lnTo>
                  <a:lnTo>
                    <a:pt x="957" y="89"/>
                  </a:lnTo>
                  <a:lnTo>
                    <a:pt x="957" y="89"/>
                  </a:lnTo>
                  <a:lnTo>
                    <a:pt x="940" y="90"/>
                  </a:lnTo>
                  <a:lnTo>
                    <a:pt x="924" y="93"/>
                  </a:lnTo>
                  <a:lnTo>
                    <a:pt x="909" y="97"/>
                  </a:lnTo>
                  <a:lnTo>
                    <a:pt x="895" y="104"/>
                  </a:lnTo>
                  <a:lnTo>
                    <a:pt x="882" y="111"/>
                  </a:lnTo>
                  <a:lnTo>
                    <a:pt x="868" y="119"/>
                  </a:lnTo>
                  <a:lnTo>
                    <a:pt x="857" y="130"/>
                  </a:lnTo>
                  <a:lnTo>
                    <a:pt x="844" y="140"/>
                  </a:lnTo>
                  <a:lnTo>
                    <a:pt x="834" y="151"/>
                  </a:lnTo>
                  <a:lnTo>
                    <a:pt x="823" y="164"/>
                  </a:lnTo>
                  <a:lnTo>
                    <a:pt x="813" y="176"/>
                  </a:lnTo>
                  <a:lnTo>
                    <a:pt x="803" y="190"/>
                  </a:lnTo>
                  <a:lnTo>
                    <a:pt x="785" y="217"/>
                  </a:lnTo>
                  <a:lnTo>
                    <a:pt x="766" y="245"/>
                  </a:lnTo>
                  <a:lnTo>
                    <a:pt x="766" y="245"/>
                  </a:lnTo>
                  <a:lnTo>
                    <a:pt x="741" y="285"/>
                  </a:lnTo>
                  <a:lnTo>
                    <a:pt x="741" y="285"/>
                  </a:lnTo>
                  <a:lnTo>
                    <a:pt x="721" y="314"/>
                  </a:lnTo>
                  <a:lnTo>
                    <a:pt x="710" y="327"/>
                  </a:lnTo>
                  <a:lnTo>
                    <a:pt x="699" y="342"/>
                  </a:lnTo>
                  <a:lnTo>
                    <a:pt x="687" y="355"/>
                  </a:lnTo>
                  <a:lnTo>
                    <a:pt x="673" y="368"/>
                  </a:lnTo>
                  <a:lnTo>
                    <a:pt x="660" y="381"/>
                  </a:lnTo>
                  <a:lnTo>
                    <a:pt x="645" y="393"/>
                  </a:lnTo>
                  <a:lnTo>
                    <a:pt x="631" y="405"/>
                  </a:lnTo>
                  <a:lnTo>
                    <a:pt x="614" y="414"/>
                  </a:lnTo>
                  <a:lnTo>
                    <a:pt x="598" y="423"/>
                  </a:lnTo>
                  <a:lnTo>
                    <a:pt x="580" y="431"/>
                  </a:lnTo>
                  <a:lnTo>
                    <a:pt x="562" y="437"/>
                  </a:lnTo>
                  <a:lnTo>
                    <a:pt x="542" y="442"/>
                  </a:lnTo>
                  <a:lnTo>
                    <a:pt x="521" y="444"/>
                  </a:lnTo>
                  <a:lnTo>
                    <a:pt x="500" y="445"/>
                  </a:lnTo>
                  <a:lnTo>
                    <a:pt x="500" y="445"/>
                  </a:lnTo>
                  <a:lnTo>
                    <a:pt x="479" y="444"/>
                  </a:lnTo>
                  <a:lnTo>
                    <a:pt x="459" y="442"/>
                  </a:lnTo>
                  <a:lnTo>
                    <a:pt x="439" y="437"/>
                  </a:lnTo>
                  <a:lnTo>
                    <a:pt x="420" y="431"/>
                  </a:lnTo>
                  <a:lnTo>
                    <a:pt x="403" y="423"/>
                  </a:lnTo>
                  <a:lnTo>
                    <a:pt x="386" y="414"/>
                  </a:lnTo>
                  <a:lnTo>
                    <a:pt x="370" y="405"/>
                  </a:lnTo>
                  <a:lnTo>
                    <a:pt x="355" y="393"/>
                  </a:lnTo>
                  <a:lnTo>
                    <a:pt x="341" y="381"/>
                  </a:lnTo>
                  <a:lnTo>
                    <a:pt x="327" y="368"/>
                  </a:lnTo>
                  <a:lnTo>
                    <a:pt x="314" y="355"/>
                  </a:lnTo>
                  <a:lnTo>
                    <a:pt x="302" y="342"/>
                  </a:lnTo>
                  <a:lnTo>
                    <a:pt x="290" y="327"/>
                  </a:lnTo>
                  <a:lnTo>
                    <a:pt x="280" y="314"/>
                  </a:lnTo>
                  <a:lnTo>
                    <a:pt x="259" y="285"/>
                  </a:lnTo>
                  <a:lnTo>
                    <a:pt x="259" y="285"/>
                  </a:lnTo>
                  <a:lnTo>
                    <a:pt x="235" y="245"/>
                  </a:lnTo>
                  <a:lnTo>
                    <a:pt x="235" y="245"/>
                  </a:lnTo>
                  <a:lnTo>
                    <a:pt x="216" y="217"/>
                  </a:lnTo>
                  <a:lnTo>
                    <a:pt x="197" y="190"/>
                  </a:lnTo>
                  <a:lnTo>
                    <a:pt x="187" y="176"/>
                  </a:lnTo>
                  <a:lnTo>
                    <a:pt x="178" y="164"/>
                  </a:lnTo>
                  <a:lnTo>
                    <a:pt x="167" y="151"/>
                  </a:lnTo>
                  <a:lnTo>
                    <a:pt x="156" y="140"/>
                  </a:lnTo>
                  <a:lnTo>
                    <a:pt x="144" y="130"/>
                  </a:lnTo>
                  <a:lnTo>
                    <a:pt x="132" y="119"/>
                  </a:lnTo>
                  <a:lnTo>
                    <a:pt x="119" y="111"/>
                  </a:lnTo>
                  <a:lnTo>
                    <a:pt x="106" y="104"/>
                  </a:lnTo>
                  <a:lnTo>
                    <a:pt x="91" y="97"/>
                  </a:lnTo>
                  <a:lnTo>
                    <a:pt x="77" y="93"/>
                  </a:lnTo>
                  <a:lnTo>
                    <a:pt x="60" y="90"/>
                  </a:lnTo>
                  <a:lnTo>
                    <a:pt x="44" y="89"/>
                  </a:lnTo>
                  <a:lnTo>
                    <a:pt x="44" y="89"/>
                  </a:lnTo>
                  <a:lnTo>
                    <a:pt x="44" y="89"/>
                  </a:lnTo>
                  <a:lnTo>
                    <a:pt x="33" y="87"/>
                  </a:lnTo>
                  <a:lnTo>
                    <a:pt x="25" y="84"/>
                  </a:lnTo>
                  <a:lnTo>
                    <a:pt x="17" y="80"/>
                  </a:lnTo>
                  <a:lnTo>
                    <a:pt x="12" y="74"/>
                  </a:lnTo>
                  <a:lnTo>
                    <a:pt x="7" y="67"/>
                  </a:lnTo>
                  <a:lnTo>
                    <a:pt x="4" y="60"/>
                  </a:lnTo>
                  <a:lnTo>
                    <a:pt x="1" y="52"/>
                  </a:lnTo>
                  <a:lnTo>
                    <a:pt x="0" y="44"/>
                  </a:lnTo>
                  <a:lnTo>
                    <a:pt x="0" y="44"/>
                  </a:lnTo>
                  <a:close/>
                  <a:moveTo>
                    <a:pt x="983" y="44"/>
                  </a:moveTo>
                  <a:lnTo>
                    <a:pt x="983" y="44"/>
                  </a:lnTo>
                  <a:lnTo>
                    <a:pt x="983" y="43"/>
                  </a:lnTo>
                  <a:lnTo>
                    <a:pt x="983" y="43"/>
                  </a:lnTo>
                  <a:lnTo>
                    <a:pt x="982" y="39"/>
                  </a:lnTo>
                  <a:lnTo>
                    <a:pt x="981" y="33"/>
                  </a:lnTo>
                  <a:lnTo>
                    <a:pt x="979" y="29"/>
                  </a:lnTo>
                  <a:lnTo>
                    <a:pt x="977" y="26"/>
                  </a:lnTo>
                  <a:lnTo>
                    <a:pt x="973" y="22"/>
                  </a:lnTo>
                  <a:lnTo>
                    <a:pt x="968" y="20"/>
                  </a:lnTo>
                  <a:lnTo>
                    <a:pt x="963" y="19"/>
                  </a:lnTo>
                  <a:lnTo>
                    <a:pt x="957" y="18"/>
                  </a:lnTo>
                  <a:lnTo>
                    <a:pt x="957" y="18"/>
                  </a:lnTo>
                  <a:lnTo>
                    <a:pt x="937" y="20"/>
                  </a:lnTo>
                  <a:lnTo>
                    <a:pt x="918" y="22"/>
                  </a:lnTo>
                  <a:lnTo>
                    <a:pt x="899" y="27"/>
                  </a:lnTo>
                  <a:lnTo>
                    <a:pt x="883" y="33"/>
                  </a:lnTo>
                  <a:lnTo>
                    <a:pt x="866" y="40"/>
                  </a:lnTo>
                  <a:lnTo>
                    <a:pt x="851" y="48"/>
                  </a:lnTo>
                  <a:lnTo>
                    <a:pt x="835" y="57"/>
                  </a:lnTo>
                  <a:lnTo>
                    <a:pt x="822" y="67"/>
                  </a:lnTo>
                  <a:lnTo>
                    <a:pt x="808" y="79"/>
                  </a:lnTo>
                  <a:lnTo>
                    <a:pt x="795" y="91"/>
                  </a:lnTo>
                  <a:lnTo>
                    <a:pt x="784" y="104"/>
                  </a:lnTo>
                  <a:lnTo>
                    <a:pt x="772" y="116"/>
                  </a:lnTo>
                  <a:lnTo>
                    <a:pt x="751" y="143"/>
                  </a:lnTo>
                  <a:lnTo>
                    <a:pt x="731" y="171"/>
                  </a:lnTo>
                  <a:lnTo>
                    <a:pt x="731" y="171"/>
                  </a:lnTo>
                  <a:lnTo>
                    <a:pt x="706" y="210"/>
                  </a:lnTo>
                  <a:lnTo>
                    <a:pt x="706" y="210"/>
                  </a:lnTo>
                  <a:lnTo>
                    <a:pt x="688" y="239"/>
                  </a:lnTo>
                  <a:lnTo>
                    <a:pt x="668" y="268"/>
                  </a:lnTo>
                  <a:lnTo>
                    <a:pt x="657" y="283"/>
                  </a:lnTo>
                  <a:lnTo>
                    <a:pt x="646" y="296"/>
                  </a:lnTo>
                  <a:lnTo>
                    <a:pt x="635" y="308"/>
                  </a:lnTo>
                  <a:lnTo>
                    <a:pt x="623" y="321"/>
                  </a:lnTo>
                  <a:lnTo>
                    <a:pt x="610" y="332"/>
                  </a:lnTo>
                  <a:lnTo>
                    <a:pt x="597" y="343"/>
                  </a:lnTo>
                  <a:lnTo>
                    <a:pt x="583" y="352"/>
                  </a:lnTo>
                  <a:lnTo>
                    <a:pt x="569" y="359"/>
                  </a:lnTo>
                  <a:lnTo>
                    <a:pt x="552" y="366"/>
                  </a:lnTo>
                  <a:lnTo>
                    <a:pt x="536" y="371"/>
                  </a:lnTo>
                  <a:lnTo>
                    <a:pt x="518" y="374"/>
                  </a:lnTo>
                  <a:lnTo>
                    <a:pt x="500" y="375"/>
                  </a:lnTo>
                  <a:lnTo>
                    <a:pt x="500" y="375"/>
                  </a:lnTo>
                  <a:lnTo>
                    <a:pt x="482" y="374"/>
                  </a:lnTo>
                  <a:lnTo>
                    <a:pt x="465" y="371"/>
                  </a:lnTo>
                  <a:lnTo>
                    <a:pt x="448" y="366"/>
                  </a:lnTo>
                  <a:lnTo>
                    <a:pt x="432" y="359"/>
                  </a:lnTo>
                  <a:lnTo>
                    <a:pt x="417" y="352"/>
                  </a:lnTo>
                  <a:lnTo>
                    <a:pt x="404" y="343"/>
                  </a:lnTo>
                  <a:lnTo>
                    <a:pt x="390" y="332"/>
                  </a:lnTo>
                  <a:lnTo>
                    <a:pt x="378" y="321"/>
                  </a:lnTo>
                  <a:lnTo>
                    <a:pt x="366" y="308"/>
                  </a:lnTo>
                  <a:lnTo>
                    <a:pt x="354" y="296"/>
                  </a:lnTo>
                  <a:lnTo>
                    <a:pt x="343" y="283"/>
                  </a:lnTo>
                  <a:lnTo>
                    <a:pt x="333" y="268"/>
                  </a:lnTo>
                  <a:lnTo>
                    <a:pt x="313" y="239"/>
                  </a:lnTo>
                  <a:lnTo>
                    <a:pt x="294" y="209"/>
                  </a:lnTo>
                  <a:lnTo>
                    <a:pt x="294" y="209"/>
                  </a:lnTo>
                  <a:lnTo>
                    <a:pt x="270" y="171"/>
                  </a:lnTo>
                  <a:lnTo>
                    <a:pt x="270" y="171"/>
                  </a:lnTo>
                  <a:lnTo>
                    <a:pt x="250" y="143"/>
                  </a:lnTo>
                  <a:lnTo>
                    <a:pt x="228" y="116"/>
                  </a:lnTo>
                  <a:lnTo>
                    <a:pt x="217" y="104"/>
                  </a:lnTo>
                  <a:lnTo>
                    <a:pt x="206" y="91"/>
                  </a:lnTo>
                  <a:lnTo>
                    <a:pt x="192" y="79"/>
                  </a:lnTo>
                  <a:lnTo>
                    <a:pt x="179" y="67"/>
                  </a:lnTo>
                  <a:lnTo>
                    <a:pt x="166" y="57"/>
                  </a:lnTo>
                  <a:lnTo>
                    <a:pt x="150" y="48"/>
                  </a:lnTo>
                  <a:lnTo>
                    <a:pt x="135" y="40"/>
                  </a:lnTo>
                  <a:lnTo>
                    <a:pt x="118" y="33"/>
                  </a:lnTo>
                  <a:lnTo>
                    <a:pt x="102" y="27"/>
                  </a:lnTo>
                  <a:lnTo>
                    <a:pt x="83" y="22"/>
                  </a:lnTo>
                  <a:lnTo>
                    <a:pt x="63" y="20"/>
                  </a:lnTo>
                  <a:lnTo>
                    <a:pt x="44" y="18"/>
                  </a:lnTo>
                  <a:lnTo>
                    <a:pt x="44" y="18"/>
                  </a:lnTo>
                  <a:lnTo>
                    <a:pt x="38" y="19"/>
                  </a:lnTo>
                  <a:lnTo>
                    <a:pt x="32" y="20"/>
                  </a:lnTo>
                  <a:lnTo>
                    <a:pt x="27" y="22"/>
                  </a:lnTo>
                  <a:lnTo>
                    <a:pt x="24" y="26"/>
                  </a:lnTo>
                  <a:lnTo>
                    <a:pt x="22" y="29"/>
                  </a:lnTo>
                  <a:lnTo>
                    <a:pt x="20" y="33"/>
                  </a:lnTo>
                  <a:lnTo>
                    <a:pt x="19" y="39"/>
                  </a:lnTo>
                  <a:lnTo>
                    <a:pt x="18" y="43"/>
                  </a:lnTo>
                  <a:lnTo>
                    <a:pt x="18" y="43"/>
                  </a:lnTo>
                  <a:lnTo>
                    <a:pt x="19" y="48"/>
                  </a:lnTo>
                  <a:lnTo>
                    <a:pt x="20" y="53"/>
                  </a:lnTo>
                  <a:lnTo>
                    <a:pt x="21" y="57"/>
                  </a:lnTo>
                  <a:lnTo>
                    <a:pt x="24" y="61"/>
                  </a:lnTo>
                  <a:lnTo>
                    <a:pt x="27" y="65"/>
                  </a:lnTo>
                  <a:lnTo>
                    <a:pt x="32" y="69"/>
                  </a:lnTo>
                  <a:lnTo>
                    <a:pt x="38" y="71"/>
                  </a:lnTo>
                  <a:lnTo>
                    <a:pt x="44" y="71"/>
                  </a:lnTo>
                  <a:lnTo>
                    <a:pt x="44" y="71"/>
                  </a:lnTo>
                  <a:lnTo>
                    <a:pt x="62" y="73"/>
                  </a:lnTo>
                  <a:lnTo>
                    <a:pt x="80" y="76"/>
                  </a:lnTo>
                  <a:lnTo>
                    <a:pt x="96" y="81"/>
                  </a:lnTo>
                  <a:lnTo>
                    <a:pt x="113" y="87"/>
                  </a:lnTo>
                  <a:lnTo>
                    <a:pt x="127" y="95"/>
                  </a:lnTo>
                  <a:lnTo>
                    <a:pt x="142" y="105"/>
                  </a:lnTo>
                  <a:lnTo>
                    <a:pt x="154" y="115"/>
                  </a:lnTo>
                  <a:lnTo>
                    <a:pt x="167" y="126"/>
                  </a:lnTo>
                  <a:lnTo>
                    <a:pt x="179" y="139"/>
                  </a:lnTo>
                  <a:lnTo>
                    <a:pt x="190" y="151"/>
                  </a:lnTo>
                  <a:lnTo>
                    <a:pt x="201" y="165"/>
                  </a:lnTo>
                  <a:lnTo>
                    <a:pt x="211" y="179"/>
                  </a:lnTo>
                  <a:lnTo>
                    <a:pt x="231" y="207"/>
                  </a:lnTo>
                  <a:lnTo>
                    <a:pt x="249" y="236"/>
                  </a:lnTo>
                  <a:lnTo>
                    <a:pt x="249" y="236"/>
                  </a:lnTo>
                  <a:lnTo>
                    <a:pt x="274" y="275"/>
                  </a:lnTo>
                  <a:lnTo>
                    <a:pt x="274" y="275"/>
                  </a:lnTo>
                  <a:lnTo>
                    <a:pt x="293" y="302"/>
                  </a:lnTo>
                  <a:lnTo>
                    <a:pt x="314" y="329"/>
                  </a:lnTo>
                  <a:lnTo>
                    <a:pt x="326" y="342"/>
                  </a:lnTo>
                  <a:lnTo>
                    <a:pt x="338" y="355"/>
                  </a:lnTo>
                  <a:lnTo>
                    <a:pt x="351" y="366"/>
                  </a:lnTo>
                  <a:lnTo>
                    <a:pt x="365" y="378"/>
                  </a:lnTo>
                  <a:lnTo>
                    <a:pt x="379" y="388"/>
                  </a:lnTo>
                  <a:lnTo>
                    <a:pt x="394" y="398"/>
                  </a:lnTo>
                  <a:lnTo>
                    <a:pt x="409" y="407"/>
                  </a:lnTo>
                  <a:lnTo>
                    <a:pt x="426" y="414"/>
                  </a:lnTo>
                  <a:lnTo>
                    <a:pt x="443" y="419"/>
                  </a:lnTo>
                  <a:lnTo>
                    <a:pt x="462" y="424"/>
                  </a:lnTo>
                  <a:lnTo>
                    <a:pt x="480" y="426"/>
                  </a:lnTo>
                  <a:lnTo>
                    <a:pt x="500" y="427"/>
                  </a:lnTo>
                  <a:lnTo>
                    <a:pt x="500" y="427"/>
                  </a:lnTo>
                  <a:lnTo>
                    <a:pt x="520" y="426"/>
                  </a:lnTo>
                  <a:lnTo>
                    <a:pt x="539" y="424"/>
                  </a:lnTo>
                  <a:lnTo>
                    <a:pt x="558" y="419"/>
                  </a:lnTo>
                  <a:lnTo>
                    <a:pt x="575" y="414"/>
                  </a:lnTo>
                  <a:lnTo>
                    <a:pt x="592" y="407"/>
                  </a:lnTo>
                  <a:lnTo>
                    <a:pt x="607" y="398"/>
                  </a:lnTo>
                  <a:lnTo>
                    <a:pt x="622" y="388"/>
                  </a:lnTo>
                  <a:lnTo>
                    <a:pt x="636" y="378"/>
                  </a:lnTo>
                  <a:lnTo>
                    <a:pt x="649" y="366"/>
                  </a:lnTo>
                  <a:lnTo>
                    <a:pt x="663" y="355"/>
                  </a:lnTo>
                  <a:lnTo>
                    <a:pt x="674" y="342"/>
                  </a:lnTo>
                  <a:lnTo>
                    <a:pt x="687" y="329"/>
                  </a:lnTo>
                  <a:lnTo>
                    <a:pt x="707" y="302"/>
                  </a:lnTo>
                  <a:lnTo>
                    <a:pt x="726" y="275"/>
                  </a:lnTo>
                  <a:lnTo>
                    <a:pt x="726" y="275"/>
                  </a:lnTo>
                  <a:lnTo>
                    <a:pt x="752" y="236"/>
                  </a:lnTo>
                  <a:lnTo>
                    <a:pt x="752" y="236"/>
                  </a:lnTo>
                  <a:lnTo>
                    <a:pt x="770" y="207"/>
                  </a:lnTo>
                  <a:lnTo>
                    <a:pt x="790" y="178"/>
                  </a:lnTo>
                  <a:lnTo>
                    <a:pt x="800" y="165"/>
                  </a:lnTo>
                  <a:lnTo>
                    <a:pt x="810" y="151"/>
                  </a:lnTo>
                  <a:lnTo>
                    <a:pt x="822" y="139"/>
                  </a:lnTo>
                  <a:lnTo>
                    <a:pt x="834" y="126"/>
                  </a:lnTo>
                  <a:lnTo>
                    <a:pt x="846" y="115"/>
                  </a:lnTo>
                  <a:lnTo>
                    <a:pt x="859" y="105"/>
                  </a:lnTo>
                  <a:lnTo>
                    <a:pt x="873" y="95"/>
                  </a:lnTo>
                  <a:lnTo>
                    <a:pt x="888" y="87"/>
                  </a:lnTo>
                  <a:lnTo>
                    <a:pt x="904" y="81"/>
                  </a:lnTo>
                  <a:lnTo>
                    <a:pt x="921" y="76"/>
                  </a:lnTo>
                  <a:lnTo>
                    <a:pt x="938" y="73"/>
                  </a:lnTo>
                  <a:lnTo>
                    <a:pt x="957" y="71"/>
                  </a:lnTo>
                  <a:lnTo>
                    <a:pt x="957" y="71"/>
                  </a:lnTo>
                  <a:lnTo>
                    <a:pt x="963" y="71"/>
                  </a:lnTo>
                  <a:lnTo>
                    <a:pt x="968" y="69"/>
                  </a:lnTo>
                  <a:lnTo>
                    <a:pt x="972" y="65"/>
                  </a:lnTo>
                  <a:lnTo>
                    <a:pt x="977" y="62"/>
                  </a:lnTo>
                  <a:lnTo>
                    <a:pt x="979" y="58"/>
                  </a:lnTo>
                  <a:lnTo>
                    <a:pt x="981" y="53"/>
                  </a:lnTo>
                  <a:lnTo>
                    <a:pt x="982" y="49"/>
                  </a:lnTo>
                  <a:lnTo>
                    <a:pt x="983" y="44"/>
                  </a:lnTo>
                  <a:lnTo>
                    <a:pt x="983"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6" name="Freeform 39">
              <a:extLst>
                <a:ext uri="{FF2B5EF4-FFF2-40B4-BE49-F238E27FC236}">
                  <a16:creationId xmlns:a16="http://schemas.microsoft.com/office/drawing/2014/main" id="{CCAF9649-182F-D58A-EF08-13CB988209DE}"/>
                </a:ext>
              </a:extLst>
            </p:cNvPr>
            <p:cNvSpPr>
              <a:spLocks/>
            </p:cNvSpPr>
            <p:nvPr/>
          </p:nvSpPr>
          <p:spPr bwMode="auto">
            <a:xfrm>
              <a:off x="5392244" y="5876926"/>
              <a:ext cx="777875" cy="338138"/>
            </a:xfrm>
            <a:custGeom>
              <a:avLst/>
              <a:gdLst>
                <a:gd name="T0" fmla="*/ 53 w 981"/>
                <a:gd name="T1" fmla="*/ 426 h 427"/>
                <a:gd name="T2" fmla="*/ 107 w 981"/>
                <a:gd name="T3" fmla="*/ 414 h 427"/>
                <a:gd name="T4" fmla="*/ 154 w 981"/>
                <a:gd name="T5" fmla="*/ 390 h 427"/>
                <a:gd name="T6" fmla="*/ 197 w 981"/>
                <a:gd name="T7" fmla="*/ 357 h 427"/>
                <a:gd name="T8" fmla="*/ 233 w 981"/>
                <a:gd name="T9" fmla="*/ 317 h 427"/>
                <a:gd name="T10" fmla="*/ 267 w 981"/>
                <a:gd name="T11" fmla="*/ 271 h 427"/>
                <a:gd name="T12" fmla="*/ 332 w 981"/>
                <a:gd name="T13" fmla="*/ 172 h 427"/>
                <a:gd name="T14" fmla="*/ 370 w 981"/>
                <a:gd name="T15" fmla="*/ 126 h 427"/>
                <a:gd name="T16" fmla="*/ 414 w 981"/>
                <a:gd name="T17" fmla="*/ 90 h 427"/>
                <a:gd name="T18" fmla="*/ 451 w 981"/>
                <a:gd name="T19" fmla="*/ 76 h 427"/>
                <a:gd name="T20" fmla="*/ 479 w 981"/>
                <a:gd name="T21" fmla="*/ 72 h 427"/>
                <a:gd name="T22" fmla="*/ 501 w 981"/>
                <a:gd name="T23" fmla="*/ 72 h 427"/>
                <a:gd name="T24" fmla="*/ 530 w 981"/>
                <a:gd name="T25" fmla="*/ 76 h 427"/>
                <a:gd name="T26" fmla="*/ 566 w 981"/>
                <a:gd name="T27" fmla="*/ 90 h 427"/>
                <a:gd name="T28" fmla="*/ 611 w 981"/>
                <a:gd name="T29" fmla="*/ 126 h 427"/>
                <a:gd name="T30" fmla="*/ 649 w 981"/>
                <a:gd name="T31" fmla="*/ 172 h 427"/>
                <a:gd name="T32" fmla="*/ 714 w 981"/>
                <a:gd name="T33" fmla="*/ 271 h 427"/>
                <a:gd name="T34" fmla="*/ 748 w 981"/>
                <a:gd name="T35" fmla="*/ 317 h 427"/>
                <a:gd name="T36" fmla="*/ 784 w 981"/>
                <a:gd name="T37" fmla="*/ 357 h 427"/>
                <a:gd name="T38" fmla="*/ 826 w 981"/>
                <a:gd name="T39" fmla="*/ 390 h 427"/>
                <a:gd name="T40" fmla="*/ 874 w 981"/>
                <a:gd name="T41" fmla="*/ 414 h 427"/>
                <a:gd name="T42" fmla="*/ 927 w 981"/>
                <a:gd name="T43" fmla="*/ 426 h 427"/>
                <a:gd name="T44" fmla="*/ 955 w 981"/>
                <a:gd name="T45" fmla="*/ 427 h 427"/>
                <a:gd name="T46" fmla="*/ 973 w 981"/>
                <a:gd name="T47" fmla="*/ 417 h 427"/>
                <a:gd name="T48" fmla="*/ 981 w 981"/>
                <a:gd name="T49" fmla="*/ 400 h 427"/>
                <a:gd name="T50" fmla="*/ 979 w 981"/>
                <a:gd name="T51" fmla="*/ 380 h 427"/>
                <a:gd name="T52" fmla="*/ 968 w 981"/>
                <a:gd name="T53" fmla="*/ 364 h 427"/>
                <a:gd name="T54" fmla="*/ 947 w 981"/>
                <a:gd name="T55" fmla="*/ 357 h 427"/>
                <a:gd name="T56" fmla="*/ 926 w 981"/>
                <a:gd name="T57" fmla="*/ 355 h 427"/>
                <a:gd name="T58" fmla="*/ 888 w 981"/>
                <a:gd name="T59" fmla="*/ 345 h 427"/>
                <a:gd name="T60" fmla="*/ 841 w 981"/>
                <a:gd name="T61" fmla="*/ 314 h 427"/>
                <a:gd name="T62" fmla="*/ 800 w 981"/>
                <a:gd name="T63" fmla="*/ 272 h 427"/>
                <a:gd name="T64" fmla="*/ 745 w 981"/>
                <a:gd name="T65" fmla="*/ 190 h 427"/>
                <a:gd name="T66" fmla="*/ 702 w 981"/>
                <a:gd name="T67" fmla="*/ 126 h 427"/>
                <a:gd name="T68" fmla="*/ 666 w 981"/>
                <a:gd name="T69" fmla="*/ 84 h 427"/>
                <a:gd name="T70" fmla="*/ 626 w 981"/>
                <a:gd name="T71" fmla="*/ 48 h 427"/>
                <a:gd name="T72" fmla="*/ 581 w 981"/>
                <a:gd name="T73" fmla="*/ 20 h 427"/>
                <a:gd name="T74" fmla="*/ 529 w 981"/>
                <a:gd name="T75" fmla="*/ 3 h 427"/>
                <a:gd name="T76" fmla="*/ 490 w 981"/>
                <a:gd name="T77" fmla="*/ 0 h 427"/>
                <a:gd name="T78" fmla="*/ 434 w 981"/>
                <a:gd name="T79" fmla="*/ 8 h 427"/>
                <a:gd name="T80" fmla="*/ 385 w 981"/>
                <a:gd name="T81" fmla="*/ 28 h 427"/>
                <a:gd name="T82" fmla="*/ 340 w 981"/>
                <a:gd name="T83" fmla="*/ 59 h 427"/>
                <a:gd name="T84" fmla="*/ 302 w 981"/>
                <a:gd name="T85" fmla="*/ 98 h 427"/>
                <a:gd name="T86" fmla="*/ 257 w 981"/>
                <a:gd name="T87" fmla="*/ 156 h 427"/>
                <a:gd name="T88" fmla="*/ 214 w 981"/>
                <a:gd name="T89" fmla="*/ 223 h 427"/>
                <a:gd name="T90" fmla="*/ 167 w 981"/>
                <a:gd name="T91" fmla="*/ 287 h 427"/>
                <a:gd name="T92" fmla="*/ 126 w 981"/>
                <a:gd name="T93" fmla="*/ 326 h 427"/>
                <a:gd name="T94" fmla="*/ 74 w 981"/>
                <a:gd name="T95" fmla="*/ 351 h 427"/>
                <a:gd name="T96" fmla="*/ 44 w 981"/>
                <a:gd name="T97" fmla="*/ 356 h 427"/>
                <a:gd name="T98" fmla="*/ 25 w 981"/>
                <a:gd name="T99" fmla="*/ 358 h 427"/>
                <a:gd name="T100" fmla="*/ 8 w 981"/>
                <a:gd name="T101" fmla="*/ 369 h 427"/>
                <a:gd name="T102" fmla="*/ 0 w 981"/>
                <a:gd name="T103" fmla="*/ 386 h 427"/>
                <a:gd name="T104" fmla="*/ 2 w 981"/>
                <a:gd name="T105" fmla="*/ 406 h 427"/>
                <a:gd name="T106" fmla="*/ 13 w 981"/>
                <a:gd name="T107" fmla="*/ 421 h 427"/>
                <a:gd name="T108" fmla="*/ 34 w 981"/>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427"/>
                  </a:moveTo>
                  <a:lnTo>
                    <a:pt x="34" y="427"/>
                  </a:lnTo>
                  <a:lnTo>
                    <a:pt x="53" y="426"/>
                  </a:lnTo>
                  <a:lnTo>
                    <a:pt x="72" y="423"/>
                  </a:lnTo>
                  <a:lnTo>
                    <a:pt x="90" y="419"/>
                  </a:lnTo>
                  <a:lnTo>
                    <a:pt x="107" y="414"/>
                  </a:lnTo>
                  <a:lnTo>
                    <a:pt x="124" y="407"/>
                  </a:lnTo>
                  <a:lnTo>
                    <a:pt x="140" y="399"/>
                  </a:lnTo>
                  <a:lnTo>
                    <a:pt x="154" y="390"/>
                  </a:lnTo>
                  <a:lnTo>
                    <a:pt x="169" y="380"/>
                  </a:lnTo>
                  <a:lnTo>
                    <a:pt x="183" y="369"/>
                  </a:lnTo>
                  <a:lnTo>
                    <a:pt x="197" y="357"/>
                  </a:lnTo>
                  <a:lnTo>
                    <a:pt x="209" y="345"/>
                  </a:lnTo>
                  <a:lnTo>
                    <a:pt x="222" y="331"/>
                  </a:lnTo>
                  <a:lnTo>
                    <a:pt x="233" y="317"/>
                  </a:lnTo>
                  <a:lnTo>
                    <a:pt x="245" y="302"/>
                  </a:lnTo>
                  <a:lnTo>
                    <a:pt x="267" y="271"/>
                  </a:lnTo>
                  <a:lnTo>
                    <a:pt x="267" y="271"/>
                  </a:lnTo>
                  <a:lnTo>
                    <a:pt x="288" y="239"/>
                  </a:lnTo>
                  <a:lnTo>
                    <a:pt x="309" y="205"/>
                  </a:lnTo>
                  <a:lnTo>
                    <a:pt x="332" y="172"/>
                  </a:lnTo>
                  <a:lnTo>
                    <a:pt x="343" y="155"/>
                  </a:lnTo>
                  <a:lnTo>
                    <a:pt x="357" y="140"/>
                  </a:lnTo>
                  <a:lnTo>
                    <a:pt x="370" y="126"/>
                  </a:lnTo>
                  <a:lnTo>
                    <a:pt x="384" y="113"/>
                  </a:lnTo>
                  <a:lnTo>
                    <a:pt x="399" y="101"/>
                  </a:lnTo>
                  <a:lnTo>
                    <a:pt x="414" y="90"/>
                  </a:lnTo>
                  <a:lnTo>
                    <a:pt x="432" y="82"/>
                  </a:lnTo>
                  <a:lnTo>
                    <a:pt x="441" y="79"/>
                  </a:lnTo>
                  <a:lnTo>
                    <a:pt x="451" y="76"/>
                  </a:lnTo>
                  <a:lnTo>
                    <a:pt x="460" y="74"/>
                  </a:lnTo>
                  <a:lnTo>
                    <a:pt x="469" y="73"/>
                  </a:lnTo>
                  <a:lnTo>
                    <a:pt x="479" y="72"/>
                  </a:lnTo>
                  <a:lnTo>
                    <a:pt x="490" y="71"/>
                  </a:lnTo>
                  <a:lnTo>
                    <a:pt x="490" y="71"/>
                  </a:lnTo>
                  <a:lnTo>
                    <a:pt x="501" y="72"/>
                  </a:lnTo>
                  <a:lnTo>
                    <a:pt x="511" y="73"/>
                  </a:lnTo>
                  <a:lnTo>
                    <a:pt x="521" y="74"/>
                  </a:lnTo>
                  <a:lnTo>
                    <a:pt x="530" y="76"/>
                  </a:lnTo>
                  <a:lnTo>
                    <a:pt x="539" y="79"/>
                  </a:lnTo>
                  <a:lnTo>
                    <a:pt x="549" y="82"/>
                  </a:lnTo>
                  <a:lnTo>
                    <a:pt x="566" y="90"/>
                  </a:lnTo>
                  <a:lnTo>
                    <a:pt x="582" y="101"/>
                  </a:lnTo>
                  <a:lnTo>
                    <a:pt x="597" y="113"/>
                  </a:lnTo>
                  <a:lnTo>
                    <a:pt x="611" y="126"/>
                  </a:lnTo>
                  <a:lnTo>
                    <a:pt x="624" y="140"/>
                  </a:lnTo>
                  <a:lnTo>
                    <a:pt x="637" y="155"/>
                  </a:lnTo>
                  <a:lnTo>
                    <a:pt x="649" y="172"/>
                  </a:lnTo>
                  <a:lnTo>
                    <a:pt x="671" y="205"/>
                  </a:lnTo>
                  <a:lnTo>
                    <a:pt x="693" y="239"/>
                  </a:lnTo>
                  <a:lnTo>
                    <a:pt x="714" y="271"/>
                  </a:lnTo>
                  <a:lnTo>
                    <a:pt x="714" y="271"/>
                  </a:lnTo>
                  <a:lnTo>
                    <a:pt x="735" y="302"/>
                  </a:lnTo>
                  <a:lnTo>
                    <a:pt x="748" y="317"/>
                  </a:lnTo>
                  <a:lnTo>
                    <a:pt x="759" y="331"/>
                  </a:lnTo>
                  <a:lnTo>
                    <a:pt x="771" y="345"/>
                  </a:lnTo>
                  <a:lnTo>
                    <a:pt x="784" y="357"/>
                  </a:lnTo>
                  <a:lnTo>
                    <a:pt x="797" y="369"/>
                  </a:lnTo>
                  <a:lnTo>
                    <a:pt x="812" y="380"/>
                  </a:lnTo>
                  <a:lnTo>
                    <a:pt x="826" y="390"/>
                  </a:lnTo>
                  <a:lnTo>
                    <a:pt x="841" y="400"/>
                  </a:lnTo>
                  <a:lnTo>
                    <a:pt x="857" y="407"/>
                  </a:lnTo>
                  <a:lnTo>
                    <a:pt x="874" y="414"/>
                  </a:lnTo>
                  <a:lnTo>
                    <a:pt x="890" y="419"/>
                  </a:lnTo>
                  <a:lnTo>
                    <a:pt x="909" y="423"/>
                  </a:lnTo>
                  <a:lnTo>
                    <a:pt x="927" y="426"/>
                  </a:lnTo>
                  <a:lnTo>
                    <a:pt x="947" y="427"/>
                  </a:lnTo>
                  <a:lnTo>
                    <a:pt x="947" y="427"/>
                  </a:lnTo>
                  <a:lnTo>
                    <a:pt x="955" y="427"/>
                  </a:lnTo>
                  <a:lnTo>
                    <a:pt x="962" y="425"/>
                  </a:lnTo>
                  <a:lnTo>
                    <a:pt x="968" y="421"/>
                  </a:lnTo>
                  <a:lnTo>
                    <a:pt x="973" y="417"/>
                  </a:lnTo>
                  <a:lnTo>
                    <a:pt x="977" y="412"/>
                  </a:lnTo>
                  <a:lnTo>
                    <a:pt x="979" y="406"/>
                  </a:lnTo>
                  <a:lnTo>
                    <a:pt x="981" y="400"/>
                  </a:lnTo>
                  <a:lnTo>
                    <a:pt x="981" y="393"/>
                  </a:lnTo>
                  <a:lnTo>
                    <a:pt x="981" y="386"/>
                  </a:lnTo>
                  <a:lnTo>
                    <a:pt x="979" y="380"/>
                  </a:lnTo>
                  <a:lnTo>
                    <a:pt x="976" y="374"/>
                  </a:lnTo>
                  <a:lnTo>
                    <a:pt x="973" y="369"/>
                  </a:lnTo>
                  <a:lnTo>
                    <a:pt x="968" y="364"/>
                  </a:lnTo>
                  <a:lnTo>
                    <a:pt x="962" y="360"/>
                  </a:lnTo>
                  <a:lnTo>
                    <a:pt x="955" y="358"/>
                  </a:lnTo>
                  <a:lnTo>
                    <a:pt x="947" y="357"/>
                  </a:lnTo>
                  <a:lnTo>
                    <a:pt x="947" y="357"/>
                  </a:lnTo>
                  <a:lnTo>
                    <a:pt x="937" y="356"/>
                  </a:lnTo>
                  <a:lnTo>
                    <a:pt x="926" y="355"/>
                  </a:lnTo>
                  <a:lnTo>
                    <a:pt x="916" y="353"/>
                  </a:lnTo>
                  <a:lnTo>
                    <a:pt x="907" y="351"/>
                  </a:lnTo>
                  <a:lnTo>
                    <a:pt x="888" y="345"/>
                  </a:lnTo>
                  <a:lnTo>
                    <a:pt x="872" y="336"/>
                  </a:lnTo>
                  <a:lnTo>
                    <a:pt x="855" y="326"/>
                  </a:lnTo>
                  <a:lnTo>
                    <a:pt x="841" y="314"/>
                  </a:lnTo>
                  <a:lnTo>
                    <a:pt x="826" y="301"/>
                  </a:lnTo>
                  <a:lnTo>
                    <a:pt x="813" y="287"/>
                  </a:lnTo>
                  <a:lnTo>
                    <a:pt x="800" y="272"/>
                  </a:lnTo>
                  <a:lnTo>
                    <a:pt x="789" y="256"/>
                  </a:lnTo>
                  <a:lnTo>
                    <a:pt x="766" y="223"/>
                  </a:lnTo>
                  <a:lnTo>
                    <a:pt x="745" y="190"/>
                  </a:lnTo>
                  <a:lnTo>
                    <a:pt x="724" y="156"/>
                  </a:lnTo>
                  <a:lnTo>
                    <a:pt x="724" y="156"/>
                  </a:lnTo>
                  <a:lnTo>
                    <a:pt x="702" y="126"/>
                  </a:lnTo>
                  <a:lnTo>
                    <a:pt x="690" y="112"/>
                  </a:lnTo>
                  <a:lnTo>
                    <a:pt x="679" y="98"/>
                  </a:lnTo>
                  <a:lnTo>
                    <a:pt x="666" y="84"/>
                  </a:lnTo>
                  <a:lnTo>
                    <a:pt x="654" y="71"/>
                  </a:lnTo>
                  <a:lnTo>
                    <a:pt x="640" y="59"/>
                  </a:lnTo>
                  <a:lnTo>
                    <a:pt x="626" y="48"/>
                  </a:lnTo>
                  <a:lnTo>
                    <a:pt x="612" y="38"/>
                  </a:lnTo>
                  <a:lnTo>
                    <a:pt x="596" y="28"/>
                  </a:lnTo>
                  <a:lnTo>
                    <a:pt x="581" y="20"/>
                  </a:lnTo>
                  <a:lnTo>
                    <a:pt x="564" y="13"/>
                  </a:lnTo>
                  <a:lnTo>
                    <a:pt x="547" y="8"/>
                  </a:lnTo>
                  <a:lnTo>
                    <a:pt x="529" y="3"/>
                  </a:lnTo>
                  <a:lnTo>
                    <a:pt x="509" y="1"/>
                  </a:lnTo>
                  <a:lnTo>
                    <a:pt x="490" y="0"/>
                  </a:lnTo>
                  <a:lnTo>
                    <a:pt x="490" y="0"/>
                  </a:lnTo>
                  <a:lnTo>
                    <a:pt x="470" y="1"/>
                  </a:lnTo>
                  <a:lnTo>
                    <a:pt x="452" y="3"/>
                  </a:lnTo>
                  <a:lnTo>
                    <a:pt x="434" y="8"/>
                  </a:lnTo>
                  <a:lnTo>
                    <a:pt x="417" y="13"/>
                  </a:lnTo>
                  <a:lnTo>
                    <a:pt x="400" y="20"/>
                  </a:lnTo>
                  <a:lnTo>
                    <a:pt x="385" y="28"/>
                  </a:lnTo>
                  <a:lnTo>
                    <a:pt x="369" y="38"/>
                  </a:lnTo>
                  <a:lnTo>
                    <a:pt x="355" y="48"/>
                  </a:lnTo>
                  <a:lnTo>
                    <a:pt x="340" y="59"/>
                  </a:lnTo>
                  <a:lnTo>
                    <a:pt x="327" y="71"/>
                  </a:lnTo>
                  <a:lnTo>
                    <a:pt x="314" y="84"/>
                  </a:lnTo>
                  <a:lnTo>
                    <a:pt x="302" y="98"/>
                  </a:lnTo>
                  <a:lnTo>
                    <a:pt x="290" y="112"/>
                  </a:lnTo>
                  <a:lnTo>
                    <a:pt x="278" y="126"/>
                  </a:lnTo>
                  <a:lnTo>
                    <a:pt x="257" y="156"/>
                  </a:lnTo>
                  <a:lnTo>
                    <a:pt x="257" y="156"/>
                  </a:lnTo>
                  <a:lnTo>
                    <a:pt x="236" y="190"/>
                  </a:lnTo>
                  <a:lnTo>
                    <a:pt x="214" y="223"/>
                  </a:lnTo>
                  <a:lnTo>
                    <a:pt x="192" y="256"/>
                  </a:lnTo>
                  <a:lnTo>
                    <a:pt x="180" y="272"/>
                  </a:lnTo>
                  <a:lnTo>
                    <a:pt x="167" y="287"/>
                  </a:lnTo>
                  <a:lnTo>
                    <a:pt x="154" y="301"/>
                  </a:lnTo>
                  <a:lnTo>
                    <a:pt x="140" y="314"/>
                  </a:lnTo>
                  <a:lnTo>
                    <a:pt x="126" y="326"/>
                  </a:lnTo>
                  <a:lnTo>
                    <a:pt x="109" y="336"/>
                  </a:lnTo>
                  <a:lnTo>
                    <a:pt x="93" y="345"/>
                  </a:lnTo>
                  <a:lnTo>
                    <a:pt x="74" y="351"/>
                  </a:lnTo>
                  <a:lnTo>
                    <a:pt x="65" y="353"/>
                  </a:lnTo>
                  <a:lnTo>
                    <a:pt x="54" y="355"/>
                  </a:lnTo>
                  <a:lnTo>
                    <a:pt x="44" y="356"/>
                  </a:lnTo>
                  <a:lnTo>
                    <a:pt x="34" y="357"/>
                  </a:lnTo>
                  <a:lnTo>
                    <a:pt x="34" y="357"/>
                  </a:lnTo>
                  <a:lnTo>
                    <a:pt x="25" y="358"/>
                  </a:lnTo>
                  <a:lnTo>
                    <a:pt x="18" y="360"/>
                  </a:lnTo>
                  <a:lnTo>
                    <a:pt x="13" y="364"/>
                  </a:lnTo>
                  <a:lnTo>
                    <a:pt x="8" y="369"/>
                  </a:lnTo>
                  <a:lnTo>
                    <a:pt x="4" y="374"/>
                  </a:lnTo>
                  <a:lnTo>
                    <a:pt x="2" y="380"/>
                  </a:lnTo>
                  <a:lnTo>
                    <a:pt x="0" y="386"/>
                  </a:lnTo>
                  <a:lnTo>
                    <a:pt x="0" y="393"/>
                  </a:lnTo>
                  <a:lnTo>
                    <a:pt x="0" y="400"/>
                  </a:lnTo>
                  <a:lnTo>
                    <a:pt x="2" y="406"/>
                  </a:lnTo>
                  <a:lnTo>
                    <a:pt x="4" y="412"/>
                  </a:lnTo>
                  <a:lnTo>
                    <a:pt x="8" y="417"/>
                  </a:lnTo>
                  <a:lnTo>
                    <a:pt x="13" y="421"/>
                  </a:lnTo>
                  <a:lnTo>
                    <a:pt x="18" y="425"/>
                  </a:lnTo>
                  <a:lnTo>
                    <a:pt x="25"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7" name="Freeform 40">
              <a:extLst>
                <a:ext uri="{FF2B5EF4-FFF2-40B4-BE49-F238E27FC236}">
                  <a16:creationId xmlns:a16="http://schemas.microsoft.com/office/drawing/2014/main" id="{55D2D05F-600E-A5AC-D036-FFF2D4E8668B}"/>
                </a:ext>
              </a:extLst>
            </p:cNvPr>
            <p:cNvSpPr>
              <a:spLocks noEditPoints="1"/>
            </p:cNvSpPr>
            <p:nvPr/>
          </p:nvSpPr>
          <p:spPr bwMode="auto">
            <a:xfrm>
              <a:off x="5384307" y="5868988"/>
              <a:ext cx="793750" cy="354013"/>
            </a:xfrm>
            <a:custGeom>
              <a:avLst/>
              <a:gdLst>
                <a:gd name="T0" fmla="*/ 7 w 1000"/>
                <a:gd name="T1" fmla="*/ 380 h 446"/>
                <a:gd name="T2" fmla="*/ 26 w 1000"/>
                <a:gd name="T3" fmla="*/ 361 h 446"/>
                <a:gd name="T4" fmla="*/ 77 w 1000"/>
                <a:gd name="T5" fmla="*/ 353 h 446"/>
                <a:gd name="T6" fmla="*/ 156 w 1000"/>
                <a:gd name="T7" fmla="*/ 306 h 446"/>
                <a:gd name="T8" fmla="*/ 235 w 1000"/>
                <a:gd name="T9" fmla="*/ 201 h 446"/>
                <a:gd name="T10" fmla="*/ 302 w 1000"/>
                <a:gd name="T11" fmla="*/ 104 h 446"/>
                <a:gd name="T12" fmla="*/ 386 w 1000"/>
                <a:gd name="T13" fmla="*/ 31 h 446"/>
                <a:gd name="T14" fmla="*/ 500 w 1000"/>
                <a:gd name="T15" fmla="*/ 0 h 446"/>
                <a:gd name="T16" fmla="*/ 598 w 1000"/>
                <a:gd name="T17" fmla="*/ 23 h 446"/>
                <a:gd name="T18" fmla="*/ 687 w 1000"/>
                <a:gd name="T19" fmla="*/ 91 h 446"/>
                <a:gd name="T20" fmla="*/ 766 w 1000"/>
                <a:gd name="T21" fmla="*/ 201 h 446"/>
                <a:gd name="T22" fmla="*/ 834 w 1000"/>
                <a:gd name="T23" fmla="*/ 295 h 446"/>
                <a:gd name="T24" fmla="*/ 909 w 1000"/>
                <a:gd name="T25" fmla="*/ 348 h 446"/>
                <a:gd name="T26" fmla="*/ 969 w 1000"/>
                <a:gd name="T27" fmla="*/ 359 h 446"/>
                <a:gd name="T28" fmla="*/ 994 w 1000"/>
                <a:gd name="T29" fmla="*/ 380 h 446"/>
                <a:gd name="T30" fmla="*/ 999 w 1000"/>
                <a:gd name="T31" fmla="*/ 410 h 446"/>
                <a:gd name="T32" fmla="*/ 987 w 1000"/>
                <a:gd name="T33" fmla="*/ 435 h 446"/>
                <a:gd name="T34" fmla="*/ 957 w 1000"/>
                <a:gd name="T35" fmla="*/ 446 h 446"/>
                <a:gd name="T36" fmla="*/ 858 w 1000"/>
                <a:gd name="T37" fmla="*/ 421 h 446"/>
                <a:gd name="T38" fmla="*/ 770 w 1000"/>
                <a:gd name="T39" fmla="*/ 354 h 446"/>
                <a:gd name="T40" fmla="*/ 691 w 1000"/>
                <a:gd name="T41" fmla="*/ 245 h 446"/>
                <a:gd name="T42" fmla="*/ 624 w 1000"/>
                <a:gd name="T43" fmla="*/ 151 h 446"/>
                <a:gd name="T44" fmla="*/ 548 w 1000"/>
                <a:gd name="T45" fmla="*/ 97 h 446"/>
                <a:gd name="T46" fmla="*/ 468 w 1000"/>
                <a:gd name="T47" fmla="*/ 93 h 446"/>
                <a:gd name="T48" fmla="*/ 387 w 1000"/>
                <a:gd name="T49" fmla="*/ 140 h 446"/>
                <a:gd name="T50" fmla="*/ 310 w 1000"/>
                <a:gd name="T51" fmla="*/ 245 h 446"/>
                <a:gd name="T52" fmla="*/ 243 w 1000"/>
                <a:gd name="T53" fmla="*/ 340 h 446"/>
                <a:gd name="T54" fmla="*/ 159 w 1000"/>
                <a:gd name="T55" fmla="*/ 413 h 446"/>
                <a:gd name="T56" fmla="*/ 44 w 1000"/>
                <a:gd name="T57" fmla="*/ 446 h 446"/>
                <a:gd name="T58" fmla="*/ 22 w 1000"/>
                <a:gd name="T59" fmla="*/ 441 h 446"/>
                <a:gd name="T60" fmla="*/ 5 w 1000"/>
                <a:gd name="T61" fmla="*/ 421 h 446"/>
                <a:gd name="T62" fmla="*/ 983 w 1000"/>
                <a:gd name="T63" fmla="*/ 402 h 446"/>
                <a:gd name="T64" fmla="*/ 965 w 1000"/>
                <a:gd name="T65" fmla="*/ 376 h 446"/>
                <a:gd name="T66" fmla="*/ 904 w 1000"/>
                <a:gd name="T67" fmla="*/ 365 h 446"/>
                <a:gd name="T68" fmla="*/ 822 w 1000"/>
                <a:gd name="T69" fmla="*/ 307 h 446"/>
                <a:gd name="T70" fmla="*/ 752 w 1000"/>
                <a:gd name="T71" fmla="*/ 210 h 446"/>
                <a:gd name="T72" fmla="*/ 663 w 1000"/>
                <a:gd name="T73" fmla="*/ 91 h 446"/>
                <a:gd name="T74" fmla="*/ 575 w 1000"/>
                <a:gd name="T75" fmla="*/ 32 h 446"/>
                <a:gd name="T76" fmla="*/ 480 w 1000"/>
                <a:gd name="T77" fmla="*/ 19 h 446"/>
                <a:gd name="T78" fmla="*/ 379 w 1000"/>
                <a:gd name="T79" fmla="*/ 57 h 446"/>
                <a:gd name="T80" fmla="*/ 293 w 1000"/>
                <a:gd name="T81" fmla="*/ 144 h 446"/>
                <a:gd name="T82" fmla="*/ 211 w 1000"/>
                <a:gd name="T83" fmla="*/ 267 h 446"/>
                <a:gd name="T84" fmla="*/ 142 w 1000"/>
                <a:gd name="T85" fmla="*/ 341 h 446"/>
                <a:gd name="T86" fmla="*/ 44 w 1000"/>
                <a:gd name="T87" fmla="*/ 374 h 446"/>
                <a:gd name="T88" fmla="*/ 22 w 1000"/>
                <a:gd name="T89" fmla="*/ 388 h 446"/>
                <a:gd name="T90" fmla="*/ 22 w 1000"/>
                <a:gd name="T91" fmla="*/ 418 h 446"/>
                <a:gd name="T92" fmla="*/ 44 w 1000"/>
                <a:gd name="T93" fmla="*/ 428 h 446"/>
                <a:gd name="T94" fmla="*/ 150 w 1000"/>
                <a:gd name="T95" fmla="*/ 397 h 446"/>
                <a:gd name="T96" fmla="*/ 228 w 1000"/>
                <a:gd name="T97" fmla="*/ 330 h 446"/>
                <a:gd name="T98" fmla="*/ 313 w 1000"/>
                <a:gd name="T99" fmla="*/ 207 h 446"/>
                <a:gd name="T100" fmla="*/ 390 w 1000"/>
                <a:gd name="T101" fmla="*/ 114 h 446"/>
                <a:gd name="T102" fmla="*/ 482 w 1000"/>
                <a:gd name="T103" fmla="*/ 72 h 446"/>
                <a:gd name="T104" fmla="*/ 569 w 1000"/>
                <a:gd name="T105" fmla="*/ 86 h 446"/>
                <a:gd name="T106" fmla="*/ 646 w 1000"/>
                <a:gd name="T107" fmla="*/ 150 h 446"/>
                <a:gd name="T108" fmla="*/ 731 w 1000"/>
                <a:gd name="T109" fmla="*/ 275 h 446"/>
                <a:gd name="T110" fmla="*/ 808 w 1000"/>
                <a:gd name="T111" fmla="*/ 367 h 446"/>
                <a:gd name="T112" fmla="*/ 899 w 1000"/>
                <a:gd name="T113" fmla="*/ 419 h 446"/>
                <a:gd name="T114" fmla="*/ 971 w 1000"/>
                <a:gd name="T115" fmla="*/ 424 h 446"/>
                <a:gd name="T116" fmla="*/ 983 w 1000"/>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00" h="446">
                  <a:moveTo>
                    <a:pt x="0" y="402"/>
                  </a:moveTo>
                  <a:lnTo>
                    <a:pt x="0" y="402"/>
                  </a:lnTo>
                  <a:lnTo>
                    <a:pt x="1" y="396"/>
                  </a:lnTo>
                  <a:lnTo>
                    <a:pt x="2" y="390"/>
                  </a:lnTo>
                  <a:lnTo>
                    <a:pt x="4" y="385"/>
                  </a:lnTo>
                  <a:lnTo>
                    <a:pt x="7" y="380"/>
                  </a:lnTo>
                  <a:lnTo>
                    <a:pt x="7" y="380"/>
                  </a:lnTo>
                  <a:lnTo>
                    <a:pt x="10" y="374"/>
                  </a:lnTo>
                  <a:lnTo>
                    <a:pt x="13" y="370"/>
                  </a:lnTo>
                  <a:lnTo>
                    <a:pt x="17" y="366"/>
                  </a:lnTo>
                  <a:lnTo>
                    <a:pt x="21" y="363"/>
                  </a:lnTo>
                  <a:lnTo>
                    <a:pt x="26" y="361"/>
                  </a:lnTo>
                  <a:lnTo>
                    <a:pt x="31" y="359"/>
                  </a:lnTo>
                  <a:lnTo>
                    <a:pt x="38" y="358"/>
                  </a:lnTo>
                  <a:lnTo>
                    <a:pt x="44" y="357"/>
                  </a:lnTo>
                  <a:lnTo>
                    <a:pt x="44" y="357"/>
                  </a:lnTo>
                  <a:lnTo>
                    <a:pt x="60" y="356"/>
                  </a:lnTo>
                  <a:lnTo>
                    <a:pt x="77" y="353"/>
                  </a:lnTo>
                  <a:lnTo>
                    <a:pt x="91" y="348"/>
                  </a:lnTo>
                  <a:lnTo>
                    <a:pt x="106" y="342"/>
                  </a:lnTo>
                  <a:lnTo>
                    <a:pt x="119" y="335"/>
                  </a:lnTo>
                  <a:lnTo>
                    <a:pt x="132" y="326"/>
                  </a:lnTo>
                  <a:lnTo>
                    <a:pt x="144" y="317"/>
                  </a:lnTo>
                  <a:lnTo>
                    <a:pt x="156" y="306"/>
                  </a:lnTo>
                  <a:lnTo>
                    <a:pt x="167" y="295"/>
                  </a:lnTo>
                  <a:lnTo>
                    <a:pt x="178" y="282"/>
                  </a:lnTo>
                  <a:lnTo>
                    <a:pt x="187" y="270"/>
                  </a:lnTo>
                  <a:lnTo>
                    <a:pt x="197" y="257"/>
                  </a:lnTo>
                  <a:lnTo>
                    <a:pt x="216" y="229"/>
                  </a:lnTo>
                  <a:lnTo>
                    <a:pt x="235" y="201"/>
                  </a:lnTo>
                  <a:lnTo>
                    <a:pt x="235" y="201"/>
                  </a:lnTo>
                  <a:lnTo>
                    <a:pt x="259" y="160"/>
                  </a:lnTo>
                  <a:lnTo>
                    <a:pt x="259" y="160"/>
                  </a:lnTo>
                  <a:lnTo>
                    <a:pt x="280" y="132"/>
                  </a:lnTo>
                  <a:lnTo>
                    <a:pt x="290" y="118"/>
                  </a:lnTo>
                  <a:lnTo>
                    <a:pt x="302" y="104"/>
                  </a:lnTo>
                  <a:lnTo>
                    <a:pt x="314" y="91"/>
                  </a:lnTo>
                  <a:lnTo>
                    <a:pt x="327" y="78"/>
                  </a:lnTo>
                  <a:lnTo>
                    <a:pt x="341" y="64"/>
                  </a:lnTo>
                  <a:lnTo>
                    <a:pt x="355" y="53"/>
                  </a:lnTo>
                  <a:lnTo>
                    <a:pt x="370" y="41"/>
                  </a:lnTo>
                  <a:lnTo>
                    <a:pt x="386" y="31"/>
                  </a:lnTo>
                  <a:lnTo>
                    <a:pt x="403" y="23"/>
                  </a:lnTo>
                  <a:lnTo>
                    <a:pt x="420" y="14"/>
                  </a:lnTo>
                  <a:lnTo>
                    <a:pt x="439" y="9"/>
                  </a:lnTo>
                  <a:lnTo>
                    <a:pt x="459" y="4"/>
                  </a:lnTo>
                  <a:lnTo>
                    <a:pt x="479" y="1"/>
                  </a:lnTo>
                  <a:lnTo>
                    <a:pt x="500" y="0"/>
                  </a:lnTo>
                  <a:lnTo>
                    <a:pt x="500" y="0"/>
                  </a:lnTo>
                  <a:lnTo>
                    <a:pt x="521" y="1"/>
                  </a:lnTo>
                  <a:lnTo>
                    <a:pt x="542" y="4"/>
                  </a:lnTo>
                  <a:lnTo>
                    <a:pt x="562" y="9"/>
                  </a:lnTo>
                  <a:lnTo>
                    <a:pt x="580" y="14"/>
                  </a:lnTo>
                  <a:lnTo>
                    <a:pt x="598" y="23"/>
                  </a:lnTo>
                  <a:lnTo>
                    <a:pt x="614" y="31"/>
                  </a:lnTo>
                  <a:lnTo>
                    <a:pt x="631" y="41"/>
                  </a:lnTo>
                  <a:lnTo>
                    <a:pt x="645" y="53"/>
                  </a:lnTo>
                  <a:lnTo>
                    <a:pt x="660" y="64"/>
                  </a:lnTo>
                  <a:lnTo>
                    <a:pt x="673" y="78"/>
                  </a:lnTo>
                  <a:lnTo>
                    <a:pt x="687" y="91"/>
                  </a:lnTo>
                  <a:lnTo>
                    <a:pt x="699" y="104"/>
                  </a:lnTo>
                  <a:lnTo>
                    <a:pt x="710" y="118"/>
                  </a:lnTo>
                  <a:lnTo>
                    <a:pt x="721" y="132"/>
                  </a:lnTo>
                  <a:lnTo>
                    <a:pt x="741" y="160"/>
                  </a:lnTo>
                  <a:lnTo>
                    <a:pt x="741" y="160"/>
                  </a:lnTo>
                  <a:lnTo>
                    <a:pt x="766" y="201"/>
                  </a:lnTo>
                  <a:lnTo>
                    <a:pt x="766" y="201"/>
                  </a:lnTo>
                  <a:lnTo>
                    <a:pt x="785" y="229"/>
                  </a:lnTo>
                  <a:lnTo>
                    <a:pt x="803" y="257"/>
                  </a:lnTo>
                  <a:lnTo>
                    <a:pt x="813" y="270"/>
                  </a:lnTo>
                  <a:lnTo>
                    <a:pt x="823" y="282"/>
                  </a:lnTo>
                  <a:lnTo>
                    <a:pt x="834" y="295"/>
                  </a:lnTo>
                  <a:lnTo>
                    <a:pt x="844" y="306"/>
                  </a:lnTo>
                  <a:lnTo>
                    <a:pt x="857" y="317"/>
                  </a:lnTo>
                  <a:lnTo>
                    <a:pt x="868" y="326"/>
                  </a:lnTo>
                  <a:lnTo>
                    <a:pt x="882" y="335"/>
                  </a:lnTo>
                  <a:lnTo>
                    <a:pt x="895" y="342"/>
                  </a:lnTo>
                  <a:lnTo>
                    <a:pt x="909" y="348"/>
                  </a:lnTo>
                  <a:lnTo>
                    <a:pt x="924" y="353"/>
                  </a:lnTo>
                  <a:lnTo>
                    <a:pt x="940" y="356"/>
                  </a:lnTo>
                  <a:lnTo>
                    <a:pt x="957" y="357"/>
                  </a:lnTo>
                  <a:lnTo>
                    <a:pt x="957" y="357"/>
                  </a:lnTo>
                  <a:lnTo>
                    <a:pt x="963" y="358"/>
                  </a:lnTo>
                  <a:lnTo>
                    <a:pt x="969" y="359"/>
                  </a:lnTo>
                  <a:lnTo>
                    <a:pt x="974" y="361"/>
                  </a:lnTo>
                  <a:lnTo>
                    <a:pt x="979" y="363"/>
                  </a:lnTo>
                  <a:lnTo>
                    <a:pt x="984" y="366"/>
                  </a:lnTo>
                  <a:lnTo>
                    <a:pt x="988" y="370"/>
                  </a:lnTo>
                  <a:lnTo>
                    <a:pt x="991" y="374"/>
                  </a:lnTo>
                  <a:lnTo>
                    <a:pt x="994" y="380"/>
                  </a:lnTo>
                  <a:lnTo>
                    <a:pt x="994" y="380"/>
                  </a:lnTo>
                  <a:lnTo>
                    <a:pt x="997" y="385"/>
                  </a:lnTo>
                  <a:lnTo>
                    <a:pt x="998" y="391"/>
                  </a:lnTo>
                  <a:lnTo>
                    <a:pt x="999" y="397"/>
                  </a:lnTo>
                  <a:lnTo>
                    <a:pt x="1000" y="403"/>
                  </a:lnTo>
                  <a:lnTo>
                    <a:pt x="999" y="410"/>
                  </a:lnTo>
                  <a:lnTo>
                    <a:pt x="998" y="416"/>
                  </a:lnTo>
                  <a:lnTo>
                    <a:pt x="996" y="421"/>
                  </a:lnTo>
                  <a:lnTo>
                    <a:pt x="993" y="426"/>
                  </a:lnTo>
                  <a:lnTo>
                    <a:pt x="993" y="426"/>
                  </a:lnTo>
                  <a:lnTo>
                    <a:pt x="990" y="431"/>
                  </a:lnTo>
                  <a:lnTo>
                    <a:pt x="987" y="435"/>
                  </a:lnTo>
                  <a:lnTo>
                    <a:pt x="983" y="439"/>
                  </a:lnTo>
                  <a:lnTo>
                    <a:pt x="978" y="441"/>
                  </a:lnTo>
                  <a:lnTo>
                    <a:pt x="973" y="443"/>
                  </a:lnTo>
                  <a:lnTo>
                    <a:pt x="968" y="445"/>
                  </a:lnTo>
                  <a:lnTo>
                    <a:pt x="962" y="445"/>
                  </a:lnTo>
                  <a:lnTo>
                    <a:pt x="957" y="446"/>
                  </a:lnTo>
                  <a:lnTo>
                    <a:pt x="957" y="446"/>
                  </a:lnTo>
                  <a:lnTo>
                    <a:pt x="935" y="444"/>
                  </a:lnTo>
                  <a:lnTo>
                    <a:pt x="915" y="441"/>
                  </a:lnTo>
                  <a:lnTo>
                    <a:pt x="895" y="435"/>
                  </a:lnTo>
                  <a:lnTo>
                    <a:pt x="875" y="429"/>
                  </a:lnTo>
                  <a:lnTo>
                    <a:pt x="858" y="421"/>
                  </a:lnTo>
                  <a:lnTo>
                    <a:pt x="841" y="413"/>
                  </a:lnTo>
                  <a:lnTo>
                    <a:pt x="825" y="402"/>
                  </a:lnTo>
                  <a:lnTo>
                    <a:pt x="810" y="391"/>
                  </a:lnTo>
                  <a:lnTo>
                    <a:pt x="796" y="380"/>
                  </a:lnTo>
                  <a:lnTo>
                    <a:pt x="783" y="367"/>
                  </a:lnTo>
                  <a:lnTo>
                    <a:pt x="770" y="354"/>
                  </a:lnTo>
                  <a:lnTo>
                    <a:pt x="758" y="340"/>
                  </a:lnTo>
                  <a:lnTo>
                    <a:pt x="746" y="327"/>
                  </a:lnTo>
                  <a:lnTo>
                    <a:pt x="736" y="312"/>
                  </a:lnTo>
                  <a:lnTo>
                    <a:pt x="716" y="285"/>
                  </a:lnTo>
                  <a:lnTo>
                    <a:pt x="716" y="285"/>
                  </a:lnTo>
                  <a:lnTo>
                    <a:pt x="691" y="245"/>
                  </a:lnTo>
                  <a:lnTo>
                    <a:pt x="691" y="245"/>
                  </a:lnTo>
                  <a:lnTo>
                    <a:pt x="673" y="217"/>
                  </a:lnTo>
                  <a:lnTo>
                    <a:pt x="655" y="190"/>
                  </a:lnTo>
                  <a:lnTo>
                    <a:pt x="645" y="177"/>
                  </a:lnTo>
                  <a:lnTo>
                    <a:pt x="635" y="163"/>
                  </a:lnTo>
                  <a:lnTo>
                    <a:pt x="624" y="151"/>
                  </a:lnTo>
                  <a:lnTo>
                    <a:pt x="613" y="140"/>
                  </a:lnTo>
                  <a:lnTo>
                    <a:pt x="601" y="129"/>
                  </a:lnTo>
                  <a:lnTo>
                    <a:pt x="589" y="119"/>
                  </a:lnTo>
                  <a:lnTo>
                    <a:pt x="576" y="111"/>
                  </a:lnTo>
                  <a:lnTo>
                    <a:pt x="563" y="103"/>
                  </a:lnTo>
                  <a:lnTo>
                    <a:pt x="548" y="97"/>
                  </a:lnTo>
                  <a:lnTo>
                    <a:pt x="533" y="93"/>
                  </a:lnTo>
                  <a:lnTo>
                    <a:pt x="517" y="90"/>
                  </a:lnTo>
                  <a:lnTo>
                    <a:pt x="500" y="89"/>
                  </a:lnTo>
                  <a:lnTo>
                    <a:pt x="500" y="89"/>
                  </a:lnTo>
                  <a:lnTo>
                    <a:pt x="483" y="90"/>
                  </a:lnTo>
                  <a:lnTo>
                    <a:pt x="468" y="93"/>
                  </a:lnTo>
                  <a:lnTo>
                    <a:pt x="452" y="97"/>
                  </a:lnTo>
                  <a:lnTo>
                    <a:pt x="438" y="103"/>
                  </a:lnTo>
                  <a:lnTo>
                    <a:pt x="424" y="111"/>
                  </a:lnTo>
                  <a:lnTo>
                    <a:pt x="412" y="119"/>
                  </a:lnTo>
                  <a:lnTo>
                    <a:pt x="400" y="129"/>
                  </a:lnTo>
                  <a:lnTo>
                    <a:pt x="387" y="140"/>
                  </a:lnTo>
                  <a:lnTo>
                    <a:pt x="377" y="151"/>
                  </a:lnTo>
                  <a:lnTo>
                    <a:pt x="366" y="163"/>
                  </a:lnTo>
                  <a:lnTo>
                    <a:pt x="355" y="177"/>
                  </a:lnTo>
                  <a:lnTo>
                    <a:pt x="346" y="190"/>
                  </a:lnTo>
                  <a:lnTo>
                    <a:pt x="327" y="217"/>
                  </a:lnTo>
                  <a:lnTo>
                    <a:pt x="310" y="245"/>
                  </a:lnTo>
                  <a:lnTo>
                    <a:pt x="310" y="245"/>
                  </a:lnTo>
                  <a:lnTo>
                    <a:pt x="284" y="285"/>
                  </a:lnTo>
                  <a:lnTo>
                    <a:pt x="284" y="285"/>
                  </a:lnTo>
                  <a:lnTo>
                    <a:pt x="265" y="312"/>
                  </a:lnTo>
                  <a:lnTo>
                    <a:pt x="254" y="327"/>
                  </a:lnTo>
                  <a:lnTo>
                    <a:pt x="243" y="340"/>
                  </a:lnTo>
                  <a:lnTo>
                    <a:pt x="231" y="354"/>
                  </a:lnTo>
                  <a:lnTo>
                    <a:pt x="218" y="367"/>
                  </a:lnTo>
                  <a:lnTo>
                    <a:pt x="205" y="380"/>
                  </a:lnTo>
                  <a:lnTo>
                    <a:pt x="190" y="391"/>
                  </a:lnTo>
                  <a:lnTo>
                    <a:pt x="175" y="402"/>
                  </a:lnTo>
                  <a:lnTo>
                    <a:pt x="159" y="413"/>
                  </a:lnTo>
                  <a:lnTo>
                    <a:pt x="143" y="421"/>
                  </a:lnTo>
                  <a:lnTo>
                    <a:pt x="125" y="429"/>
                  </a:lnTo>
                  <a:lnTo>
                    <a:pt x="106" y="435"/>
                  </a:lnTo>
                  <a:lnTo>
                    <a:pt x="86" y="441"/>
                  </a:lnTo>
                  <a:lnTo>
                    <a:pt x="65" y="444"/>
                  </a:lnTo>
                  <a:lnTo>
                    <a:pt x="44" y="446"/>
                  </a:lnTo>
                  <a:lnTo>
                    <a:pt x="44" y="446"/>
                  </a:lnTo>
                  <a:lnTo>
                    <a:pt x="44" y="446"/>
                  </a:lnTo>
                  <a:lnTo>
                    <a:pt x="38" y="445"/>
                  </a:lnTo>
                  <a:lnTo>
                    <a:pt x="32" y="445"/>
                  </a:lnTo>
                  <a:lnTo>
                    <a:pt x="27" y="443"/>
                  </a:lnTo>
                  <a:lnTo>
                    <a:pt x="22" y="441"/>
                  </a:lnTo>
                  <a:lnTo>
                    <a:pt x="18" y="439"/>
                  </a:lnTo>
                  <a:lnTo>
                    <a:pt x="14" y="435"/>
                  </a:lnTo>
                  <a:lnTo>
                    <a:pt x="11" y="431"/>
                  </a:lnTo>
                  <a:lnTo>
                    <a:pt x="8" y="427"/>
                  </a:lnTo>
                  <a:lnTo>
                    <a:pt x="8" y="427"/>
                  </a:lnTo>
                  <a:lnTo>
                    <a:pt x="5" y="421"/>
                  </a:lnTo>
                  <a:lnTo>
                    <a:pt x="2" y="415"/>
                  </a:lnTo>
                  <a:lnTo>
                    <a:pt x="1" y="409"/>
                  </a:lnTo>
                  <a:lnTo>
                    <a:pt x="0" y="402"/>
                  </a:lnTo>
                  <a:lnTo>
                    <a:pt x="0" y="402"/>
                  </a:lnTo>
                  <a:close/>
                  <a:moveTo>
                    <a:pt x="983" y="402"/>
                  </a:moveTo>
                  <a:lnTo>
                    <a:pt x="983" y="402"/>
                  </a:lnTo>
                  <a:lnTo>
                    <a:pt x="982" y="395"/>
                  </a:lnTo>
                  <a:lnTo>
                    <a:pt x="979" y="388"/>
                  </a:lnTo>
                  <a:lnTo>
                    <a:pt x="979" y="388"/>
                  </a:lnTo>
                  <a:lnTo>
                    <a:pt x="975" y="384"/>
                  </a:lnTo>
                  <a:lnTo>
                    <a:pt x="971" y="380"/>
                  </a:lnTo>
                  <a:lnTo>
                    <a:pt x="965" y="376"/>
                  </a:lnTo>
                  <a:lnTo>
                    <a:pt x="961" y="375"/>
                  </a:lnTo>
                  <a:lnTo>
                    <a:pt x="957" y="374"/>
                  </a:lnTo>
                  <a:lnTo>
                    <a:pt x="957" y="374"/>
                  </a:lnTo>
                  <a:lnTo>
                    <a:pt x="938" y="373"/>
                  </a:lnTo>
                  <a:lnTo>
                    <a:pt x="921" y="370"/>
                  </a:lnTo>
                  <a:lnTo>
                    <a:pt x="904" y="365"/>
                  </a:lnTo>
                  <a:lnTo>
                    <a:pt x="888" y="358"/>
                  </a:lnTo>
                  <a:lnTo>
                    <a:pt x="873" y="351"/>
                  </a:lnTo>
                  <a:lnTo>
                    <a:pt x="859" y="341"/>
                  </a:lnTo>
                  <a:lnTo>
                    <a:pt x="846" y="331"/>
                  </a:lnTo>
                  <a:lnTo>
                    <a:pt x="834" y="320"/>
                  </a:lnTo>
                  <a:lnTo>
                    <a:pt x="822" y="307"/>
                  </a:lnTo>
                  <a:lnTo>
                    <a:pt x="810" y="295"/>
                  </a:lnTo>
                  <a:lnTo>
                    <a:pt x="800" y="281"/>
                  </a:lnTo>
                  <a:lnTo>
                    <a:pt x="790" y="267"/>
                  </a:lnTo>
                  <a:lnTo>
                    <a:pt x="770" y="239"/>
                  </a:lnTo>
                  <a:lnTo>
                    <a:pt x="752" y="210"/>
                  </a:lnTo>
                  <a:lnTo>
                    <a:pt x="752" y="210"/>
                  </a:lnTo>
                  <a:lnTo>
                    <a:pt x="726" y="171"/>
                  </a:lnTo>
                  <a:lnTo>
                    <a:pt x="726" y="171"/>
                  </a:lnTo>
                  <a:lnTo>
                    <a:pt x="707" y="144"/>
                  </a:lnTo>
                  <a:lnTo>
                    <a:pt x="687" y="117"/>
                  </a:lnTo>
                  <a:lnTo>
                    <a:pt x="674" y="103"/>
                  </a:lnTo>
                  <a:lnTo>
                    <a:pt x="663" y="91"/>
                  </a:lnTo>
                  <a:lnTo>
                    <a:pt x="649" y="80"/>
                  </a:lnTo>
                  <a:lnTo>
                    <a:pt x="636" y="68"/>
                  </a:lnTo>
                  <a:lnTo>
                    <a:pt x="622" y="57"/>
                  </a:lnTo>
                  <a:lnTo>
                    <a:pt x="607" y="48"/>
                  </a:lnTo>
                  <a:lnTo>
                    <a:pt x="592" y="39"/>
                  </a:lnTo>
                  <a:lnTo>
                    <a:pt x="575" y="32"/>
                  </a:lnTo>
                  <a:lnTo>
                    <a:pt x="558" y="26"/>
                  </a:lnTo>
                  <a:lnTo>
                    <a:pt x="539" y="22"/>
                  </a:lnTo>
                  <a:lnTo>
                    <a:pt x="520" y="19"/>
                  </a:lnTo>
                  <a:lnTo>
                    <a:pt x="500" y="19"/>
                  </a:lnTo>
                  <a:lnTo>
                    <a:pt x="500" y="19"/>
                  </a:lnTo>
                  <a:lnTo>
                    <a:pt x="480" y="19"/>
                  </a:lnTo>
                  <a:lnTo>
                    <a:pt x="462" y="22"/>
                  </a:lnTo>
                  <a:lnTo>
                    <a:pt x="443" y="26"/>
                  </a:lnTo>
                  <a:lnTo>
                    <a:pt x="426" y="32"/>
                  </a:lnTo>
                  <a:lnTo>
                    <a:pt x="409" y="39"/>
                  </a:lnTo>
                  <a:lnTo>
                    <a:pt x="394" y="48"/>
                  </a:lnTo>
                  <a:lnTo>
                    <a:pt x="379" y="57"/>
                  </a:lnTo>
                  <a:lnTo>
                    <a:pt x="365" y="68"/>
                  </a:lnTo>
                  <a:lnTo>
                    <a:pt x="351" y="80"/>
                  </a:lnTo>
                  <a:lnTo>
                    <a:pt x="338" y="91"/>
                  </a:lnTo>
                  <a:lnTo>
                    <a:pt x="326" y="103"/>
                  </a:lnTo>
                  <a:lnTo>
                    <a:pt x="314" y="117"/>
                  </a:lnTo>
                  <a:lnTo>
                    <a:pt x="293" y="144"/>
                  </a:lnTo>
                  <a:lnTo>
                    <a:pt x="274" y="171"/>
                  </a:lnTo>
                  <a:lnTo>
                    <a:pt x="274" y="171"/>
                  </a:lnTo>
                  <a:lnTo>
                    <a:pt x="249" y="210"/>
                  </a:lnTo>
                  <a:lnTo>
                    <a:pt x="249" y="210"/>
                  </a:lnTo>
                  <a:lnTo>
                    <a:pt x="231" y="239"/>
                  </a:lnTo>
                  <a:lnTo>
                    <a:pt x="211" y="267"/>
                  </a:lnTo>
                  <a:lnTo>
                    <a:pt x="201" y="281"/>
                  </a:lnTo>
                  <a:lnTo>
                    <a:pt x="190" y="295"/>
                  </a:lnTo>
                  <a:lnTo>
                    <a:pt x="179" y="307"/>
                  </a:lnTo>
                  <a:lnTo>
                    <a:pt x="167" y="320"/>
                  </a:lnTo>
                  <a:lnTo>
                    <a:pt x="154" y="331"/>
                  </a:lnTo>
                  <a:lnTo>
                    <a:pt x="142" y="341"/>
                  </a:lnTo>
                  <a:lnTo>
                    <a:pt x="127" y="351"/>
                  </a:lnTo>
                  <a:lnTo>
                    <a:pt x="113" y="358"/>
                  </a:lnTo>
                  <a:lnTo>
                    <a:pt x="96" y="365"/>
                  </a:lnTo>
                  <a:lnTo>
                    <a:pt x="80" y="370"/>
                  </a:lnTo>
                  <a:lnTo>
                    <a:pt x="62" y="373"/>
                  </a:lnTo>
                  <a:lnTo>
                    <a:pt x="44" y="374"/>
                  </a:lnTo>
                  <a:lnTo>
                    <a:pt x="44" y="374"/>
                  </a:lnTo>
                  <a:lnTo>
                    <a:pt x="40" y="375"/>
                  </a:lnTo>
                  <a:lnTo>
                    <a:pt x="35" y="376"/>
                  </a:lnTo>
                  <a:lnTo>
                    <a:pt x="29" y="380"/>
                  </a:lnTo>
                  <a:lnTo>
                    <a:pt x="25" y="384"/>
                  </a:lnTo>
                  <a:lnTo>
                    <a:pt x="22" y="388"/>
                  </a:lnTo>
                  <a:lnTo>
                    <a:pt x="22" y="388"/>
                  </a:lnTo>
                  <a:lnTo>
                    <a:pt x="19" y="395"/>
                  </a:lnTo>
                  <a:lnTo>
                    <a:pt x="18" y="402"/>
                  </a:lnTo>
                  <a:lnTo>
                    <a:pt x="19" y="411"/>
                  </a:lnTo>
                  <a:lnTo>
                    <a:pt x="22" y="418"/>
                  </a:lnTo>
                  <a:lnTo>
                    <a:pt x="22" y="418"/>
                  </a:lnTo>
                  <a:lnTo>
                    <a:pt x="25" y="421"/>
                  </a:lnTo>
                  <a:lnTo>
                    <a:pt x="29" y="424"/>
                  </a:lnTo>
                  <a:lnTo>
                    <a:pt x="35" y="427"/>
                  </a:lnTo>
                  <a:lnTo>
                    <a:pt x="44" y="428"/>
                  </a:lnTo>
                  <a:lnTo>
                    <a:pt x="44" y="428"/>
                  </a:lnTo>
                  <a:lnTo>
                    <a:pt x="44" y="428"/>
                  </a:lnTo>
                  <a:lnTo>
                    <a:pt x="63" y="426"/>
                  </a:lnTo>
                  <a:lnTo>
                    <a:pt x="83" y="423"/>
                  </a:lnTo>
                  <a:lnTo>
                    <a:pt x="102" y="419"/>
                  </a:lnTo>
                  <a:lnTo>
                    <a:pt x="118" y="413"/>
                  </a:lnTo>
                  <a:lnTo>
                    <a:pt x="135" y="405"/>
                  </a:lnTo>
                  <a:lnTo>
                    <a:pt x="150" y="397"/>
                  </a:lnTo>
                  <a:lnTo>
                    <a:pt x="166" y="388"/>
                  </a:lnTo>
                  <a:lnTo>
                    <a:pt x="179" y="378"/>
                  </a:lnTo>
                  <a:lnTo>
                    <a:pt x="192" y="367"/>
                  </a:lnTo>
                  <a:lnTo>
                    <a:pt x="206" y="355"/>
                  </a:lnTo>
                  <a:lnTo>
                    <a:pt x="217" y="342"/>
                  </a:lnTo>
                  <a:lnTo>
                    <a:pt x="228" y="330"/>
                  </a:lnTo>
                  <a:lnTo>
                    <a:pt x="250" y="303"/>
                  </a:lnTo>
                  <a:lnTo>
                    <a:pt x="270" y="275"/>
                  </a:lnTo>
                  <a:lnTo>
                    <a:pt x="270" y="275"/>
                  </a:lnTo>
                  <a:lnTo>
                    <a:pt x="294" y="236"/>
                  </a:lnTo>
                  <a:lnTo>
                    <a:pt x="294" y="236"/>
                  </a:lnTo>
                  <a:lnTo>
                    <a:pt x="313" y="207"/>
                  </a:lnTo>
                  <a:lnTo>
                    <a:pt x="333" y="178"/>
                  </a:lnTo>
                  <a:lnTo>
                    <a:pt x="344" y="163"/>
                  </a:lnTo>
                  <a:lnTo>
                    <a:pt x="354" y="150"/>
                  </a:lnTo>
                  <a:lnTo>
                    <a:pt x="366" y="137"/>
                  </a:lnTo>
                  <a:lnTo>
                    <a:pt x="378" y="124"/>
                  </a:lnTo>
                  <a:lnTo>
                    <a:pt x="390" y="114"/>
                  </a:lnTo>
                  <a:lnTo>
                    <a:pt x="404" y="103"/>
                  </a:lnTo>
                  <a:lnTo>
                    <a:pt x="417" y="94"/>
                  </a:lnTo>
                  <a:lnTo>
                    <a:pt x="432" y="86"/>
                  </a:lnTo>
                  <a:lnTo>
                    <a:pt x="448" y="80"/>
                  </a:lnTo>
                  <a:lnTo>
                    <a:pt x="465" y="76"/>
                  </a:lnTo>
                  <a:lnTo>
                    <a:pt x="482" y="72"/>
                  </a:lnTo>
                  <a:lnTo>
                    <a:pt x="500" y="71"/>
                  </a:lnTo>
                  <a:lnTo>
                    <a:pt x="500" y="71"/>
                  </a:lnTo>
                  <a:lnTo>
                    <a:pt x="518" y="72"/>
                  </a:lnTo>
                  <a:lnTo>
                    <a:pt x="536" y="76"/>
                  </a:lnTo>
                  <a:lnTo>
                    <a:pt x="552" y="80"/>
                  </a:lnTo>
                  <a:lnTo>
                    <a:pt x="569" y="86"/>
                  </a:lnTo>
                  <a:lnTo>
                    <a:pt x="583" y="94"/>
                  </a:lnTo>
                  <a:lnTo>
                    <a:pt x="597" y="103"/>
                  </a:lnTo>
                  <a:lnTo>
                    <a:pt x="610" y="114"/>
                  </a:lnTo>
                  <a:lnTo>
                    <a:pt x="623" y="125"/>
                  </a:lnTo>
                  <a:lnTo>
                    <a:pt x="635" y="137"/>
                  </a:lnTo>
                  <a:lnTo>
                    <a:pt x="646" y="150"/>
                  </a:lnTo>
                  <a:lnTo>
                    <a:pt x="657" y="163"/>
                  </a:lnTo>
                  <a:lnTo>
                    <a:pt x="668" y="178"/>
                  </a:lnTo>
                  <a:lnTo>
                    <a:pt x="688" y="207"/>
                  </a:lnTo>
                  <a:lnTo>
                    <a:pt x="706" y="236"/>
                  </a:lnTo>
                  <a:lnTo>
                    <a:pt x="706" y="236"/>
                  </a:lnTo>
                  <a:lnTo>
                    <a:pt x="731" y="275"/>
                  </a:lnTo>
                  <a:lnTo>
                    <a:pt x="731" y="275"/>
                  </a:lnTo>
                  <a:lnTo>
                    <a:pt x="751" y="303"/>
                  </a:lnTo>
                  <a:lnTo>
                    <a:pt x="772" y="330"/>
                  </a:lnTo>
                  <a:lnTo>
                    <a:pt x="784" y="342"/>
                  </a:lnTo>
                  <a:lnTo>
                    <a:pt x="795" y="355"/>
                  </a:lnTo>
                  <a:lnTo>
                    <a:pt x="808" y="367"/>
                  </a:lnTo>
                  <a:lnTo>
                    <a:pt x="822" y="378"/>
                  </a:lnTo>
                  <a:lnTo>
                    <a:pt x="835" y="388"/>
                  </a:lnTo>
                  <a:lnTo>
                    <a:pt x="851" y="397"/>
                  </a:lnTo>
                  <a:lnTo>
                    <a:pt x="866" y="405"/>
                  </a:lnTo>
                  <a:lnTo>
                    <a:pt x="883" y="413"/>
                  </a:lnTo>
                  <a:lnTo>
                    <a:pt x="899" y="419"/>
                  </a:lnTo>
                  <a:lnTo>
                    <a:pt x="918" y="423"/>
                  </a:lnTo>
                  <a:lnTo>
                    <a:pt x="937" y="426"/>
                  </a:lnTo>
                  <a:lnTo>
                    <a:pt x="957" y="428"/>
                  </a:lnTo>
                  <a:lnTo>
                    <a:pt x="957" y="428"/>
                  </a:lnTo>
                  <a:lnTo>
                    <a:pt x="965" y="427"/>
                  </a:lnTo>
                  <a:lnTo>
                    <a:pt x="971" y="424"/>
                  </a:lnTo>
                  <a:lnTo>
                    <a:pt x="975" y="421"/>
                  </a:lnTo>
                  <a:lnTo>
                    <a:pt x="979" y="418"/>
                  </a:lnTo>
                  <a:lnTo>
                    <a:pt x="979" y="418"/>
                  </a:lnTo>
                  <a:lnTo>
                    <a:pt x="982" y="411"/>
                  </a:lnTo>
                  <a:lnTo>
                    <a:pt x="983" y="402"/>
                  </a:lnTo>
                  <a:lnTo>
                    <a:pt x="983"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8" name="Rectangle 41">
              <a:extLst>
                <a:ext uri="{FF2B5EF4-FFF2-40B4-BE49-F238E27FC236}">
                  <a16:creationId xmlns:a16="http://schemas.microsoft.com/office/drawing/2014/main" id="{3CA15A88-BC4D-BA5F-D3B4-638D29C25B37}"/>
                </a:ext>
              </a:extLst>
            </p:cNvPr>
            <p:cNvSpPr>
              <a:spLocks noChangeArrowheads="1"/>
            </p:cNvSpPr>
            <p:nvPr/>
          </p:nvSpPr>
          <p:spPr bwMode="auto">
            <a:xfrm>
              <a:off x="513030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09" name="Rectangle 42">
              <a:extLst>
                <a:ext uri="{FF2B5EF4-FFF2-40B4-BE49-F238E27FC236}">
                  <a16:creationId xmlns:a16="http://schemas.microsoft.com/office/drawing/2014/main" id="{8DAABD29-2F4E-B711-66CF-E3142F61E258}"/>
                </a:ext>
              </a:extLst>
            </p:cNvPr>
            <p:cNvSpPr>
              <a:spLocks noChangeArrowheads="1"/>
            </p:cNvSpPr>
            <p:nvPr/>
          </p:nvSpPr>
          <p:spPr bwMode="auto">
            <a:xfrm>
              <a:off x="530334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0" name="Rectangle 43">
              <a:extLst>
                <a:ext uri="{FF2B5EF4-FFF2-40B4-BE49-F238E27FC236}">
                  <a16:creationId xmlns:a16="http://schemas.microsoft.com/office/drawing/2014/main" id="{BE2AC785-0194-2387-7CA7-69EFB7D95532}"/>
                </a:ext>
              </a:extLst>
            </p:cNvPr>
            <p:cNvSpPr>
              <a:spLocks noChangeArrowheads="1"/>
            </p:cNvSpPr>
            <p:nvPr/>
          </p:nvSpPr>
          <p:spPr bwMode="auto">
            <a:xfrm>
              <a:off x="535890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1" name="Rectangle 44">
              <a:extLst>
                <a:ext uri="{FF2B5EF4-FFF2-40B4-BE49-F238E27FC236}">
                  <a16:creationId xmlns:a16="http://schemas.microsoft.com/office/drawing/2014/main" id="{DD6ADBA8-2A02-8866-4D81-ECBEEED34452}"/>
                </a:ext>
              </a:extLst>
            </p:cNvPr>
            <p:cNvSpPr>
              <a:spLocks noChangeArrowheads="1"/>
            </p:cNvSpPr>
            <p:nvPr/>
          </p:nvSpPr>
          <p:spPr bwMode="auto">
            <a:xfrm>
              <a:off x="4715969"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2" name="Rectangle 45">
              <a:extLst>
                <a:ext uri="{FF2B5EF4-FFF2-40B4-BE49-F238E27FC236}">
                  <a16:creationId xmlns:a16="http://schemas.microsoft.com/office/drawing/2014/main" id="{DA4896AC-CD35-11DC-B8FD-160DAEB4E7FE}"/>
                </a:ext>
              </a:extLst>
            </p:cNvPr>
            <p:cNvSpPr>
              <a:spLocks noChangeArrowheads="1"/>
            </p:cNvSpPr>
            <p:nvPr/>
          </p:nvSpPr>
          <p:spPr bwMode="auto">
            <a:xfrm>
              <a:off x="4771532"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3" name="Rectangle 46">
              <a:extLst>
                <a:ext uri="{FF2B5EF4-FFF2-40B4-BE49-F238E27FC236}">
                  <a16:creationId xmlns:a16="http://schemas.microsoft.com/office/drawing/2014/main" id="{0D4F89E5-13D2-C841-7B4F-6BA49E66495E}"/>
                </a:ext>
              </a:extLst>
            </p:cNvPr>
            <p:cNvSpPr>
              <a:spLocks noChangeArrowheads="1"/>
            </p:cNvSpPr>
            <p:nvPr/>
          </p:nvSpPr>
          <p:spPr bwMode="auto">
            <a:xfrm>
              <a:off x="5071569"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4" name="Rectangle 47">
              <a:extLst>
                <a:ext uri="{FF2B5EF4-FFF2-40B4-BE49-F238E27FC236}">
                  <a16:creationId xmlns:a16="http://schemas.microsoft.com/office/drawing/2014/main" id="{B70F451E-3819-678F-15E8-4FF6F2615A8B}"/>
                </a:ext>
              </a:extLst>
            </p:cNvPr>
            <p:cNvSpPr>
              <a:spLocks noChangeArrowheads="1"/>
            </p:cNvSpPr>
            <p:nvPr/>
          </p:nvSpPr>
          <p:spPr bwMode="auto">
            <a:xfrm>
              <a:off x="50128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5" name="Rectangle 48">
              <a:extLst>
                <a:ext uri="{FF2B5EF4-FFF2-40B4-BE49-F238E27FC236}">
                  <a16:creationId xmlns:a16="http://schemas.microsoft.com/office/drawing/2014/main" id="{920F6781-7964-A825-234B-0809324D0DE8}"/>
                </a:ext>
              </a:extLst>
            </p:cNvPr>
            <p:cNvSpPr>
              <a:spLocks noChangeArrowheads="1"/>
            </p:cNvSpPr>
            <p:nvPr/>
          </p:nvSpPr>
          <p:spPr bwMode="auto">
            <a:xfrm>
              <a:off x="4954094"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6" name="Freeform 49">
              <a:extLst>
                <a:ext uri="{FF2B5EF4-FFF2-40B4-BE49-F238E27FC236}">
                  <a16:creationId xmlns:a16="http://schemas.microsoft.com/office/drawing/2014/main" id="{7AB91C4A-77AA-7F8C-28D0-4D5FF69F586C}"/>
                </a:ext>
              </a:extLst>
            </p:cNvPr>
            <p:cNvSpPr>
              <a:spLocks/>
            </p:cNvSpPr>
            <p:nvPr/>
          </p:nvSpPr>
          <p:spPr bwMode="auto">
            <a:xfrm>
              <a:off x="4657232" y="5881688"/>
              <a:ext cx="779463" cy="339725"/>
            </a:xfrm>
            <a:custGeom>
              <a:avLst/>
              <a:gdLst>
                <a:gd name="T0" fmla="*/ 46 w 982"/>
                <a:gd name="T1" fmla="*/ 71 h 427"/>
                <a:gd name="T2" fmla="*/ 74 w 982"/>
                <a:gd name="T3" fmla="*/ 76 h 427"/>
                <a:gd name="T4" fmla="*/ 126 w 982"/>
                <a:gd name="T5" fmla="*/ 101 h 427"/>
                <a:gd name="T6" fmla="*/ 168 w 982"/>
                <a:gd name="T7" fmla="*/ 140 h 427"/>
                <a:gd name="T8" fmla="*/ 216 w 982"/>
                <a:gd name="T9" fmla="*/ 204 h 427"/>
                <a:gd name="T10" fmla="*/ 258 w 982"/>
                <a:gd name="T11" fmla="*/ 270 h 427"/>
                <a:gd name="T12" fmla="*/ 302 w 982"/>
                <a:gd name="T13" fmla="*/ 329 h 427"/>
                <a:gd name="T14" fmla="*/ 342 w 982"/>
                <a:gd name="T15" fmla="*/ 368 h 427"/>
                <a:gd name="T16" fmla="*/ 385 w 982"/>
                <a:gd name="T17" fmla="*/ 399 h 427"/>
                <a:gd name="T18" fmla="*/ 435 w 982"/>
                <a:gd name="T19" fmla="*/ 419 h 427"/>
                <a:gd name="T20" fmla="*/ 491 w 982"/>
                <a:gd name="T21" fmla="*/ 427 h 427"/>
                <a:gd name="T22" fmla="*/ 529 w 982"/>
                <a:gd name="T23" fmla="*/ 424 h 427"/>
                <a:gd name="T24" fmla="*/ 581 w 982"/>
                <a:gd name="T25" fmla="*/ 407 h 427"/>
                <a:gd name="T26" fmla="*/ 626 w 982"/>
                <a:gd name="T27" fmla="*/ 379 h 427"/>
                <a:gd name="T28" fmla="*/ 667 w 982"/>
                <a:gd name="T29" fmla="*/ 343 h 427"/>
                <a:gd name="T30" fmla="*/ 703 w 982"/>
                <a:gd name="T31" fmla="*/ 301 h 427"/>
                <a:gd name="T32" fmla="*/ 745 w 982"/>
                <a:gd name="T33" fmla="*/ 237 h 427"/>
                <a:gd name="T34" fmla="*/ 802 w 982"/>
                <a:gd name="T35" fmla="*/ 155 h 427"/>
                <a:gd name="T36" fmla="*/ 841 w 982"/>
                <a:gd name="T37" fmla="*/ 112 h 427"/>
                <a:gd name="T38" fmla="*/ 890 w 982"/>
                <a:gd name="T39" fmla="*/ 82 h 427"/>
                <a:gd name="T40" fmla="*/ 927 w 982"/>
                <a:gd name="T41" fmla="*/ 72 h 427"/>
                <a:gd name="T42" fmla="*/ 948 w 982"/>
                <a:gd name="T43" fmla="*/ 70 h 427"/>
                <a:gd name="T44" fmla="*/ 969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4 w 982"/>
                <a:gd name="T57" fmla="*/ 13 h 427"/>
                <a:gd name="T58" fmla="*/ 827 w 982"/>
                <a:gd name="T59" fmla="*/ 37 h 427"/>
                <a:gd name="T60" fmla="*/ 785 w 982"/>
                <a:gd name="T61" fmla="*/ 70 h 427"/>
                <a:gd name="T62" fmla="*/ 748 w 982"/>
                <a:gd name="T63" fmla="*/ 110 h 427"/>
                <a:gd name="T64" fmla="*/ 714 w 982"/>
                <a:gd name="T65" fmla="*/ 156 h 427"/>
                <a:gd name="T66" fmla="*/ 650 w 982"/>
                <a:gd name="T67" fmla="*/ 255 h 427"/>
                <a:gd name="T68" fmla="*/ 612 w 982"/>
                <a:gd name="T69" fmla="*/ 301 h 427"/>
                <a:gd name="T70" fmla="*/ 567 w 982"/>
                <a:gd name="T71" fmla="*/ 336 h 427"/>
                <a:gd name="T72" fmla="*/ 532 w 982"/>
                <a:gd name="T73" fmla="*/ 350 h 427"/>
                <a:gd name="T74" fmla="*/ 502 w 982"/>
                <a:gd name="T75" fmla="*/ 355 h 427"/>
                <a:gd name="T76" fmla="*/ 481 w 982"/>
                <a:gd name="T77" fmla="*/ 355 h 427"/>
                <a:gd name="T78" fmla="*/ 451 w 982"/>
                <a:gd name="T79" fmla="*/ 350 h 427"/>
                <a:gd name="T80" fmla="*/ 416 w 982"/>
                <a:gd name="T81" fmla="*/ 336 h 427"/>
                <a:gd name="T82" fmla="*/ 371 w 982"/>
                <a:gd name="T83" fmla="*/ 301 h 427"/>
                <a:gd name="T84" fmla="*/ 332 w 982"/>
                <a:gd name="T85" fmla="*/ 255 h 427"/>
                <a:gd name="T86" fmla="*/ 267 w 982"/>
                <a:gd name="T87" fmla="*/ 156 h 427"/>
                <a:gd name="T88" fmla="*/ 234 w 982"/>
                <a:gd name="T89" fmla="*/ 110 h 427"/>
                <a:gd name="T90" fmla="*/ 197 w 982"/>
                <a:gd name="T91" fmla="*/ 70 h 427"/>
                <a:gd name="T92" fmla="*/ 156 w 982"/>
                <a:gd name="T93" fmla="*/ 37 h 427"/>
                <a:gd name="T94" fmla="*/ 109 w 982"/>
                <a:gd name="T95" fmla="*/ 13 h 427"/>
                <a:gd name="T96" fmla="*/ 54 w 982"/>
                <a:gd name="T97" fmla="*/ 1 h 427"/>
                <a:gd name="T98" fmla="*/ 26 w 982"/>
                <a:gd name="T99" fmla="*/ 0 h 427"/>
                <a:gd name="T100" fmla="*/ 8 w 982"/>
                <a:gd name="T101" fmla="*/ 10 h 427"/>
                <a:gd name="T102" fmla="*/ 1 w 982"/>
                <a:gd name="T103" fmla="*/ 26 h 427"/>
                <a:gd name="T104" fmla="*/ 2 w 982"/>
                <a:gd name="T105" fmla="*/ 46 h 427"/>
                <a:gd name="T106" fmla="*/ 14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6" y="71"/>
                  </a:lnTo>
                  <a:lnTo>
                    <a:pt x="55" y="72"/>
                  </a:lnTo>
                  <a:lnTo>
                    <a:pt x="65" y="74"/>
                  </a:lnTo>
                  <a:lnTo>
                    <a:pt x="74" y="76"/>
                  </a:lnTo>
                  <a:lnTo>
                    <a:pt x="93" y="82"/>
                  </a:lnTo>
                  <a:lnTo>
                    <a:pt x="111" y="91"/>
                  </a:lnTo>
                  <a:lnTo>
                    <a:pt x="126" y="101"/>
                  </a:lnTo>
                  <a:lnTo>
                    <a:pt x="140" y="112"/>
                  </a:lnTo>
                  <a:lnTo>
                    <a:pt x="155" y="126"/>
                  </a:lnTo>
                  <a:lnTo>
                    <a:pt x="168" y="140"/>
                  </a:lnTo>
                  <a:lnTo>
                    <a:pt x="181" y="155"/>
                  </a:lnTo>
                  <a:lnTo>
                    <a:pt x="193" y="170"/>
                  </a:lnTo>
                  <a:lnTo>
                    <a:pt x="216" y="204"/>
                  </a:lnTo>
                  <a:lnTo>
                    <a:pt x="236" y="237"/>
                  </a:lnTo>
                  <a:lnTo>
                    <a:pt x="258" y="270"/>
                  </a:lnTo>
                  <a:lnTo>
                    <a:pt x="258" y="270"/>
                  </a:lnTo>
                  <a:lnTo>
                    <a:pt x="280" y="301"/>
                  </a:lnTo>
                  <a:lnTo>
                    <a:pt x="291" y="315"/>
                  </a:lnTo>
                  <a:lnTo>
                    <a:pt x="302" y="329"/>
                  </a:lnTo>
                  <a:lnTo>
                    <a:pt x="315" y="343"/>
                  </a:lnTo>
                  <a:lnTo>
                    <a:pt x="328" y="355"/>
                  </a:lnTo>
                  <a:lnTo>
                    <a:pt x="342" y="368"/>
                  </a:lnTo>
                  <a:lnTo>
                    <a:pt x="355" y="379"/>
                  </a:lnTo>
                  <a:lnTo>
                    <a:pt x="370" y="389"/>
                  </a:lnTo>
                  <a:lnTo>
                    <a:pt x="385" y="399"/>
                  </a:lnTo>
                  <a:lnTo>
                    <a:pt x="402" y="407"/>
                  </a:lnTo>
                  <a:lnTo>
                    <a:pt x="418" y="413"/>
                  </a:lnTo>
                  <a:lnTo>
                    <a:pt x="435" y="419"/>
                  </a:lnTo>
                  <a:lnTo>
                    <a:pt x="453" y="424"/>
                  </a:lnTo>
                  <a:lnTo>
                    <a:pt x="472" y="426"/>
                  </a:lnTo>
                  <a:lnTo>
                    <a:pt x="491" y="427"/>
                  </a:lnTo>
                  <a:lnTo>
                    <a:pt x="491" y="427"/>
                  </a:lnTo>
                  <a:lnTo>
                    <a:pt x="511" y="426"/>
                  </a:lnTo>
                  <a:lnTo>
                    <a:pt x="529" y="424"/>
                  </a:lnTo>
                  <a:lnTo>
                    <a:pt x="548" y="419"/>
                  </a:lnTo>
                  <a:lnTo>
                    <a:pt x="565" y="413"/>
                  </a:lnTo>
                  <a:lnTo>
                    <a:pt x="581" y="407"/>
                  </a:lnTo>
                  <a:lnTo>
                    <a:pt x="598" y="399"/>
                  </a:lnTo>
                  <a:lnTo>
                    <a:pt x="612" y="389"/>
                  </a:lnTo>
                  <a:lnTo>
                    <a:pt x="626" y="379"/>
                  </a:lnTo>
                  <a:lnTo>
                    <a:pt x="641" y="368"/>
                  </a:lnTo>
                  <a:lnTo>
                    <a:pt x="654" y="355"/>
                  </a:lnTo>
                  <a:lnTo>
                    <a:pt x="667" y="343"/>
                  </a:lnTo>
                  <a:lnTo>
                    <a:pt x="679" y="329"/>
                  </a:lnTo>
                  <a:lnTo>
                    <a:pt x="691" y="315"/>
                  </a:lnTo>
                  <a:lnTo>
                    <a:pt x="703" y="301"/>
                  </a:lnTo>
                  <a:lnTo>
                    <a:pt x="724" y="270"/>
                  </a:lnTo>
                  <a:lnTo>
                    <a:pt x="724" y="270"/>
                  </a:lnTo>
                  <a:lnTo>
                    <a:pt x="745" y="237"/>
                  </a:lnTo>
                  <a:lnTo>
                    <a:pt x="767" y="204"/>
                  </a:lnTo>
                  <a:lnTo>
                    <a:pt x="790" y="170"/>
                  </a:lnTo>
                  <a:lnTo>
                    <a:pt x="802" y="155"/>
                  </a:lnTo>
                  <a:lnTo>
                    <a:pt x="814" y="140"/>
                  </a:lnTo>
                  <a:lnTo>
                    <a:pt x="828" y="126"/>
                  </a:lnTo>
                  <a:lnTo>
                    <a:pt x="841" y="112"/>
                  </a:lnTo>
                  <a:lnTo>
                    <a:pt x="857" y="101"/>
                  </a:lnTo>
                  <a:lnTo>
                    <a:pt x="872" y="91"/>
                  </a:lnTo>
                  <a:lnTo>
                    <a:pt x="890" y="82"/>
                  </a:lnTo>
                  <a:lnTo>
                    <a:pt x="907" y="76"/>
                  </a:lnTo>
                  <a:lnTo>
                    <a:pt x="917" y="74"/>
                  </a:lnTo>
                  <a:lnTo>
                    <a:pt x="927" y="72"/>
                  </a:lnTo>
                  <a:lnTo>
                    <a:pt x="937" y="71"/>
                  </a:lnTo>
                  <a:lnTo>
                    <a:pt x="948" y="70"/>
                  </a:lnTo>
                  <a:lnTo>
                    <a:pt x="948" y="70"/>
                  </a:lnTo>
                  <a:lnTo>
                    <a:pt x="956" y="69"/>
                  </a:lnTo>
                  <a:lnTo>
                    <a:pt x="963" y="67"/>
                  </a:lnTo>
                  <a:lnTo>
                    <a:pt x="969" y="63"/>
                  </a:lnTo>
                  <a:lnTo>
                    <a:pt x="973" y="59"/>
                  </a:lnTo>
                  <a:lnTo>
                    <a:pt x="977" y="52"/>
                  </a:lnTo>
                  <a:lnTo>
                    <a:pt x="979" y="46"/>
                  </a:lnTo>
                  <a:lnTo>
                    <a:pt x="981" y="40"/>
                  </a:lnTo>
                  <a:lnTo>
                    <a:pt x="982" y="34"/>
                  </a:lnTo>
                  <a:lnTo>
                    <a:pt x="981" y="26"/>
                  </a:lnTo>
                  <a:lnTo>
                    <a:pt x="980" y="20"/>
                  </a:lnTo>
                  <a:lnTo>
                    <a:pt x="977" y="15"/>
                  </a:lnTo>
                  <a:lnTo>
                    <a:pt x="973" y="10"/>
                  </a:lnTo>
                  <a:lnTo>
                    <a:pt x="969" y="5"/>
                  </a:lnTo>
                  <a:lnTo>
                    <a:pt x="963" y="2"/>
                  </a:lnTo>
                  <a:lnTo>
                    <a:pt x="956" y="0"/>
                  </a:lnTo>
                  <a:lnTo>
                    <a:pt x="948" y="0"/>
                  </a:lnTo>
                  <a:lnTo>
                    <a:pt x="948" y="0"/>
                  </a:lnTo>
                  <a:lnTo>
                    <a:pt x="928" y="1"/>
                  </a:lnTo>
                  <a:lnTo>
                    <a:pt x="909" y="4"/>
                  </a:lnTo>
                  <a:lnTo>
                    <a:pt x="892" y="8"/>
                  </a:lnTo>
                  <a:lnTo>
                    <a:pt x="874" y="13"/>
                  </a:lnTo>
                  <a:lnTo>
                    <a:pt x="858" y="20"/>
                  </a:lnTo>
                  <a:lnTo>
                    <a:pt x="842" y="27"/>
                  </a:lnTo>
                  <a:lnTo>
                    <a:pt x="827" y="37"/>
                  </a:lnTo>
                  <a:lnTo>
                    <a:pt x="812" y="47"/>
                  </a:lnTo>
                  <a:lnTo>
                    <a:pt x="799" y="57"/>
                  </a:lnTo>
                  <a:lnTo>
                    <a:pt x="785" y="70"/>
                  </a:lnTo>
                  <a:lnTo>
                    <a:pt x="772" y="82"/>
                  </a:lnTo>
                  <a:lnTo>
                    <a:pt x="760" y="96"/>
                  </a:lnTo>
                  <a:lnTo>
                    <a:pt x="748" y="110"/>
                  </a:lnTo>
                  <a:lnTo>
                    <a:pt x="737" y="125"/>
                  </a:lnTo>
                  <a:lnTo>
                    <a:pt x="714" y="156"/>
                  </a:lnTo>
                  <a:lnTo>
                    <a:pt x="714" y="156"/>
                  </a:lnTo>
                  <a:lnTo>
                    <a:pt x="694" y="188"/>
                  </a:lnTo>
                  <a:lnTo>
                    <a:pt x="673" y="221"/>
                  </a:lnTo>
                  <a:lnTo>
                    <a:pt x="650" y="255"/>
                  </a:lnTo>
                  <a:lnTo>
                    <a:pt x="638" y="271"/>
                  </a:lnTo>
                  <a:lnTo>
                    <a:pt x="625" y="286"/>
                  </a:lnTo>
                  <a:lnTo>
                    <a:pt x="612" y="301"/>
                  </a:lnTo>
                  <a:lnTo>
                    <a:pt x="598" y="314"/>
                  </a:lnTo>
                  <a:lnTo>
                    <a:pt x="582" y="325"/>
                  </a:lnTo>
                  <a:lnTo>
                    <a:pt x="567" y="336"/>
                  </a:lnTo>
                  <a:lnTo>
                    <a:pt x="549" y="344"/>
                  </a:lnTo>
                  <a:lnTo>
                    <a:pt x="541" y="348"/>
                  </a:lnTo>
                  <a:lnTo>
                    <a:pt x="532" y="350"/>
                  </a:lnTo>
                  <a:lnTo>
                    <a:pt x="522" y="352"/>
                  </a:lnTo>
                  <a:lnTo>
                    <a:pt x="512" y="354"/>
                  </a:lnTo>
                  <a:lnTo>
                    <a:pt x="502" y="355"/>
                  </a:lnTo>
                  <a:lnTo>
                    <a:pt x="491" y="355"/>
                  </a:lnTo>
                  <a:lnTo>
                    <a:pt x="491" y="355"/>
                  </a:lnTo>
                  <a:lnTo>
                    <a:pt x="481" y="355"/>
                  </a:lnTo>
                  <a:lnTo>
                    <a:pt x="471" y="354"/>
                  </a:lnTo>
                  <a:lnTo>
                    <a:pt x="460" y="352"/>
                  </a:lnTo>
                  <a:lnTo>
                    <a:pt x="451" y="350"/>
                  </a:lnTo>
                  <a:lnTo>
                    <a:pt x="442" y="348"/>
                  </a:lnTo>
                  <a:lnTo>
                    <a:pt x="432" y="344"/>
                  </a:lnTo>
                  <a:lnTo>
                    <a:pt x="416" y="336"/>
                  </a:lnTo>
                  <a:lnTo>
                    <a:pt x="399" y="325"/>
                  </a:lnTo>
                  <a:lnTo>
                    <a:pt x="385" y="314"/>
                  </a:lnTo>
                  <a:lnTo>
                    <a:pt x="371" y="301"/>
                  </a:lnTo>
                  <a:lnTo>
                    <a:pt x="357" y="286"/>
                  </a:lnTo>
                  <a:lnTo>
                    <a:pt x="345" y="271"/>
                  </a:lnTo>
                  <a:lnTo>
                    <a:pt x="332" y="255"/>
                  </a:lnTo>
                  <a:lnTo>
                    <a:pt x="310" y="221"/>
                  </a:lnTo>
                  <a:lnTo>
                    <a:pt x="288" y="188"/>
                  </a:lnTo>
                  <a:lnTo>
                    <a:pt x="267" y="156"/>
                  </a:lnTo>
                  <a:lnTo>
                    <a:pt x="267" y="156"/>
                  </a:lnTo>
                  <a:lnTo>
                    <a:pt x="246" y="125"/>
                  </a:lnTo>
                  <a:lnTo>
                    <a:pt x="234" y="110"/>
                  </a:lnTo>
                  <a:lnTo>
                    <a:pt x="222" y="96"/>
                  </a:lnTo>
                  <a:lnTo>
                    <a:pt x="210" y="82"/>
                  </a:lnTo>
                  <a:lnTo>
                    <a:pt x="197" y="70"/>
                  </a:lnTo>
                  <a:lnTo>
                    <a:pt x="184" y="57"/>
                  </a:lnTo>
                  <a:lnTo>
                    <a:pt x="170" y="47"/>
                  </a:lnTo>
                  <a:lnTo>
                    <a:pt x="156" y="37"/>
                  </a:lnTo>
                  <a:lnTo>
                    <a:pt x="140" y="27"/>
                  </a:lnTo>
                  <a:lnTo>
                    <a:pt x="125" y="20"/>
                  </a:lnTo>
                  <a:lnTo>
                    <a:pt x="109" y="13"/>
                  </a:lnTo>
                  <a:lnTo>
                    <a:pt x="91" y="8"/>
                  </a:lnTo>
                  <a:lnTo>
                    <a:pt x="73" y="4"/>
                  </a:lnTo>
                  <a:lnTo>
                    <a:pt x="54" y="1"/>
                  </a:lnTo>
                  <a:lnTo>
                    <a:pt x="34" y="0"/>
                  </a:lnTo>
                  <a:lnTo>
                    <a:pt x="34" y="0"/>
                  </a:lnTo>
                  <a:lnTo>
                    <a:pt x="26" y="0"/>
                  </a:lnTo>
                  <a:lnTo>
                    <a:pt x="20" y="2"/>
                  </a:lnTo>
                  <a:lnTo>
                    <a:pt x="14" y="5"/>
                  </a:lnTo>
                  <a:lnTo>
                    <a:pt x="8" y="10"/>
                  </a:lnTo>
                  <a:lnTo>
                    <a:pt x="5" y="15"/>
                  </a:lnTo>
                  <a:lnTo>
                    <a:pt x="2" y="20"/>
                  </a:lnTo>
                  <a:lnTo>
                    <a:pt x="1" y="26"/>
                  </a:lnTo>
                  <a:lnTo>
                    <a:pt x="0" y="34"/>
                  </a:lnTo>
                  <a:lnTo>
                    <a:pt x="1" y="40"/>
                  </a:lnTo>
                  <a:lnTo>
                    <a:pt x="2" y="46"/>
                  </a:lnTo>
                  <a:lnTo>
                    <a:pt x="5" y="52"/>
                  </a:lnTo>
                  <a:lnTo>
                    <a:pt x="8" y="59"/>
                  </a:lnTo>
                  <a:lnTo>
                    <a:pt x="14" y="63"/>
                  </a:lnTo>
                  <a:lnTo>
                    <a:pt x="20" y="67"/>
                  </a:lnTo>
                  <a:lnTo>
                    <a:pt x="27" y="69"/>
                  </a:lnTo>
                  <a:lnTo>
                    <a:pt x="34" y="70"/>
                  </a:lnTo>
                  <a:lnTo>
                    <a:pt x="34" y="7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7" name="Freeform 50">
              <a:extLst>
                <a:ext uri="{FF2B5EF4-FFF2-40B4-BE49-F238E27FC236}">
                  <a16:creationId xmlns:a16="http://schemas.microsoft.com/office/drawing/2014/main" id="{CABA8E03-EE52-8BDF-6170-E4CF7B243053}"/>
                </a:ext>
              </a:extLst>
            </p:cNvPr>
            <p:cNvSpPr>
              <a:spLocks noEditPoints="1"/>
            </p:cNvSpPr>
            <p:nvPr/>
          </p:nvSpPr>
          <p:spPr bwMode="auto">
            <a:xfrm>
              <a:off x="4650882" y="5875338"/>
              <a:ext cx="792163" cy="352425"/>
            </a:xfrm>
            <a:custGeom>
              <a:avLst/>
              <a:gdLst>
                <a:gd name="T0" fmla="*/ 3 w 999"/>
                <a:gd name="T1" fmla="*/ 26 h 445"/>
                <a:gd name="T2" fmla="*/ 42 w 999"/>
                <a:gd name="T3" fmla="*/ 0 h 445"/>
                <a:gd name="T4" fmla="*/ 141 w 999"/>
                <a:gd name="T5" fmla="*/ 24 h 445"/>
                <a:gd name="T6" fmla="*/ 230 w 999"/>
                <a:gd name="T7" fmla="*/ 92 h 445"/>
                <a:gd name="T8" fmla="*/ 308 w 999"/>
                <a:gd name="T9" fmla="*/ 200 h 445"/>
                <a:gd name="T10" fmla="*/ 375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0 w 999"/>
                <a:gd name="T23" fmla="*/ 33 h 445"/>
                <a:gd name="T24" fmla="*/ 955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0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3 w 999"/>
                <a:gd name="T75" fmla="*/ 296 h 445"/>
                <a:gd name="T76" fmla="*/ 268 w 999"/>
                <a:gd name="T77" fmla="*/ 171 h 445"/>
                <a:gd name="T78" fmla="*/ 192 w 999"/>
                <a:gd name="T79" fmla="*/ 79 h 445"/>
                <a:gd name="T80" fmla="*/ 100 w 999"/>
                <a:gd name="T81" fmla="*/ 27 h 445"/>
                <a:gd name="T82" fmla="*/ 31 w 999"/>
                <a:gd name="T83" fmla="*/ 20 h 445"/>
                <a:gd name="T84" fmla="*/ 17 w 999"/>
                <a:gd name="T85" fmla="*/ 43 h 445"/>
                <a:gd name="T86" fmla="*/ 27 w 999"/>
                <a:gd name="T87" fmla="*/ 65 h 445"/>
                <a:gd name="T88" fmla="*/ 79 w 999"/>
                <a:gd name="T89" fmla="*/ 76 h 445"/>
                <a:gd name="T90" fmla="*/ 166 w 999"/>
                <a:gd name="T91" fmla="*/ 126 h 445"/>
                <a:gd name="T92" fmla="*/ 248 w 999"/>
                <a:gd name="T93" fmla="*/ 236 h 445"/>
                <a:gd name="T94" fmla="*/ 325 w 999"/>
                <a:gd name="T95" fmla="*/ 342 h 445"/>
                <a:gd name="T96" fmla="*/ 409 w 999"/>
                <a:gd name="T97" fmla="*/ 407 h 445"/>
                <a:gd name="T98" fmla="*/ 499 w 999"/>
                <a:gd name="T99" fmla="*/ 427 h 445"/>
                <a:gd name="T100" fmla="*/ 606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7" y="7"/>
                  </a:lnTo>
                  <a:lnTo>
                    <a:pt x="25" y="3"/>
                  </a:lnTo>
                  <a:lnTo>
                    <a:pt x="33" y="1"/>
                  </a:lnTo>
                  <a:lnTo>
                    <a:pt x="42" y="0"/>
                  </a:lnTo>
                  <a:lnTo>
                    <a:pt x="42" y="0"/>
                  </a:lnTo>
                  <a:lnTo>
                    <a:pt x="65" y="2"/>
                  </a:lnTo>
                  <a:lnTo>
                    <a:pt x="86" y="5"/>
                  </a:lnTo>
                  <a:lnTo>
                    <a:pt x="105" y="11"/>
                  </a:lnTo>
                  <a:lnTo>
                    <a:pt x="124" y="17"/>
                  </a:lnTo>
                  <a:lnTo>
                    <a:pt x="141" y="24"/>
                  </a:lnTo>
                  <a:lnTo>
                    <a:pt x="158" y="33"/>
                  </a:lnTo>
                  <a:lnTo>
                    <a:pt x="174" y="44"/>
                  </a:lnTo>
                  <a:lnTo>
                    <a:pt x="189" y="54"/>
                  </a:lnTo>
                  <a:lnTo>
                    <a:pt x="203" y="66"/>
                  </a:lnTo>
                  <a:lnTo>
                    <a:pt x="217" y="79"/>
                  </a:lnTo>
                  <a:lnTo>
                    <a:pt x="230" y="92"/>
                  </a:lnTo>
                  <a:lnTo>
                    <a:pt x="241" y="106"/>
                  </a:lnTo>
                  <a:lnTo>
                    <a:pt x="253" y="119"/>
                  </a:lnTo>
                  <a:lnTo>
                    <a:pt x="263" y="133"/>
                  </a:lnTo>
                  <a:lnTo>
                    <a:pt x="283" y="161"/>
                  </a:lnTo>
                  <a:lnTo>
                    <a:pt x="283" y="161"/>
                  </a:lnTo>
                  <a:lnTo>
                    <a:pt x="308" y="200"/>
                  </a:lnTo>
                  <a:lnTo>
                    <a:pt x="308" y="200"/>
                  </a:lnTo>
                  <a:lnTo>
                    <a:pt x="326" y="228"/>
                  </a:lnTo>
                  <a:lnTo>
                    <a:pt x="345" y="256"/>
                  </a:lnTo>
                  <a:lnTo>
                    <a:pt x="355" y="269"/>
                  </a:lnTo>
                  <a:lnTo>
                    <a:pt x="365" y="282"/>
                  </a:lnTo>
                  <a:lnTo>
                    <a:pt x="375"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5" y="335"/>
                  </a:lnTo>
                  <a:lnTo>
                    <a:pt x="588" y="327"/>
                  </a:lnTo>
                  <a:lnTo>
                    <a:pt x="600" y="317"/>
                  </a:lnTo>
                  <a:lnTo>
                    <a:pt x="612" y="306"/>
                  </a:lnTo>
                  <a:lnTo>
                    <a:pt x="623" y="294"/>
                  </a:lnTo>
                  <a:lnTo>
                    <a:pt x="633" y="282"/>
                  </a:lnTo>
                  <a:lnTo>
                    <a:pt x="644" y="269"/>
                  </a:lnTo>
                  <a:lnTo>
                    <a:pt x="653" y="256"/>
                  </a:lnTo>
                  <a:lnTo>
                    <a:pt x="673" y="228"/>
                  </a:lnTo>
                  <a:lnTo>
                    <a:pt x="690" y="200"/>
                  </a:lnTo>
                  <a:lnTo>
                    <a:pt x="690" y="200"/>
                  </a:lnTo>
                  <a:lnTo>
                    <a:pt x="715" y="161"/>
                  </a:lnTo>
                  <a:lnTo>
                    <a:pt x="715" y="161"/>
                  </a:lnTo>
                  <a:lnTo>
                    <a:pt x="735" y="133"/>
                  </a:lnTo>
                  <a:lnTo>
                    <a:pt x="746" y="119"/>
                  </a:lnTo>
                  <a:lnTo>
                    <a:pt x="757" y="106"/>
                  </a:lnTo>
                  <a:lnTo>
                    <a:pt x="769" y="92"/>
                  </a:lnTo>
                  <a:lnTo>
                    <a:pt x="782" y="79"/>
                  </a:lnTo>
                  <a:lnTo>
                    <a:pt x="795" y="66"/>
                  </a:lnTo>
                  <a:lnTo>
                    <a:pt x="809" y="54"/>
                  </a:lnTo>
                  <a:lnTo>
                    <a:pt x="824" y="44"/>
                  </a:lnTo>
                  <a:lnTo>
                    <a:pt x="840" y="33"/>
                  </a:lnTo>
                  <a:lnTo>
                    <a:pt x="857" y="24"/>
                  </a:lnTo>
                  <a:lnTo>
                    <a:pt x="875" y="17"/>
                  </a:lnTo>
                  <a:lnTo>
                    <a:pt x="893" y="11"/>
                  </a:lnTo>
                  <a:lnTo>
                    <a:pt x="913" y="5"/>
                  </a:lnTo>
                  <a:lnTo>
                    <a:pt x="934" y="2"/>
                  </a:lnTo>
                  <a:lnTo>
                    <a:pt x="955" y="0"/>
                  </a:lnTo>
                  <a:lnTo>
                    <a:pt x="955"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2" y="80"/>
                  </a:lnTo>
                  <a:lnTo>
                    <a:pt x="975" y="84"/>
                  </a:lnTo>
                  <a:lnTo>
                    <a:pt x="967" y="87"/>
                  </a:lnTo>
                  <a:lnTo>
                    <a:pt x="956" y="89"/>
                  </a:lnTo>
                  <a:lnTo>
                    <a:pt x="956" y="89"/>
                  </a:lnTo>
                  <a:lnTo>
                    <a:pt x="939" y="90"/>
                  </a:lnTo>
                  <a:lnTo>
                    <a:pt x="923" y="93"/>
                  </a:lnTo>
                  <a:lnTo>
                    <a:pt x="908" y="97"/>
                  </a:lnTo>
                  <a:lnTo>
                    <a:pt x="893" y="104"/>
                  </a:lnTo>
                  <a:lnTo>
                    <a:pt x="880" y="111"/>
                  </a:lnTo>
                  <a:lnTo>
                    <a:pt x="868" y="119"/>
                  </a:lnTo>
                  <a:lnTo>
                    <a:pt x="855" y="130"/>
                  </a:lnTo>
                  <a:lnTo>
                    <a:pt x="844" y="140"/>
                  </a:lnTo>
                  <a:lnTo>
                    <a:pt x="833" y="151"/>
                  </a:lnTo>
                  <a:lnTo>
                    <a:pt x="822" y="164"/>
                  </a:lnTo>
                  <a:lnTo>
                    <a:pt x="812" y="176"/>
                  </a:lnTo>
                  <a:lnTo>
                    <a:pt x="803" y="190"/>
                  </a:lnTo>
                  <a:lnTo>
                    <a:pt x="783" y="217"/>
                  </a:lnTo>
                  <a:lnTo>
                    <a:pt x="766" y="245"/>
                  </a:lnTo>
                  <a:lnTo>
                    <a:pt x="766" y="245"/>
                  </a:lnTo>
                  <a:lnTo>
                    <a:pt x="740" y="285"/>
                  </a:lnTo>
                  <a:lnTo>
                    <a:pt x="740" y="285"/>
                  </a:lnTo>
                  <a:lnTo>
                    <a:pt x="720" y="314"/>
                  </a:lnTo>
                  <a:lnTo>
                    <a:pt x="709" y="327"/>
                  </a:lnTo>
                  <a:lnTo>
                    <a:pt x="697" y="342"/>
                  </a:lnTo>
                  <a:lnTo>
                    <a:pt x="685" y="355"/>
                  </a:lnTo>
                  <a:lnTo>
                    <a:pt x="673" y="368"/>
                  </a:lnTo>
                  <a:lnTo>
                    <a:pt x="659" y="381"/>
                  </a:lnTo>
                  <a:lnTo>
                    <a:pt x="645" y="393"/>
                  </a:lnTo>
                  <a:lnTo>
                    <a:pt x="629" y="405"/>
                  </a:lnTo>
                  <a:lnTo>
                    <a:pt x="614" y="414"/>
                  </a:lnTo>
                  <a:lnTo>
                    <a:pt x="597" y="423"/>
                  </a:lnTo>
                  <a:lnTo>
                    <a:pt x="579" y="431"/>
                  </a:lnTo>
                  <a:lnTo>
                    <a:pt x="560" y="437"/>
                  </a:lnTo>
                  <a:lnTo>
                    <a:pt x="542" y="442"/>
                  </a:lnTo>
                  <a:lnTo>
                    <a:pt x="521" y="444"/>
                  </a:lnTo>
                  <a:lnTo>
                    <a:pt x="499" y="445"/>
                  </a:lnTo>
                  <a:lnTo>
                    <a:pt x="499" y="445"/>
                  </a:lnTo>
                  <a:lnTo>
                    <a:pt x="478" y="444"/>
                  </a:lnTo>
                  <a:lnTo>
                    <a:pt x="457" y="442"/>
                  </a:lnTo>
                  <a:lnTo>
                    <a:pt x="437" y="437"/>
                  </a:lnTo>
                  <a:lnTo>
                    <a:pt x="419" y="431"/>
                  </a:lnTo>
                  <a:lnTo>
                    <a:pt x="401"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5" y="217"/>
                  </a:lnTo>
                  <a:lnTo>
                    <a:pt x="196" y="190"/>
                  </a:lnTo>
                  <a:lnTo>
                    <a:pt x="187" y="176"/>
                  </a:lnTo>
                  <a:lnTo>
                    <a:pt x="176" y="164"/>
                  </a:lnTo>
                  <a:lnTo>
                    <a:pt x="166" y="151"/>
                  </a:lnTo>
                  <a:lnTo>
                    <a:pt x="155" y="140"/>
                  </a:lnTo>
                  <a:lnTo>
                    <a:pt x="143" y="130"/>
                  </a:lnTo>
                  <a:lnTo>
                    <a:pt x="131" y="119"/>
                  </a:lnTo>
                  <a:lnTo>
                    <a:pt x="119" y="111"/>
                  </a:lnTo>
                  <a:lnTo>
                    <a:pt x="105" y="104"/>
                  </a:lnTo>
                  <a:lnTo>
                    <a:pt x="91" y="97"/>
                  </a:lnTo>
                  <a:lnTo>
                    <a:pt x="75" y="93"/>
                  </a:lnTo>
                  <a:lnTo>
                    <a:pt x="59" y="90"/>
                  </a:lnTo>
                  <a:lnTo>
                    <a:pt x="42" y="89"/>
                  </a:lnTo>
                  <a:lnTo>
                    <a:pt x="42" y="89"/>
                  </a:lnTo>
                  <a:lnTo>
                    <a:pt x="42" y="89"/>
                  </a:lnTo>
                  <a:lnTo>
                    <a:pt x="32" y="87"/>
                  </a:lnTo>
                  <a:lnTo>
                    <a:pt x="24" y="84"/>
                  </a:lnTo>
                  <a:lnTo>
                    <a:pt x="16" y="80"/>
                  </a:lnTo>
                  <a:lnTo>
                    <a:pt x="10" y="74"/>
                  </a:lnTo>
                  <a:lnTo>
                    <a:pt x="6" y="67"/>
                  </a:lnTo>
                  <a:lnTo>
                    <a:pt x="2" y="60"/>
                  </a:lnTo>
                  <a:lnTo>
                    <a:pt x="0"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49" y="143"/>
                  </a:lnTo>
                  <a:lnTo>
                    <a:pt x="730" y="171"/>
                  </a:lnTo>
                  <a:lnTo>
                    <a:pt x="730" y="171"/>
                  </a:lnTo>
                  <a:lnTo>
                    <a:pt x="705" y="210"/>
                  </a:lnTo>
                  <a:lnTo>
                    <a:pt x="705" y="210"/>
                  </a:lnTo>
                  <a:lnTo>
                    <a:pt x="686" y="239"/>
                  </a:lnTo>
                  <a:lnTo>
                    <a:pt x="666" y="268"/>
                  </a:lnTo>
                  <a:lnTo>
                    <a:pt x="656" y="283"/>
                  </a:lnTo>
                  <a:lnTo>
                    <a:pt x="645" y="296"/>
                  </a:lnTo>
                  <a:lnTo>
                    <a:pt x="633" y="308"/>
                  </a:lnTo>
                  <a:lnTo>
                    <a:pt x="622" y="321"/>
                  </a:lnTo>
                  <a:lnTo>
                    <a:pt x="610" y="332"/>
                  </a:lnTo>
                  <a:lnTo>
                    <a:pt x="596" y="343"/>
                  </a:lnTo>
                  <a:lnTo>
                    <a:pt x="582" y="352"/>
                  </a:lnTo>
                  <a:lnTo>
                    <a:pt x="567" y="359"/>
                  </a:lnTo>
                  <a:lnTo>
                    <a:pt x="552" y="366"/>
                  </a:lnTo>
                  <a:lnTo>
                    <a:pt x="535" y="371"/>
                  </a:lnTo>
                  <a:lnTo>
                    <a:pt x="518" y="374"/>
                  </a:lnTo>
                  <a:lnTo>
                    <a:pt x="499" y="375"/>
                  </a:lnTo>
                  <a:lnTo>
                    <a:pt x="499" y="375"/>
                  </a:lnTo>
                  <a:lnTo>
                    <a:pt x="481" y="374"/>
                  </a:lnTo>
                  <a:lnTo>
                    <a:pt x="463" y="371"/>
                  </a:lnTo>
                  <a:lnTo>
                    <a:pt x="447" y="366"/>
                  </a:lnTo>
                  <a:lnTo>
                    <a:pt x="431" y="359"/>
                  </a:lnTo>
                  <a:lnTo>
                    <a:pt x="416" y="352"/>
                  </a:lnTo>
                  <a:lnTo>
                    <a:pt x="402" y="343"/>
                  </a:lnTo>
                  <a:lnTo>
                    <a:pt x="389" y="332"/>
                  </a:lnTo>
                  <a:lnTo>
                    <a:pt x="377" y="321"/>
                  </a:lnTo>
                  <a:lnTo>
                    <a:pt x="364" y="308"/>
                  </a:lnTo>
                  <a:lnTo>
                    <a:pt x="353" y="296"/>
                  </a:lnTo>
                  <a:lnTo>
                    <a:pt x="342" y="283"/>
                  </a:lnTo>
                  <a:lnTo>
                    <a:pt x="332" y="268"/>
                  </a:lnTo>
                  <a:lnTo>
                    <a:pt x="313" y="239"/>
                  </a:lnTo>
                  <a:lnTo>
                    <a:pt x="294" y="209"/>
                  </a:lnTo>
                  <a:lnTo>
                    <a:pt x="294" y="209"/>
                  </a:lnTo>
                  <a:lnTo>
                    <a:pt x="268" y="171"/>
                  </a:lnTo>
                  <a:lnTo>
                    <a:pt x="268" y="171"/>
                  </a:lnTo>
                  <a:lnTo>
                    <a:pt x="249" y="143"/>
                  </a:lnTo>
                  <a:lnTo>
                    <a:pt x="228" y="116"/>
                  </a:lnTo>
                  <a:lnTo>
                    <a:pt x="217" y="104"/>
                  </a:lnTo>
                  <a:lnTo>
                    <a:pt x="204" y="91"/>
                  </a:lnTo>
                  <a:lnTo>
                    <a:pt x="192" y="79"/>
                  </a:lnTo>
                  <a:lnTo>
                    <a:pt x="178" y="67"/>
                  </a:lnTo>
                  <a:lnTo>
                    <a:pt x="164" y="57"/>
                  </a:lnTo>
                  <a:lnTo>
                    <a:pt x="150" y="48"/>
                  </a:lnTo>
                  <a:lnTo>
                    <a:pt x="134" y="40"/>
                  </a:lnTo>
                  <a:lnTo>
                    <a:pt x="118" y="33"/>
                  </a:lnTo>
                  <a:lnTo>
                    <a:pt x="100" y="27"/>
                  </a:lnTo>
                  <a:lnTo>
                    <a:pt x="81" y="22"/>
                  </a:lnTo>
                  <a:lnTo>
                    <a:pt x="63" y="20"/>
                  </a:lnTo>
                  <a:lnTo>
                    <a:pt x="42" y="18"/>
                  </a:lnTo>
                  <a:lnTo>
                    <a:pt x="42" y="18"/>
                  </a:lnTo>
                  <a:lnTo>
                    <a:pt x="36" y="19"/>
                  </a:lnTo>
                  <a:lnTo>
                    <a:pt x="31" y="20"/>
                  </a:lnTo>
                  <a:lnTo>
                    <a:pt x="27" y="22"/>
                  </a:lnTo>
                  <a:lnTo>
                    <a:pt x="24" y="26"/>
                  </a:lnTo>
                  <a:lnTo>
                    <a:pt x="21" y="29"/>
                  </a:lnTo>
                  <a:lnTo>
                    <a:pt x="18" y="33"/>
                  </a:lnTo>
                  <a:lnTo>
                    <a:pt x="17" y="39"/>
                  </a:lnTo>
                  <a:lnTo>
                    <a:pt x="17" y="43"/>
                  </a:lnTo>
                  <a:lnTo>
                    <a:pt x="17" y="43"/>
                  </a:lnTo>
                  <a:lnTo>
                    <a:pt x="17" y="48"/>
                  </a:lnTo>
                  <a:lnTo>
                    <a:pt x="18" y="53"/>
                  </a:lnTo>
                  <a:lnTo>
                    <a:pt x="21" y="57"/>
                  </a:lnTo>
                  <a:lnTo>
                    <a:pt x="23" y="61"/>
                  </a:lnTo>
                  <a:lnTo>
                    <a:pt x="27" y="65"/>
                  </a:lnTo>
                  <a:lnTo>
                    <a:pt x="31" y="69"/>
                  </a:lnTo>
                  <a:lnTo>
                    <a:pt x="36" y="71"/>
                  </a:lnTo>
                  <a:lnTo>
                    <a:pt x="42" y="71"/>
                  </a:lnTo>
                  <a:lnTo>
                    <a:pt x="42" y="71"/>
                  </a:lnTo>
                  <a:lnTo>
                    <a:pt x="62" y="73"/>
                  </a:lnTo>
                  <a:lnTo>
                    <a:pt x="79" y="76"/>
                  </a:lnTo>
                  <a:lnTo>
                    <a:pt x="96" y="81"/>
                  </a:lnTo>
                  <a:lnTo>
                    <a:pt x="111" y="87"/>
                  </a:lnTo>
                  <a:lnTo>
                    <a:pt x="126" y="95"/>
                  </a:lnTo>
                  <a:lnTo>
                    <a:pt x="140" y="105"/>
                  </a:lnTo>
                  <a:lnTo>
                    <a:pt x="154" y="115"/>
                  </a:lnTo>
                  <a:lnTo>
                    <a:pt x="166" y="126"/>
                  </a:lnTo>
                  <a:lnTo>
                    <a:pt x="177" y="139"/>
                  </a:lnTo>
                  <a:lnTo>
                    <a:pt x="189" y="151"/>
                  </a:lnTo>
                  <a:lnTo>
                    <a:pt x="200" y="165"/>
                  </a:lnTo>
                  <a:lnTo>
                    <a:pt x="210" y="179"/>
                  </a:lnTo>
                  <a:lnTo>
                    <a:pt x="230" y="207"/>
                  </a:lnTo>
                  <a:lnTo>
                    <a:pt x="248" y="236"/>
                  </a:lnTo>
                  <a:lnTo>
                    <a:pt x="248" y="236"/>
                  </a:lnTo>
                  <a:lnTo>
                    <a:pt x="273" y="275"/>
                  </a:lnTo>
                  <a:lnTo>
                    <a:pt x="273" y="275"/>
                  </a:lnTo>
                  <a:lnTo>
                    <a:pt x="292" y="302"/>
                  </a:lnTo>
                  <a:lnTo>
                    <a:pt x="314" y="329"/>
                  </a:lnTo>
                  <a:lnTo>
                    <a:pt x="325" y="342"/>
                  </a:lnTo>
                  <a:lnTo>
                    <a:pt x="337" y="355"/>
                  </a:lnTo>
                  <a:lnTo>
                    <a:pt x="350" y="366"/>
                  </a:lnTo>
                  <a:lnTo>
                    <a:pt x="363" y="378"/>
                  </a:lnTo>
                  <a:lnTo>
                    <a:pt x="378" y="388"/>
                  </a:lnTo>
                  <a:lnTo>
                    <a:pt x="392" y="398"/>
                  </a:lnTo>
                  <a:lnTo>
                    <a:pt x="409" y="407"/>
                  </a:lnTo>
                  <a:lnTo>
                    <a:pt x="425" y="414"/>
                  </a:lnTo>
                  <a:lnTo>
                    <a:pt x="442" y="419"/>
                  </a:lnTo>
                  <a:lnTo>
                    <a:pt x="460" y="424"/>
                  </a:lnTo>
                  <a:lnTo>
                    <a:pt x="480" y="426"/>
                  </a:lnTo>
                  <a:lnTo>
                    <a:pt x="499" y="427"/>
                  </a:lnTo>
                  <a:lnTo>
                    <a:pt x="499" y="427"/>
                  </a:lnTo>
                  <a:lnTo>
                    <a:pt x="519" y="426"/>
                  </a:lnTo>
                  <a:lnTo>
                    <a:pt x="539" y="424"/>
                  </a:lnTo>
                  <a:lnTo>
                    <a:pt x="556" y="419"/>
                  </a:lnTo>
                  <a:lnTo>
                    <a:pt x="574" y="414"/>
                  </a:lnTo>
                  <a:lnTo>
                    <a:pt x="590" y="407"/>
                  </a:lnTo>
                  <a:lnTo>
                    <a:pt x="606" y="398"/>
                  </a:lnTo>
                  <a:lnTo>
                    <a:pt x="621" y="388"/>
                  </a:lnTo>
                  <a:lnTo>
                    <a:pt x="636" y="378"/>
                  </a:lnTo>
                  <a:lnTo>
                    <a:pt x="649" y="366"/>
                  </a:lnTo>
                  <a:lnTo>
                    <a:pt x="661" y="355"/>
                  </a:lnTo>
                  <a:lnTo>
                    <a:pt x="674" y="342"/>
                  </a:lnTo>
                  <a:lnTo>
                    <a:pt x="685" y="329"/>
                  </a:lnTo>
                  <a:lnTo>
                    <a:pt x="706" y="302"/>
                  </a:lnTo>
                  <a:lnTo>
                    <a:pt x="725" y="275"/>
                  </a:lnTo>
                  <a:lnTo>
                    <a:pt x="725" y="275"/>
                  </a:lnTo>
                  <a:lnTo>
                    <a:pt x="750" y="236"/>
                  </a:lnTo>
                  <a:lnTo>
                    <a:pt x="750" y="236"/>
                  </a:lnTo>
                  <a:lnTo>
                    <a:pt x="769" y="207"/>
                  </a:lnTo>
                  <a:lnTo>
                    <a:pt x="788" y="178"/>
                  </a:lnTo>
                  <a:lnTo>
                    <a:pt x="799" y="165"/>
                  </a:lnTo>
                  <a:lnTo>
                    <a:pt x="809" y="151"/>
                  </a:lnTo>
                  <a:lnTo>
                    <a:pt x="820" y="139"/>
                  </a:lnTo>
                  <a:lnTo>
                    <a:pt x="833" y="126"/>
                  </a:lnTo>
                  <a:lnTo>
                    <a:pt x="845" y="115"/>
                  </a:lnTo>
                  <a:lnTo>
                    <a:pt x="858" y="105"/>
                  </a:lnTo>
                  <a:lnTo>
                    <a:pt x="872" y="95"/>
                  </a:lnTo>
                  <a:lnTo>
                    <a:pt x="887" y="87"/>
                  </a:lnTo>
                  <a:lnTo>
                    <a:pt x="903" y="81"/>
                  </a:lnTo>
                  <a:lnTo>
                    <a:pt x="919" y="76"/>
                  </a:lnTo>
                  <a:lnTo>
                    <a:pt x="937" y="73"/>
                  </a:lnTo>
                  <a:lnTo>
                    <a:pt x="955" y="71"/>
                  </a:lnTo>
                  <a:lnTo>
                    <a:pt x="955" y="71"/>
                  </a:lnTo>
                  <a:lnTo>
                    <a:pt x="962" y="71"/>
                  </a:lnTo>
                  <a:lnTo>
                    <a:pt x="967"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8" name="Freeform 51">
              <a:extLst>
                <a:ext uri="{FF2B5EF4-FFF2-40B4-BE49-F238E27FC236}">
                  <a16:creationId xmlns:a16="http://schemas.microsoft.com/office/drawing/2014/main" id="{3DF09DAF-83F9-BB52-BFDE-B8DB989E203E}"/>
                </a:ext>
              </a:extLst>
            </p:cNvPr>
            <p:cNvSpPr>
              <a:spLocks/>
            </p:cNvSpPr>
            <p:nvPr/>
          </p:nvSpPr>
          <p:spPr bwMode="auto">
            <a:xfrm>
              <a:off x="4657232" y="5876926"/>
              <a:ext cx="779463" cy="338138"/>
            </a:xfrm>
            <a:custGeom>
              <a:avLst/>
              <a:gdLst>
                <a:gd name="T0" fmla="*/ 54 w 982"/>
                <a:gd name="T1" fmla="*/ 426 h 427"/>
                <a:gd name="T2" fmla="*/ 109 w 982"/>
                <a:gd name="T3" fmla="*/ 414 h 427"/>
                <a:gd name="T4" fmla="*/ 156 w 982"/>
                <a:gd name="T5" fmla="*/ 390 h 427"/>
                <a:gd name="T6" fmla="*/ 197 w 982"/>
                <a:gd name="T7" fmla="*/ 357 h 427"/>
                <a:gd name="T8" fmla="*/ 234 w 982"/>
                <a:gd name="T9" fmla="*/ 317 h 427"/>
                <a:gd name="T10" fmla="*/ 267 w 982"/>
                <a:gd name="T11" fmla="*/ 271 h 427"/>
                <a:gd name="T12" fmla="*/ 332 w 982"/>
                <a:gd name="T13" fmla="*/ 172 h 427"/>
                <a:gd name="T14" fmla="*/ 371 w 982"/>
                <a:gd name="T15" fmla="*/ 126 h 427"/>
                <a:gd name="T16" fmla="*/ 416 w 982"/>
                <a:gd name="T17" fmla="*/ 90 h 427"/>
                <a:gd name="T18" fmla="*/ 451 w 982"/>
                <a:gd name="T19" fmla="*/ 76 h 427"/>
                <a:gd name="T20" fmla="*/ 481 w 982"/>
                <a:gd name="T21" fmla="*/ 72 h 427"/>
                <a:gd name="T22" fmla="*/ 502 w 982"/>
                <a:gd name="T23" fmla="*/ 72 h 427"/>
                <a:gd name="T24" fmla="*/ 532 w 982"/>
                <a:gd name="T25" fmla="*/ 76 h 427"/>
                <a:gd name="T26" fmla="*/ 567 w 982"/>
                <a:gd name="T27" fmla="*/ 90 h 427"/>
                <a:gd name="T28" fmla="*/ 612 w 982"/>
                <a:gd name="T29" fmla="*/ 126 h 427"/>
                <a:gd name="T30" fmla="*/ 650 w 982"/>
                <a:gd name="T31" fmla="*/ 172 h 427"/>
                <a:gd name="T32" fmla="*/ 714 w 982"/>
                <a:gd name="T33" fmla="*/ 271 h 427"/>
                <a:gd name="T34" fmla="*/ 748 w 982"/>
                <a:gd name="T35" fmla="*/ 317 h 427"/>
                <a:gd name="T36" fmla="*/ 785 w 982"/>
                <a:gd name="T37" fmla="*/ 357 h 427"/>
                <a:gd name="T38" fmla="*/ 827 w 982"/>
                <a:gd name="T39" fmla="*/ 390 h 427"/>
                <a:gd name="T40" fmla="*/ 874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9 w 982"/>
                <a:gd name="T53" fmla="*/ 364 h 427"/>
                <a:gd name="T54" fmla="*/ 948 w 982"/>
                <a:gd name="T55" fmla="*/ 357 h 427"/>
                <a:gd name="T56" fmla="*/ 927 w 982"/>
                <a:gd name="T57" fmla="*/ 355 h 427"/>
                <a:gd name="T58" fmla="*/ 890 w 982"/>
                <a:gd name="T59" fmla="*/ 345 h 427"/>
                <a:gd name="T60" fmla="*/ 841 w 982"/>
                <a:gd name="T61" fmla="*/ 314 h 427"/>
                <a:gd name="T62" fmla="*/ 802 w 982"/>
                <a:gd name="T63" fmla="*/ 272 h 427"/>
                <a:gd name="T64" fmla="*/ 745 w 982"/>
                <a:gd name="T65" fmla="*/ 190 h 427"/>
                <a:gd name="T66" fmla="*/ 703 w 982"/>
                <a:gd name="T67" fmla="*/ 126 h 427"/>
                <a:gd name="T68" fmla="*/ 667 w 982"/>
                <a:gd name="T69" fmla="*/ 84 h 427"/>
                <a:gd name="T70" fmla="*/ 626 w 982"/>
                <a:gd name="T71" fmla="*/ 48 h 427"/>
                <a:gd name="T72" fmla="*/ 581 w 982"/>
                <a:gd name="T73" fmla="*/ 20 h 427"/>
                <a:gd name="T74" fmla="*/ 529 w 982"/>
                <a:gd name="T75" fmla="*/ 3 h 427"/>
                <a:gd name="T76" fmla="*/ 491 w 982"/>
                <a:gd name="T77" fmla="*/ 0 h 427"/>
                <a:gd name="T78" fmla="*/ 435 w 982"/>
                <a:gd name="T79" fmla="*/ 8 h 427"/>
                <a:gd name="T80" fmla="*/ 385 w 982"/>
                <a:gd name="T81" fmla="*/ 28 h 427"/>
                <a:gd name="T82" fmla="*/ 342 w 982"/>
                <a:gd name="T83" fmla="*/ 59 h 427"/>
                <a:gd name="T84" fmla="*/ 302 w 982"/>
                <a:gd name="T85" fmla="*/ 98 h 427"/>
                <a:gd name="T86" fmla="*/ 258 w 982"/>
                <a:gd name="T87" fmla="*/ 156 h 427"/>
                <a:gd name="T88" fmla="*/ 216 w 982"/>
                <a:gd name="T89" fmla="*/ 223 h 427"/>
                <a:gd name="T90" fmla="*/ 168 w 982"/>
                <a:gd name="T91" fmla="*/ 287 h 427"/>
                <a:gd name="T92" fmla="*/ 126 w 982"/>
                <a:gd name="T93" fmla="*/ 326 h 427"/>
                <a:gd name="T94" fmla="*/ 74 w 982"/>
                <a:gd name="T95" fmla="*/ 351 h 427"/>
                <a:gd name="T96" fmla="*/ 46 w 982"/>
                <a:gd name="T97" fmla="*/ 356 h 427"/>
                <a:gd name="T98" fmla="*/ 27 w 982"/>
                <a:gd name="T99" fmla="*/ 358 h 427"/>
                <a:gd name="T100" fmla="*/ 9 w 982"/>
                <a:gd name="T101" fmla="*/ 369 h 427"/>
                <a:gd name="T102" fmla="*/ 1 w 982"/>
                <a:gd name="T103" fmla="*/ 386 h 427"/>
                <a:gd name="T104" fmla="*/ 2 w 982"/>
                <a:gd name="T105" fmla="*/ 406 h 427"/>
                <a:gd name="T106" fmla="*/ 14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1" y="419"/>
                  </a:lnTo>
                  <a:lnTo>
                    <a:pt x="109" y="414"/>
                  </a:lnTo>
                  <a:lnTo>
                    <a:pt x="125" y="407"/>
                  </a:lnTo>
                  <a:lnTo>
                    <a:pt x="140" y="399"/>
                  </a:lnTo>
                  <a:lnTo>
                    <a:pt x="156" y="390"/>
                  </a:lnTo>
                  <a:lnTo>
                    <a:pt x="170" y="380"/>
                  </a:lnTo>
                  <a:lnTo>
                    <a:pt x="184" y="369"/>
                  </a:lnTo>
                  <a:lnTo>
                    <a:pt x="197" y="357"/>
                  </a:lnTo>
                  <a:lnTo>
                    <a:pt x="210" y="345"/>
                  </a:lnTo>
                  <a:lnTo>
                    <a:pt x="222" y="331"/>
                  </a:lnTo>
                  <a:lnTo>
                    <a:pt x="234" y="317"/>
                  </a:lnTo>
                  <a:lnTo>
                    <a:pt x="246" y="302"/>
                  </a:lnTo>
                  <a:lnTo>
                    <a:pt x="267" y="271"/>
                  </a:lnTo>
                  <a:lnTo>
                    <a:pt x="267" y="271"/>
                  </a:lnTo>
                  <a:lnTo>
                    <a:pt x="288" y="239"/>
                  </a:lnTo>
                  <a:lnTo>
                    <a:pt x="310" y="205"/>
                  </a:lnTo>
                  <a:lnTo>
                    <a:pt x="332" y="172"/>
                  </a:lnTo>
                  <a:lnTo>
                    <a:pt x="345" y="155"/>
                  </a:lnTo>
                  <a:lnTo>
                    <a:pt x="357" y="140"/>
                  </a:lnTo>
                  <a:lnTo>
                    <a:pt x="371" y="126"/>
                  </a:lnTo>
                  <a:lnTo>
                    <a:pt x="385" y="113"/>
                  </a:lnTo>
                  <a:lnTo>
                    <a:pt x="399" y="101"/>
                  </a:lnTo>
                  <a:lnTo>
                    <a:pt x="416" y="90"/>
                  </a:lnTo>
                  <a:lnTo>
                    <a:pt x="432" y="82"/>
                  </a:lnTo>
                  <a:lnTo>
                    <a:pt x="442" y="79"/>
                  </a:lnTo>
                  <a:lnTo>
                    <a:pt x="451" y="76"/>
                  </a:lnTo>
                  <a:lnTo>
                    <a:pt x="460" y="74"/>
                  </a:lnTo>
                  <a:lnTo>
                    <a:pt x="471" y="73"/>
                  </a:lnTo>
                  <a:lnTo>
                    <a:pt x="481" y="72"/>
                  </a:lnTo>
                  <a:lnTo>
                    <a:pt x="491" y="71"/>
                  </a:lnTo>
                  <a:lnTo>
                    <a:pt x="491" y="71"/>
                  </a:lnTo>
                  <a:lnTo>
                    <a:pt x="502" y="72"/>
                  </a:lnTo>
                  <a:lnTo>
                    <a:pt x="512" y="73"/>
                  </a:lnTo>
                  <a:lnTo>
                    <a:pt x="522" y="74"/>
                  </a:lnTo>
                  <a:lnTo>
                    <a:pt x="532" y="76"/>
                  </a:lnTo>
                  <a:lnTo>
                    <a:pt x="541" y="79"/>
                  </a:lnTo>
                  <a:lnTo>
                    <a:pt x="549" y="82"/>
                  </a:lnTo>
                  <a:lnTo>
                    <a:pt x="567" y="90"/>
                  </a:lnTo>
                  <a:lnTo>
                    <a:pt x="582" y="101"/>
                  </a:lnTo>
                  <a:lnTo>
                    <a:pt x="598" y="113"/>
                  </a:lnTo>
                  <a:lnTo>
                    <a:pt x="612" y="126"/>
                  </a:lnTo>
                  <a:lnTo>
                    <a:pt x="625" y="140"/>
                  </a:lnTo>
                  <a:lnTo>
                    <a:pt x="638" y="155"/>
                  </a:lnTo>
                  <a:lnTo>
                    <a:pt x="650" y="172"/>
                  </a:lnTo>
                  <a:lnTo>
                    <a:pt x="673" y="205"/>
                  </a:lnTo>
                  <a:lnTo>
                    <a:pt x="694" y="239"/>
                  </a:lnTo>
                  <a:lnTo>
                    <a:pt x="714" y="271"/>
                  </a:lnTo>
                  <a:lnTo>
                    <a:pt x="714" y="271"/>
                  </a:lnTo>
                  <a:lnTo>
                    <a:pt x="737" y="302"/>
                  </a:lnTo>
                  <a:lnTo>
                    <a:pt x="748" y="317"/>
                  </a:lnTo>
                  <a:lnTo>
                    <a:pt x="760" y="331"/>
                  </a:lnTo>
                  <a:lnTo>
                    <a:pt x="772" y="345"/>
                  </a:lnTo>
                  <a:lnTo>
                    <a:pt x="785" y="357"/>
                  </a:lnTo>
                  <a:lnTo>
                    <a:pt x="799" y="369"/>
                  </a:lnTo>
                  <a:lnTo>
                    <a:pt x="812" y="380"/>
                  </a:lnTo>
                  <a:lnTo>
                    <a:pt x="827" y="390"/>
                  </a:lnTo>
                  <a:lnTo>
                    <a:pt x="842" y="400"/>
                  </a:lnTo>
                  <a:lnTo>
                    <a:pt x="858" y="407"/>
                  </a:lnTo>
                  <a:lnTo>
                    <a:pt x="874" y="414"/>
                  </a:lnTo>
                  <a:lnTo>
                    <a:pt x="892" y="419"/>
                  </a:lnTo>
                  <a:lnTo>
                    <a:pt x="909" y="423"/>
                  </a:lnTo>
                  <a:lnTo>
                    <a:pt x="928" y="426"/>
                  </a:lnTo>
                  <a:lnTo>
                    <a:pt x="948" y="427"/>
                  </a:lnTo>
                  <a:lnTo>
                    <a:pt x="948" y="427"/>
                  </a:lnTo>
                  <a:lnTo>
                    <a:pt x="956" y="427"/>
                  </a:lnTo>
                  <a:lnTo>
                    <a:pt x="963" y="425"/>
                  </a:lnTo>
                  <a:lnTo>
                    <a:pt x="969" y="421"/>
                  </a:lnTo>
                  <a:lnTo>
                    <a:pt x="973" y="417"/>
                  </a:lnTo>
                  <a:lnTo>
                    <a:pt x="977" y="412"/>
                  </a:lnTo>
                  <a:lnTo>
                    <a:pt x="979" y="406"/>
                  </a:lnTo>
                  <a:lnTo>
                    <a:pt x="981" y="400"/>
                  </a:lnTo>
                  <a:lnTo>
                    <a:pt x="982" y="393"/>
                  </a:lnTo>
                  <a:lnTo>
                    <a:pt x="981" y="386"/>
                  </a:lnTo>
                  <a:lnTo>
                    <a:pt x="979" y="380"/>
                  </a:lnTo>
                  <a:lnTo>
                    <a:pt x="977" y="374"/>
                  </a:lnTo>
                  <a:lnTo>
                    <a:pt x="973" y="369"/>
                  </a:lnTo>
                  <a:lnTo>
                    <a:pt x="969" y="364"/>
                  </a:lnTo>
                  <a:lnTo>
                    <a:pt x="963" y="360"/>
                  </a:lnTo>
                  <a:lnTo>
                    <a:pt x="956" y="358"/>
                  </a:lnTo>
                  <a:lnTo>
                    <a:pt x="948" y="357"/>
                  </a:lnTo>
                  <a:lnTo>
                    <a:pt x="948" y="357"/>
                  </a:lnTo>
                  <a:lnTo>
                    <a:pt x="937" y="356"/>
                  </a:lnTo>
                  <a:lnTo>
                    <a:pt x="927" y="355"/>
                  </a:lnTo>
                  <a:lnTo>
                    <a:pt x="917" y="353"/>
                  </a:lnTo>
                  <a:lnTo>
                    <a:pt x="907" y="351"/>
                  </a:lnTo>
                  <a:lnTo>
                    <a:pt x="890" y="345"/>
                  </a:lnTo>
                  <a:lnTo>
                    <a:pt x="872" y="336"/>
                  </a:lnTo>
                  <a:lnTo>
                    <a:pt x="857" y="326"/>
                  </a:lnTo>
                  <a:lnTo>
                    <a:pt x="841" y="314"/>
                  </a:lnTo>
                  <a:lnTo>
                    <a:pt x="828" y="301"/>
                  </a:lnTo>
                  <a:lnTo>
                    <a:pt x="814" y="287"/>
                  </a:lnTo>
                  <a:lnTo>
                    <a:pt x="802" y="272"/>
                  </a:lnTo>
                  <a:lnTo>
                    <a:pt x="790" y="256"/>
                  </a:lnTo>
                  <a:lnTo>
                    <a:pt x="767" y="223"/>
                  </a:lnTo>
                  <a:lnTo>
                    <a:pt x="745" y="190"/>
                  </a:lnTo>
                  <a:lnTo>
                    <a:pt x="724" y="156"/>
                  </a:lnTo>
                  <a:lnTo>
                    <a:pt x="724" y="156"/>
                  </a:lnTo>
                  <a:lnTo>
                    <a:pt x="703" y="126"/>
                  </a:lnTo>
                  <a:lnTo>
                    <a:pt x="691" y="112"/>
                  </a:lnTo>
                  <a:lnTo>
                    <a:pt x="679" y="98"/>
                  </a:lnTo>
                  <a:lnTo>
                    <a:pt x="667" y="84"/>
                  </a:lnTo>
                  <a:lnTo>
                    <a:pt x="654" y="71"/>
                  </a:lnTo>
                  <a:lnTo>
                    <a:pt x="641" y="59"/>
                  </a:lnTo>
                  <a:lnTo>
                    <a:pt x="626" y="48"/>
                  </a:lnTo>
                  <a:lnTo>
                    <a:pt x="612" y="38"/>
                  </a:lnTo>
                  <a:lnTo>
                    <a:pt x="598" y="28"/>
                  </a:lnTo>
                  <a:lnTo>
                    <a:pt x="581" y="20"/>
                  </a:lnTo>
                  <a:lnTo>
                    <a:pt x="565" y="13"/>
                  </a:lnTo>
                  <a:lnTo>
                    <a:pt x="548" y="8"/>
                  </a:lnTo>
                  <a:lnTo>
                    <a:pt x="529" y="3"/>
                  </a:lnTo>
                  <a:lnTo>
                    <a:pt x="511" y="1"/>
                  </a:lnTo>
                  <a:lnTo>
                    <a:pt x="491" y="0"/>
                  </a:lnTo>
                  <a:lnTo>
                    <a:pt x="491" y="0"/>
                  </a:lnTo>
                  <a:lnTo>
                    <a:pt x="472" y="1"/>
                  </a:lnTo>
                  <a:lnTo>
                    <a:pt x="453" y="3"/>
                  </a:lnTo>
                  <a:lnTo>
                    <a:pt x="435" y="8"/>
                  </a:lnTo>
                  <a:lnTo>
                    <a:pt x="418" y="13"/>
                  </a:lnTo>
                  <a:lnTo>
                    <a:pt x="402" y="20"/>
                  </a:lnTo>
                  <a:lnTo>
                    <a:pt x="385" y="28"/>
                  </a:lnTo>
                  <a:lnTo>
                    <a:pt x="370" y="38"/>
                  </a:lnTo>
                  <a:lnTo>
                    <a:pt x="355" y="48"/>
                  </a:lnTo>
                  <a:lnTo>
                    <a:pt x="342" y="59"/>
                  </a:lnTo>
                  <a:lnTo>
                    <a:pt x="328" y="71"/>
                  </a:lnTo>
                  <a:lnTo>
                    <a:pt x="315" y="84"/>
                  </a:lnTo>
                  <a:lnTo>
                    <a:pt x="302" y="98"/>
                  </a:lnTo>
                  <a:lnTo>
                    <a:pt x="291" y="112"/>
                  </a:lnTo>
                  <a:lnTo>
                    <a:pt x="280" y="126"/>
                  </a:lnTo>
                  <a:lnTo>
                    <a:pt x="258" y="156"/>
                  </a:lnTo>
                  <a:lnTo>
                    <a:pt x="258" y="156"/>
                  </a:lnTo>
                  <a:lnTo>
                    <a:pt x="236" y="190"/>
                  </a:lnTo>
                  <a:lnTo>
                    <a:pt x="216" y="223"/>
                  </a:lnTo>
                  <a:lnTo>
                    <a:pt x="193" y="256"/>
                  </a:lnTo>
                  <a:lnTo>
                    <a:pt x="181" y="272"/>
                  </a:lnTo>
                  <a:lnTo>
                    <a:pt x="168" y="287"/>
                  </a:lnTo>
                  <a:lnTo>
                    <a:pt x="155" y="301"/>
                  </a:lnTo>
                  <a:lnTo>
                    <a:pt x="140" y="314"/>
                  </a:lnTo>
                  <a:lnTo>
                    <a:pt x="126" y="326"/>
                  </a:lnTo>
                  <a:lnTo>
                    <a:pt x="111" y="336"/>
                  </a:lnTo>
                  <a:lnTo>
                    <a:pt x="93" y="345"/>
                  </a:lnTo>
                  <a:lnTo>
                    <a:pt x="74" y="351"/>
                  </a:lnTo>
                  <a:lnTo>
                    <a:pt x="65" y="353"/>
                  </a:lnTo>
                  <a:lnTo>
                    <a:pt x="55" y="355"/>
                  </a:lnTo>
                  <a:lnTo>
                    <a:pt x="46" y="356"/>
                  </a:lnTo>
                  <a:lnTo>
                    <a:pt x="34" y="357"/>
                  </a:lnTo>
                  <a:lnTo>
                    <a:pt x="34" y="357"/>
                  </a:lnTo>
                  <a:lnTo>
                    <a:pt x="27" y="358"/>
                  </a:lnTo>
                  <a:lnTo>
                    <a:pt x="20" y="360"/>
                  </a:lnTo>
                  <a:lnTo>
                    <a:pt x="14" y="364"/>
                  </a:lnTo>
                  <a:lnTo>
                    <a:pt x="9" y="369"/>
                  </a:lnTo>
                  <a:lnTo>
                    <a:pt x="5" y="374"/>
                  </a:lnTo>
                  <a:lnTo>
                    <a:pt x="2" y="380"/>
                  </a:lnTo>
                  <a:lnTo>
                    <a:pt x="1" y="386"/>
                  </a:lnTo>
                  <a:lnTo>
                    <a:pt x="0" y="393"/>
                  </a:lnTo>
                  <a:lnTo>
                    <a:pt x="1" y="400"/>
                  </a:lnTo>
                  <a:lnTo>
                    <a:pt x="2" y="406"/>
                  </a:lnTo>
                  <a:lnTo>
                    <a:pt x="5" y="412"/>
                  </a:lnTo>
                  <a:lnTo>
                    <a:pt x="8" y="417"/>
                  </a:lnTo>
                  <a:lnTo>
                    <a:pt x="14" y="421"/>
                  </a:lnTo>
                  <a:lnTo>
                    <a:pt x="20" y="425"/>
                  </a:lnTo>
                  <a:lnTo>
                    <a:pt x="26" y="427"/>
                  </a:lnTo>
                  <a:lnTo>
                    <a:pt x="34" y="427"/>
                  </a:lnTo>
                  <a:lnTo>
                    <a:pt x="34" y="42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19" name="Freeform 52">
              <a:extLst>
                <a:ext uri="{FF2B5EF4-FFF2-40B4-BE49-F238E27FC236}">
                  <a16:creationId xmlns:a16="http://schemas.microsoft.com/office/drawing/2014/main" id="{868473AC-A187-B2B4-1141-1298F227E3A8}"/>
                </a:ext>
              </a:extLst>
            </p:cNvPr>
            <p:cNvSpPr>
              <a:spLocks noEditPoints="1"/>
            </p:cNvSpPr>
            <p:nvPr/>
          </p:nvSpPr>
          <p:spPr bwMode="auto">
            <a:xfrm>
              <a:off x="4650882"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5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8 w 999"/>
                <a:gd name="T51" fmla="*/ 245 h 446"/>
                <a:gd name="T52" fmla="*/ 241 w 999"/>
                <a:gd name="T53" fmla="*/ 340 h 446"/>
                <a:gd name="T54" fmla="*/ 158 w 999"/>
                <a:gd name="T55" fmla="*/ 413 h 446"/>
                <a:gd name="T56" fmla="*/ 42 w 999"/>
                <a:gd name="T57" fmla="*/ 446 h 446"/>
                <a:gd name="T58" fmla="*/ 22 w 999"/>
                <a:gd name="T59" fmla="*/ 441 h 446"/>
                <a:gd name="T60" fmla="*/ 3 w 999"/>
                <a:gd name="T61" fmla="*/ 421 h 446"/>
                <a:gd name="T62" fmla="*/ 981 w 999"/>
                <a:gd name="T63" fmla="*/ 402 h 446"/>
                <a:gd name="T64" fmla="*/ 964 w 999"/>
                <a:gd name="T65" fmla="*/ 376 h 446"/>
                <a:gd name="T66" fmla="*/ 903 w 999"/>
                <a:gd name="T67" fmla="*/ 365 h 446"/>
                <a:gd name="T68" fmla="*/ 820 w 999"/>
                <a:gd name="T69" fmla="*/ 307 h 446"/>
                <a:gd name="T70" fmla="*/ 750 w 999"/>
                <a:gd name="T71" fmla="*/ 210 h 446"/>
                <a:gd name="T72" fmla="*/ 661 w 999"/>
                <a:gd name="T73" fmla="*/ 91 h 446"/>
                <a:gd name="T74" fmla="*/ 574 w 999"/>
                <a:gd name="T75" fmla="*/ 32 h 446"/>
                <a:gd name="T76" fmla="*/ 480 w 999"/>
                <a:gd name="T77" fmla="*/ 19 h 446"/>
                <a:gd name="T78" fmla="*/ 378 w 999"/>
                <a:gd name="T79" fmla="*/ 57 h 446"/>
                <a:gd name="T80" fmla="*/ 292 w 999"/>
                <a:gd name="T81" fmla="*/ 144 h 446"/>
                <a:gd name="T82" fmla="*/ 210 w 999"/>
                <a:gd name="T83" fmla="*/ 267 h 446"/>
                <a:gd name="T84" fmla="*/ 140 w 999"/>
                <a:gd name="T85" fmla="*/ 341 h 446"/>
                <a:gd name="T86" fmla="*/ 42 w 999"/>
                <a:gd name="T87" fmla="*/ 374 h 446"/>
                <a:gd name="T88" fmla="*/ 21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5 w 999"/>
                <a:gd name="T107" fmla="*/ 150 h 446"/>
                <a:gd name="T108" fmla="*/ 730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6" y="366"/>
                  </a:lnTo>
                  <a:lnTo>
                    <a:pt x="21" y="363"/>
                  </a:lnTo>
                  <a:lnTo>
                    <a:pt x="26" y="361"/>
                  </a:lnTo>
                  <a:lnTo>
                    <a:pt x="31" y="359"/>
                  </a:lnTo>
                  <a:lnTo>
                    <a:pt x="36" y="358"/>
                  </a:lnTo>
                  <a:lnTo>
                    <a:pt x="42" y="357"/>
                  </a:lnTo>
                  <a:lnTo>
                    <a:pt x="42" y="357"/>
                  </a:lnTo>
                  <a:lnTo>
                    <a:pt x="59"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6" y="257"/>
                  </a:lnTo>
                  <a:lnTo>
                    <a:pt x="215"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1" y="23"/>
                  </a:lnTo>
                  <a:lnTo>
                    <a:pt x="419" y="14"/>
                  </a:lnTo>
                  <a:lnTo>
                    <a:pt x="437" y="9"/>
                  </a:lnTo>
                  <a:lnTo>
                    <a:pt x="457" y="4"/>
                  </a:lnTo>
                  <a:lnTo>
                    <a:pt x="478" y="1"/>
                  </a:lnTo>
                  <a:lnTo>
                    <a:pt x="499" y="0"/>
                  </a:lnTo>
                  <a:lnTo>
                    <a:pt x="499" y="0"/>
                  </a:lnTo>
                  <a:lnTo>
                    <a:pt x="521" y="1"/>
                  </a:lnTo>
                  <a:lnTo>
                    <a:pt x="542" y="4"/>
                  </a:lnTo>
                  <a:lnTo>
                    <a:pt x="560" y="9"/>
                  </a:lnTo>
                  <a:lnTo>
                    <a:pt x="579" y="14"/>
                  </a:lnTo>
                  <a:lnTo>
                    <a:pt x="597" y="23"/>
                  </a:lnTo>
                  <a:lnTo>
                    <a:pt x="614" y="31"/>
                  </a:lnTo>
                  <a:lnTo>
                    <a:pt x="629" y="41"/>
                  </a:lnTo>
                  <a:lnTo>
                    <a:pt x="645" y="53"/>
                  </a:lnTo>
                  <a:lnTo>
                    <a:pt x="659" y="64"/>
                  </a:lnTo>
                  <a:lnTo>
                    <a:pt x="673" y="78"/>
                  </a:lnTo>
                  <a:lnTo>
                    <a:pt x="685" y="91"/>
                  </a:lnTo>
                  <a:lnTo>
                    <a:pt x="697" y="104"/>
                  </a:lnTo>
                  <a:lnTo>
                    <a:pt x="709" y="118"/>
                  </a:lnTo>
                  <a:lnTo>
                    <a:pt x="720" y="132"/>
                  </a:lnTo>
                  <a:lnTo>
                    <a:pt x="740" y="160"/>
                  </a:lnTo>
                  <a:lnTo>
                    <a:pt x="740" y="160"/>
                  </a:lnTo>
                  <a:lnTo>
                    <a:pt x="766" y="201"/>
                  </a:lnTo>
                  <a:lnTo>
                    <a:pt x="766" y="201"/>
                  </a:lnTo>
                  <a:lnTo>
                    <a:pt x="783" y="229"/>
                  </a:lnTo>
                  <a:lnTo>
                    <a:pt x="803" y="257"/>
                  </a:lnTo>
                  <a:lnTo>
                    <a:pt x="812" y="270"/>
                  </a:lnTo>
                  <a:lnTo>
                    <a:pt x="822" y="282"/>
                  </a:lnTo>
                  <a:lnTo>
                    <a:pt x="833" y="295"/>
                  </a:lnTo>
                  <a:lnTo>
                    <a:pt x="844" y="306"/>
                  </a:lnTo>
                  <a:lnTo>
                    <a:pt x="855" y="317"/>
                  </a:lnTo>
                  <a:lnTo>
                    <a:pt x="868" y="326"/>
                  </a:lnTo>
                  <a:lnTo>
                    <a:pt x="880" y="335"/>
                  </a:lnTo>
                  <a:lnTo>
                    <a:pt x="893" y="342"/>
                  </a:lnTo>
                  <a:lnTo>
                    <a:pt x="908" y="348"/>
                  </a:lnTo>
                  <a:lnTo>
                    <a:pt x="923" y="353"/>
                  </a:lnTo>
                  <a:lnTo>
                    <a:pt x="939" y="356"/>
                  </a:lnTo>
                  <a:lnTo>
                    <a:pt x="956" y="357"/>
                  </a:lnTo>
                  <a:lnTo>
                    <a:pt x="956" y="357"/>
                  </a:lnTo>
                  <a:lnTo>
                    <a:pt x="963" y="358"/>
                  </a:lnTo>
                  <a:lnTo>
                    <a:pt x="968" y="359"/>
                  </a:lnTo>
                  <a:lnTo>
                    <a:pt x="973" y="361"/>
                  </a:lnTo>
                  <a:lnTo>
                    <a:pt x="978" y="363"/>
                  </a:lnTo>
                  <a:lnTo>
                    <a:pt x="982" y="366"/>
                  </a:lnTo>
                  <a:lnTo>
                    <a:pt x="986" y="370"/>
                  </a:lnTo>
                  <a:lnTo>
                    <a:pt x="990" y="374"/>
                  </a:lnTo>
                  <a:lnTo>
                    <a:pt x="994" y="380"/>
                  </a:lnTo>
                  <a:lnTo>
                    <a:pt x="994" y="380"/>
                  </a:lnTo>
                  <a:lnTo>
                    <a:pt x="996" y="385"/>
                  </a:lnTo>
                  <a:lnTo>
                    <a:pt x="998" y="391"/>
                  </a:lnTo>
                  <a:lnTo>
                    <a:pt x="999" y="397"/>
                  </a:lnTo>
                  <a:lnTo>
                    <a:pt x="999" y="403"/>
                  </a:lnTo>
                  <a:lnTo>
                    <a:pt x="999" y="410"/>
                  </a:lnTo>
                  <a:lnTo>
                    <a:pt x="997" y="416"/>
                  </a:lnTo>
                  <a:lnTo>
                    <a:pt x="995" y="421"/>
                  </a:lnTo>
                  <a:lnTo>
                    <a:pt x="993" y="426"/>
                  </a:lnTo>
                  <a:lnTo>
                    <a:pt x="993" y="426"/>
                  </a:lnTo>
                  <a:lnTo>
                    <a:pt x="989" y="431"/>
                  </a:lnTo>
                  <a:lnTo>
                    <a:pt x="985" y="435"/>
                  </a:lnTo>
                  <a:lnTo>
                    <a:pt x="981" y="439"/>
                  </a:lnTo>
                  <a:lnTo>
                    <a:pt x="977" y="441"/>
                  </a:lnTo>
                  <a:lnTo>
                    <a:pt x="972" y="443"/>
                  </a:lnTo>
                  <a:lnTo>
                    <a:pt x="967" y="445"/>
                  </a:lnTo>
                  <a:lnTo>
                    <a:pt x="962" y="445"/>
                  </a:lnTo>
                  <a:lnTo>
                    <a:pt x="955" y="446"/>
                  </a:lnTo>
                  <a:lnTo>
                    <a:pt x="955" y="446"/>
                  </a:lnTo>
                  <a:lnTo>
                    <a:pt x="934" y="444"/>
                  </a:lnTo>
                  <a:lnTo>
                    <a:pt x="913" y="441"/>
                  </a:lnTo>
                  <a:lnTo>
                    <a:pt x="893" y="435"/>
                  </a:lnTo>
                  <a:lnTo>
                    <a:pt x="875" y="429"/>
                  </a:lnTo>
                  <a:lnTo>
                    <a:pt x="857" y="421"/>
                  </a:lnTo>
                  <a:lnTo>
                    <a:pt x="840" y="413"/>
                  </a:lnTo>
                  <a:lnTo>
                    <a:pt x="824" y="402"/>
                  </a:lnTo>
                  <a:lnTo>
                    <a:pt x="809" y="391"/>
                  </a:lnTo>
                  <a:lnTo>
                    <a:pt x="795" y="380"/>
                  </a:lnTo>
                  <a:lnTo>
                    <a:pt x="782" y="367"/>
                  </a:lnTo>
                  <a:lnTo>
                    <a:pt x="769" y="354"/>
                  </a:lnTo>
                  <a:lnTo>
                    <a:pt x="757" y="340"/>
                  </a:lnTo>
                  <a:lnTo>
                    <a:pt x="746" y="327"/>
                  </a:lnTo>
                  <a:lnTo>
                    <a:pt x="735" y="312"/>
                  </a:lnTo>
                  <a:lnTo>
                    <a:pt x="715" y="285"/>
                  </a:lnTo>
                  <a:lnTo>
                    <a:pt x="715" y="285"/>
                  </a:lnTo>
                  <a:lnTo>
                    <a:pt x="690" y="245"/>
                  </a:lnTo>
                  <a:lnTo>
                    <a:pt x="690" y="245"/>
                  </a:lnTo>
                  <a:lnTo>
                    <a:pt x="673" y="217"/>
                  </a:lnTo>
                  <a:lnTo>
                    <a:pt x="653" y="190"/>
                  </a:lnTo>
                  <a:lnTo>
                    <a:pt x="644" y="177"/>
                  </a:lnTo>
                  <a:lnTo>
                    <a:pt x="633" y="163"/>
                  </a:lnTo>
                  <a:lnTo>
                    <a:pt x="623" y="151"/>
                  </a:lnTo>
                  <a:lnTo>
                    <a:pt x="612" y="140"/>
                  </a:lnTo>
                  <a:lnTo>
                    <a:pt x="600" y="129"/>
                  </a:lnTo>
                  <a:lnTo>
                    <a:pt x="588" y="119"/>
                  </a:lnTo>
                  <a:lnTo>
                    <a:pt x="575"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5" y="151"/>
                  </a:lnTo>
                  <a:lnTo>
                    <a:pt x="365" y="163"/>
                  </a:lnTo>
                  <a:lnTo>
                    <a:pt x="355" y="177"/>
                  </a:lnTo>
                  <a:lnTo>
                    <a:pt x="345" y="190"/>
                  </a:lnTo>
                  <a:lnTo>
                    <a:pt x="326" y="217"/>
                  </a:lnTo>
                  <a:lnTo>
                    <a:pt x="308" y="245"/>
                  </a:lnTo>
                  <a:lnTo>
                    <a:pt x="308" y="245"/>
                  </a:lnTo>
                  <a:lnTo>
                    <a:pt x="283" y="285"/>
                  </a:lnTo>
                  <a:lnTo>
                    <a:pt x="283" y="285"/>
                  </a:lnTo>
                  <a:lnTo>
                    <a:pt x="263" y="312"/>
                  </a:lnTo>
                  <a:lnTo>
                    <a:pt x="253" y="327"/>
                  </a:lnTo>
                  <a:lnTo>
                    <a:pt x="241" y="340"/>
                  </a:lnTo>
                  <a:lnTo>
                    <a:pt x="230" y="354"/>
                  </a:lnTo>
                  <a:lnTo>
                    <a:pt x="217" y="367"/>
                  </a:lnTo>
                  <a:lnTo>
                    <a:pt x="203" y="380"/>
                  </a:lnTo>
                  <a:lnTo>
                    <a:pt x="189" y="391"/>
                  </a:lnTo>
                  <a:lnTo>
                    <a:pt x="174" y="402"/>
                  </a:lnTo>
                  <a:lnTo>
                    <a:pt x="158" y="413"/>
                  </a:lnTo>
                  <a:lnTo>
                    <a:pt x="141" y="421"/>
                  </a:lnTo>
                  <a:lnTo>
                    <a:pt x="124" y="429"/>
                  </a:lnTo>
                  <a:lnTo>
                    <a:pt x="105" y="435"/>
                  </a:lnTo>
                  <a:lnTo>
                    <a:pt x="86" y="441"/>
                  </a:lnTo>
                  <a:lnTo>
                    <a:pt x="65" y="444"/>
                  </a:lnTo>
                  <a:lnTo>
                    <a:pt x="42" y="446"/>
                  </a:lnTo>
                  <a:lnTo>
                    <a:pt x="42" y="446"/>
                  </a:lnTo>
                  <a:lnTo>
                    <a:pt x="42" y="446"/>
                  </a:lnTo>
                  <a:lnTo>
                    <a:pt x="37" y="445"/>
                  </a:lnTo>
                  <a:lnTo>
                    <a:pt x="32" y="445"/>
                  </a:lnTo>
                  <a:lnTo>
                    <a:pt x="27" y="443"/>
                  </a:lnTo>
                  <a:lnTo>
                    <a:pt x="22" y="441"/>
                  </a:lnTo>
                  <a:lnTo>
                    <a:pt x="17" y="439"/>
                  </a:lnTo>
                  <a:lnTo>
                    <a:pt x="13" y="435"/>
                  </a:lnTo>
                  <a:lnTo>
                    <a:pt x="9" y="431"/>
                  </a:lnTo>
                  <a:lnTo>
                    <a:pt x="6" y="427"/>
                  </a:lnTo>
                  <a:lnTo>
                    <a:pt x="6" y="427"/>
                  </a:lnTo>
                  <a:lnTo>
                    <a:pt x="3"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0" y="380"/>
                  </a:lnTo>
                  <a:lnTo>
                    <a:pt x="964" y="376"/>
                  </a:lnTo>
                  <a:lnTo>
                    <a:pt x="961" y="375"/>
                  </a:lnTo>
                  <a:lnTo>
                    <a:pt x="955" y="374"/>
                  </a:lnTo>
                  <a:lnTo>
                    <a:pt x="955" y="374"/>
                  </a:lnTo>
                  <a:lnTo>
                    <a:pt x="937" y="373"/>
                  </a:lnTo>
                  <a:lnTo>
                    <a:pt x="919" y="370"/>
                  </a:lnTo>
                  <a:lnTo>
                    <a:pt x="903" y="365"/>
                  </a:lnTo>
                  <a:lnTo>
                    <a:pt x="887" y="358"/>
                  </a:lnTo>
                  <a:lnTo>
                    <a:pt x="872" y="351"/>
                  </a:lnTo>
                  <a:lnTo>
                    <a:pt x="858" y="341"/>
                  </a:lnTo>
                  <a:lnTo>
                    <a:pt x="845" y="331"/>
                  </a:lnTo>
                  <a:lnTo>
                    <a:pt x="833" y="320"/>
                  </a:lnTo>
                  <a:lnTo>
                    <a:pt x="820" y="307"/>
                  </a:lnTo>
                  <a:lnTo>
                    <a:pt x="809" y="295"/>
                  </a:lnTo>
                  <a:lnTo>
                    <a:pt x="799" y="281"/>
                  </a:lnTo>
                  <a:lnTo>
                    <a:pt x="788" y="267"/>
                  </a:lnTo>
                  <a:lnTo>
                    <a:pt x="769" y="239"/>
                  </a:lnTo>
                  <a:lnTo>
                    <a:pt x="750" y="210"/>
                  </a:lnTo>
                  <a:lnTo>
                    <a:pt x="750" y="210"/>
                  </a:lnTo>
                  <a:lnTo>
                    <a:pt x="725" y="171"/>
                  </a:lnTo>
                  <a:lnTo>
                    <a:pt x="725" y="171"/>
                  </a:lnTo>
                  <a:lnTo>
                    <a:pt x="706" y="144"/>
                  </a:lnTo>
                  <a:lnTo>
                    <a:pt x="685" y="117"/>
                  </a:lnTo>
                  <a:lnTo>
                    <a:pt x="674" y="103"/>
                  </a:lnTo>
                  <a:lnTo>
                    <a:pt x="661" y="91"/>
                  </a:lnTo>
                  <a:lnTo>
                    <a:pt x="649" y="80"/>
                  </a:lnTo>
                  <a:lnTo>
                    <a:pt x="636" y="68"/>
                  </a:lnTo>
                  <a:lnTo>
                    <a:pt x="621" y="57"/>
                  </a:lnTo>
                  <a:lnTo>
                    <a:pt x="606" y="48"/>
                  </a:lnTo>
                  <a:lnTo>
                    <a:pt x="590" y="39"/>
                  </a:lnTo>
                  <a:lnTo>
                    <a:pt x="574" y="32"/>
                  </a:lnTo>
                  <a:lnTo>
                    <a:pt x="556" y="26"/>
                  </a:lnTo>
                  <a:lnTo>
                    <a:pt x="539" y="22"/>
                  </a:lnTo>
                  <a:lnTo>
                    <a:pt x="519" y="19"/>
                  </a:lnTo>
                  <a:lnTo>
                    <a:pt x="499" y="19"/>
                  </a:lnTo>
                  <a:lnTo>
                    <a:pt x="499" y="19"/>
                  </a:lnTo>
                  <a:lnTo>
                    <a:pt x="480" y="19"/>
                  </a:lnTo>
                  <a:lnTo>
                    <a:pt x="460" y="22"/>
                  </a:lnTo>
                  <a:lnTo>
                    <a:pt x="442" y="26"/>
                  </a:lnTo>
                  <a:lnTo>
                    <a:pt x="425" y="32"/>
                  </a:lnTo>
                  <a:lnTo>
                    <a:pt x="409" y="39"/>
                  </a:lnTo>
                  <a:lnTo>
                    <a:pt x="392" y="48"/>
                  </a:lnTo>
                  <a:lnTo>
                    <a:pt x="378" y="57"/>
                  </a:lnTo>
                  <a:lnTo>
                    <a:pt x="363" y="68"/>
                  </a:lnTo>
                  <a:lnTo>
                    <a:pt x="350" y="80"/>
                  </a:lnTo>
                  <a:lnTo>
                    <a:pt x="337" y="91"/>
                  </a:lnTo>
                  <a:lnTo>
                    <a:pt x="325" y="103"/>
                  </a:lnTo>
                  <a:lnTo>
                    <a:pt x="314" y="117"/>
                  </a:lnTo>
                  <a:lnTo>
                    <a:pt x="292" y="144"/>
                  </a:lnTo>
                  <a:lnTo>
                    <a:pt x="273" y="171"/>
                  </a:lnTo>
                  <a:lnTo>
                    <a:pt x="273" y="171"/>
                  </a:lnTo>
                  <a:lnTo>
                    <a:pt x="248" y="210"/>
                  </a:lnTo>
                  <a:lnTo>
                    <a:pt x="248" y="210"/>
                  </a:lnTo>
                  <a:lnTo>
                    <a:pt x="230" y="239"/>
                  </a:lnTo>
                  <a:lnTo>
                    <a:pt x="210" y="267"/>
                  </a:lnTo>
                  <a:lnTo>
                    <a:pt x="200" y="281"/>
                  </a:lnTo>
                  <a:lnTo>
                    <a:pt x="189" y="295"/>
                  </a:lnTo>
                  <a:lnTo>
                    <a:pt x="177" y="307"/>
                  </a:lnTo>
                  <a:lnTo>
                    <a:pt x="166" y="320"/>
                  </a:lnTo>
                  <a:lnTo>
                    <a:pt x="154" y="331"/>
                  </a:lnTo>
                  <a:lnTo>
                    <a:pt x="140" y="341"/>
                  </a:lnTo>
                  <a:lnTo>
                    <a:pt x="126" y="351"/>
                  </a:lnTo>
                  <a:lnTo>
                    <a:pt x="111" y="358"/>
                  </a:lnTo>
                  <a:lnTo>
                    <a:pt x="96" y="365"/>
                  </a:lnTo>
                  <a:lnTo>
                    <a:pt x="79" y="370"/>
                  </a:lnTo>
                  <a:lnTo>
                    <a:pt x="62" y="373"/>
                  </a:lnTo>
                  <a:lnTo>
                    <a:pt x="42" y="374"/>
                  </a:lnTo>
                  <a:lnTo>
                    <a:pt x="42" y="374"/>
                  </a:lnTo>
                  <a:lnTo>
                    <a:pt x="38" y="375"/>
                  </a:lnTo>
                  <a:lnTo>
                    <a:pt x="34" y="376"/>
                  </a:lnTo>
                  <a:lnTo>
                    <a:pt x="28" y="380"/>
                  </a:lnTo>
                  <a:lnTo>
                    <a:pt x="24" y="384"/>
                  </a:lnTo>
                  <a:lnTo>
                    <a:pt x="21" y="388"/>
                  </a:lnTo>
                  <a:lnTo>
                    <a:pt x="21" y="388"/>
                  </a:lnTo>
                  <a:lnTo>
                    <a:pt x="18" y="395"/>
                  </a:lnTo>
                  <a:lnTo>
                    <a:pt x="17" y="402"/>
                  </a:lnTo>
                  <a:lnTo>
                    <a:pt x="18" y="411"/>
                  </a:lnTo>
                  <a:lnTo>
                    <a:pt x="22" y="418"/>
                  </a:lnTo>
                  <a:lnTo>
                    <a:pt x="22" y="418"/>
                  </a:lnTo>
                  <a:lnTo>
                    <a:pt x="24" y="421"/>
                  </a:lnTo>
                  <a:lnTo>
                    <a:pt x="29" y="424"/>
                  </a:lnTo>
                  <a:lnTo>
                    <a:pt x="34" y="427"/>
                  </a:lnTo>
                  <a:lnTo>
                    <a:pt x="42" y="428"/>
                  </a:lnTo>
                  <a:lnTo>
                    <a:pt x="42" y="428"/>
                  </a:lnTo>
                  <a:lnTo>
                    <a:pt x="42" y="428"/>
                  </a:lnTo>
                  <a:lnTo>
                    <a:pt x="63" y="426"/>
                  </a:lnTo>
                  <a:lnTo>
                    <a:pt x="81" y="423"/>
                  </a:lnTo>
                  <a:lnTo>
                    <a:pt x="100" y="419"/>
                  </a:lnTo>
                  <a:lnTo>
                    <a:pt x="118" y="413"/>
                  </a:lnTo>
                  <a:lnTo>
                    <a:pt x="134" y="405"/>
                  </a:lnTo>
                  <a:lnTo>
                    <a:pt x="150" y="397"/>
                  </a:lnTo>
                  <a:lnTo>
                    <a:pt x="164" y="388"/>
                  </a:lnTo>
                  <a:lnTo>
                    <a:pt x="178" y="378"/>
                  </a:lnTo>
                  <a:lnTo>
                    <a:pt x="192" y="367"/>
                  </a:lnTo>
                  <a:lnTo>
                    <a:pt x="204" y="355"/>
                  </a:lnTo>
                  <a:lnTo>
                    <a:pt x="217" y="342"/>
                  </a:lnTo>
                  <a:lnTo>
                    <a:pt x="228" y="330"/>
                  </a:lnTo>
                  <a:lnTo>
                    <a:pt x="249" y="303"/>
                  </a:lnTo>
                  <a:lnTo>
                    <a:pt x="268" y="275"/>
                  </a:lnTo>
                  <a:lnTo>
                    <a:pt x="268" y="275"/>
                  </a:lnTo>
                  <a:lnTo>
                    <a:pt x="294" y="236"/>
                  </a:lnTo>
                  <a:lnTo>
                    <a:pt x="294" y="236"/>
                  </a:lnTo>
                  <a:lnTo>
                    <a:pt x="313" y="207"/>
                  </a:lnTo>
                  <a:lnTo>
                    <a:pt x="332" y="178"/>
                  </a:lnTo>
                  <a:lnTo>
                    <a:pt x="342" y="163"/>
                  </a:lnTo>
                  <a:lnTo>
                    <a:pt x="353" y="150"/>
                  </a:lnTo>
                  <a:lnTo>
                    <a:pt x="364" y="137"/>
                  </a:lnTo>
                  <a:lnTo>
                    <a:pt x="377" y="124"/>
                  </a:lnTo>
                  <a:lnTo>
                    <a:pt x="389" y="114"/>
                  </a:lnTo>
                  <a:lnTo>
                    <a:pt x="402" y="103"/>
                  </a:lnTo>
                  <a:lnTo>
                    <a:pt x="416" y="94"/>
                  </a:lnTo>
                  <a:lnTo>
                    <a:pt x="431" y="86"/>
                  </a:lnTo>
                  <a:lnTo>
                    <a:pt x="447" y="80"/>
                  </a:lnTo>
                  <a:lnTo>
                    <a:pt x="463" y="76"/>
                  </a:lnTo>
                  <a:lnTo>
                    <a:pt x="481" y="72"/>
                  </a:lnTo>
                  <a:lnTo>
                    <a:pt x="499" y="71"/>
                  </a:lnTo>
                  <a:lnTo>
                    <a:pt x="499" y="71"/>
                  </a:lnTo>
                  <a:lnTo>
                    <a:pt x="518" y="72"/>
                  </a:lnTo>
                  <a:lnTo>
                    <a:pt x="535" y="76"/>
                  </a:lnTo>
                  <a:lnTo>
                    <a:pt x="552" y="80"/>
                  </a:lnTo>
                  <a:lnTo>
                    <a:pt x="567" y="86"/>
                  </a:lnTo>
                  <a:lnTo>
                    <a:pt x="582" y="94"/>
                  </a:lnTo>
                  <a:lnTo>
                    <a:pt x="596" y="103"/>
                  </a:lnTo>
                  <a:lnTo>
                    <a:pt x="610" y="114"/>
                  </a:lnTo>
                  <a:lnTo>
                    <a:pt x="622" y="125"/>
                  </a:lnTo>
                  <a:lnTo>
                    <a:pt x="633" y="137"/>
                  </a:lnTo>
                  <a:lnTo>
                    <a:pt x="645" y="150"/>
                  </a:lnTo>
                  <a:lnTo>
                    <a:pt x="656" y="163"/>
                  </a:lnTo>
                  <a:lnTo>
                    <a:pt x="666" y="178"/>
                  </a:lnTo>
                  <a:lnTo>
                    <a:pt x="686" y="207"/>
                  </a:lnTo>
                  <a:lnTo>
                    <a:pt x="705" y="236"/>
                  </a:lnTo>
                  <a:lnTo>
                    <a:pt x="705" y="236"/>
                  </a:lnTo>
                  <a:lnTo>
                    <a:pt x="730" y="275"/>
                  </a:lnTo>
                  <a:lnTo>
                    <a:pt x="730" y="275"/>
                  </a:lnTo>
                  <a:lnTo>
                    <a:pt x="749"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4"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429" name="Group 4428">
            <a:extLst>
              <a:ext uri="{FF2B5EF4-FFF2-40B4-BE49-F238E27FC236}">
                <a16:creationId xmlns:a16="http://schemas.microsoft.com/office/drawing/2014/main" id="{CB24A2F8-9A3E-C4D7-A89B-64443A9718D0}"/>
              </a:ext>
            </a:extLst>
          </p:cNvPr>
          <p:cNvGrpSpPr/>
          <p:nvPr/>
        </p:nvGrpSpPr>
        <p:grpSpPr>
          <a:xfrm>
            <a:off x="2304464" y="1761637"/>
            <a:ext cx="1167227" cy="2206726"/>
            <a:chOff x="1517606" y="-1686101"/>
            <a:chExt cx="1167227" cy="2206726"/>
          </a:xfrm>
        </p:grpSpPr>
        <p:grpSp>
          <p:nvGrpSpPr>
            <p:cNvPr id="4430" name="Group 4429">
              <a:extLst>
                <a:ext uri="{FF2B5EF4-FFF2-40B4-BE49-F238E27FC236}">
                  <a16:creationId xmlns:a16="http://schemas.microsoft.com/office/drawing/2014/main" id="{437C46C2-7716-6EA2-5691-2E716E880FC3}"/>
                </a:ext>
              </a:extLst>
            </p:cNvPr>
            <p:cNvGrpSpPr/>
            <p:nvPr/>
          </p:nvGrpSpPr>
          <p:grpSpPr>
            <a:xfrm>
              <a:off x="1517606" y="-1386163"/>
              <a:ext cx="1167227" cy="1819874"/>
              <a:chOff x="8326969" y="-1629354"/>
              <a:chExt cx="1360839" cy="2121744"/>
            </a:xfrm>
          </p:grpSpPr>
          <p:grpSp>
            <p:nvGrpSpPr>
              <p:cNvPr id="4433" name="Group 4432">
                <a:extLst>
                  <a:ext uri="{FF2B5EF4-FFF2-40B4-BE49-F238E27FC236}">
                    <a16:creationId xmlns:a16="http://schemas.microsoft.com/office/drawing/2014/main" id="{862B4446-54B6-6507-6652-696044FC6E22}"/>
                  </a:ext>
                </a:extLst>
              </p:cNvPr>
              <p:cNvGrpSpPr/>
              <p:nvPr/>
            </p:nvGrpSpPr>
            <p:grpSpPr>
              <a:xfrm>
                <a:off x="8326969" y="-1629354"/>
                <a:ext cx="1360839" cy="1946736"/>
                <a:chOff x="1595429" y="1086768"/>
                <a:chExt cx="1360839" cy="1946736"/>
              </a:xfrm>
            </p:grpSpPr>
            <p:sp>
              <p:nvSpPr>
                <p:cNvPr id="4439" name="Freeform 368">
                  <a:extLst>
                    <a:ext uri="{FF2B5EF4-FFF2-40B4-BE49-F238E27FC236}">
                      <a16:creationId xmlns:a16="http://schemas.microsoft.com/office/drawing/2014/main" id="{4C572C3D-BD71-6AA1-1ACA-5CE4635C8C4F}"/>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4440" name="Rounded Rectangle 370">
                  <a:extLst>
                    <a:ext uri="{FF2B5EF4-FFF2-40B4-BE49-F238E27FC236}">
                      <a16:creationId xmlns:a16="http://schemas.microsoft.com/office/drawing/2014/main" id="{13264F55-95F1-9D4D-9D97-5BFF7575D3F2}"/>
                    </a:ext>
                  </a:extLst>
                </p:cNvPr>
                <p:cNvSpPr/>
                <p:nvPr/>
              </p:nvSpPr>
              <p:spPr bwMode="auto">
                <a:xfrm rot="20059622" flipH="1">
                  <a:off x="1906765" y="1120561"/>
                  <a:ext cx="347742" cy="196878"/>
                </a:xfrm>
                <a:prstGeom prst="roundRect">
                  <a:avLst>
                    <a:gd name="adj" fmla="val 43082"/>
                  </a:avLst>
                </a:prstGeom>
                <a:solidFill>
                  <a:schemeClr val="accent3"/>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41" name="Rounded Rectangle 372">
                  <a:extLst>
                    <a:ext uri="{FF2B5EF4-FFF2-40B4-BE49-F238E27FC236}">
                      <a16:creationId xmlns:a16="http://schemas.microsoft.com/office/drawing/2014/main" id="{3342760B-EDBA-15B4-602C-11AE7FD22DF6}"/>
                    </a:ext>
                  </a:extLst>
                </p:cNvPr>
                <p:cNvSpPr/>
                <p:nvPr/>
              </p:nvSpPr>
              <p:spPr bwMode="auto">
                <a:xfrm rot="4726929" flipH="1">
                  <a:off x="2181686" y="1295876"/>
                  <a:ext cx="405509" cy="169477"/>
                </a:xfrm>
                <a:prstGeom prst="roundRect">
                  <a:avLst>
                    <a:gd name="adj" fmla="val 43082"/>
                  </a:avLst>
                </a:prstGeom>
                <a:solidFill>
                  <a:schemeClr val="accent3"/>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42" name="Rounded Rectangle 373">
                  <a:extLst>
                    <a:ext uri="{FF2B5EF4-FFF2-40B4-BE49-F238E27FC236}">
                      <a16:creationId xmlns:a16="http://schemas.microsoft.com/office/drawing/2014/main" id="{96FD5611-BDDC-BF34-5CAF-2464A0D49B52}"/>
                    </a:ext>
                  </a:extLst>
                </p:cNvPr>
                <p:cNvSpPr/>
                <p:nvPr/>
              </p:nvSpPr>
              <p:spPr bwMode="auto">
                <a:xfrm rot="1936306" flipH="1">
                  <a:off x="2004685" y="1514317"/>
                  <a:ext cx="347742" cy="198347"/>
                </a:xfrm>
                <a:prstGeom prst="roundRect">
                  <a:avLst>
                    <a:gd name="adj" fmla="val 43082"/>
                  </a:avLst>
                </a:prstGeom>
                <a:solidFill>
                  <a:schemeClr val="accent3"/>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43" name="Rounded Rectangle 374">
                  <a:extLst>
                    <a:ext uri="{FF2B5EF4-FFF2-40B4-BE49-F238E27FC236}">
                      <a16:creationId xmlns:a16="http://schemas.microsoft.com/office/drawing/2014/main" id="{7D95B44D-EED3-EFB6-27A0-98494C391CFB}"/>
                    </a:ext>
                  </a:extLst>
                </p:cNvPr>
                <p:cNvSpPr/>
                <p:nvPr/>
              </p:nvSpPr>
              <p:spPr bwMode="auto">
                <a:xfrm rot="3184002" flipH="1">
                  <a:off x="1859678" y="1829837"/>
                  <a:ext cx="405509" cy="168221"/>
                </a:xfrm>
                <a:prstGeom prst="roundRect">
                  <a:avLst>
                    <a:gd name="adj" fmla="val 43082"/>
                  </a:avLst>
                </a:prstGeom>
                <a:solidFill>
                  <a:schemeClr val="accent3"/>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44" name="TextBox 4443">
                  <a:extLst>
                    <a:ext uri="{FF2B5EF4-FFF2-40B4-BE49-F238E27FC236}">
                      <a16:creationId xmlns:a16="http://schemas.microsoft.com/office/drawing/2014/main" id="{407F0A92-26B0-3BBA-E9C0-88D700863631}"/>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445" name="TextBox 4444">
                  <a:extLst>
                    <a:ext uri="{FF2B5EF4-FFF2-40B4-BE49-F238E27FC236}">
                      <a16:creationId xmlns:a16="http://schemas.microsoft.com/office/drawing/2014/main" id="{F2C3101C-36F9-0CAB-4DEE-49C8D0667881}"/>
                    </a:ext>
                  </a:extLst>
                </p:cNvPr>
                <p:cNvSpPr txBox="1"/>
                <p:nvPr/>
              </p:nvSpPr>
              <p:spPr bwMode="auto">
                <a:xfrm rot="20981706">
                  <a:off x="2214874" y="1225049"/>
                  <a:ext cx="350012"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446" name="TextBox 4445">
                  <a:extLst>
                    <a:ext uri="{FF2B5EF4-FFF2-40B4-BE49-F238E27FC236}">
                      <a16:creationId xmlns:a16="http://schemas.microsoft.com/office/drawing/2014/main" id="{15BE1254-3CBF-8215-70C1-947B14BDF9E4}"/>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447" name="TextBox 4446">
                  <a:extLst>
                    <a:ext uri="{FF2B5EF4-FFF2-40B4-BE49-F238E27FC236}">
                      <a16:creationId xmlns:a16="http://schemas.microsoft.com/office/drawing/2014/main" id="{2779BE4B-7565-7B8C-268F-0E986B033D5B}"/>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434" name="Group 4433">
                <a:extLst>
                  <a:ext uri="{FF2B5EF4-FFF2-40B4-BE49-F238E27FC236}">
                    <a16:creationId xmlns:a16="http://schemas.microsoft.com/office/drawing/2014/main" id="{35B911B9-7626-F8EC-A234-FB509320A0C4}"/>
                  </a:ext>
                </a:extLst>
              </p:cNvPr>
              <p:cNvGrpSpPr/>
              <p:nvPr/>
            </p:nvGrpSpPr>
            <p:grpSpPr>
              <a:xfrm>
                <a:off x="8692793" y="86669"/>
                <a:ext cx="823366" cy="405721"/>
                <a:chOff x="2099033" y="3170712"/>
                <a:chExt cx="823366" cy="405721"/>
              </a:xfrm>
            </p:grpSpPr>
            <p:sp>
              <p:nvSpPr>
                <p:cNvPr id="4435" name="Freeform 371">
                  <a:extLst>
                    <a:ext uri="{FF2B5EF4-FFF2-40B4-BE49-F238E27FC236}">
                      <a16:creationId xmlns:a16="http://schemas.microsoft.com/office/drawing/2014/main" id="{3229ED42-299B-4A60-AC4F-7EE8644067F9}"/>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436" name="TextBox 4435">
                  <a:extLst>
                    <a:ext uri="{FF2B5EF4-FFF2-40B4-BE49-F238E27FC236}">
                      <a16:creationId xmlns:a16="http://schemas.microsoft.com/office/drawing/2014/main" id="{52A8A68C-8BA0-BBC6-FEB3-B599C1E28A37}"/>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437" name="Oval 4436">
                  <a:extLst>
                    <a:ext uri="{FF2B5EF4-FFF2-40B4-BE49-F238E27FC236}">
                      <a16:creationId xmlns:a16="http://schemas.microsoft.com/office/drawing/2014/main" id="{B3A861B0-093A-A68E-3201-7C3DEA26F625}"/>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438" name="Oval 4437">
                  <a:extLst>
                    <a:ext uri="{FF2B5EF4-FFF2-40B4-BE49-F238E27FC236}">
                      <a16:creationId xmlns:a16="http://schemas.microsoft.com/office/drawing/2014/main" id="{1B51B64F-4E29-DABB-70EA-16C225520631}"/>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431" name="TextBox 4430">
              <a:extLst>
                <a:ext uri="{FF2B5EF4-FFF2-40B4-BE49-F238E27FC236}">
                  <a16:creationId xmlns:a16="http://schemas.microsoft.com/office/drawing/2014/main" id="{E0C0505A-7016-6F00-4E98-4ADC95279A3E}"/>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HER3</a:t>
              </a:r>
            </a:p>
          </p:txBody>
        </p:sp>
        <p:sp>
          <p:nvSpPr>
            <p:cNvPr id="4432" name="Cross 4431">
              <a:extLst>
                <a:ext uri="{FF2B5EF4-FFF2-40B4-BE49-F238E27FC236}">
                  <a16:creationId xmlns:a16="http://schemas.microsoft.com/office/drawing/2014/main" id="{E57C5D32-4752-513E-4AB8-62E40FC1BBE8}"/>
                </a:ext>
              </a:extLst>
            </p:cNvPr>
            <p:cNvSpPr/>
            <p:nvPr/>
          </p:nvSpPr>
          <p:spPr bwMode="auto">
            <a:xfrm rot="2732331">
              <a:off x="1964249" y="72484"/>
              <a:ext cx="454250" cy="442031"/>
            </a:xfrm>
            <a:prstGeom prst="plus">
              <a:avLst>
                <a:gd name="adj" fmla="val 44792"/>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1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448" name="Group 4447">
            <a:extLst>
              <a:ext uri="{FF2B5EF4-FFF2-40B4-BE49-F238E27FC236}">
                <a16:creationId xmlns:a16="http://schemas.microsoft.com/office/drawing/2014/main" id="{8C537EC1-D75E-3D44-3669-8F3C6BCD387D}"/>
              </a:ext>
            </a:extLst>
          </p:cNvPr>
          <p:cNvGrpSpPr/>
          <p:nvPr/>
        </p:nvGrpSpPr>
        <p:grpSpPr>
          <a:xfrm>
            <a:off x="2986481" y="1761637"/>
            <a:ext cx="1167227" cy="2206726"/>
            <a:chOff x="1517606" y="-1686101"/>
            <a:chExt cx="1167227" cy="2206726"/>
          </a:xfrm>
        </p:grpSpPr>
        <p:grpSp>
          <p:nvGrpSpPr>
            <p:cNvPr id="4449" name="Group 4448">
              <a:extLst>
                <a:ext uri="{FF2B5EF4-FFF2-40B4-BE49-F238E27FC236}">
                  <a16:creationId xmlns:a16="http://schemas.microsoft.com/office/drawing/2014/main" id="{ABFE78A4-C2B2-275F-C9A3-EF5F146EC1B3}"/>
                </a:ext>
              </a:extLst>
            </p:cNvPr>
            <p:cNvGrpSpPr/>
            <p:nvPr/>
          </p:nvGrpSpPr>
          <p:grpSpPr>
            <a:xfrm>
              <a:off x="1517606" y="-1386163"/>
              <a:ext cx="1167227" cy="1819874"/>
              <a:chOff x="8326969" y="-1629354"/>
              <a:chExt cx="1360839" cy="2121744"/>
            </a:xfrm>
          </p:grpSpPr>
          <p:grpSp>
            <p:nvGrpSpPr>
              <p:cNvPr id="4452" name="Group 4451">
                <a:extLst>
                  <a:ext uri="{FF2B5EF4-FFF2-40B4-BE49-F238E27FC236}">
                    <a16:creationId xmlns:a16="http://schemas.microsoft.com/office/drawing/2014/main" id="{DB4A0B3C-CA14-C90D-2827-E698D29BB510}"/>
                  </a:ext>
                </a:extLst>
              </p:cNvPr>
              <p:cNvGrpSpPr/>
              <p:nvPr/>
            </p:nvGrpSpPr>
            <p:grpSpPr>
              <a:xfrm>
                <a:off x="8326969" y="-1629354"/>
                <a:ext cx="1360839" cy="1946736"/>
                <a:chOff x="1595429" y="1086768"/>
                <a:chExt cx="1360839" cy="1946736"/>
              </a:xfrm>
            </p:grpSpPr>
            <p:sp>
              <p:nvSpPr>
                <p:cNvPr id="4458" name="Freeform 368">
                  <a:extLst>
                    <a:ext uri="{FF2B5EF4-FFF2-40B4-BE49-F238E27FC236}">
                      <a16:creationId xmlns:a16="http://schemas.microsoft.com/office/drawing/2014/main" id="{00A63B12-F256-F7EC-80CC-28E9B15F24C8}"/>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4459" name="Rounded Rectangle 370">
                  <a:extLst>
                    <a:ext uri="{FF2B5EF4-FFF2-40B4-BE49-F238E27FC236}">
                      <a16:creationId xmlns:a16="http://schemas.microsoft.com/office/drawing/2014/main" id="{E147CAA9-31B5-97F3-5C3A-B5D6E8C43B4A}"/>
                    </a:ext>
                  </a:extLst>
                </p:cNvPr>
                <p:cNvSpPr/>
                <p:nvPr/>
              </p:nvSpPr>
              <p:spPr bwMode="auto">
                <a:xfrm rot="20059622" flipH="1">
                  <a:off x="1906765" y="1120561"/>
                  <a:ext cx="347742" cy="196878"/>
                </a:xfrm>
                <a:prstGeom prst="roundRect">
                  <a:avLst>
                    <a:gd name="adj" fmla="val 43082"/>
                  </a:avLst>
                </a:prstGeom>
                <a:solidFill>
                  <a:schemeClr val="accent4"/>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60" name="Rounded Rectangle 372">
                  <a:extLst>
                    <a:ext uri="{FF2B5EF4-FFF2-40B4-BE49-F238E27FC236}">
                      <a16:creationId xmlns:a16="http://schemas.microsoft.com/office/drawing/2014/main" id="{F374020A-8C7B-1588-7801-1A91FC5AB31B}"/>
                    </a:ext>
                  </a:extLst>
                </p:cNvPr>
                <p:cNvSpPr/>
                <p:nvPr/>
              </p:nvSpPr>
              <p:spPr bwMode="auto">
                <a:xfrm rot="4726929" flipH="1">
                  <a:off x="2181686" y="1295876"/>
                  <a:ext cx="405509" cy="169477"/>
                </a:xfrm>
                <a:prstGeom prst="roundRect">
                  <a:avLst>
                    <a:gd name="adj" fmla="val 43082"/>
                  </a:avLst>
                </a:prstGeom>
                <a:solidFill>
                  <a:schemeClr val="accent4"/>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61" name="Rounded Rectangle 373">
                  <a:extLst>
                    <a:ext uri="{FF2B5EF4-FFF2-40B4-BE49-F238E27FC236}">
                      <a16:creationId xmlns:a16="http://schemas.microsoft.com/office/drawing/2014/main" id="{0D540452-1FC0-03DA-F93A-0D62649CDF74}"/>
                    </a:ext>
                  </a:extLst>
                </p:cNvPr>
                <p:cNvSpPr/>
                <p:nvPr/>
              </p:nvSpPr>
              <p:spPr bwMode="auto">
                <a:xfrm rot="1936306" flipH="1">
                  <a:off x="2004685" y="1514317"/>
                  <a:ext cx="347742" cy="198347"/>
                </a:xfrm>
                <a:prstGeom prst="roundRect">
                  <a:avLst>
                    <a:gd name="adj" fmla="val 43082"/>
                  </a:avLst>
                </a:prstGeom>
                <a:solidFill>
                  <a:schemeClr val="accent4"/>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62" name="Rounded Rectangle 374">
                  <a:extLst>
                    <a:ext uri="{FF2B5EF4-FFF2-40B4-BE49-F238E27FC236}">
                      <a16:creationId xmlns:a16="http://schemas.microsoft.com/office/drawing/2014/main" id="{B5975835-2E78-1FD1-88E0-CBF18F3F150C}"/>
                    </a:ext>
                  </a:extLst>
                </p:cNvPr>
                <p:cNvSpPr/>
                <p:nvPr/>
              </p:nvSpPr>
              <p:spPr bwMode="auto">
                <a:xfrm rot="3184002" flipH="1">
                  <a:off x="1859678" y="1829837"/>
                  <a:ext cx="405509" cy="168221"/>
                </a:xfrm>
                <a:prstGeom prst="roundRect">
                  <a:avLst>
                    <a:gd name="adj" fmla="val 43082"/>
                  </a:avLst>
                </a:prstGeom>
                <a:solidFill>
                  <a:schemeClr val="accent4"/>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463" name="TextBox 4462">
                  <a:extLst>
                    <a:ext uri="{FF2B5EF4-FFF2-40B4-BE49-F238E27FC236}">
                      <a16:creationId xmlns:a16="http://schemas.microsoft.com/office/drawing/2014/main" id="{F1884D76-E67B-B52A-D98C-9A3F7D71E280}"/>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464" name="TextBox 4463">
                  <a:extLst>
                    <a:ext uri="{FF2B5EF4-FFF2-40B4-BE49-F238E27FC236}">
                      <a16:creationId xmlns:a16="http://schemas.microsoft.com/office/drawing/2014/main" id="{357EE8D7-1EF5-F682-342D-B01C8055EBBD}"/>
                    </a:ext>
                  </a:extLst>
                </p:cNvPr>
                <p:cNvSpPr txBox="1"/>
                <p:nvPr/>
              </p:nvSpPr>
              <p:spPr bwMode="auto">
                <a:xfrm rot="20981706">
                  <a:off x="2214777" y="1223980"/>
                  <a:ext cx="36195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465" name="TextBox 4464">
                  <a:extLst>
                    <a:ext uri="{FF2B5EF4-FFF2-40B4-BE49-F238E27FC236}">
                      <a16:creationId xmlns:a16="http://schemas.microsoft.com/office/drawing/2014/main" id="{72B1C764-84CB-4273-9CB6-C4C83B2BEDB0}"/>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466" name="TextBox 4465">
                  <a:extLst>
                    <a:ext uri="{FF2B5EF4-FFF2-40B4-BE49-F238E27FC236}">
                      <a16:creationId xmlns:a16="http://schemas.microsoft.com/office/drawing/2014/main" id="{BDA81D4A-5C22-8732-28A1-DC339F1E16D0}"/>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453" name="Group 4452">
                <a:extLst>
                  <a:ext uri="{FF2B5EF4-FFF2-40B4-BE49-F238E27FC236}">
                    <a16:creationId xmlns:a16="http://schemas.microsoft.com/office/drawing/2014/main" id="{F8618D17-6435-D0C0-C0EB-1D74A2945B3C}"/>
                  </a:ext>
                </a:extLst>
              </p:cNvPr>
              <p:cNvGrpSpPr/>
              <p:nvPr/>
            </p:nvGrpSpPr>
            <p:grpSpPr>
              <a:xfrm>
                <a:off x="8692793" y="86669"/>
                <a:ext cx="823366" cy="405721"/>
                <a:chOff x="2099033" y="3170712"/>
                <a:chExt cx="823366" cy="405721"/>
              </a:xfrm>
            </p:grpSpPr>
            <p:sp>
              <p:nvSpPr>
                <p:cNvPr id="4454" name="Freeform 371">
                  <a:extLst>
                    <a:ext uri="{FF2B5EF4-FFF2-40B4-BE49-F238E27FC236}">
                      <a16:creationId xmlns:a16="http://schemas.microsoft.com/office/drawing/2014/main" id="{1678BF5A-D0C2-F63C-04A6-57437D3F29C8}"/>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455" name="TextBox 4454">
                  <a:extLst>
                    <a:ext uri="{FF2B5EF4-FFF2-40B4-BE49-F238E27FC236}">
                      <a16:creationId xmlns:a16="http://schemas.microsoft.com/office/drawing/2014/main" id="{9CA4785A-0911-EF67-D90E-430E407383AE}"/>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456" name="Oval 4455">
                  <a:extLst>
                    <a:ext uri="{FF2B5EF4-FFF2-40B4-BE49-F238E27FC236}">
                      <a16:creationId xmlns:a16="http://schemas.microsoft.com/office/drawing/2014/main" id="{6EEC0487-725F-5845-65D5-9AF4C51EB2B6}"/>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457" name="Oval 4456">
                  <a:extLst>
                    <a:ext uri="{FF2B5EF4-FFF2-40B4-BE49-F238E27FC236}">
                      <a16:creationId xmlns:a16="http://schemas.microsoft.com/office/drawing/2014/main" id="{DC9AC239-7841-06D1-B4F9-EAE77C931ADB}"/>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450" name="TextBox 4449">
              <a:extLst>
                <a:ext uri="{FF2B5EF4-FFF2-40B4-BE49-F238E27FC236}">
                  <a16:creationId xmlns:a16="http://schemas.microsoft.com/office/drawing/2014/main" id="{3F9A5EFE-3A93-4DEB-6975-038A7D8F5417}"/>
                </a:ext>
              </a:extLst>
            </p:cNvPr>
            <p:cNvSpPr txBox="1"/>
            <p:nvPr/>
          </p:nvSpPr>
          <p:spPr>
            <a:xfrm>
              <a:off x="1694961" y="-1686101"/>
              <a:ext cx="688317"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HER4</a:t>
              </a:r>
            </a:p>
          </p:txBody>
        </p:sp>
        <p:sp>
          <p:nvSpPr>
            <p:cNvPr id="4451" name="Cross 4450">
              <a:extLst>
                <a:ext uri="{FF2B5EF4-FFF2-40B4-BE49-F238E27FC236}">
                  <a16:creationId xmlns:a16="http://schemas.microsoft.com/office/drawing/2014/main" id="{270A30F3-8ED6-598F-B609-2CB3AE82EAC4}"/>
                </a:ext>
              </a:extLst>
            </p:cNvPr>
            <p:cNvSpPr/>
            <p:nvPr/>
          </p:nvSpPr>
          <p:spPr bwMode="auto">
            <a:xfrm rot="2732331">
              <a:off x="1964249" y="72484"/>
              <a:ext cx="454250" cy="442031"/>
            </a:xfrm>
            <a:prstGeom prst="plus">
              <a:avLst>
                <a:gd name="adj" fmla="val 44792"/>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1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626" name="Group 4625">
            <a:extLst>
              <a:ext uri="{FF2B5EF4-FFF2-40B4-BE49-F238E27FC236}">
                <a16:creationId xmlns:a16="http://schemas.microsoft.com/office/drawing/2014/main" id="{DF25CEBA-0197-5B6B-B5FB-9DCA6D510ABF}"/>
              </a:ext>
            </a:extLst>
          </p:cNvPr>
          <p:cNvGrpSpPr/>
          <p:nvPr/>
        </p:nvGrpSpPr>
        <p:grpSpPr>
          <a:xfrm>
            <a:off x="3983025" y="1761637"/>
            <a:ext cx="1167227" cy="2206726"/>
            <a:chOff x="1517606" y="-1686101"/>
            <a:chExt cx="1167227" cy="2206726"/>
          </a:xfrm>
        </p:grpSpPr>
        <p:grpSp>
          <p:nvGrpSpPr>
            <p:cNvPr id="4627" name="Group 4626">
              <a:extLst>
                <a:ext uri="{FF2B5EF4-FFF2-40B4-BE49-F238E27FC236}">
                  <a16:creationId xmlns:a16="http://schemas.microsoft.com/office/drawing/2014/main" id="{938F5B9A-B04A-0D30-1973-212696DFF43A}"/>
                </a:ext>
              </a:extLst>
            </p:cNvPr>
            <p:cNvGrpSpPr/>
            <p:nvPr/>
          </p:nvGrpSpPr>
          <p:grpSpPr>
            <a:xfrm>
              <a:off x="1517606" y="-1386163"/>
              <a:ext cx="1167227" cy="1819874"/>
              <a:chOff x="8326969" y="-1629354"/>
              <a:chExt cx="1360839" cy="2121744"/>
            </a:xfrm>
          </p:grpSpPr>
          <p:grpSp>
            <p:nvGrpSpPr>
              <p:cNvPr id="4630" name="Group 4629">
                <a:extLst>
                  <a:ext uri="{FF2B5EF4-FFF2-40B4-BE49-F238E27FC236}">
                    <a16:creationId xmlns:a16="http://schemas.microsoft.com/office/drawing/2014/main" id="{A079259D-7C8B-5925-97E9-E0EBEE302D6A}"/>
                  </a:ext>
                </a:extLst>
              </p:cNvPr>
              <p:cNvGrpSpPr/>
              <p:nvPr/>
            </p:nvGrpSpPr>
            <p:grpSpPr>
              <a:xfrm>
                <a:off x="8326969" y="-1629354"/>
                <a:ext cx="1360839" cy="1946736"/>
                <a:chOff x="1595429" y="1086768"/>
                <a:chExt cx="1360839" cy="1946736"/>
              </a:xfrm>
            </p:grpSpPr>
            <p:sp>
              <p:nvSpPr>
                <p:cNvPr id="4636" name="Freeform 368">
                  <a:extLst>
                    <a:ext uri="{FF2B5EF4-FFF2-40B4-BE49-F238E27FC236}">
                      <a16:creationId xmlns:a16="http://schemas.microsoft.com/office/drawing/2014/main" id="{E55C112C-A8E5-7A25-ADEF-77FCCC11C9B3}"/>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4637" name="Rounded Rectangle 370">
                  <a:extLst>
                    <a:ext uri="{FF2B5EF4-FFF2-40B4-BE49-F238E27FC236}">
                      <a16:creationId xmlns:a16="http://schemas.microsoft.com/office/drawing/2014/main" id="{6F4F72FB-18A3-E4C0-7D2D-0618C540A186}"/>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38" name="Rounded Rectangle 372">
                  <a:extLst>
                    <a:ext uri="{FF2B5EF4-FFF2-40B4-BE49-F238E27FC236}">
                      <a16:creationId xmlns:a16="http://schemas.microsoft.com/office/drawing/2014/main" id="{02B50DC6-89D0-3ABA-A58D-F3E3CF9A8E52}"/>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39" name="Rounded Rectangle 373">
                  <a:extLst>
                    <a:ext uri="{FF2B5EF4-FFF2-40B4-BE49-F238E27FC236}">
                      <a16:creationId xmlns:a16="http://schemas.microsoft.com/office/drawing/2014/main" id="{A1F749D2-0234-D093-2BBE-981CAA6424DF}"/>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40" name="Rounded Rectangle 374">
                  <a:extLst>
                    <a:ext uri="{FF2B5EF4-FFF2-40B4-BE49-F238E27FC236}">
                      <a16:creationId xmlns:a16="http://schemas.microsoft.com/office/drawing/2014/main" id="{FE6622C1-5AF8-4CDC-7C14-B490D0026285}"/>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41" name="TextBox 4640">
                  <a:extLst>
                    <a:ext uri="{FF2B5EF4-FFF2-40B4-BE49-F238E27FC236}">
                      <a16:creationId xmlns:a16="http://schemas.microsoft.com/office/drawing/2014/main" id="{44B1EC0E-1F0D-A5E3-CD00-8E62105297F9}"/>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642" name="TextBox 4641">
                  <a:extLst>
                    <a:ext uri="{FF2B5EF4-FFF2-40B4-BE49-F238E27FC236}">
                      <a16:creationId xmlns:a16="http://schemas.microsoft.com/office/drawing/2014/main" id="{C37C6502-60EC-BC8A-210B-47FBDD06C81B}"/>
                    </a:ext>
                  </a:extLst>
                </p:cNvPr>
                <p:cNvSpPr txBox="1"/>
                <p:nvPr/>
              </p:nvSpPr>
              <p:spPr bwMode="auto">
                <a:xfrm rot="20981706">
                  <a:off x="2226492" y="1228113"/>
                  <a:ext cx="31574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643" name="TextBox 4642">
                  <a:extLst>
                    <a:ext uri="{FF2B5EF4-FFF2-40B4-BE49-F238E27FC236}">
                      <a16:creationId xmlns:a16="http://schemas.microsoft.com/office/drawing/2014/main" id="{A9036B63-6D0A-2DFF-3004-1B525B713000}"/>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644" name="TextBox 4643">
                  <a:extLst>
                    <a:ext uri="{FF2B5EF4-FFF2-40B4-BE49-F238E27FC236}">
                      <a16:creationId xmlns:a16="http://schemas.microsoft.com/office/drawing/2014/main" id="{35AD2AA8-6311-0C1F-A8FB-4EA75CCC22D6}"/>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631" name="Group 4630">
                <a:extLst>
                  <a:ext uri="{FF2B5EF4-FFF2-40B4-BE49-F238E27FC236}">
                    <a16:creationId xmlns:a16="http://schemas.microsoft.com/office/drawing/2014/main" id="{BBB5FFBE-876A-0E36-1EDE-A2AD1FD32158}"/>
                  </a:ext>
                </a:extLst>
              </p:cNvPr>
              <p:cNvGrpSpPr/>
              <p:nvPr/>
            </p:nvGrpSpPr>
            <p:grpSpPr>
              <a:xfrm>
                <a:off x="8692793" y="86669"/>
                <a:ext cx="823366" cy="405721"/>
                <a:chOff x="2099033" y="3170712"/>
                <a:chExt cx="823366" cy="405721"/>
              </a:xfrm>
            </p:grpSpPr>
            <p:sp>
              <p:nvSpPr>
                <p:cNvPr id="4632" name="Freeform 371">
                  <a:extLst>
                    <a:ext uri="{FF2B5EF4-FFF2-40B4-BE49-F238E27FC236}">
                      <a16:creationId xmlns:a16="http://schemas.microsoft.com/office/drawing/2014/main" id="{E431DDF9-2F9A-1281-062E-E2823CBC32C1}"/>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633" name="TextBox 4632">
                  <a:extLst>
                    <a:ext uri="{FF2B5EF4-FFF2-40B4-BE49-F238E27FC236}">
                      <a16:creationId xmlns:a16="http://schemas.microsoft.com/office/drawing/2014/main" id="{764BDA86-DB4A-F8F6-5A03-A3B5DFA73B03}"/>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634" name="Oval 4633">
                  <a:extLst>
                    <a:ext uri="{FF2B5EF4-FFF2-40B4-BE49-F238E27FC236}">
                      <a16:creationId xmlns:a16="http://schemas.microsoft.com/office/drawing/2014/main" id="{F51CA470-8514-1017-C9D5-6E87C4AAAF54}"/>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635" name="Oval 4634">
                  <a:extLst>
                    <a:ext uri="{FF2B5EF4-FFF2-40B4-BE49-F238E27FC236}">
                      <a16:creationId xmlns:a16="http://schemas.microsoft.com/office/drawing/2014/main" id="{0382C9CD-3BCD-2675-1850-4913335348E7}"/>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628" name="TextBox 4627">
              <a:extLst>
                <a:ext uri="{FF2B5EF4-FFF2-40B4-BE49-F238E27FC236}">
                  <a16:creationId xmlns:a16="http://schemas.microsoft.com/office/drawing/2014/main" id="{98C777E7-C030-5249-647D-6710262C4DDA}"/>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sp>
          <p:nvSpPr>
            <p:cNvPr id="4629" name="Cross 4628">
              <a:extLst>
                <a:ext uri="{FF2B5EF4-FFF2-40B4-BE49-F238E27FC236}">
                  <a16:creationId xmlns:a16="http://schemas.microsoft.com/office/drawing/2014/main" id="{3EA0DD1B-9992-9E3E-CA9B-35703F63943A}"/>
                </a:ext>
              </a:extLst>
            </p:cNvPr>
            <p:cNvSpPr/>
            <p:nvPr/>
          </p:nvSpPr>
          <p:spPr bwMode="auto">
            <a:xfrm rot="2732331">
              <a:off x="1964249" y="72484"/>
              <a:ext cx="454250" cy="442031"/>
            </a:xfrm>
            <a:prstGeom prst="plus">
              <a:avLst>
                <a:gd name="adj" fmla="val 44792"/>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1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645" name="Group 4644">
            <a:extLst>
              <a:ext uri="{FF2B5EF4-FFF2-40B4-BE49-F238E27FC236}">
                <a16:creationId xmlns:a16="http://schemas.microsoft.com/office/drawing/2014/main" id="{59C48B1C-7E76-3657-20C4-F277CFF87DA0}"/>
              </a:ext>
            </a:extLst>
          </p:cNvPr>
          <p:cNvGrpSpPr/>
          <p:nvPr/>
        </p:nvGrpSpPr>
        <p:grpSpPr>
          <a:xfrm>
            <a:off x="4587761" y="1761637"/>
            <a:ext cx="1167227" cy="2206726"/>
            <a:chOff x="1517606" y="-1686101"/>
            <a:chExt cx="1167227" cy="2206726"/>
          </a:xfrm>
        </p:grpSpPr>
        <p:grpSp>
          <p:nvGrpSpPr>
            <p:cNvPr id="4646" name="Group 4645">
              <a:extLst>
                <a:ext uri="{FF2B5EF4-FFF2-40B4-BE49-F238E27FC236}">
                  <a16:creationId xmlns:a16="http://schemas.microsoft.com/office/drawing/2014/main" id="{1FC4D38E-244F-FC93-7A31-7843EF8A7B06}"/>
                </a:ext>
              </a:extLst>
            </p:cNvPr>
            <p:cNvGrpSpPr/>
            <p:nvPr/>
          </p:nvGrpSpPr>
          <p:grpSpPr>
            <a:xfrm>
              <a:off x="1517606" y="-1386163"/>
              <a:ext cx="1167227" cy="1819874"/>
              <a:chOff x="8326969" y="-1629354"/>
              <a:chExt cx="1360839" cy="2121744"/>
            </a:xfrm>
          </p:grpSpPr>
          <p:grpSp>
            <p:nvGrpSpPr>
              <p:cNvPr id="4649" name="Group 4648">
                <a:extLst>
                  <a:ext uri="{FF2B5EF4-FFF2-40B4-BE49-F238E27FC236}">
                    <a16:creationId xmlns:a16="http://schemas.microsoft.com/office/drawing/2014/main" id="{8B478536-75A3-16A8-996C-511D3C54DEA8}"/>
                  </a:ext>
                </a:extLst>
              </p:cNvPr>
              <p:cNvGrpSpPr/>
              <p:nvPr/>
            </p:nvGrpSpPr>
            <p:grpSpPr>
              <a:xfrm>
                <a:off x="8326969" y="-1629354"/>
                <a:ext cx="1360839" cy="1946736"/>
                <a:chOff x="1595429" y="1086768"/>
                <a:chExt cx="1360839" cy="1946736"/>
              </a:xfrm>
            </p:grpSpPr>
            <p:sp>
              <p:nvSpPr>
                <p:cNvPr id="4655" name="Freeform 368">
                  <a:extLst>
                    <a:ext uri="{FF2B5EF4-FFF2-40B4-BE49-F238E27FC236}">
                      <a16:creationId xmlns:a16="http://schemas.microsoft.com/office/drawing/2014/main" id="{41A31CE1-CFEB-DC86-0158-79021E4B1121}"/>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4656" name="Rounded Rectangle 370">
                  <a:extLst>
                    <a:ext uri="{FF2B5EF4-FFF2-40B4-BE49-F238E27FC236}">
                      <a16:creationId xmlns:a16="http://schemas.microsoft.com/office/drawing/2014/main" id="{CFBDEA73-F306-68F9-72FC-8F1D4A2687DB}"/>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57" name="Rounded Rectangle 372">
                  <a:extLst>
                    <a:ext uri="{FF2B5EF4-FFF2-40B4-BE49-F238E27FC236}">
                      <a16:creationId xmlns:a16="http://schemas.microsoft.com/office/drawing/2014/main" id="{89FDC51A-62D4-2698-4258-609153072D84}"/>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58" name="Rounded Rectangle 373">
                  <a:extLst>
                    <a:ext uri="{FF2B5EF4-FFF2-40B4-BE49-F238E27FC236}">
                      <a16:creationId xmlns:a16="http://schemas.microsoft.com/office/drawing/2014/main" id="{52D5D684-1115-462A-8E5C-9EAD14D17C2D}"/>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59" name="Rounded Rectangle 374">
                  <a:extLst>
                    <a:ext uri="{FF2B5EF4-FFF2-40B4-BE49-F238E27FC236}">
                      <a16:creationId xmlns:a16="http://schemas.microsoft.com/office/drawing/2014/main" id="{2423ABD2-D2AC-5FA7-1FA8-220800FE2AF2}"/>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60" name="TextBox 4659">
                  <a:extLst>
                    <a:ext uri="{FF2B5EF4-FFF2-40B4-BE49-F238E27FC236}">
                      <a16:creationId xmlns:a16="http://schemas.microsoft.com/office/drawing/2014/main" id="{2842DC58-12DA-FD07-44D8-A355CBB83836}"/>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661" name="TextBox 4660">
                  <a:extLst>
                    <a:ext uri="{FF2B5EF4-FFF2-40B4-BE49-F238E27FC236}">
                      <a16:creationId xmlns:a16="http://schemas.microsoft.com/office/drawing/2014/main" id="{13B31CBA-1D4A-4C24-215A-44E62A19D860}"/>
                    </a:ext>
                  </a:extLst>
                </p:cNvPr>
                <p:cNvSpPr txBox="1"/>
                <p:nvPr/>
              </p:nvSpPr>
              <p:spPr bwMode="auto">
                <a:xfrm rot="20981706">
                  <a:off x="2226492" y="1228113"/>
                  <a:ext cx="31574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662" name="TextBox 4661">
                  <a:extLst>
                    <a:ext uri="{FF2B5EF4-FFF2-40B4-BE49-F238E27FC236}">
                      <a16:creationId xmlns:a16="http://schemas.microsoft.com/office/drawing/2014/main" id="{C2D08A89-769F-2F64-E5F9-F43827C903E4}"/>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663" name="TextBox 4662">
                  <a:extLst>
                    <a:ext uri="{FF2B5EF4-FFF2-40B4-BE49-F238E27FC236}">
                      <a16:creationId xmlns:a16="http://schemas.microsoft.com/office/drawing/2014/main" id="{E682F9DB-E582-A8C3-55A0-BD87C865A9C1}"/>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650" name="Group 4649">
                <a:extLst>
                  <a:ext uri="{FF2B5EF4-FFF2-40B4-BE49-F238E27FC236}">
                    <a16:creationId xmlns:a16="http://schemas.microsoft.com/office/drawing/2014/main" id="{5A5BD703-8FC1-1FDB-DB5D-697A4259C2C8}"/>
                  </a:ext>
                </a:extLst>
              </p:cNvPr>
              <p:cNvGrpSpPr/>
              <p:nvPr/>
            </p:nvGrpSpPr>
            <p:grpSpPr>
              <a:xfrm>
                <a:off x="8692793" y="86669"/>
                <a:ext cx="823366" cy="405721"/>
                <a:chOff x="2099033" y="3170712"/>
                <a:chExt cx="823366" cy="405721"/>
              </a:xfrm>
            </p:grpSpPr>
            <p:sp>
              <p:nvSpPr>
                <p:cNvPr id="4651" name="Freeform 371">
                  <a:extLst>
                    <a:ext uri="{FF2B5EF4-FFF2-40B4-BE49-F238E27FC236}">
                      <a16:creationId xmlns:a16="http://schemas.microsoft.com/office/drawing/2014/main" id="{4D88096C-9E76-921E-C025-2D8F48A9F8D0}"/>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652" name="TextBox 4651">
                  <a:extLst>
                    <a:ext uri="{FF2B5EF4-FFF2-40B4-BE49-F238E27FC236}">
                      <a16:creationId xmlns:a16="http://schemas.microsoft.com/office/drawing/2014/main" id="{5E9FF43E-FC33-5795-E5FF-2DE42CA6556E}"/>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653" name="Oval 4652">
                  <a:extLst>
                    <a:ext uri="{FF2B5EF4-FFF2-40B4-BE49-F238E27FC236}">
                      <a16:creationId xmlns:a16="http://schemas.microsoft.com/office/drawing/2014/main" id="{0CBBBF16-07D9-D6DA-A9C2-429B5464B37F}"/>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654" name="Oval 4653">
                  <a:extLst>
                    <a:ext uri="{FF2B5EF4-FFF2-40B4-BE49-F238E27FC236}">
                      <a16:creationId xmlns:a16="http://schemas.microsoft.com/office/drawing/2014/main" id="{FB2E5A29-068E-CF5F-65DF-46BADA5EE657}"/>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647" name="TextBox 4646">
              <a:extLst>
                <a:ext uri="{FF2B5EF4-FFF2-40B4-BE49-F238E27FC236}">
                  <a16:creationId xmlns:a16="http://schemas.microsoft.com/office/drawing/2014/main" id="{D687C0B3-B591-5C96-8A4A-624D4C1F695A}"/>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sp>
          <p:nvSpPr>
            <p:cNvPr id="4648" name="Cross 4647">
              <a:extLst>
                <a:ext uri="{FF2B5EF4-FFF2-40B4-BE49-F238E27FC236}">
                  <a16:creationId xmlns:a16="http://schemas.microsoft.com/office/drawing/2014/main" id="{FC33198F-8710-36B7-ADBB-D305EFE48107}"/>
                </a:ext>
              </a:extLst>
            </p:cNvPr>
            <p:cNvSpPr/>
            <p:nvPr/>
          </p:nvSpPr>
          <p:spPr bwMode="auto">
            <a:xfrm rot="2732331">
              <a:off x="1964249" y="72484"/>
              <a:ext cx="454250" cy="442031"/>
            </a:xfrm>
            <a:prstGeom prst="plus">
              <a:avLst>
                <a:gd name="adj" fmla="val 44792"/>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1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664" name="Group 4663">
            <a:extLst>
              <a:ext uri="{FF2B5EF4-FFF2-40B4-BE49-F238E27FC236}">
                <a16:creationId xmlns:a16="http://schemas.microsoft.com/office/drawing/2014/main" id="{DAE6A3B0-C97A-CC9D-9055-850F5B1E3FDE}"/>
              </a:ext>
            </a:extLst>
          </p:cNvPr>
          <p:cNvGrpSpPr/>
          <p:nvPr/>
        </p:nvGrpSpPr>
        <p:grpSpPr>
          <a:xfrm>
            <a:off x="5192497" y="1761637"/>
            <a:ext cx="1167227" cy="2206726"/>
            <a:chOff x="1517606" y="-1686101"/>
            <a:chExt cx="1167227" cy="2206726"/>
          </a:xfrm>
        </p:grpSpPr>
        <p:grpSp>
          <p:nvGrpSpPr>
            <p:cNvPr id="4665" name="Group 4664">
              <a:extLst>
                <a:ext uri="{FF2B5EF4-FFF2-40B4-BE49-F238E27FC236}">
                  <a16:creationId xmlns:a16="http://schemas.microsoft.com/office/drawing/2014/main" id="{C8D6C831-0CA1-4D7D-7DE3-57B653BFFF88}"/>
                </a:ext>
              </a:extLst>
            </p:cNvPr>
            <p:cNvGrpSpPr/>
            <p:nvPr/>
          </p:nvGrpSpPr>
          <p:grpSpPr>
            <a:xfrm>
              <a:off x="1517606" y="-1386163"/>
              <a:ext cx="1167227" cy="1819874"/>
              <a:chOff x="8326969" y="-1629354"/>
              <a:chExt cx="1360839" cy="2121744"/>
            </a:xfrm>
          </p:grpSpPr>
          <p:grpSp>
            <p:nvGrpSpPr>
              <p:cNvPr id="4668" name="Group 4667">
                <a:extLst>
                  <a:ext uri="{FF2B5EF4-FFF2-40B4-BE49-F238E27FC236}">
                    <a16:creationId xmlns:a16="http://schemas.microsoft.com/office/drawing/2014/main" id="{843539A9-FF95-D7B3-F529-798E21726DBB}"/>
                  </a:ext>
                </a:extLst>
              </p:cNvPr>
              <p:cNvGrpSpPr/>
              <p:nvPr/>
            </p:nvGrpSpPr>
            <p:grpSpPr>
              <a:xfrm>
                <a:off x="8326969" y="-1629354"/>
                <a:ext cx="1360839" cy="1946736"/>
                <a:chOff x="1595429" y="1086768"/>
                <a:chExt cx="1360839" cy="1946736"/>
              </a:xfrm>
            </p:grpSpPr>
            <p:sp>
              <p:nvSpPr>
                <p:cNvPr id="4674" name="Freeform 368">
                  <a:extLst>
                    <a:ext uri="{FF2B5EF4-FFF2-40B4-BE49-F238E27FC236}">
                      <a16:creationId xmlns:a16="http://schemas.microsoft.com/office/drawing/2014/main" id="{341D411A-A9B9-C1FD-3140-B391C364A2B2}"/>
                    </a:ext>
                  </a:extLst>
                </p:cNvPr>
                <p:cNvSpPr/>
                <p:nvPr/>
              </p:nvSpPr>
              <p:spPr bwMode="auto">
                <a:xfrm rot="18944245" flipH="1">
                  <a:off x="1595429" y="1351230"/>
                  <a:ext cx="1360839" cy="1682274"/>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altLang="en-US" sz="1100" i="0" u="none" strike="noStrike" kern="0" cap="none" spc="0" normalizeH="0" baseline="0" noProof="0" dirty="0">
                    <a:ln>
                      <a:noFill/>
                    </a:ln>
                    <a:solidFill>
                      <a:srgbClr val="FFFFFF"/>
                    </a:solidFill>
                    <a:effectLst/>
                    <a:uLnTx/>
                    <a:uFillTx/>
                    <a:latin typeface="Poppins" pitchFamily="2" charset="77"/>
                    <a:cs typeface="Poppins" pitchFamily="2" charset="77"/>
                  </a:endParaRPr>
                </a:p>
              </p:txBody>
            </p:sp>
            <p:sp>
              <p:nvSpPr>
                <p:cNvPr id="4675" name="Rounded Rectangle 370">
                  <a:extLst>
                    <a:ext uri="{FF2B5EF4-FFF2-40B4-BE49-F238E27FC236}">
                      <a16:creationId xmlns:a16="http://schemas.microsoft.com/office/drawing/2014/main" id="{D3651F96-F9B1-F119-49F4-7770C12B4C43}"/>
                    </a:ext>
                  </a:extLst>
                </p:cNvPr>
                <p:cNvSpPr/>
                <p:nvPr/>
              </p:nvSpPr>
              <p:spPr bwMode="auto">
                <a:xfrm rot="20059622" flipH="1">
                  <a:off x="1906765" y="1120561"/>
                  <a:ext cx="347742" cy="196878"/>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76" name="Rounded Rectangle 372">
                  <a:extLst>
                    <a:ext uri="{FF2B5EF4-FFF2-40B4-BE49-F238E27FC236}">
                      <a16:creationId xmlns:a16="http://schemas.microsoft.com/office/drawing/2014/main" id="{6301330C-EB22-A4F9-3F2C-39A95C2AB969}"/>
                    </a:ext>
                  </a:extLst>
                </p:cNvPr>
                <p:cNvSpPr/>
                <p:nvPr/>
              </p:nvSpPr>
              <p:spPr bwMode="auto">
                <a:xfrm rot="4726929" flipH="1">
                  <a:off x="2181686" y="1295876"/>
                  <a:ext cx="405509" cy="16947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77" name="Rounded Rectangle 373">
                  <a:extLst>
                    <a:ext uri="{FF2B5EF4-FFF2-40B4-BE49-F238E27FC236}">
                      <a16:creationId xmlns:a16="http://schemas.microsoft.com/office/drawing/2014/main" id="{C535F9E3-6514-07AE-B6F6-81418D440B8B}"/>
                    </a:ext>
                  </a:extLst>
                </p:cNvPr>
                <p:cNvSpPr/>
                <p:nvPr/>
              </p:nvSpPr>
              <p:spPr bwMode="auto">
                <a:xfrm rot="1936306" flipH="1">
                  <a:off x="2004685" y="1514317"/>
                  <a:ext cx="347742" cy="198347"/>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78" name="Rounded Rectangle 374">
                  <a:extLst>
                    <a:ext uri="{FF2B5EF4-FFF2-40B4-BE49-F238E27FC236}">
                      <a16:creationId xmlns:a16="http://schemas.microsoft.com/office/drawing/2014/main" id="{8E4A00C4-DF4D-D65E-3B05-37B82F24AFE6}"/>
                    </a:ext>
                  </a:extLst>
                </p:cNvPr>
                <p:cNvSpPr/>
                <p:nvPr/>
              </p:nvSpPr>
              <p:spPr bwMode="auto">
                <a:xfrm rot="3184002" flipH="1">
                  <a:off x="1859678" y="1829837"/>
                  <a:ext cx="405509" cy="168221"/>
                </a:xfrm>
                <a:prstGeom prst="roundRect">
                  <a:avLst>
                    <a:gd name="adj" fmla="val 43082"/>
                  </a:avLst>
                </a:prstGeom>
                <a:solidFill>
                  <a:schemeClr val="accent1"/>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NZ" sz="1100" i="0" u="none" strike="noStrike" kern="0" cap="none" spc="0" normalizeH="0" baseline="0" noProof="0" dirty="0">
                    <a:ln>
                      <a:noFill/>
                    </a:ln>
                    <a:solidFill>
                      <a:srgbClr val="1D2E5A"/>
                    </a:solidFill>
                    <a:effectLst/>
                    <a:uLnTx/>
                    <a:uFillTx/>
                    <a:latin typeface="Poppins" pitchFamily="2" charset="77"/>
                    <a:ea typeface="ＭＳ Ｐゴシック" pitchFamily="-1" charset="-128"/>
                    <a:cs typeface="Poppins" pitchFamily="2" charset="77"/>
                  </a:endParaRPr>
                </a:p>
              </p:txBody>
            </p:sp>
            <p:sp>
              <p:nvSpPr>
                <p:cNvPr id="4679" name="TextBox 4678">
                  <a:extLst>
                    <a:ext uri="{FF2B5EF4-FFF2-40B4-BE49-F238E27FC236}">
                      <a16:creationId xmlns:a16="http://schemas.microsoft.com/office/drawing/2014/main" id="{F9C90161-C49B-50B7-9038-969949E5A1A8}"/>
                    </a:ext>
                  </a:extLst>
                </p:cNvPr>
                <p:cNvSpPr txBox="1"/>
                <p:nvPr/>
              </p:nvSpPr>
              <p:spPr bwMode="auto">
                <a:xfrm rot="4004034">
                  <a:off x="1951665" y="1061355"/>
                  <a:ext cx="254178"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a:t>
                  </a:r>
                </a:p>
              </p:txBody>
            </p:sp>
            <p:sp>
              <p:nvSpPr>
                <p:cNvPr id="4680" name="TextBox 4679">
                  <a:extLst>
                    <a:ext uri="{FF2B5EF4-FFF2-40B4-BE49-F238E27FC236}">
                      <a16:creationId xmlns:a16="http://schemas.microsoft.com/office/drawing/2014/main" id="{DF4F7268-3322-6923-95DA-F9CABB769F30}"/>
                    </a:ext>
                  </a:extLst>
                </p:cNvPr>
                <p:cNvSpPr txBox="1"/>
                <p:nvPr/>
              </p:nvSpPr>
              <p:spPr bwMode="auto">
                <a:xfrm rot="20981706">
                  <a:off x="2226492" y="1228113"/>
                  <a:ext cx="315748"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a:t>
                  </a:r>
                </a:p>
              </p:txBody>
            </p:sp>
            <p:sp>
              <p:nvSpPr>
                <p:cNvPr id="4681" name="TextBox 4680">
                  <a:extLst>
                    <a:ext uri="{FF2B5EF4-FFF2-40B4-BE49-F238E27FC236}">
                      <a16:creationId xmlns:a16="http://schemas.microsoft.com/office/drawing/2014/main" id="{3F873A6A-3E87-7B29-7790-FB41F33EA534}"/>
                    </a:ext>
                  </a:extLst>
                </p:cNvPr>
                <p:cNvSpPr txBox="1"/>
                <p:nvPr/>
              </p:nvSpPr>
              <p:spPr bwMode="auto">
                <a:xfrm rot="18241679">
                  <a:off x="1979993" y="1439941"/>
                  <a:ext cx="337924" cy="305004"/>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III</a:t>
                  </a:r>
                </a:p>
              </p:txBody>
            </p:sp>
            <p:sp>
              <p:nvSpPr>
                <p:cNvPr id="4682" name="TextBox 4681">
                  <a:extLst>
                    <a:ext uri="{FF2B5EF4-FFF2-40B4-BE49-F238E27FC236}">
                      <a16:creationId xmlns:a16="http://schemas.microsoft.com/office/drawing/2014/main" id="{158108B8-B070-CA23-8526-3B2B41E91F82}"/>
                    </a:ext>
                  </a:extLst>
                </p:cNvPr>
                <p:cNvSpPr txBox="1"/>
                <p:nvPr/>
              </p:nvSpPr>
              <p:spPr bwMode="auto">
                <a:xfrm rot="19358488">
                  <a:off x="1889764" y="1758548"/>
                  <a:ext cx="363659" cy="305004"/>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1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IV</a:t>
                  </a:r>
                </a:p>
              </p:txBody>
            </p:sp>
          </p:grpSp>
          <p:grpSp>
            <p:nvGrpSpPr>
              <p:cNvPr id="4669" name="Group 4668">
                <a:extLst>
                  <a:ext uri="{FF2B5EF4-FFF2-40B4-BE49-F238E27FC236}">
                    <a16:creationId xmlns:a16="http://schemas.microsoft.com/office/drawing/2014/main" id="{551465BA-78FE-055E-CC08-9F9FF0AA0E90}"/>
                  </a:ext>
                </a:extLst>
              </p:cNvPr>
              <p:cNvGrpSpPr/>
              <p:nvPr/>
            </p:nvGrpSpPr>
            <p:grpSpPr>
              <a:xfrm>
                <a:off x="8692793" y="86669"/>
                <a:ext cx="823366" cy="405721"/>
                <a:chOff x="2099033" y="3170712"/>
                <a:chExt cx="823366" cy="405721"/>
              </a:xfrm>
            </p:grpSpPr>
            <p:sp>
              <p:nvSpPr>
                <p:cNvPr id="4670" name="Freeform 371">
                  <a:extLst>
                    <a:ext uri="{FF2B5EF4-FFF2-40B4-BE49-F238E27FC236}">
                      <a16:creationId xmlns:a16="http://schemas.microsoft.com/office/drawing/2014/main" id="{11514C58-BF96-5FD8-C2CD-42F93C9CBE36}"/>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4"/>
                </a:solidFill>
                <a:ln w="9525" cap="flat" cmpd="sng" algn="ctr">
                  <a:solidFill>
                    <a:schemeClr val="tx1"/>
                  </a:solidFill>
                  <a:prstDash val="solid"/>
                  <a:round/>
                  <a:headEnd type="none" w="med" len="med"/>
                  <a:tailEnd type="none" w="med" len="med"/>
                </a:ln>
                <a:effectLst/>
              </p:spPr>
              <p:txBody>
                <a:bodyPr/>
                <a:lstStyle/>
                <a:p>
                  <a:pPr marL="0" marR="0" lvl="0" indent="0" algn="ctr" defTabSz="913798" rtl="0" eaLnBrk="0" fontAlgn="base" latinLnBrk="0" hangingPunct="0">
                    <a:lnSpc>
                      <a:spcPct val="100000"/>
                    </a:lnSpc>
                    <a:spcBef>
                      <a:spcPct val="0"/>
                    </a:spcBef>
                    <a:spcAft>
                      <a:spcPct val="0"/>
                    </a:spcAft>
                    <a:buClrTx/>
                    <a:buSzTx/>
                    <a:buFontTx/>
                    <a:buNone/>
                    <a:tabLst/>
                    <a:defRPr/>
                  </a:pPr>
                  <a:endParaRPr kumimoji="0" lang="en-US" sz="1100" i="0" u="none" strike="noStrike" kern="0" cap="none" spc="0" normalizeH="0" baseline="0" noProof="0" dirty="0">
                    <a:ln>
                      <a:noFill/>
                    </a:ln>
                    <a:solidFill>
                      <a:schemeClr val="bg1"/>
                    </a:solidFill>
                    <a:effectLst/>
                    <a:uLnTx/>
                    <a:uFillTx/>
                    <a:latin typeface="Poppins" pitchFamily="2" charset="77"/>
                    <a:ea typeface="ＭＳ Ｐゴシック" charset="0"/>
                    <a:cs typeface="Poppins" pitchFamily="2" charset="77"/>
                  </a:endParaRPr>
                </a:p>
              </p:txBody>
            </p:sp>
            <p:sp>
              <p:nvSpPr>
                <p:cNvPr id="4671" name="TextBox 4670">
                  <a:extLst>
                    <a:ext uri="{FF2B5EF4-FFF2-40B4-BE49-F238E27FC236}">
                      <a16:creationId xmlns:a16="http://schemas.microsoft.com/office/drawing/2014/main" id="{E952CAE5-2C77-3250-FE1D-C0866F98F7D1}"/>
                    </a:ext>
                  </a:extLst>
                </p:cNvPr>
                <p:cNvSpPr txBox="1"/>
                <p:nvPr/>
              </p:nvSpPr>
              <p:spPr>
                <a:xfrm>
                  <a:off x="2099033" y="3253487"/>
                  <a:ext cx="823366" cy="322946"/>
                </a:xfrm>
                <a:prstGeom prst="rect">
                  <a:avLst/>
                </a:prstGeom>
                <a:noFill/>
              </p:spPr>
              <p:txBody>
                <a:bodyPr>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200" i="0" u="none" strike="noStrike" kern="0" cap="none" spc="0" normalizeH="0" baseline="0" noProof="0" dirty="0">
                      <a:ln>
                        <a:noFill/>
                      </a:ln>
                      <a:solidFill>
                        <a:schemeClr val="bg1"/>
                      </a:solidFill>
                      <a:effectLst/>
                      <a:uLnTx/>
                      <a:uFillTx/>
                      <a:latin typeface="Poppins" pitchFamily="2" charset="77"/>
                      <a:ea typeface="MS PGothic" panose="020B0600070205080204" pitchFamily="34" charset="-128"/>
                      <a:cs typeface="Poppins" pitchFamily="2" charset="77"/>
                    </a:rPr>
                    <a:t>TK</a:t>
                  </a:r>
                </a:p>
              </p:txBody>
            </p:sp>
            <p:sp>
              <p:nvSpPr>
                <p:cNvPr id="4672" name="Oval 4671">
                  <a:extLst>
                    <a:ext uri="{FF2B5EF4-FFF2-40B4-BE49-F238E27FC236}">
                      <a16:creationId xmlns:a16="http://schemas.microsoft.com/office/drawing/2014/main" id="{13EF056A-3A66-C75D-C7AD-152DC2423C4E}"/>
                    </a:ext>
                  </a:extLst>
                </p:cNvPr>
                <p:cNvSpPr/>
                <p:nvPr/>
              </p:nvSpPr>
              <p:spPr>
                <a:xfrm>
                  <a:off x="2253049" y="3337105"/>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sp>
              <p:nvSpPr>
                <p:cNvPr id="4673" name="Oval 4672">
                  <a:extLst>
                    <a:ext uri="{FF2B5EF4-FFF2-40B4-BE49-F238E27FC236}">
                      <a16:creationId xmlns:a16="http://schemas.microsoft.com/office/drawing/2014/main" id="{AB19F658-92FF-A54C-D4E6-3DA94FC541E6}"/>
                    </a:ext>
                  </a:extLst>
                </p:cNvPr>
                <p:cNvSpPr/>
                <p:nvPr/>
              </p:nvSpPr>
              <p:spPr>
                <a:xfrm>
                  <a:off x="2639705" y="3333374"/>
                  <a:ext cx="128061" cy="1280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US" sz="800" i="0" u="none" strike="noStrike" kern="1200" cap="none" spc="0" normalizeH="0" baseline="0" noProof="0" dirty="0">
                      <a:ln>
                        <a:noFill/>
                      </a:ln>
                      <a:solidFill>
                        <a:schemeClr val="tx1"/>
                      </a:solidFill>
                      <a:effectLst/>
                      <a:uLnTx/>
                      <a:uFillTx/>
                      <a:latin typeface="Poppins" pitchFamily="2" charset="77"/>
                      <a:cs typeface="Poppins" pitchFamily="2" charset="77"/>
                    </a:rPr>
                    <a:t>P</a:t>
                  </a:r>
                </a:p>
              </p:txBody>
            </p:sp>
          </p:grpSp>
        </p:grpSp>
        <p:sp>
          <p:nvSpPr>
            <p:cNvPr id="4666" name="TextBox 4665">
              <a:extLst>
                <a:ext uri="{FF2B5EF4-FFF2-40B4-BE49-F238E27FC236}">
                  <a16:creationId xmlns:a16="http://schemas.microsoft.com/office/drawing/2014/main" id="{460399A4-6C40-567D-A18D-264ACE3C1EC0}"/>
                </a:ext>
              </a:extLst>
            </p:cNvPr>
            <p:cNvSpPr txBox="1"/>
            <p:nvPr/>
          </p:nvSpPr>
          <p:spPr>
            <a:xfrm>
              <a:off x="1694962" y="-1686101"/>
              <a:ext cx="638848" cy="307777"/>
            </a:xfrm>
            <a:prstGeom prst="rect">
              <a:avLst/>
            </a:prstGeom>
            <a:noFill/>
          </p:spPr>
          <p:txBody>
            <a:bodyPr wrap="square">
              <a:spAutoFit/>
            </a:bodyPr>
            <a:lstStyle/>
            <a:p>
              <a:pPr marL="0" marR="0" lvl="0" indent="0" algn="ctr" defTabSz="913798" rtl="0" eaLnBrk="0" fontAlgn="base" latinLnBrk="0" hangingPunct="0">
                <a:lnSpc>
                  <a:spcPct val="100000"/>
                </a:lnSpc>
                <a:spcBef>
                  <a:spcPct val="0"/>
                </a:spcBef>
                <a:spcAft>
                  <a:spcPct val="0"/>
                </a:spcAft>
                <a:buClrTx/>
                <a:buSzTx/>
                <a:buFontTx/>
                <a:buNone/>
                <a:tabLst/>
                <a:defRPr/>
              </a:pPr>
              <a:r>
                <a:rPr kumimoji="0" lang="en-NZ" sz="1400" i="0" u="none" strike="noStrike" kern="0" cap="none" spc="0" normalizeH="0" baseline="0" noProof="0" dirty="0">
                  <a:ln>
                    <a:noFill/>
                  </a:ln>
                  <a:effectLst/>
                  <a:uLnTx/>
                  <a:uFillTx/>
                  <a:latin typeface="Poppins" pitchFamily="2" charset="77"/>
                  <a:ea typeface="MS PGothic" panose="020B0600070205080204" pitchFamily="34" charset="-128"/>
                  <a:cs typeface="Poppins" pitchFamily="2" charset="77"/>
                </a:rPr>
                <a:t>HER2</a:t>
              </a:r>
            </a:p>
          </p:txBody>
        </p:sp>
        <p:sp>
          <p:nvSpPr>
            <p:cNvPr id="4667" name="Cross 4666">
              <a:extLst>
                <a:ext uri="{FF2B5EF4-FFF2-40B4-BE49-F238E27FC236}">
                  <a16:creationId xmlns:a16="http://schemas.microsoft.com/office/drawing/2014/main" id="{F392DCDC-F28A-5871-B7EC-52B231F6239F}"/>
                </a:ext>
              </a:extLst>
            </p:cNvPr>
            <p:cNvSpPr/>
            <p:nvPr/>
          </p:nvSpPr>
          <p:spPr bwMode="auto">
            <a:xfrm rot="2732331">
              <a:off x="1964249" y="72484"/>
              <a:ext cx="454250" cy="442031"/>
            </a:xfrm>
            <a:prstGeom prst="plus">
              <a:avLst>
                <a:gd name="adj" fmla="val 44792"/>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1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683" name="Group 4682">
            <a:extLst>
              <a:ext uri="{FF2B5EF4-FFF2-40B4-BE49-F238E27FC236}">
                <a16:creationId xmlns:a16="http://schemas.microsoft.com/office/drawing/2014/main" id="{06DA8587-3BAF-A479-022F-13CB0558DBF7}"/>
              </a:ext>
            </a:extLst>
          </p:cNvPr>
          <p:cNvGrpSpPr/>
          <p:nvPr/>
        </p:nvGrpSpPr>
        <p:grpSpPr>
          <a:xfrm>
            <a:off x="6391188" y="3102575"/>
            <a:ext cx="1976027" cy="380680"/>
            <a:chOff x="4116373" y="3109566"/>
            <a:chExt cx="1976027" cy="380680"/>
          </a:xfrm>
        </p:grpSpPr>
        <p:cxnSp>
          <p:nvCxnSpPr>
            <p:cNvPr id="4684" name="Straight Connector 4683">
              <a:extLst>
                <a:ext uri="{FF2B5EF4-FFF2-40B4-BE49-F238E27FC236}">
                  <a16:creationId xmlns:a16="http://schemas.microsoft.com/office/drawing/2014/main" id="{DE10A117-6210-DAC8-7985-6E918943FD8A}"/>
                </a:ext>
              </a:extLst>
            </p:cNvPr>
            <p:cNvCxnSpPr>
              <a:cxnSpLocks/>
              <a:stCxn id="4779" idx="4"/>
            </p:cNvCxnSpPr>
            <p:nvPr/>
          </p:nvCxnSpPr>
          <p:spPr bwMode="auto">
            <a:xfrm>
              <a:off x="4733623" y="3183317"/>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85" name="Straight Connector 4684">
              <a:extLst>
                <a:ext uri="{FF2B5EF4-FFF2-40B4-BE49-F238E27FC236}">
                  <a16:creationId xmlns:a16="http://schemas.microsoft.com/office/drawing/2014/main" id="{4BDB4D2D-CBAF-AE5A-2C97-0D67B5AFA57B}"/>
                </a:ext>
              </a:extLst>
            </p:cNvPr>
            <p:cNvCxnSpPr>
              <a:cxnSpLocks/>
              <a:stCxn id="4780" idx="4"/>
            </p:cNvCxnSpPr>
            <p:nvPr/>
          </p:nvCxnSpPr>
          <p:spPr bwMode="auto">
            <a:xfrm>
              <a:off x="4869924" y="3183321"/>
              <a:ext cx="3098"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86" name="Straight Connector 4685">
              <a:extLst>
                <a:ext uri="{FF2B5EF4-FFF2-40B4-BE49-F238E27FC236}">
                  <a16:creationId xmlns:a16="http://schemas.microsoft.com/office/drawing/2014/main" id="{53748B14-17CB-EAC8-EF22-DA9407DA660C}"/>
                </a:ext>
              </a:extLst>
            </p:cNvPr>
            <p:cNvCxnSpPr>
              <a:cxnSpLocks/>
              <a:stCxn id="4781" idx="4"/>
            </p:cNvCxnSpPr>
            <p:nvPr/>
          </p:nvCxnSpPr>
          <p:spPr bwMode="auto">
            <a:xfrm>
              <a:off x="4801763" y="3160972"/>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87" name="Straight Connector 4686">
              <a:extLst>
                <a:ext uri="{FF2B5EF4-FFF2-40B4-BE49-F238E27FC236}">
                  <a16:creationId xmlns:a16="http://schemas.microsoft.com/office/drawing/2014/main" id="{12DA3C41-EA35-A383-F751-7B728D074D1D}"/>
                </a:ext>
              </a:extLst>
            </p:cNvPr>
            <p:cNvCxnSpPr>
              <a:cxnSpLocks/>
              <a:stCxn id="4782" idx="4"/>
            </p:cNvCxnSpPr>
            <p:nvPr/>
          </p:nvCxnSpPr>
          <p:spPr bwMode="auto">
            <a:xfrm>
              <a:off x="4941175" y="3160968"/>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88" name="Straight Connector 4687">
              <a:extLst>
                <a:ext uri="{FF2B5EF4-FFF2-40B4-BE49-F238E27FC236}">
                  <a16:creationId xmlns:a16="http://schemas.microsoft.com/office/drawing/2014/main" id="{90457091-0C98-3384-7863-75A4AE901123}"/>
                </a:ext>
              </a:extLst>
            </p:cNvPr>
            <p:cNvCxnSpPr>
              <a:cxnSpLocks/>
              <a:stCxn id="4783" idx="4"/>
            </p:cNvCxnSpPr>
            <p:nvPr/>
          </p:nvCxnSpPr>
          <p:spPr bwMode="auto">
            <a:xfrm>
              <a:off x="5015520" y="3196727"/>
              <a:ext cx="0"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89" name="Straight Connector 4688">
              <a:extLst>
                <a:ext uri="{FF2B5EF4-FFF2-40B4-BE49-F238E27FC236}">
                  <a16:creationId xmlns:a16="http://schemas.microsoft.com/office/drawing/2014/main" id="{4CD42E83-AB33-184F-703E-6DAB39B01E8B}"/>
                </a:ext>
              </a:extLst>
            </p:cNvPr>
            <p:cNvCxnSpPr>
              <a:cxnSpLocks/>
              <a:stCxn id="4784" idx="4"/>
            </p:cNvCxnSpPr>
            <p:nvPr/>
          </p:nvCxnSpPr>
          <p:spPr bwMode="auto">
            <a:xfrm>
              <a:off x="5151821" y="3196731"/>
              <a:ext cx="0"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0" name="Straight Connector 4689">
              <a:extLst>
                <a:ext uri="{FF2B5EF4-FFF2-40B4-BE49-F238E27FC236}">
                  <a16:creationId xmlns:a16="http://schemas.microsoft.com/office/drawing/2014/main" id="{2201755E-08CF-B3BA-74D6-2A868198CB1B}"/>
                </a:ext>
              </a:extLst>
            </p:cNvPr>
            <p:cNvCxnSpPr>
              <a:cxnSpLocks/>
              <a:stCxn id="4785" idx="4"/>
            </p:cNvCxnSpPr>
            <p:nvPr/>
          </p:nvCxnSpPr>
          <p:spPr bwMode="auto">
            <a:xfrm>
              <a:off x="5096051" y="3183321"/>
              <a:ext cx="3097"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1" name="Straight Connector 4690">
              <a:extLst>
                <a:ext uri="{FF2B5EF4-FFF2-40B4-BE49-F238E27FC236}">
                  <a16:creationId xmlns:a16="http://schemas.microsoft.com/office/drawing/2014/main" id="{2C31FBD1-DB48-E11D-0686-E548E6D3A9BC}"/>
                </a:ext>
              </a:extLst>
            </p:cNvPr>
            <p:cNvCxnSpPr>
              <a:cxnSpLocks/>
              <a:stCxn id="4786" idx="4"/>
            </p:cNvCxnSpPr>
            <p:nvPr/>
          </p:nvCxnSpPr>
          <p:spPr bwMode="auto">
            <a:xfrm>
              <a:off x="5223073" y="3183317"/>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2" name="Straight Connector 4691">
              <a:extLst>
                <a:ext uri="{FF2B5EF4-FFF2-40B4-BE49-F238E27FC236}">
                  <a16:creationId xmlns:a16="http://schemas.microsoft.com/office/drawing/2014/main" id="{8564D32F-3480-6A60-1BED-FE758E030697}"/>
                </a:ext>
              </a:extLst>
            </p:cNvPr>
            <p:cNvCxnSpPr>
              <a:cxnSpLocks/>
              <a:stCxn id="4747" idx="4"/>
            </p:cNvCxnSpPr>
            <p:nvPr/>
          </p:nvCxnSpPr>
          <p:spPr bwMode="auto">
            <a:xfrm rot="21540000" flipV="1">
              <a:off x="4690623" y="3316194"/>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3" name="Straight Connector 4692">
              <a:extLst>
                <a:ext uri="{FF2B5EF4-FFF2-40B4-BE49-F238E27FC236}">
                  <a16:creationId xmlns:a16="http://schemas.microsoft.com/office/drawing/2014/main" id="{CF47AC8D-3CD3-7657-1695-015BB5DC6FC6}"/>
                </a:ext>
              </a:extLst>
            </p:cNvPr>
            <p:cNvCxnSpPr>
              <a:cxnSpLocks/>
              <a:stCxn id="4748" idx="4"/>
            </p:cNvCxnSpPr>
            <p:nvPr/>
          </p:nvCxnSpPr>
          <p:spPr bwMode="auto">
            <a:xfrm rot="21540000" flipV="1">
              <a:off x="4823851" y="3311064"/>
              <a:ext cx="3097"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4" name="Straight Connector 4693">
              <a:extLst>
                <a:ext uri="{FF2B5EF4-FFF2-40B4-BE49-F238E27FC236}">
                  <a16:creationId xmlns:a16="http://schemas.microsoft.com/office/drawing/2014/main" id="{EC507180-2FF1-DF54-E40C-F9988E640D47}"/>
                </a:ext>
              </a:extLst>
            </p:cNvPr>
            <p:cNvCxnSpPr>
              <a:cxnSpLocks/>
              <a:stCxn id="4749" idx="4"/>
            </p:cNvCxnSpPr>
            <p:nvPr/>
          </p:nvCxnSpPr>
          <p:spPr bwMode="auto">
            <a:xfrm rot="21540000" flipV="1">
              <a:off x="4786475" y="3340310"/>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5" name="Straight Connector 4694">
              <a:extLst>
                <a:ext uri="{FF2B5EF4-FFF2-40B4-BE49-F238E27FC236}">
                  <a16:creationId xmlns:a16="http://schemas.microsoft.com/office/drawing/2014/main" id="{6EDF83A3-003E-1011-3707-9932BD703631}"/>
                </a:ext>
              </a:extLst>
            </p:cNvPr>
            <p:cNvCxnSpPr>
              <a:cxnSpLocks/>
              <a:stCxn id="4750" idx="4"/>
            </p:cNvCxnSpPr>
            <p:nvPr/>
          </p:nvCxnSpPr>
          <p:spPr bwMode="auto">
            <a:xfrm rot="21540000" flipV="1">
              <a:off x="4916620" y="3337446"/>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6" name="Straight Connector 4695">
              <a:extLst>
                <a:ext uri="{FF2B5EF4-FFF2-40B4-BE49-F238E27FC236}">
                  <a16:creationId xmlns:a16="http://schemas.microsoft.com/office/drawing/2014/main" id="{B461706B-0825-F13E-C77F-F36E55E1CCFD}"/>
                </a:ext>
              </a:extLst>
            </p:cNvPr>
            <p:cNvCxnSpPr>
              <a:cxnSpLocks/>
              <a:stCxn id="4751" idx="4"/>
            </p:cNvCxnSpPr>
            <p:nvPr/>
          </p:nvCxnSpPr>
          <p:spPr bwMode="auto">
            <a:xfrm rot="21540000" flipV="1">
              <a:off x="4963285" y="3303695"/>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7" name="Straight Connector 4696">
              <a:extLst>
                <a:ext uri="{FF2B5EF4-FFF2-40B4-BE49-F238E27FC236}">
                  <a16:creationId xmlns:a16="http://schemas.microsoft.com/office/drawing/2014/main" id="{FD0ECC0B-EE36-6426-A46E-6F99394F9306}"/>
                </a:ext>
              </a:extLst>
            </p:cNvPr>
            <p:cNvCxnSpPr>
              <a:cxnSpLocks/>
              <a:stCxn id="4752" idx="4"/>
            </p:cNvCxnSpPr>
            <p:nvPr/>
          </p:nvCxnSpPr>
          <p:spPr bwMode="auto">
            <a:xfrm rot="21540000" flipV="1">
              <a:off x="5087213" y="3298609"/>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8" name="Straight Connector 4697">
              <a:extLst>
                <a:ext uri="{FF2B5EF4-FFF2-40B4-BE49-F238E27FC236}">
                  <a16:creationId xmlns:a16="http://schemas.microsoft.com/office/drawing/2014/main" id="{E0361CD8-FBA6-3CA3-9785-7B3CB78CA589}"/>
                </a:ext>
              </a:extLst>
            </p:cNvPr>
            <p:cNvCxnSpPr>
              <a:cxnSpLocks/>
              <a:stCxn id="4753" idx="4"/>
            </p:cNvCxnSpPr>
            <p:nvPr/>
          </p:nvCxnSpPr>
          <p:spPr bwMode="auto">
            <a:xfrm rot="21540000" flipV="1">
              <a:off x="5049860" y="3323376"/>
              <a:ext cx="3098"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699" name="Straight Connector 4698">
              <a:extLst>
                <a:ext uri="{FF2B5EF4-FFF2-40B4-BE49-F238E27FC236}">
                  <a16:creationId xmlns:a16="http://schemas.microsoft.com/office/drawing/2014/main" id="{8B5AD5B2-B99E-6D5E-6803-E3CA1F219D05}"/>
                </a:ext>
              </a:extLst>
            </p:cNvPr>
            <p:cNvCxnSpPr>
              <a:cxnSpLocks/>
              <a:stCxn id="4754" idx="4"/>
            </p:cNvCxnSpPr>
            <p:nvPr/>
          </p:nvCxnSpPr>
          <p:spPr bwMode="auto">
            <a:xfrm rot="21540000" flipV="1">
              <a:off x="5179989" y="3322756"/>
              <a:ext cx="0"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0" name="Straight Connector 4699">
              <a:extLst>
                <a:ext uri="{FF2B5EF4-FFF2-40B4-BE49-F238E27FC236}">
                  <a16:creationId xmlns:a16="http://schemas.microsoft.com/office/drawing/2014/main" id="{6CDECE2F-3DCE-ADD3-756F-68F9B3C76689}"/>
                </a:ext>
              </a:extLst>
            </p:cNvPr>
            <p:cNvCxnSpPr>
              <a:cxnSpLocks/>
              <a:stCxn id="4787" idx="4"/>
            </p:cNvCxnSpPr>
            <p:nvPr/>
          </p:nvCxnSpPr>
          <p:spPr bwMode="auto">
            <a:xfrm>
              <a:off x="4167071" y="3206644"/>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1" name="Straight Connector 4700">
              <a:extLst>
                <a:ext uri="{FF2B5EF4-FFF2-40B4-BE49-F238E27FC236}">
                  <a16:creationId xmlns:a16="http://schemas.microsoft.com/office/drawing/2014/main" id="{903D63F9-64E6-5DAF-02CE-80B41F14EA24}"/>
                </a:ext>
              </a:extLst>
            </p:cNvPr>
            <p:cNvCxnSpPr>
              <a:cxnSpLocks/>
              <a:stCxn id="4788" idx="4"/>
            </p:cNvCxnSpPr>
            <p:nvPr/>
          </p:nvCxnSpPr>
          <p:spPr bwMode="auto">
            <a:xfrm>
              <a:off x="4318863" y="3182227"/>
              <a:ext cx="3097"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2" name="Straight Connector 4701">
              <a:extLst>
                <a:ext uri="{FF2B5EF4-FFF2-40B4-BE49-F238E27FC236}">
                  <a16:creationId xmlns:a16="http://schemas.microsoft.com/office/drawing/2014/main" id="{5D826365-4FCD-6166-5AAB-B303829379EA}"/>
                </a:ext>
              </a:extLst>
            </p:cNvPr>
            <p:cNvCxnSpPr>
              <a:cxnSpLocks/>
              <a:stCxn id="4789" idx="4"/>
            </p:cNvCxnSpPr>
            <p:nvPr/>
          </p:nvCxnSpPr>
          <p:spPr bwMode="auto">
            <a:xfrm>
              <a:off x="4247611" y="3193234"/>
              <a:ext cx="3098" cy="8939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3" name="Straight Connector 4702">
              <a:extLst>
                <a:ext uri="{FF2B5EF4-FFF2-40B4-BE49-F238E27FC236}">
                  <a16:creationId xmlns:a16="http://schemas.microsoft.com/office/drawing/2014/main" id="{AE324E3C-7F88-582D-2D28-1C776A5DF54D}"/>
                </a:ext>
              </a:extLst>
            </p:cNvPr>
            <p:cNvCxnSpPr>
              <a:cxnSpLocks/>
              <a:stCxn id="4790" idx="4"/>
            </p:cNvCxnSpPr>
            <p:nvPr/>
          </p:nvCxnSpPr>
          <p:spPr bwMode="auto">
            <a:xfrm>
              <a:off x="4390108" y="3168817"/>
              <a:ext cx="0" cy="8939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4" name="Straight Connector 4703">
              <a:extLst>
                <a:ext uri="{FF2B5EF4-FFF2-40B4-BE49-F238E27FC236}">
                  <a16:creationId xmlns:a16="http://schemas.microsoft.com/office/drawing/2014/main" id="{D8C356F1-80C1-23E1-3E09-286995D2D6FE}"/>
                </a:ext>
              </a:extLst>
            </p:cNvPr>
            <p:cNvCxnSpPr>
              <a:cxnSpLocks/>
              <a:stCxn id="4791" idx="4"/>
            </p:cNvCxnSpPr>
            <p:nvPr/>
          </p:nvCxnSpPr>
          <p:spPr bwMode="auto">
            <a:xfrm>
              <a:off x="4461359" y="3204576"/>
              <a:ext cx="0"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5" name="Straight Connector 4704">
              <a:extLst>
                <a:ext uri="{FF2B5EF4-FFF2-40B4-BE49-F238E27FC236}">
                  <a16:creationId xmlns:a16="http://schemas.microsoft.com/office/drawing/2014/main" id="{98E2CAC4-1A13-1BE5-61F9-4362653628C6}"/>
                </a:ext>
              </a:extLst>
            </p:cNvPr>
            <p:cNvCxnSpPr>
              <a:cxnSpLocks/>
              <a:stCxn id="4792" idx="4"/>
            </p:cNvCxnSpPr>
            <p:nvPr/>
          </p:nvCxnSpPr>
          <p:spPr bwMode="auto">
            <a:xfrm>
              <a:off x="4600758" y="3204576"/>
              <a:ext cx="3098"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6" name="Straight Connector 4705">
              <a:extLst>
                <a:ext uri="{FF2B5EF4-FFF2-40B4-BE49-F238E27FC236}">
                  <a16:creationId xmlns:a16="http://schemas.microsoft.com/office/drawing/2014/main" id="{2036E8D0-CF24-4E8E-70E2-E636DDC922F5}"/>
                </a:ext>
              </a:extLst>
            </p:cNvPr>
            <p:cNvCxnSpPr>
              <a:cxnSpLocks/>
              <a:stCxn id="4793" idx="4"/>
            </p:cNvCxnSpPr>
            <p:nvPr/>
          </p:nvCxnSpPr>
          <p:spPr bwMode="auto">
            <a:xfrm>
              <a:off x="4529510" y="3182227"/>
              <a:ext cx="3097"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7" name="Straight Connector 4706">
              <a:extLst>
                <a:ext uri="{FF2B5EF4-FFF2-40B4-BE49-F238E27FC236}">
                  <a16:creationId xmlns:a16="http://schemas.microsoft.com/office/drawing/2014/main" id="{AD803847-805A-0EFF-D6D4-C6B892AE0116}"/>
                </a:ext>
              </a:extLst>
            </p:cNvPr>
            <p:cNvCxnSpPr>
              <a:cxnSpLocks/>
              <a:stCxn id="4794" idx="4"/>
            </p:cNvCxnSpPr>
            <p:nvPr/>
          </p:nvCxnSpPr>
          <p:spPr bwMode="auto">
            <a:xfrm>
              <a:off x="4678202" y="3182227"/>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8" name="Straight Connector 4707">
              <a:extLst>
                <a:ext uri="{FF2B5EF4-FFF2-40B4-BE49-F238E27FC236}">
                  <a16:creationId xmlns:a16="http://schemas.microsoft.com/office/drawing/2014/main" id="{47C46F24-A52E-EF3C-3C49-791FB2B4BE68}"/>
                </a:ext>
              </a:extLst>
            </p:cNvPr>
            <p:cNvCxnSpPr>
              <a:cxnSpLocks/>
              <a:stCxn id="4755" idx="4"/>
            </p:cNvCxnSpPr>
            <p:nvPr/>
          </p:nvCxnSpPr>
          <p:spPr bwMode="auto">
            <a:xfrm rot="21540000" flipV="1">
              <a:off x="4157244" y="3340506"/>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09" name="Straight Connector 4708">
              <a:extLst>
                <a:ext uri="{FF2B5EF4-FFF2-40B4-BE49-F238E27FC236}">
                  <a16:creationId xmlns:a16="http://schemas.microsoft.com/office/drawing/2014/main" id="{AD7F242F-8D52-9BC4-3571-FCF6EB15D129}"/>
                </a:ext>
              </a:extLst>
            </p:cNvPr>
            <p:cNvCxnSpPr>
              <a:cxnSpLocks/>
            </p:cNvCxnSpPr>
            <p:nvPr/>
          </p:nvCxnSpPr>
          <p:spPr bwMode="auto">
            <a:xfrm rot="21540000" flipV="1">
              <a:off x="4274969" y="3303954"/>
              <a:ext cx="3096"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0" name="Straight Connector 4709">
              <a:extLst>
                <a:ext uri="{FF2B5EF4-FFF2-40B4-BE49-F238E27FC236}">
                  <a16:creationId xmlns:a16="http://schemas.microsoft.com/office/drawing/2014/main" id="{DF9734FD-76B7-21B4-EA7F-BB9706C5238E}"/>
                </a:ext>
              </a:extLst>
            </p:cNvPr>
            <p:cNvCxnSpPr>
              <a:cxnSpLocks/>
              <a:stCxn id="4757" idx="4"/>
            </p:cNvCxnSpPr>
            <p:nvPr/>
          </p:nvCxnSpPr>
          <p:spPr bwMode="auto">
            <a:xfrm rot="21540000" flipV="1">
              <a:off x="4222143" y="3328797"/>
              <a:ext cx="3098" cy="9610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1" name="Straight Connector 4710">
              <a:extLst>
                <a:ext uri="{FF2B5EF4-FFF2-40B4-BE49-F238E27FC236}">
                  <a16:creationId xmlns:a16="http://schemas.microsoft.com/office/drawing/2014/main" id="{CBB8C5F9-CBC1-E1A7-D1FF-2E305723B23A}"/>
                </a:ext>
              </a:extLst>
            </p:cNvPr>
            <p:cNvCxnSpPr>
              <a:cxnSpLocks/>
              <a:stCxn id="4758" idx="4"/>
            </p:cNvCxnSpPr>
            <p:nvPr/>
          </p:nvCxnSpPr>
          <p:spPr bwMode="auto">
            <a:xfrm rot="21540000" flipV="1">
              <a:off x="4359440" y="3328049"/>
              <a:ext cx="0" cy="8492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2" name="Straight Connector 4711">
              <a:extLst>
                <a:ext uri="{FF2B5EF4-FFF2-40B4-BE49-F238E27FC236}">
                  <a16:creationId xmlns:a16="http://schemas.microsoft.com/office/drawing/2014/main" id="{A28F6B07-EBF5-26F6-1B6D-C51359861EBB}"/>
                </a:ext>
              </a:extLst>
            </p:cNvPr>
            <p:cNvCxnSpPr>
              <a:cxnSpLocks/>
              <a:stCxn id="4759" idx="4"/>
            </p:cNvCxnSpPr>
            <p:nvPr/>
          </p:nvCxnSpPr>
          <p:spPr bwMode="auto">
            <a:xfrm rot="21540000" flipV="1">
              <a:off x="4378222" y="3294430"/>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3" name="Straight Connector 4712">
              <a:extLst>
                <a:ext uri="{FF2B5EF4-FFF2-40B4-BE49-F238E27FC236}">
                  <a16:creationId xmlns:a16="http://schemas.microsoft.com/office/drawing/2014/main" id="{DDEC9DCF-8C55-C901-5DE6-66C710538354}"/>
                </a:ext>
              </a:extLst>
            </p:cNvPr>
            <p:cNvCxnSpPr>
              <a:cxnSpLocks/>
              <a:stCxn id="4760" idx="4"/>
            </p:cNvCxnSpPr>
            <p:nvPr/>
          </p:nvCxnSpPr>
          <p:spPr bwMode="auto">
            <a:xfrm rot="21540000" flipV="1">
              <a:off x="4526936" y="3286994"/>
              <a:ext cx="3098" cy="9610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4" name="Straight Connector 4713">
              <a:extLst>
                <a:ext uri="{FF2B5EF4-FFF2-40B4-BE49-F238E27FC236}">
                  <a16:creationId xmlns:a16="http://schemas.microsoft.com/office/drawing/2014/main" id="{49F74068-B4BE-DF70-065B-E7BCD3C07799}"/>
                </a:ext>
              </a:extLst>
            </p:cNvPr>
            <p:cNvCxnSpPr>
              <a:cxnSpLocks/>
              <a:stCxn id="4761" idx="4"/>
            </p:cNvCxnSpPr>
            <p:nvPr/>
          </p:nvCxnSpPr>
          <p:spPr bwMode="auto">
            <a:xfrm rot="21540000" flipV="1">
              <a:off x="4464798" y="3316352"/>
              <a:ext cx="3098"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5" name="Straight Connector 4714">
              <a:extLst>
                <a:ext uri="{FF2B5EF4-FFF2-40B4-BE49-F238E27FC236}">
                  <a16:creationId xmlns:a16="http://schemas.microsoft.com/office/drawing/2014/main" id="{A1FE0187-FAE1-A319-F57E-371947A3F039}"/>
                </a:ext>
              </a:extLst>
            </p:cNvPr>
            <p:cNvCxnSpPr>
              <a:cxnSpLocks/>
              <a:stCxn id="4762" idx="4"/>
            </p:cNvCxnSpPr>
            <p:nvPr/>
          </p:nvCxnSpPr>
          <p:spPr bwMode="auto">
            <a:xfrm rot="21540000" flipV="1">
              <a:off x="4619673" y="3315608"/>
              <a:ext cx="0" cy="93868"/>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6" name="Straight Connector 4715">
              <a:extLst>
                <a:ext uri="{FF2B5EF4-FFF2-40B4-BE49-F238E27FC236}">
                  <a16:creationId xmlns:a16="http://schemas.microsoft.com/office/drawing/2014/main" id="{5BC0EC1C-28C5-DCD2-866E-35ECD70FD5D8}"/>
                </a:ext>
              </a:extLst>
            </p:cNvPr>
            <p:cNvCxnSpPr>
              <a:cxnSpLocks/>
              <a:stCxn id="4795" idx="4"/>
            </p:cNvCxnSpPr>
            <p:nvPr/>
          </p:nvCxnSpPr>
          <p:spPr bwMode="auto">
            <a:xfrm>
              <a:off x="5593719" y="3189190"/>
              <a:ext cx="0"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7" name="Straight Connector 4716">
              <a:extLst>
                <a:ext uri="{FF2B5EF4-FFF2-40B4-BE49-F238E27FC236}">
                  <a16:creationId xmlns:a16="http://schemas.microsoft.com/office/drawing/2014/main" id="{3A27DEB4-BA20-B569-4577-05FF1CDB5E2F}"/>
                </a:ext>
              </a:extLst>
            </p:cNvPr>
            <p:cNvCxnSpPr>
              <a:cxnSpLocks/>
              <a:stCxn id="4796" idx="4"/>
            </p:cNvCxnSpPr>
            <p:nvPr/>
          </p:nvCxnSpPr>
          <p:spPr bwMode="auto">
            <a:xfrm>
              <a:off x="5745512" y="3189190"/>
              <a:ext cx="3097"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8" name="Straight Connector 4717">
              <a:extLst>
                <a:ext uri="{FF2B5EF4-FFF2-40B4-BE49-F238E27FC236}">
                  <a16:creationId xmlns:a16="http://schemas.microsoft.com/office/drawing/2014/main" id="{2E4E42C2-BBBD-CEC3-9EA2-1F5B00499E87}"/>
                </a:ext>
              </a:extLst>
            </p:cNvPr>
            <p:cNvCxnSpPr>
              <a:cxnSpLocks/>
              <a:stCxn id="4797" idx="4"/>
            </p:cNvCxnSpPr>
            <p:nvPr/>
          </p:nvCxnSpPr>
          <p:spPr bwMode="auto">
            <a:xfrm>
              <a:off x="5674260" y="3175780"/>
              <a:ext cx="3098" cy="8939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19" name="Straight Connector 4718">
              <a:extLst>
                <a:ext uri="{FF2B5EF4-FFF2-40B4-BE49-F238E27FC236}">
                  <a16:creationId xmlns:a16="http://schemas.microsoft.com/office/drawing/2014/main" id="{AFE71EF8-9C41-C5B6-192D-62F4EDAEFF6B}"/>
                </a:ext>
              </a:extLst>
            </p:cNvPr>
            <p:cNvCxnSpPr>
              <a:cxnSpLocks/>
              <a:stCxn id="4798" idx="4"/>
            </p:cNvCxnSpPr>
            <p:nvPr/>
          </p:nvCxnSpPr>
          <p:spPr bwMode="auto">
            <a:xfrm>
              <a:off x="5816757" y="3175780"/>
              <a:ext cx="0" cy="8939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20" name="Straight Connector 4719">
              <a:extLst>
                <a:ext uri="{FF2B5EF4-FFF2-40B4-BE49-F238E27FC236}">
                  <a16:creationId xmlns:a16="http://schemas.microsoft.com/office/drawing/2014/main" id="{AD361713-FB72-433D-F4BA-5FC51221810C}"/>
                </a:ext>
              </a:extLst>
            </p:cNvPr>
            <p:cNvCxnSpPr>
              <a:cxnSpLocks/>
              <a:stCxn id="4799" idx="4"/>
            </p:cNvCxnSpPr>
            <p:nvPr/>
          </p:nvCxnSpPr>
          <p:spPr bwMode="auto">
            <a:xfrm>
              <a:off x="5888008" y="3211539"/>
              <a:ext cx="0" cy="8492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21" name="Straight Connector 4720">
              <a:extLst>
                <a:ext uri="{FF2B5EF4-FFF2-40B4-BE49-F238E27FC236}">
                  <a16:creationId xmlns:a16="http://schemas.microsoft.com/office/drawing/2014/main" id="{7C11A2CB-7616-3537-6918-E6298674DC87}"/>
                </a:ext>
              </a:extLst>
            </p:cNvPr>
            <p:cNvCxnSpPr>
              <a:cxnSpLocks/>
              <a:stCxn id="4800" idx="4"/>
            </p:cNvCxnSpPr>
            <p:nvPr/>
          </p:nvCxnSpPr>
          <p:spPr bwMode="auto">
            <a:xfrm>
              <a:off x="6027406" y="3211539"/>
              <a:ext cx="3098" cy="8492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22" name="Straight Connector 4721">
              <a:extLst>
                <a:ext uri="{FF2B5EF4-FFF2-40B4-BE49-F238E27FC236}">
                  <a16:creationId xmlns:a16="http://schemas.microsoft.com/office/drawing/2014/main" id="{427E0E3A-952E-F1E3-B781-C0A041E0BE36}"/>
                </a:ext>
              </a:extLst>
            </p:cNvPr>
            <p:cNvCxnSpPr>
              <a:cxnSpLocks/>
              <a:stCxn id="4801" idx="4"/>
            </p:cNvCxnSpPr>
            <p:nvPr/>
          </p:nvCxnSpPr>
          <p:spPr bwMode="auto">
            <a:xfrm>
              <a:off x="5956159" y="3189190"/>
              <a:ext cx="3097" cy="93869"/>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24" name="Straight Connector 4723">
              <a:extLst>
                <a:ext uri="{FF2B5EF4-FFF2-40B4-BE49-F238E27FC236}">
                  <a16:creationId xmlns:a16="http://schemas.microsoft.com/office/drawing/2014/main" id="{7D193377-8124-F50E-B18D-8DB0A67DACC4}"/>
                </a:ext>
              </a:extLst>
            </p:cNvPr>
            <p:cNvCxnSpPr>
              <a:cxnSpLocks/>
              <a:stCxn id="4763" idx="4"/>
            </p:cNvCxnSpPr>
            <p:nvPr/>
          </p:nvCxnSpPr>
          <p:spPr bwMode="auto">
            <a:xfrm rot="21540000" flipV="1">
              <a:off x="5544665" y="3316081"/>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25" name="Straight Connector 4724">
              <a:extLst>
                <a:ext uri="{FF2B5EF4-FFF2-40B4-BE49-F238E27FC236}">
                  <a16:creationId xmlns:a16="http://schemas.microsoft.com/office/drawing/2014/main" id="{19D9CB40-9D48-1709-A9D2-1F794511EF44}"/>
                </a:ext>
              </a:extLst>
            </p:cNvPr>
            <p:cNvCxnSpPr>
              <a:cxnSpLocks/>
              <a:stCxn id="4764" idx="4"/>
            </p:cNvCxnSpPr>
            <p:nvPr/>
          </p:nvCxnSpPr>
          <p:spPr bwMode="auto">
            <a:xfrm rot="21540000" flipV="1">
              <a:off x="5684084" y="3310925"/>
              <a:ext cx="3097"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26" name="Straight Connector 4725">
              <a:extLst>
                <a:ext uri="{FF2B5EF4-FFF2-40B4-BE49-F238E27FC236}">
                  <a16:creationId xmlns:a16="http://schemas.microsoft.com/office/drawing/2014/main" id="{965FC4DB-9E23-5AD7-D6B0-6BC49A0685C8}"/>
                </a:ext>
              </a:extLst>
            </p:cNvPr>
            <p:cNvCxnSpPr>
              <a:cxnSpLocks/>
              <a:stCxn id="4765" idx="4"/>
            </p:cNvCxnSpPr>
            <p:nvPr/>
          </p:nvCxnSpPr>
          <p:spPr bwMode="auto">
            <a:xfrm rot="21540000" flipV="1">
              <a:off x="5631251" y="3335768"/>
              <a:ext cx="3098"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27" name="Straight Connector 4726">
              <a:extLst>
                <a:ext uri="{FF2B5EF4-FFF2-40B4-BE49-F238E27FC236}">
                  <a16:creationId xmlns:a16="http://schemas.microsoft.com/office/drawing/2014/main" id="{E93D4CA8-0F47-009D-CA9B-B73752792C3E}"/>
                </a:ext>
              </a:extLst>
            </p:cNvPr>
            <p:cNvCxnSpPr>
              <a:cxnSpLocks/>
              <a:stCxn id="4766" idx="4"/>
            </p:cNvCxnSpPr>
            <p:nvPr/>
          </p:nvCxnSpPr>
          <p:spPr bwMode="auto">
            <a:xfrm rot="21540000" flipV="1">
              <a:off x="5786165" y="3335023"/>
              <a:ext cx="0" cy="8492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28" name="Straight Connector 4727">
              <a:extLst>
                <a:ext uri="{FF2B5EF4-FFF2-40B4-BE49-F238E27FC236}">
                  <a16:creationId xmlns:a16="http://schemas.microsoft.com/office/drawing/2014/main" id="{C6AC4BBD-3E48-C283-5DFB-52FD04899D23}"/>
                </a:ext>
              </a:extLst>
            </p:cNvPr>
            <p:cNvCxnSpPr>
              <a:cxnSpLocks/>
              <a:stCxn id="4767" idx="4"/>
            </p:cNvCxnSpPr>
            <p:nvPr/>
          </p:nvCxnSpPr>
          <p:spPr bwMode="auto">
            <a:xfrm rot="21540000" flipV="1">
              <a:off x="5804945" y="3301405"/>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29" name="Straight Connector 4728">
              <a:extLst>
                <a:ext uri="{FF2B5EF4-FFF2-40B4-BE49-F238E27FC236}">
                  <a16:creationId xmlns:a16="http://schemas.microsoft.com/office/drawing/2014/main" id="{F8F9789E-62DB-C1C1-C5A2-2DBFFF6A55FD}"/>
                </a:ext>
              </a:extLst>
            </p:cNvPr>
            <p:cNvCxnSpPr>
              <a:cxnSpLocks/>
              <a:stCxn id="4768" idx="4"/>
            </p:cNvCxnSpPr>
            <p:nvPr/>
          </p:nvCxnSpPr>
          <p:spPr bwMode="auto">
            <a:xfrm rot="21540000" flipV="1">
              <a:off x="5953662" y="3308007"/>
              <a:ext cx="3098"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30" name="Straight Connector 4729">
              <a:extLst>
                <a:ext uri="{FF2B5EF4-FFF2-40B4-BE49-F238E27FC236}">
                  <a16:creationId xmlns:a16="http://schemas.microsoft.com/office/drawing/2014/main" id="{82E62546-FAF5-F3CB-B20B-81E2A0455392}"/>
                </a:ext>
              </a:extLst>
            </p:cNvPr>
            <p:cNvCxnSpPr>
              <a:cxnSpLocks/>
            </p:cNvCxnSpPr>
            <p:nvPr/>
          </p:nvCxnSpPr>
          <p:spPr bwMode="auto">
            <a:xfrm rot="21540000" flipV="1">
              <a:off x="5891531" y="3323332"/>
              <a:ext cx="3098"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31" name="Straight Connector 4730">
              <a:extLst>
                <a:ext uri="{FF2B5EF4-FFF2-40B4-BE49-F238E27FC236}">
                  <a16:creationId xmlns:a16="http://schemas.microsoft.com/office/drawing/2014/main" id="{D6237929-BDC1-DFC0-6A76-F1840EB12819}"/>
                </a:ext>
              </a:extLst>
            </p:cNvPr>
            <p:cNvCxnSpPr>
              <a:cxnSpLocks/>
              <a:stCxn id="4770" idx="4"/>
            </p:cNvCxnSpPr>
            <p:nvPr/>
          </p:nvCxnSpPr>
          <p:spPr bwMode="auto">
            <a:xfrm rot="21540000" flipV="1">
              <a:off x="6046400" y="3342632"/>
              <a:ext cx="0" cy="93867"/>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32" name="Straight Connector 4731">
              <a:extLst>
                <a:ext uri="{FF2B5EF4-FFF2-40B4-BE49-F238E27FC236}">
                  <a16:creationId xmlns:a16="http://schemas.microsoft.com/office/drawing/2014/main" id="{ED452C95-A419-2A4A-EBC4-ED57988E2EBA}"/>
                </a:ext>
              </a:extLst>
            </p:cNvPr>
            <p:cNvCxnSpPr>
              <a:cxnSpLocks/>
              <a:stCxn id="4802" idx="4"/>
            </p:cNvCxnSpPr>
            <p:nvPr/>
          </p:nvCxnSpPr>
          <p:spPr bwMode="auto">
            <a:xfrm>
              <a:off x="5083449" y="318331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33" name="Straight Connector 4732">
              <a:extLst>
                <a:ext uri="{FF2B5EF4-FFF2-40B4-BE49-F238E27FC236}">
                  <a16:creationId xmlns:a16="http://schemas.microsoft.com/office/drawing/2014/main" id="{C6950434-033F-942B-4C0B-7D44EDD244FD}"/>
                </a:ext>
              </a:extLst>
            </p:cNvPr>
            <p:cNvCxnSpPr>
              <a:cxnSpLocks/>
              <a:stCxn id="4803" idx="4"/>
            </p:cNvCxnSpPr>
            <p:nvPr/>
          </p:nvCxnSpPr>
          <p:spPr bwMode="auto">
            <a:xfrm>
              <a:off x="5151599" y="3169909"/>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34" name="Straight Connector 4733">
              <a:extLst>
                <a:ext uri="{FF2B5EF4-FFF2-40B4-BE49-F238E27FC236}">
                  <a16:creationId xmlns:a16="http://schemas.microsoft.com/office/drawing/2014/main" id="{AD189E8F-3732-D5D7-7C3B-570EC4CF209C}"/>
                </a:ext>
              </a:extLst>
            </p:cNvPr>
            <p:cNvCxnSpPr>
              <a:cxnSpLocks/>
              <a:stCxn id="4804" idx="4"/>
            </p:cNvCxnSpPr>
            <p:nvPr/>
          </p:nvCxnSpPr>
          <p:spPr bwMode="auto">
            <a:xfrm>
              <a:off x="5290999" y="3169909"/>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35" name="Straight Connector 4734">
              <a:extLst>
                <a:ext uri="{FF2B5EF4-FFF2-40B4-BE49-F238E27FC236}">
                  <a16:creationId xmlns:a16="http://schemas.microsoft.com/office/drawing/2014/main" id="{211BA129-9BD3-B34E-F6A4-0626DB2FCC66}"/>
                </a:ext>
              </a:extLst>
            </p:cNvPr>
            <p:cNvCxnSpPr>
              <a:cxnSpLocks/>
              <a:stCxn id="4805" idx="4"/>
            </p:cNvCxnSpPr>
            <p:nvPr/>
          </p:nvCxnSpPr>
          <p:spPr bwMode="auto">
            <a:xfrm>
              <a:off x="5365348" y="319672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36" name="Straight Connector 4735">
              <a:extLst>
                <a:ext uri="{FF2B5EF4-FFF2-40B4-BE49-F238E27FC236}">
                  <a16:creationId xmlns:a16="http://schemas.microsoft.com/office/drawing/2014/main" id="{C300B4FD-48BB-8D69-9862-4635056AE4FD}"/>
                </a:ext>
              </a:extLst>
            </p:cNvPr>
            <p:cNvCxnSpPr>
              <a:cxnSpLocks/>
              <a:stCxn id="4806" idx="4"/>
            </p:cNvCxnSpPr>
            <p:nvPr/>
          </p:nvCxnSpPr>
          <p:spPr bwMode="auto">
            <a:xfrm>
              <a:off x="5489258" y="319672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37" name="Straight Connector 4736">
              <a:extLst>
                <a:ext uri="{FF2B5EF4-FFF2-40B4-BE49-F238E27FC236}">
                  <a16:creationId xmlns:a16="http://schemas.microsoft.com/office/drawing/2014/main" id="{BA57F253-C0CB-2969-37BC-BD6EE9DA7463}"/>
                </a:ext>
              </a:extLst>
            </p:cNvPr>
            <p:cNvCxnSpPr>
              <a:cxnSpLocks/>
              <a:stCxn id="4807" idx="4"/>
            </p:cNvCxnSpPr>
            <p:nvPr/>
          </p:nvCxnSpPr>
          <p:spPr bwMode="auto">
            <a:xfrm>
              <a:off x="5433499" y="318331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grpSp>
          <p:nvGrpSpPr>
            <p:cNvPr id="4778" name="Group 4777">
              <a:extLst>
                <a:ext uri="{FF2B5EF4-FFF2-40B4-BE49-F238E27FC236}">
                  <a16:creationId xmlns:a16="http://schemas.microsoft.com/office/drawing/2014/main" id="{12CBC12F-A6D2-815F-7F9D-89C71ADDCE6A}"/>
                </a:ext>
              </a:extLst>
            </p:cNvPr>
            <p:cNvGrpSpPr/>
            <p:nvPr/>
          </p:nvGrpSpPr>
          <p:grpSpPr>
            <a:xfrm>
              <a:off x="4136093" y="3109566"/>
              <a:ext cx="1934683" cy="101975"/>
              <a:chOff x="4136093" y="3109566"/>
              <a:chExt cx="1934683" cy="101975"/>
            </a:xfrm>
            <a:solidFill>
              <a:schemeClr val="accent5"/>
            </a:solidFill>
          </p:grpSpPr>
          <p:sp>
            <p:nvSpPr>
              <p:cNvPr id="4779" name="Oval 4778">
                <a:extLst>
                  <a:ext uri="{FF2B5EF4-FFF2-40B4-BE49-F238E27FC236}">
                    <a16:creationId xmlns:a16="http://schemas.microsoft.com/office/drawing/2014/main" id="{3F2717A9-A96B-4BE2-87C4-697328F18BEA}"/>
                  </a:ext>
                </a:extLst>
              </p:cNvPr>
              <p:cNvSpPr/>
              <p:nvPr/>
            </p:nvSpPr>
            <p:spPr bwMode="auto">
              <a:xfrm>
                <a:off x="4687156" y="3125210"/>
                <a:ext cx="89834"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0" name="Oval 4779">
                <a:extLst>
                  <a:ext uri="{FF2B5EF4-FFF2-40B4-BE49-F238E27FC236}">
                    <a16:creationId xmlns:a16="http://schemas.microsoft.com/office/drawing/2014/main" id="{2FBDA506-2B8E-94FA-56AB-276306C3D949}"/>
                  </a:ext>
                </a:extLst>
              </p:cNvPr>
              <p:cNvSpPr/>
              <p:nvPr/>
            </p:nvSpPr>
            <p:spPr bwMode="auto">
              <a:xfrm>
                <a:off x="4826554" y="3125214"/>
                <a:ext cx="83641"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1" name="Oval 4780">
                <a:extLst>
                  <a:ext uri="{FF2B5EF4-FFF2-40B4-BE49-F238E27FC236}">
                    <a16:creationId xmlns:a16="http://schemas.microsoft.com/office/drawing/2014/main" id="{A416B949-36C8-C632-71AF-A35C3A323683}"/>
                  </a:ext>
                </a:extLst>
              </p:cNvPr>
              <p:cNvSpPr/>
              <p:nvPr/>
            </p:nvSpPr>
            <p:spPr bwMode="auto">
              <a:xfrm>
                <a:off x="4758395" y="3111803"/>
                <a:ext cx="83641"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2" name="Oval 4781">
                <a:extLst>
                  <a:ext uri="{FF2B5EF4-FFF2-40B4-BE49-F238E27FC236}">
                    <a16:creationId xmlns:a16="http://schemas.microsoft.com/office/drawing/2014/main" id="{04B6B47E-9100-0FB2-43E0-D31B1A983520}"/>
                  </a:ext>
                </a:extLst>
              </p:cNvPr>
              <p:cNvSpPr/>
              <p:nvPr/>
            </p:nvSpPr>
            <p:spPr bwMode="auto">
              <a:xfrm>
                <a:off x="4894709" y="3111799"/>
                <a:ext cx="86737" cy="491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3" name="Oval 4782">
                <a:extLst>
                  <a:ext uri="{FF2B5EF4-FFF2-40B4-BE49-F238E27FC236}">
                    <a16:creationId xmlns:a16="http://schemas.microsoft.com/office/drawing/2014/main" id="{1C26B970-07D1-0CD4-DFC3-8D686C088FD2}"/>
                  </a:ext>
                </a:extLst>
              </p:cNvPr>
              <p:cNvSpPr/>
              <p:nvPr/>
            </p:nvSpPr>
            <p:spPr bwMode="auto">
              <a:xfrm>
                <a:off x="4969054" y="3138619"/>
                <a:ext cx="89836"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4" name="Oval 4783">
                <a:extLst>
                  <a:ext uri="{FF2B5EF4-FFF2-40B4-BE49-F238E27FC236}">
                    <a16:creationId xmlns:a16="http://schemas.microsoft.com/office/drawing/2014/main" id="{D5F2EE65-0031-3581-0BE1-F0F7A868FE25}"/>
                  </a:ext>
                </a:extLst>
              </p:cNvPr>
              <p:cNvSpPr/>
              <p:nvPr/>
            </p:nvSpPr>
            <p:spPr bwMode="auto">
              <a:xfrm>
                <a:off x="5108454" y="3138623"/>
                <a:ext cx="83639"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5" name="Oval 4784">
                <a:extLst>
                  <a:ext uri="{FF2B5EF4-FFF2-40B4-BE49-F238E27FC236}">
                    <a16:creationId xmlns:a16="http://schemas.microsoft.com/office/drawing/2014/main" id="{FAE58779-DB93-8362-E3E4-AA5A8E4CDD9C}"/>
                  </a:ext>
                </a:extLst>
              </p:cNvPr>
              <p:cNvSpPr/>
              <p:nvPr/>
            </p:nvSpPr>
            <p:spPr bwMode="auto">
              <a:xfrm>
                <a:off x="5052684" y="3125214"/>
                <a:ext cx="71247"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6" name="Oval 4785">
                <a:extLst>
                  <a:ext uri="{FF2B5EF4-FFF2-40B4-BE49-F238E27FC236}">
                    <a16:creationId xmlns:a16="http://schemas.microsoft.com/office/drawing/2014/main" id="{CAD3C6AC-61DE-2DC5-3159-287102C68E72}"/>
                  </a:ext>
                </a:extLst>
              </p:cNvPr>
              <p:cNvSpPr/>
              <p:nvPr/>
            </p:nvSpPr>
            <p:spPr bwMode="auto">
              <a:xfrm>
                <a:off x="5176607" y="3125210"/>
                <a:ext cx="86737"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7" name="Oval 4786">
                <a:extLst>
                  <a:ext uri="{FF2B5EF4-FFF2-40B4-BE49-F238E27FC236}">
                    <a16:creationId xmlns:a16="http://schemas.microsoft.com/office/drawing/2014/main" id="{D0456AC7-A700-C74C-3998-2A5018F5D546}"/>
                  </a:ext>
                </a:extLst>
              </p:cNvPr>
              <p:cNvSpPr/>
              <p:nvPr/>
            </p:nvSpPr>
            <p:spPr bwMode="auto">
              <a:xfrm>
                <a:off x="4136093" y="3148535"/>
                <a:ext cx="74346"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8" name="Oval 4787">
                <a:extLst>
                  <a:ext uri="{FF2B5EF4-FFF2-40B4-BE49-F238E27FC236}">
                    <a16:creationId xmlns:a16="http://schemas.microsoft.com/office/drawing/2014/main" id="{933A341D-D220-19E0-E8AA-B65DE191E64F}"/>
                  </a:ext>
                </a:extLst>
              </p:cNvPr>
              <p:cNvSpPr/>
              <p:nvPr/>
            </p:nvSpPr>
            <p:spPr bwMode="auto">
              <a:xfrm>
                <a:off x="4278592" y="3124118"/>
                <a:ext cx="83641"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89" name="Oval 4788">
                <a:extLst>
                  <a:ext uri="{FF2B5EF4-FFF2-40B4-BE49-F238E27FC236}">
                    <a16:creationId xmlns:a16="http://schemas.microsoft.com/office/drawing/2014/main" id="{FBF74316-92D2-EEAE-9124-3BDD0EA068BA}"/>
                  </a:ext>
                </a:extLst>
              </p:cNvPr>
              <p:cNvSpPr/>
              <p:nvPr/>
            </p:nvSpPr>
            <p:spPr bwMode="auto">
              <a:xfrm>
                <a:off x="4207342" y="3135126"/>
                <a:ext cx="83639" cy="5810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0" name="Oval 4789">
                <a:extLst>
                  <a:ext uri="{FF2B5EF4-FFF2-40B4-BE49-F238E27FC236}">
                    <a16:creationId xmlns:a16="http://schemas.microsoft.com/office/drawing/2014/main" id="{4B9BF4EA-327F-0A23-6FE5-D8187BC87578}"/>
                  </a:ext>
                </a:extLst>
              </p:cNvPr>
              <p:cNvSpPr/>
              <p:nvPr/>
            </p:nvSpPr>
            <p:spPr bwMode="auto">
              <a:xfrm>
                <a:off x="4343644" y="3110709"/>
                <a:ext cx="89834"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1" name="Oval 4790">
                <a:extLst>
                  <a:ext uri="{FF2B5EF4-FFF2-40B4-BE49-F238E27FC236}">
                    <a16:creationId xmlns:a16="http://schemas.microsoft.com/office/drawing/2014/main" id="{B282DF17-DDC8-C6AD-1CCE-7E4775834A7D}"/>
                  </a:ext>
                </a:extLst>
              </p:cNvPr>
              <p:cNvSpPr/>
              <p:nvPr/>
            </p:nvSpPr>
            <p:spPr bwMode="auto">
              <a:xfrm>
                <a:off x="4417992" y="3146468"/>
                <a:ext cx="80541"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2" name="Oval 4791">
                <a:extLst>
                  <a:ext uri="{FF2B5EF4-FFF2-40B4-BE49-F238E27FC236}">
                    <a16:creationId xmlns:a16="http://schemas.microsoft.com/office/drawing/2014/main" id="{09E5634B-087A-88C9-56DF-6B8C3139D7FA}"/>
                  </a:ext>
                </a:extLst>
              </p:cNvPr>
              <p:cNvSpPr/>
              <p:nvPr/>
            </p:nvSpPr>
            <p:spPr bwMode="auto">
              <a:xfrm>
                <a:off x="4560489" y="3146468"/>
                <a:ext cx="83639"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3" name="Oval 4792">
                <a:extLst>
                  <a:ext uri="{FF2B5EF4-FFF2-40B4-BE49-F238E27FC236}">
                    <a16:creationId xmlns:a16="http://schemas.microsoft.com/office/drawing/2014/main" id="{72FDC1C2-6BD3-217F-65FB-0FB4C2BA996C}"/>
                  </a:ext>
                </a:extLst>
              </p:cNvPr>
              <p:cNvSpPr/>
              <p:nvPr/>
            </p:nvSpPr>
            <p:spPr bwMode="auto">
              <a:xfrm>
                <a:off x="4489237" y="3124118"/>
                <a:ext cx="83641"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4" name="Oval 4793">
                <a:extLst>
                  <a:ext uri="{FF2B5EF4-FFF2-40B4-BE49-F238E27FC236}">
                    <a16:creationId xmlns:a16="http://schemas.microsoft.com/office/drawing/2014/main" id="{4546E86D-2E74-A825-9D90-C5BA4B100A9E}"/>
                  </a:ext>
                </a:extLst>
              </p:cNvPr>
              <p:cNvSpPr/>
              <p:nvPr/>
            </p:nvSpPr>
            <p:spPr bwMode="auto">
              <a:xfrm>
                <a:off x="4637931" y="3124118"/>
                <a:ext cx="77444" cy="5810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5" name="Oval 4794">
                <a:extLst>
                  <a:ext uri="{FF2B5EF4-FFF2-40B4-BE49-F238E27FC236}">
                    <a16:creationId xmlns:a16="http://schemas.microsoft.com/office/drawing/2014/main" id="{0B7733F5-0C19-C784-5419-127A0C14C040}"/>
                  </a:ext>
                </a:extLst>
              </p:cNvPr>
              <p:cNvSpPr/>
              <p:nvPr/>
            </p:nvSpPr>
            <p:spPr bwMode="auto">
              <a:xfrm>
                <a:off x="5562741" y="3131080"/>
                <a:ext cx="74346"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6" name="Oval 4795">
                <a:extLst>
                  <a:ext uri="{FF2B5EF4-FFF2-40B4-BE49-F238E27FC236}">
                    <a16:creationId xmlns:a16="http://schemas.microsoft.com/office/drawing/2014/main" id="{C5BBF802-2331-CE61-1C7D-B67D8534A746}"/>
                  </a:ext>
                </a:extLst>
              </p:cNvPr>
              <p:cNvSpPr/>
              <p:nvPr/>
            </p:nvSpPr>
            <p:spPr bwMode="auto">
              <a:xfrm>
                <a:off x="5705241" y="3131080"/>
                <a:ext cx="83641"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7" name="Oval 4796">
                <a:extLst>
                  <a:ext uri="{FF2B5EF4-FFF2-40B4-BE49-F238E27FC236}">
                    <a16:creationId xmlns:a16="http://schemas.microsoft.com/office/drawing/2014/main" id="{B216CD7A-9DBA-A5D6-D0CA-5CC9BA15EC64}"/>
                  </a:ext>
                </a:extLst>
              </p:cNvPr>
              <p:cNvSpPr/>
              <p:nvPr/>
            </p:nvSpPr>
            <p:spPr bwMode="auto">
              <a:xfrm>
                <a:off x="5633991" y="3117671"/>
                <a:ext cx="83639"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8" name="Oval 4797">
                <a:extLst>
                  <a:ext uri="{FF2B5EF4-FFF2-40B4-BE49-F238E27FC236}">
                    <a16:creationId xmlns:a16="http://schemas.microsoft.com/office/drawing/2014/main" id="{9B5C01F9-6146-460B-B36A-C96CDA5D572C}"/>
                  </a:ext>
                </a:extLst>
              </p:cNvPr>
              <p:cNvSpPr/>
              <p:nvPr/>
            </p:nvSpPr>
            <p:spPr bwMode="auto">
              <a:xfrm>
                <a:off x="5770293" y="3117671"/>
                <a:ext cx="89834"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99" name="Oval 4798">
                <a:extLst>
                  <a:ext uri="{FF2B5EF4-FFF2-40B4-BE49-F238E27FC236}">
                    <a16:creationId xmlns:a16="http://schemas.microsoft.com/office/drawing/2014/main" id="{5690E05A-EEBB-5586-216F-72DEE2A14DC2}"/>
                  </a:ext>
                </a:extLst>
              </p:cNvPr>
              <p:cNvSpPr/>
              <p:nvPr/>
            </p:nvSpPr>
            <p:spPr bwMode="auto">
              <a:xfrm>
                <a:off x="5844641" y="3153431"/>
                <a:ext cx="80541"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800" name="Oval 4799">
                <a:extLst>
                  <a:ext uri="{FF2B5EF4-FFF2-40B4-BE49-F238E27FC236}">
                    <a16:creationId xmlns:a16="http://schemas.microsoft.com/office/drawing/2014/main" id="{E3B3D169-FABB-0380-3C80-8AA901D2677A}"/>
                  </a:ext>
                </a:extLst>
              </p:cNvPr>
              <p:cNvSpPr/>
              <p:nvPr/>
            </p:nvSpPr>
            <p:spPr bwMode="auto">
              <a:xfrm>
                <a:off x="5987137" y="3153431"/>
                <a:ext cx="83639"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801" name="Oval 4800">
                <a:extLst>
                  <a:ext uri="{FF2B5EF4-FFF2-40B4-BE49-F238E27FC236}">
                    <a16:creationId xmlns:a16="http://schemas.microsoft.com/office/drawing/2014/main" id="{1FC4718E-0991-B261-8E14-DE72A03D4A84}"/>
                  </a:ext>
                </a:extLst>
              </p:cNvPr>
              <p:cNvSpPr/>
              <p:nvPr/>
            </p:nvSpPr>
            <p:spPr bwMode="auto">
              <a:xfrm>
                <a:off x="5915886" y="3131080"/>
                <a:ext cx="83641" cy="5811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802" name="Oval 4801">
                <a:extLst>
                  <a:ext uri="{FF2B5EF4-FFF2-40B4-BE49-F238E27FC236}">
                    <a16:creationId xmlns:a16="http://schemas.microsoft.com/office/drawing/2014/main" id="{D4FE2829-21FC-5617-7636-825DF29A803C}"/>
                  </a:ext>
                </a:extLst>
              </p:cNvPr>
              <p:cNvSpPr/>
              <p:nvPr/>
            </p:nvSpPr>
            <p:spPr bwMode="auto">
              <a:xfrm>
                <a:off x="5036984" y="3122976"/>
                <a:ext cx="83639"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803" name="Oval 4802">
                <a:extLst>
                  <a:ext uri="{FF2B5EF4-FFF2-40B4-BE49-F238E27FC236}">
                    <a16:creationId xmlns:a16="http://schemas.microsoft.com/office/drawing/2014/main" id="{81242468-163B-0C0F-2734-5D2F004521B9}"/>
                  </a:ext>
                </a:extLst>
              </p:cNvPr>
              <p:cNvSpPr/>
              <p:nvPr/>
            </p:nvSpPr>
            <p:spPr bwMode="auto">
              <a:xfrm>
                <a:off x="5108232" y="3109566"/>
                <a:ext cx="83641"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804" name="Oval 4803">
                <a:extLst>
                  <a:ext uri="{FF2B5EF4-FFF2-40B4-BE49-F238E27FC236}">
                    <a16:creationId xmlns:a16="http://schemas.microsoft.com/office/drawing/2014/main" id="{FB5B85AD-B559-BD0A-C387-0AD99F6B4486}"/>
                  </a:ext>
                </a:extLst>
              </p:cNvPr>
              <p:cNvSpPr/>
              <p:nvPr/>
            </p:nvSpPr>
            <p:spPr bwMode="auto">
              <a:xfrm>
                <a:off x="5244533" y="3109566"/>
                <a:ext cx="74346"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805" name="Oval 4804">
                <a:extLst>
                  <a:ext uri="{FF2B5EF4-FFF2-40B4-BE49-F238E27FC236}">
                    <a16:creationId xmlns:a16="http://schemas.microsoft.com/office/drawing/2014/main" id="{BF8CADB9-9A20-34EC-1794-3F6116304385}"/>
                  </a:ext>
                </a:extLst>
              </p:cNvPr>
              <p:cNvSpPr/>
              <p:nvPr/>
            </p:nvSpPr>
            <p:spPr bwMode="auto">
              <a:xfrm>
                <a:off x="5318882" y="3145325"/>
                <a:ext cx="89836" cy="5140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806" name="Oval 4805">
                <a:extLst>
                  <a:ext uri="{FF2B5EF4-FFF2-40B4-BE49-F238E27FC236}">
                    <a16:creationId xmlns:a16="http://schemas.microsoft.com/office/drawing/2014/main" id="{2DAF74F9-AAEA-1456-E89C-D1924B630B79}"/>
                  </a:ext>
                </a:extLst>
              </p:cNvPr>
              <p:cNvSpPr/>
              <p:nvPr/>
            </p:nvSpPr>
            <p:spPr bwMode="auto">
              <a:xfrm>
                <a:off x="5458282" y="3145325"/>
                <a:ext cx="71247" cy="5140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807" name="Oval 4806">
                <a:extLst>
                  <a:ext uri="{FF2B5EF4-FFF2-40B4-BE49-F238E27FC236}">
                    <a16:creationId xmlns:a16="http://schemas.microsoft.com/office/drawing/2014/main" id="{3C004C8A-B50D-A705-051D-27BC8B29F143}"/>
                  </a:ext>
                </a:extLst>
              </p:cNvPr>
              <p:cNvSpPr/>
              <p:nvPr/>
            </p:nvSpPr>
            <p:spPr bwMode="auto">
              <a:xfrm>
                <a:off x="5390129" y="3122976"/>
                <a:ext cx="83639"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808" name="Oval 4807">
                <a:extLst>
                  <a:ext uri="{FF2B5EF4-FFF2-40B4-BE49-F238E27FC236}">
                    <a16:creationId xmlns:a16="http://schemas.microsoft.com/office/drawing/2014/main" id="{EEF56930-2540-775E-04F9-B2D0E1870C51}"/>
                  </a:ext>
                </a:extLst>
              </p:cNvPr>
              <p:cNvSpPr/>
              <p:nvPr/>
            </p:nvSpPr>
            <p:spPr bwMode="auto">
              <a:xfrm>
                <a:off x="5526431" y="3122976"/>
                <a:ext cx="86737" cy="6034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cxnSp>
          <p:nvCxnSpPr>
            <p:cNvPr id="4739" name="Straight Connector 4738">
              <a:extLst>
                <a:ext uri="{FF2B5EF4-FFF2-40B4-BE49-F238E27FC236}">
                  <a16:creationId xmlns:a16="http://schemas.microsoft.com/office/drawing/2014/main" id="{4E943922-FD55-090C-9CD1-5F5B665B175B}"/>
                </a:ext>
              </a:extLst>
            </p:cNvPr>
            <p:cNvCxnSpPr>
              <a:cxnSpLocks/>
              <a:stCxn id="4808" idx="4"/>
            </p:cNvCxnSpPr>
            <p:nvPr/>
          </p:nvCxnSpPr>
          <p:spPr bwMode="auto">
            <a:xfrm>
              <a:off x="5572897" y="3183318"/>
              <a:ext cx="0" cy="9610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40" name="Straight Connector 4739">
              <a:extLst>
                <a:ext uri="{FF2B5EF4-FFF2-40B4-BE49-F238E27FC236}">
                  <a16:creationId xmlns:a16="http://schemas.microsoft.com/office/drawing/2014/main" id="{9A381A0C-40DD-E768-0509-29173921FFC0}"/>
                </a:ext>
              </a:extLst>
            </p:cNvPr>
            <p:cNvCxnSpPr>
              <a:cxnSpLocks/>
              <a:stCxn id="4771" idx="4"/>
            </p:cNvCxnSpPr>
            <p:nvPr/>
          </p:nvCxnSpPr>
          <p:spPr bwMode="auto">
            <a:xfrm rot="21540000" flipV="1">
              <a:off x="5127079" y="3334934"/>
              <a:ext cx="3098"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41" name="Straight Connector 4740">
              <a:extLst>
                <a:ext uri="{FF2B5EF4-FFF2-40B4-BE49-F238E27FC236}">
                  <a16:creationId xmlns:a16="http://schemas.microsoft.com/office/drawing/2014/main" id="{8EF1368B-3D66-7C7B-D682-DFA818D9B551}"/>
                </a:ext>
              </a:extLst>
            </p:cNvPr>
            <p:cNvCxnSpPr>
              <a:cxnSpLocks/>
              <a:stCxn id="4772" idx="4"/>
            </p:cNvCxnSpPr>
            <p:nvPr/>
          </p:nvCxnSpPr>
          <p:spPr bwMode="auto">
            <a:xfrm rot="21540000" flipV="1">
              <a:off x="5266482" y="3332030"/>
              <a:ext cx="0" cy="89396"/>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42" name="Straight Connector 4741">
              <a:extLst>
                <a:ext uri="{FF2B5EF4-FFF2-40B4-BE49-F238E27FC236}">
                  <a16:creationId xmlns:a16="http://schemas.microsoft.com/office/drawing/2014/main" id="{F88806C3-4F31-B76D-32A7-41B845E059DC}"/>
                </a:ext>
              </a:extLst>
            </p:cNvPr>
            <p:cNvCxnSpPr>
              <a:cxnSpLocks/>
              <a:stCxn id="4773" idx="4"/>
            </p:cNvCxnSpPr>
            <p:nvPr/>
          </p:nvCxnSpPr>
          <p:spPr bwMode="auto">
            <a:xfrm rot="21540000" flipV="1">
              <a:off x="5300743" y="3300571"/>
              <a:ext cx="0" cy="9610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43" name="Straight Connector 4742">
              <a:extLst>
                <a:ext uri="{FF2B5EF4-FFF2-40B4-BE49-F238E27FC236}">
                  <a16:creationId xmlns:a16="http://schemas.microsoft.com/office/drawing/2014/main" id="{BCF0C25C-CB95-2A58-27A6-7CF899649624}"/>
                </a:ext>
              </a:extLst>
            </p:cNvPr>
            <p:cNvCxnSpPr>
              <a:cxnSpLocks/>
              <a:stCxn id="4774" idx="4"/>
            </p:cNvCxnSpPr>
            <p:nvPr/>
          </p:nvCxnSpPr>
          <p:spPr bwMode="auto">
            <a:xfrm rot="21540000" flipV="1">
              <a:off x="5437078" y="3295438"/>
              <a:ext cx="0" cy="91631"/>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4744" name="Straight Connector 4743">
              <a:extLst>
                <a:ext uri="{FF2B5EF4-FFF2-40B4-BE49-F238E27FC236}">
                  <a16:creationId xmlns:a16="http://schemas.microsoft.com/office/drawing/2014/main" id="{7B11B3AC-2285-60DE-9233-AE219707A8F7}"/>
                </a:ext>
              </a:extLst>
            </p:cNvPr>
            <p:cNvCxnSpPr>
              <a:cxnSpLocks/>
              <a:stCxn id="4775" idx="4"/>
            </p:cNvCxnSpPr>
            <p:nvPr/>
          </p:nvCxnSpPr>
          <p:spPr bwMode="auto">
            <a:xfrm rot="21540000" flipV="1">
              <a:off x="5387351" y="3320257"/>
              <a:ext cx="3098" cy="91632"/>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grpSp>
          <p:nvGrpSpPr>
            <p:cNvPr id="4745" name="Group 4744">
              <a:extLst>
                <a:ext uri="{FF2B5EF4-FFF2-40B4-BE49-F238E27FC236}">
                  <a16:creationId xmlns:a16="http://schemas.microsoft.com/office/drawing/2014/main" id="{F1BCBA43-662B-087F-5964-F707E34BBE38}"/>
                </a:ext>
              </a:extLst>
            </p:cNvPr>
            <p:cNvGrpSpPr/>
            <p:nvPr/>
          </p:nvGrpSpPr>
          <p:grpSpPr>
            <a:xfrm>
              <a:off x="4116373" y="3383075"/>
              <a:ext cx="1976027" cy="107171"/>
              <a:chOff x="4116373" y="3383075"/>
              <a:chExt cx="1976027" cy="107171"/>
            </a:xfrm>
          </p:grpSpPr>
          <p:sp>
            <p:nvSpPr>
              <p:cNvPr id="4747" name="Oval 4746">
                <a:extLst>
                  <a:ext uri="{FF2B5EF4-FFF2-40B4-BE49-F238E27FC236}">
                    <a16:creationId xmlns:a16="http://schemas.microsoft.com/office/drawing/2014/main" id="{EF55BCDC-DF13-A0F9-46A3-B33F9F6ED080}"/>
                  </a:ext>
                </a:extLst>
              </p:cNvPr>
              <p:cNvSpPr/>
              <p:nvPr/>
            </p:nvSpPr>
            <p:spPr bwMode="auto">
              <a:xfrm rot="21540000" flipV="1">
                <a:off x="4662239" y="3410003"/>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48" name="Oval 4747">
                <a:extLst>
                  <a:ext uri="{FF2B5EF4-FFF2-40B4-BE49-F238E27FC236}">
                    <a16:creationId xmlns:a16="http://schemas.microsoft.com/office/drawing/2014/main" id="{529F4793-6A45-D41A-2942-F3E82E4D3F87}"/>
                  </a:ext>
                </a:extLst>
              </p:cNvPr>
              <p:cNvSpPr/>
              <p:nvPr/>
            </p:nvSpPr>
            <p:spPr bwMode="auto">
              <a:xfrm rot="21540000" flipV="1">
                <a:off x="4798580" y="3404894"/>
                <a:ext cx="71247" cy="5140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49" name="Oval 4748">
                <a:extLst>
                  <a:ext uri="{FF2B5EF4-FFF2-40B4-BE49-F238E27FC236}">
                    <a16:creationId xmlns:a16="http://schemas.microsoft.com/office/drawing/2014/main" id="{45B5D0EF-81FA-5A99-B95D-350D76244D6D}"/>
                  </a:ext>
                </a:extLst>
              </p:cNvPr>
              <p:cNvSpPr/>
              <p:nvPr/>
            </p:nvSpPr>
            <p:spPr bwMode="auto">
              <a:xfrm rot="21540000" flipV="1">
                <a:off x="4755031" y="3431912"/>
                <a:ext cx="77442"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0" name="Oval 4749">
                <a:extLst>
                  <a:ext uri="{FF2B5EF4-FFF2-40B4-BE49-F238E27FC236}">
                    <a16:creationId xmlns:a16="http://schemas.microsoft.com/office/drawing/2014/main" id="{2619ED36-A1D5-F64A-ADC5-1F0FD4D3045B}"/>
                  </a:ext>
                </a:extLst>
              </p:cNvPr>
              <p:cNvSpPr/>
              <p:nvPr/>
            </p:nvSpPr>
            <p:spPr bwMode="auto">
              <a:xfrm rot="21540000" flipV="1">
                <a:off x="4888265" y="3422343"/>
                <a:ext cx="7124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1" name="Oval 4750">
                <a:extLst>
                  <a:ext uri="{FF2B5EF4-FFF2-40B4-BE49-F238E27FC236}">
                    <a16:creationId xmlns:a16="http://schemas.microsoft.com/office/drawing/2014/main" id="{4ECFBD08-388E-369A-7CF5-999C0E7B8B09}"/>
                  </a:ext>
                </a:extLst>
              </p:cNvPr>
              <p:cNvSpPr/>
              <p:nvPr/>
            </p:nvSpPr>
            <p:spPr bwMode="auto">
              <a:xfrm rot="21540000" flipV="1">
                <a:off x="4922519" y="3395319"/>
                <a:ext cx="86737"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2" name="Oval 4751">
                <a:extLst>
                  <a:ext uri="{FF2B5EF4-FFF2-40B4-BE49-F238E27FC236}">
                    <a16:creationId xmlns:a16="http://schemas.microsoft.com/office/drawing/2014/main" id="{B1758F2F-9226-D0DC-001D-4579509CE3B0}"/>
                  </a:ext>
                </a:extLst>
              </p:cNvPr>
              <p:cNvSpPr/>
              <p:nvPr/>
            </p:nvSpPr>
            <p:spPr bwMode="auto">
              <a:xfrm rot="21540000" flipV="1">
                <a:off x="5065031" y="3392402"/>
                <a:ext cx="80541" cy="5363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3" name="Oval 4752">
                <a:extLst>
                  <a:ext uri="{FF2B5EF4-FFF2-40B4-BE49-F238E27FC236}">
                    <a16:creationId xmlns:a16="http://schemas.microsoft.com/office/drawing/2014/main" id="{3CEB83BC-D682-3E0E-ADD4-FF9BDC085D2D}"/>
                  </a:ext>
                </a:extLst>
              </p:cNvPr>
              <p:cNvSpPr/>
              <p:nvPr/>
            </p:nvSpPr>
            <p:spPr bwMode="auto">
              <a:xfrm rot="21540000" flipV="1">
                <a:off x="5015288" y="3419465"/>
                <a:ext cx="80541"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4" name="Oval 4753">
                <a:extLst>
                  <a:ext uri="{FF2B5EF4-FFF2-40B4-BE49-F238E27FC236}">
                    <a16:creationId xmlns:a16="http://schemas.microsoft.com/office/drawing/2014/main" id="{F7DF0EAD-55F9-B4AF-292A-CF0928292524}"/>
                  </a:ext>
                </a:extLst>
              </p:cNvPr>
              <p:cNvSpPr/>
              <p:nvPr/>
            </p:nvSpPr>
            <p:spPr bwMode="auto">
              <a:xfrm rot="21540000" flipV="1">
                <a:off x="5148535" y="3412100"/>
                <a:ext cx="86737" cy="5140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5" name="Oval 4754">
                <a:extLst>
                  <a:ext uri="{FF2B5EF4-FFF2-40B4-BE49-F238E27FC236}">
                    <a16:creationId xmlns:a16="http://schemas.microsoft.com/office/drawing/2014/main" id="{3BBBBCB9-026F-5566-BE5A-EF006E1C977C}"/>
                  </a:ext>
                </a:extLst>
              </p:cNvPr>
              <p:cNvSpPr/>
              <p:nvPr/>
            </p:nvSpPr>
            <p:spPr bwMode="auto">
              <a:xfrm rot="21540000" flipV="1">
                <a:off x="4116373" y="3432137"/>
                <a:ext cx="83638"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6" name="Oval 4755">
                <a:extLst>
                  <a:ext uri="{FF2B5EF4-FFF2-40B4-BE49-F238E27FC236}">
                    <a16:creationId xmlns:a16="http://schemas.microsoft.com/office/drawing/2014/main" id="{6BCB5B55-66C4-FFE7-B726-652C17BA2F84}"/>
                  </a:ext>
                </a:extLst>
              </p:cNvPr>
              <p:cNvSpPr/>
              <p:nvPr/>
            </p:nvSpPr>
            <p:spPr bwMode="auto">
              <a:xfrm rot="21540000" flipV="1">
                <a:off x="4238869" y="3397760"/>
                <a:ext cx="80540"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7" name="Oval 4756">
                <a:extLst>
                  <a:ext uri="{FF2B5EF4-FFF2-40B4-BE49-F238E27FC236}">
                    <a16:creationId xmlns:a16="http://schemas.microsoft.com/office/drawing/2014/main" id="{D83D2E1F-8E70-47E3-A206-2C65CD8595D0}"/>
                  </a:ext>
                </a:extLst>
              </p:cNvPr>
              <p:cNvSpPr/>
              <p:nvPr/>
            </p:nvSpPr>
            <p:spPr bwMode="auto">
              <a:xfrm rot="21540000" flipV="1">
                <a:off x="4190673" y="3424885"/>
                <a:ext cx="74345"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8" name="Oval 4757">
                <a:extLst>
                  <a:ext uri="{FF2B5EF4-FFF2-40B4-BE49-F238E27FC236}">
                    <a16:creationId xmlns:a16="http://schemas.microsoft.com/office/drawing/2014/main" id="{BE3A7AD0-EF41-4F29-ACD8-74578C81ED6A}"/>
                  </a:ext>
                </a:extLst>
              </p:cNvPr>
              <p:cNvSpPr/>
              <p:nvPr/>
            </p:nvSpPr>
            <p:spPr bwMode="auto">
              <a:xfrm rot="21540000" flipV="1">
                <a:off x="4318689" y="3415212"/>
                <a:ext cx="83638" cy="5363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59" name="Oval 4758">
                <a:extLst>
                  <a:ext uri="{FF2B5EF4-FFF2-40B4-BE49-F238E27FC236}">
                    <a16:creationId xmlns:a16="http://schemas.microsoft.com/office/drawing/2014/main" id="{4D7487DC-BA8B-6151-C1C9-370B5C3DE961}"/>
                  </a:ext>
                </a:extLst>
              </p:cNvPr>
              <p:cNvSpPr/>
              <p:nvPr/>
            </p:nvSpPr>
            <p:spPr bwMode="auto">
              <a:xfrm rot="21540000" flipV="1">
                <a:off x="4352926" y="3388246"/>
                <a:ext cx="74345"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0" name="Oval 4759">
                <a:extLst>
                  <a:ext uri="{FF2B5EF4-FFF2-40B4-BE49-F238E27FC236}">
                    <a16:creationId xmlns:a16="http://schemas.microsoft.com/office/drawing/2014/main" id="{F530F3C3-84E7-C394-CC5D-4E72AFDCBD44}"/>
                  </a:ext>
                </a:extLst>
              </p:cNvPr>
              <p:cNvSpPr/>
              <p:nvPr/>
            </p:nvSpPr>
            <p:spPr bwMode="auto">
              <a:xfrm rot="21540000" flipV="1">
                <a:off x="4495439" y="3383075"/>
                <a:ext cx="77443"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1" name="Oval 4760">
                <a:extLst>
                  <a:ext uri="{FF2B5EF4-FFF2-40B4-BE49-F238E27FC236}">
                    <a16:creationId xmlns:a16="http://schemas.microsoft.com/office/drawing/2014/main" id="{43BB44E0-A70C-406D-1C89-D2773EA863B4}"/>
                  </a:ext>
                </a:extLst>
              </p:cNvPr>
              <p:cNvSpPr/>
              <p:nvPr/>
            </p:nvSpPr>
            <p:spPr bwMode="auto">
              <a:xfrm rot="21540000" flipV="1">
                <a:off x="4442603" y="3410145"/>
                <a:ext cx="80540" cy="5810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2" name="Oval 4761">
                <a:extLst>
                  <a:ext uri="{FF2B5EF4-FFF2-40B4-BE49-F238E27FC236}">
                    <a16:creationId xmlns:a16="http://schemas.microsoft.com/office/drawing/2014/main" id="{9DFF4AC1-D9E8-1294-EB41-6053F7C8FB64}"/>
                  </a:ext>
                </a:extLst>
              </p:cNvPr>
              <p:cNvSpPr/>
              <p:nvPr/>
            </p:nvSpPr>
            <p:spPr bwMode="auto">
              <a:xfrm rot="21540000" flipV="1">
                <a:off x="4578936" y="3407233"/>
                <a:ext cx="86736"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3" name="Oval 4762">
                <a:extLst>
                  <a:ext uri="{FF2B5EF4-FFF2-40B4-BE49-F238E27FC236}">
                    <a16:creationId xmlns:a16="http://schemas.microsoft.com/office/drawing/2014/main" id="{D5FFF4A9-E182-C36D-0382-4D4E8C70D107}"/>
                  </a:ext>
                </a:extLst>
              </p:cNvPr>
              <p:cNvSpPr/>
              <p:nvPr/>
            </p:nvSpPr>
            <p:spPr bwMode="auto">
              <a:xfrm rot="21540000" flipV="1">
                <a:off x="5503899" y="3407714"/>
                <a:ext cx="83639"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4" name="Oval 4763">
                <a:extLst>
                  <a:ext uri="{FF2B5EF4-FFF2-40B4-BE49-F238E27FC236}">
                    <a16:creationId xmlns:a16="http://schemas.microsoft.com/office/drawing/2014/main" id="{15E9CBA2-8F78-2251-5C28-B4B2BDAF72DC}"/>
                  </a:ext>
                </a:extLst>
              </p:cNvPr>
              <p:cNvSpPr/>
              <p:nvPr/>
            </p:nvSpPr>
            <p:spPr bwMode="auto">
              <a:xfrm rot="21540000" flipV="1">
                <a:off x="5658819" y="3404732"/>
                <a:ext cx="80541"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5" name="Oval 4764">
                <a:extLst>
                  <a:ext uri="{FF2B5EF4-FFF2-40B4-BE49-F238E27FC236}">
                    <a16:creationId xmlns:a16="http://schemas.microsoft.com/office/drawing/2014/main" id="{84200865-7A43-C141-F97D-13401F036D64}"/>
                  </a:ext>
                </a:extLst>
              </p:cNvPr>
              <p:cNvSpPr/>
              <p:nvPr/>
            </p:nvSpPr>
            <p:spPr bwMode="auto">
              <a:xfrm rot="21540000" flipV="1">
                <a:off x="5599784" y="3431854"/>
                <a:ext cx="74346"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6" name="Oval 4765">
                <a:extLst>
                  <a:ext uri="{FF2B5EF4-FFF2-40B4-BE49-F238E27FC236}">
                    <a16:creationId xmlns:a16="http://schemas.microsoft.com/office/drawing/2014/main" id="{E2C14ACB-D096-1EA2-E509-3EEA63FF282D}"/>
                  </a:ext>
                </a:extLst>
              </p:cNvPr>
              <p:cNvSpPr/>
              <p:nvPr/>
            </p:nvSpPr>
            <p:spPr bwMode="auto">
              <a:xfrm rot="21540000" flipV="1">
                <a:off x="5745413" y="3422185"/>
                <a:ext cx="83639" cy="5363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7" name="Oval 4766">
                <a:extLst>
                  <a:ext uri="{FF2B5EF4-FFF2-40B4-BE49-F238E27FC236}">
                    <a16:creationId xmlns:a16="http://schemas.microsoft.com/office/drawing/2014/main" id="{955F9251-7B44-E867-500E-B6C367477BC7}"/>
                  </a:ext>
                </a:extLst>
              </p:cNvPr>
              <p:cNvSpPr/>
              <p:nvPr/>
            </p:nvSpPr>
            <p:spPr bwMode="auto">
              <a:xfrm rot="21540000" flipV="1">
                <a:off x="5779649" y="3395220"/>
                <a:ext cx="74346"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8" name="Oval 4767">
                <a:extLst>
                  <a:ext uri="{FF2B5EF4-FFF2-40B4-BE49-F238E27FC236}">
                    <a16:creationId xmlns:a16="http://schemas.microsoft.com/office/drawing/2014/main" id="{F99B13A4-52FF-1514-60F4-AB6692772F0E}"/>
                  </a:ext>
                </a:extLst>
              </p:cNvPr>
              <p:cNvSpPr/>
              <p:nvPr/>
            </p:nvSpPr>
            <p:spPr bwMode="auto">
              <a:xfrm rot="21540000" flipV="1">
                <a:off x="5922164" y="3404079"/>
                <a:ext cx="77444"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69" name="Oval 4768">
                <a:extLst>
                  <a:ext uri="{FF2B5EF4-FFF2-40B4-BE49-F238E27FC236}">
                    <a16:creationId xmlns:a16="http://schemas.microsoft.com/office/drawing/2014/main" id="{46E4597A-BE38-4092-5C96-8B95CBDE0B96}"/>
                  </a:ext>
                </a:extLst>
              </p:cNvPr>
              <p:cNvSpPr/>
              <p:nvPr/>
            </p:nvSpPr>
            <p:spPr bwMode="auto">
              <a:xfrm rot="21540000" flipV="1">
                <a:off x="5855294" y="3417126"/>
                <a:ext cx="80541" cy="58108"/>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70" name="Oval 4769">
                <a:extLst>
                  <a:ext uri="{FF2B5EF4-FFF2-40B4-BE49-F238E27FC236}">
                    <a16:creationId xmlns:a16="http://schemas.microsoft.com/office/drawing/2014/main" id="{C3501FA5-ECA5-EAC2-FC33-8EC5264AE1DD}"/>
                  </a:ext>
                </a:extLst>
              </p:cNvPr>
              <p:cNvSpPr/>
              <p:nvPr/>
            </p:nvSpPr>
            <p:spPr bwMode="auto">
              <a:xfrm rot="21540000" flipV="1">
                <a:off x="6005662" y="3434257"/>
                <a:ext cx="86738" cy="49169"/>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71" name="Oval 4770">
                <a:extLst>
                  <a:ext uri="{FF2B5EF4-FFF2-40B4-BE49-F238E27FC236}">
                    <a16:creationId xmlns:a16="http://schemas.microsoft.com/office/drawing/2014/main" id="{90A14FDA-7D21-F73E-32B1-805792CACC3C}"/>
                  </a:ext>
                </a:extLst>
              </p:cNvPr>
              <p:cNvSpPr/>
              <p:nvPr/>
            </p:nvSpPr>
            <p:spPr bwMode="auto">
              <a:xfrm rot="21540000" flipV="1">
                <a:off x="5104906" y="3422060"/>
                <a:ext cx="65053" cy="6034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72" name="Oval 4771">
                <a:extLst>
                  <a:ext uri="{FF2B5EF4-FFF2-40B4-BE49-F238E27FC236}">
                    <a16:creationId xmlns:a16="http://schemas.microsoft.com/office/drawing/2014/main" id="{31A3D862-D9C3-4A49-C91B-2135F8D87B6F}"/>
                  </a:ext>
                </a:extLst>
              </p:cNvPr>
              <p:cNvSpPr/>
              <p:nvPr/>
            </p:nvSpPr>
            <p:spPr bwMode="auto">
              <a:xfrm rot="21540000" flipV="1">
                <a:off x="5225722" y="3419193"/>
                <a:ext cx="83641"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73" name="Oval 4772">
                <a:extLst>
                  <a:ext uri="{FF2B5EF4-FFF2-40B4-BE49-F238E27FC236}">
                    <a16:creationId xmlns:a16="http://schemas.microsoft.com/office/drawing/2014/main" id="{C04C9B41-96AE-F1DC-FF76-1E8DA72CC6A7}"/>
                  </a:ext>
                </a:extLst>
              </p:cNvPr>
              <p:cNvSpPr/>
              <p:nvPr/>
            </p:nvSpPr>
            <p:spPr bwMode="auto">
              <a:xfrm rot="21540000" flipV="1">
                <a:off x="5272365" y="3394372"/>
                <a:ext cx="86737" cy="5587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74" name="Oval 4773">
                <a:extLst>
                  <a:ext uri="{FF2B5EF4-FFF2-40B4-BE49-F238E27FC236}">
                    <a16:creationId xmlns:a16="http://schemas.microsoft.com/office/drawing/2014/main" id="{FB52828F-C947-3865-6CDC-C99610818E63}"/>
                  </a:ext>
                </a:extLst>
              </p:cNvPr>
              <p:cNvSpPr/>
              <p:nvPr/>
            </p:nvSpPr>
            <p:spPr bwMode="auto">
              <a:xfrm rot="21540000" flipV="1">
                <a:off x="5402507" y="3387056"/>
                <a:ext cx="77442" cy="55874"/>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75" name="Oval 4774">
                <a:extLst>
                  <a:ext uri="{FF2B5EF4-FFF2-40B4-BE49-F238E27FC236}">
                    <a16:creationId xmlns:a16="http://schemas.microsoft.com/office/drawing/2014/main" id="{C05ABACF-6525-3875-AFB9-6F557DDB1772}"/>
                  </a:ext>
                </a:extLst>
              </p:cNvPr>
              <p:cNvSpPr/>
              <p:nvPr/>
            </p:nvSpPr>
            <p:spPr bwMode="auto">
              <a:xfrm rot="21540000" flipV="1">
                <a:off x="5365156" y="3416286"/>
                <a:ext cx="80541" cy="51402"/>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sp>
            <p:nvSpPr>
              <p:cNvPr id="4776" name="Oval 4775">
                <a:extLst>
                  <a:ext uri="{FF2B5EF4-FFF2-40B4-BE49-F238E27FC236}">
                    <a16:creationId xmlns:a16="http://schemas.microsoft.com/office/drawing/2014/main" id="{8C643A63-1534-CBFA-D4A7-49EF0DE455B3}"/>
                  </a:ext>
                </a:extLst>
              </p:cNvPr>
              <p:cNvSpPr/>
              <p:nvPr/>
            </p:nvSpPr>
            <p:spPr bwMode="auto">
              <a:xfrm rot="21540000" flipV="1">
                <a:off x="5498393" y="3404479"/>
                <a:ext cx="74346" cy="60343"/>
              </a:xfrm>
              <a:prstGeom prst="ellipse">
                <a:avLst/>
              </a:prstGeom>
              <a:solidFill>
                <a:schemeClr val="accent5"/>
              </a:solid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i="0" u="none" strike="noStrike" kern="0" cap="none" spc="0" normalizeH="0" baseline="0" noProof="0" dirty="0">
                  <a:ln>
                    <a:noFill/>
                  </a:ln>
                  <a:solidFill>
                    <a:srgbClr val="1D2E5A"/>
                  </a:solidFill>
                  <a:effectLst/>
                  <a:uLnTx/>
                  <a:uFillTx/>
                  <a:latin typeface="Poppins" pitchFamily="2" charset="77"/>
                  <a:cs typeface="Poppins" pitchFamily="2" charset="77"/>
                </a:endParaRPr>
              </a:p>
            </p:txBody>
          </p:sp>
        </p:grpSp>
        <p:cxnSp>
          <p:nvCxnSpPr>
            <p:cNvPr id="4746" name="Straight Connector 4745">
              <a:extLst>
                <a:ext uri="{FF2B5EF4-FFF2-40B4-BE49-F238E27FC236}">
                  <a16:creationId xmlns:a16="http://schemas.microsoft.com/office/drawing/2014/main" id="{DB12DB1A-E403-78C6-BFA9-D5A68F94D8FC}"/>
                </a:ext>
              </a:extLst>
            </p:cNvPr>
            <p:cNvCxnSpPr>
              <a:cxnSpLocks/>
              <a:stCxn id="4776" idx="4"/>
            </p:cNvCxnSpPr>
            <p:nvPr/>
          </p:nvCxnSpPr>
          <p:spPr bwMode="auto">
            <a:xfrm rot="21540000" flipV="1">
              <a:off x="5526755" y="3319587"/>
              <a:ext cx="0" cy="87163"/>
            </a:xfrm>
            <a:prstGeom prst="line">
              <a:avLst/>
            </a:prstGeom>
            <a:solidFill>
              <a:schemeClr val="accent3"/>
            </a:solidFill>
            <a:ln w="25400" cmpd="dbl">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68430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1078" y="535756"/>
            <a:ext cx="11740260" cy="492944"/>
          </a:xfrm>
        </p:spPr>
        <p:txBody>
          <a:bodyPr>
            <a:normAutofit/>
          </a:bodyPr>
          <a:lstStyle/>
          <a:p>
            <a:r>
              <a:rPr lang="en-US" dirty="0"/>
              <a:t>Past Efforts to Target </a:t>
            </a:r>
            <a:r>
              <a:rPr lang="en-US" i="1" dirty="0"/>
              <a:t>HER2</a:t>
            </a:r>
            <a:r>
              <a:rPr lang="en-US" dirty="0"/>
              <a:t>-Altered NSCLC </a:t>
            </a:r>
          </a:p>
        </p:txBody>
      </p:sp>
      <p:sp>
        <p:nvSpPr>
          <p:cNvPr id="8" name="Content Placeholder 7">
            <a:extLst>
              <a:ext uri="{FF2B5EF4-FFF2-40B4-BE49-F238E27FC236}">
                <a16:creationId xmlns:a16="http://schemas.microsoft.com/office/drawing/2014/main" id="{9C9CF61B-E5D4-BDE1-4F62-D177ED0F3767}"/>
              </a:ext>
            </a:extLst>
          </p:cNvPr>
          <p:cNvSpPr>
            <a:spLocks noGrp="1"/>
          </p:cNvSpPr>
          <p:nvPr>
            <p:ph sz="quarter" idx="10"/>
          </p:nvPr>
        </p:nvSpPr>
        <p:spPr>
          <a:xfrm>
            <a:off x="3559175" y="6096001"/>
            <a:ext cx="7499594" cy="533400"/>
          </a:xfrm>
        </p:spPr>
        <p:txBody>
          <a:bodyPr/>
          <a:lstStyle/>
          <a:p>
            <a:r>
              <a:rPr lang="da-DK" altLang="en-US" dirty="0"/>
              <a:t>1. Kris. Ann </a:t>
            </a:r>
            <a:r>
              <a:rPr lang="da-DK" altLang="en-US" dirty="0" err="1"/>
              <a:t>Onc</a:t>
            </a:r>
            <a:r>
              <a:rPr lang="da-DK" altLang="en-US" dirty="0"/>
              <a:t>. 2015;26:1421. 2. </a:t>
            </a:r>
            <a:r>
              <a:rPr lang="da-DK" altLang="en-US" dirty="0" err="1"/>
              <a:t>Hyman</a:t>
            </a:r>
            <a:r>
              <a:rPr lang="da-DK" altLang="en-US" dirty="0"/>
              <a:t>. Nature 2018;554:189. 3. Gandhi. WCLC 2017. </a:t>
            </a:r>
            <a:r>
              <a:rPr lang="da-DK" altLang="en-US" dirty="0" err="1"/>
              <a:t>Abstr</a:t>
            </a:r>
            <a:r>
              <a:rPr lang="da-DK" altLang="en-US" dirty="0"/>
              <a:t> MA04.02.</a:t>
            </a:r>
            <a:br>
              <a:rPr lang="da-DK" altLang="en-US" dirty="0"/>
            </a:br>
            <a:r>
              <a:rPr lang="da-DK" altLang="en-US" dirty="0"/>
              <a:t>4. </a:t>
            </a:r>
            <a:r>
              <a:rPr lang="da-DK" altLang="en-US" dirty="0" err="1"/>
              <a:t>Dziadziuszko</a:t>
            </a:r>
            <a:r>
              <a:rPr lang="da-DK" altLang="en-US" dirty="0"/>
              <a:t>. J </a:t>
            </a:r>
            <a:r>
              <a:rPr lang="da-DK" altLang="en-US" dirty="0" err="1"/>
              <a:t>Thorac</a:t>
            </a:r>
            <a:r>
              <a:rPr lang="da-DK" altLang="en-US" dirty="0"/>
              <a:t> </a:t>
            </a:r>
            <a:r>
              <a:rPr lang="da-DK" altLang="en-US" dirty="0" err="1"/>
              <a:t>Oncol</a:t>
            </a:r>
            <a:r>
              <a:rPr lang="da-DK" altLang="en-US" dirty="0"/>
              <a:t>. 2019;14:1086. 5.Peters. </a:t>
            </a:r>
            <a:r>
              <a:rPr lang="en-US" altLang="en-US" dirty="0"/>
              <a:t>J Thorac Oncol. 2018;13:1897.</a:t>
            </a:r>
            <a:r>
              <a:rPr lang="da-DK" altLang="en-US" dirty="0"/>
              <a:t> 6. Li. JCO. 2018;36:2532. </a:t>
            </a:r>
            <a:br>
              <a:rPr lang="da-DK" altLang="en-US" dirty="0"/>
            </a:br>
            <a:r>
              <a:rPr lang="da-DK" altLang="en-US" dirty="0"/>
              <a:t>7. </a:t>
            </a:r>
            <a:r>
              <a:rPr lang="da-DK" altLang="en-US" dirty="0" err="1"/>
              <a:t>Mazieres</a:t>
            </a:r>
            <a:r>
              <a:rPr lang="da-DK" altLang="en-US" dirty="0"/>
              <a:t>. Ann </a:t>
            </a:r>
            <a:r>
              <a:rPr lang="da-DK" altLang="en-US" dirty="0" err="1"/>
              <a:t>Oncol</a:t>
            </a:r>
            <a:r>
              <a:rPr lang="da-DK" altLang="en-US" dirty="0"/>
              <a:t>. 2016;27:281. 8. Liu. ASCO 2023. </a:t>
            </a:r>
            <a:r>
              <a:rPr lang="da-DK" altLang="en-US" dirty="0" err="1"/>
              <a:t>Abstr</a:t>
            </a:r>
            <a:r>
              <a:rPr lang="da-DK" altLang="en-US" dirty="0"/>
              <a:t> 3025. 9. </a:t>
            </a:r>
            <a:r>
              <a:rPr lang="da-DK" altLang="en-US" dirty="0" err="1"/>
              <a:t>Sweeney</a:t>
            </a:r>
            <a:r>
              <a:rPr lang="da-DK" altLang="en-US" dirty="0"/>
              <a:t>. </a:t>
            </a:r>
            <a:r>
              <a:rPr lang="en-US" altLang="en-US" dirty="0"/>
              <a:t>JCO. 20234:258.</a:t>
            </a:r>
            <a:endParaRPr lang="da-DK" altLang="en-US" dirty="0"/>
          </a:p>
        </p:txBody>
      </p:sp>
      <p:graphicFrame>
        <p:nvGraphicFramePr>
          <p:cNvPr id="5" name="Table 4"/>
          <p:cNvGraphicFramePr>
            <a:graphicFrameLocks noGrp="1"/>
          </p:cNvGraphicFramePr>
          <p:nvPr>
            <p:extLst>
              <p:ext uri="{D42A27DB-BD31-4B8C-83A1-F6EECF244321}">
                <p14:modId xmlns:p14="http://schemas.microsoft.com/office/powerpoint/2010/main" val="3406520120"/>
              </p:ext>
            </p:extLst>
          </p:nvPr>
        </p:nvGraphicFramePr>
        <p:xfrm>
          <a:off x="625390" y="1333500"/>
          <a:ext cx="11228472" cy="4023360"/>
        </p:xfrm>
        <a:graphic>
          <a:graphicData uri="http://schemas.openxmlformats.org/drawingml/2006/table">
            <a:tbl>
              <a:tblPr firstRow="1" bandRow="1">
                <a:tableStyleId>{5C22544A-7EE6-4342-B048-85BDC9FD1C3A}</a:tableStyleId>
              </a:tblPr>
              <a:tblGrid>
                <a:gridCol w="3587102">
                  <a:extLst>
                    <a:ext uri="{9D8B030D-6E8A-4147-A177-3AD203B41FA5}">
                      <a16:colId xmlns:a16="http://schemas.microsoft.com/office/drawing/2014/main" val="20000"/>
                    </a:ext>
                  </a:extLst>
                </a:gridCol>
                <a:gridCol w="3405868">
                  <a:extLst>
                    <a:ext uri="{9D8B030D-6E8A-4147-A177-3AD203B41FA5}">
                      <a16:colId xmlns:a16="http://schemas.microsoft.com/office/drawing/2014/main" val="20002"/>
                    </a:ext>
                  </a:extLst>
                </a:gridCol>
                <a:gridCol w="700902">
                  <a:extLst>
                    <a:ext uri="{9D8B030D-6E8A-4147-A177-3AD203B41FA5}">
                      <a16:colId xmlns:a16="http://schemas.microsoft.com/office/drawing/2014/main" val="20003"/>
                    </a:ext>
                  </a:extLst>
                </a:gridCol>
                <a:gridCol w="914400">
                  <a:extLst>
                    <a:ext uri="{9D8B030D-6E8A-4147-A177-3AD203B41FA5}">
                      <a16:colId xmlns:a16="http://schemas.microsoft.com/office/drawing/2014/main" val="20004"/>
                    </a:ext>
                  </a:extLst>
                </a:gridCol>
                <a:gridCol w="1357630">
                  <a:extLst>
                    <a:ext uri="{9D8B030D-6E8A-4147-A177-3AD203B41FA5}">
                      <a16:colId xmlns:a16="http://schemas.microsoft.com/office/drawing/2014/main" val="3565929315"/>
                    </a:ext>
                  </a:extLst>
                </a:gridCol>
                <a:gridCol w="1262570">
                  <a:extLst>
                    <a:ext uri="{9D8B030D-6E8A-4147-A177-3AD203B41FA5}">
                      <a16:colId xmlns:a16="http://schemas.microsoft.com/office/drawing/2014/main" val="3732135677"/>
                    </a:ext>
                  </a:extLst>
                </a:gridCol>
              </a:tblGrid>
              <a:tr h="267921">
                <a:tc>
                  <a:txBody>
                    <a:bodyPr/>
                    <a:lstStyle/>
                    <a:p>
                      <a:r>
                        <a:rPr lang="en-US" sz="1600" dirty="0"/>
                        <a:t>Agent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t>Target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t>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t>ORR, %</a:t>
                      </a:r>
                    </a:p>
                  </a:txBody>
                  <a:tcPr>
                    <a:lnL w="12700" cmpd="sng">
                      <a:noFill/>
                    </a:lnL>
                    <a:lnR w="12700" cmpd="sng">
                      <a:noFill/>
                    </a:lnR>
                    <a:lnT w="12700" cmpd="sng">
                      <a:noFill/>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dirty="0"/>
                        <a:t>mDoR, Mo</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t>mPFS, Mo</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0"/>
                  </a:ext>
                </a:extLst>
              </a:tr>
              <a:tr h="267921">
                <a:tc>
                  <a:txBody>
                    <a:bodyPr/>
                    <a:lstStyle/>
                    <a:p>
                      <a:r>
                        <a:rPr lang="en-US" sz="1600" dirty="0">
                          <a:solidFill>
                            <a:schemeClr val="tx1"/>
                          </a:solidFill>
                        </a:rPr>
                        <a:t>Dacomitinib</a:t>
                      </a:r>
                      <a:r>
                        <a:rPr lang="en-US" sz="1600" baseline="30000" dirty="0">
                          <a:solidFill>
                            <a:schemeClr val="tx1"/>
                          </a:solidFill>
                        </a:rPr>
                        <a:t>1</a:t>
                      </a:r>
                      <a:endParaRPr lang="en-US" sz="1600"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i="1" dirty="0">
                          <a:solidFill>
                            <a:schemeClr val="tx1"/>
                          </a:solidFill>
                        </a:rPr>
                        <a:t>HER2</a:t>
                      </a:r>
                      <a:r>
                        <a:rPr lang="en-US" sz="1600" baseline="0" dirty="0">
                          <a:solidFill>
                            <a:schemeClr val="tx1"/>
                          </a:solidFill>
                        </a:rPr>
                        <a:t> mutation</a:t>
                      </a:r>
                      <a:endParaRPr lang="en-US" sz="1600"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26</a:t>
                      </a:r>
                    </a:p>
                  </a:txBody>
                  <a:tcPr>
                    <a:lnL w="12700" cmpd="sng">
                      <a:noFill/>
                    </a:lnL>
                    <a:lnR w="28575" cap="flat" cmpd="sng" algn="ctr">
                      <a:solidFill>
                        <a:schemeClr val="accent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12 </a:t>
                      </a:r>
                    </a:p>
                  </a:txBody>
                  <a:tcP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endParaRPr>
                    </a:p>
                  </a:txBody>
                  <a:tcPr>
                    <a:lnL w="28575" cap="flat" cmpd="sng" algn="ctr">
                      <a:solidFill>
                        <a:schemeClr val="accent1"/>
                      </a:solid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267921">
                <a:tc>
                  <a:txBody>
                    <a:bodyPr/>
                    <a:lstStyle/>
                    <a:p>
                      <a:r>
                        <a:rPr lang="en-US" sz="1600" dirty="0">
                          <a:solidFill>
                            <a:schemeClr val="tx1"/>
                          </a:solidFill>
                        </a:rPr>
                        <a:t>Neratinib</a:t>
                      </a:r>
                      <a:r>
                        <a:rPr lang="en-US" sz="1600" baseline="30000" dirty="0">
                          <a:solidFill>
                            <a:schemeClr val="tx1"/>
                          </a:solidFill>
                        </a:rPr>
                        <a:t>2</a:t>
                      </a:r>
                      <a:endParaRPr lang="en-US" sz="16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i="1" dirty="0">
                          <a:solidFill>
                            <a:schemeClr val="tx1"/>
                          </a:solidFill>
                        </a:rPr>
                        <a:t>HER2</a:t>
                      </a:r>
                      <a:r>
                        <a:rPr lang="en-US" sz="1600" dirty="0">
                          <a:solidFill>
                            <a:schemeClr val="tx1"/>
                          </a:solidFill>
                        </a:rPr>
                        <a:t> </a:t>
                      </a:r>
                      <a:r>
                        <a:rPr lang="en-US" sz="1600" baseline="0" dirty="0">
                          <a:solidFill>
                            <a:schemeClr val="tx1"/>
                          </a:solidFill>
                        </a:rPr>
                        <a:t>mutation</a:t>
                      </a:r>
                      <a:endParaRPr lang="en-US" sz="16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26</a:t>
                      </a:r>
                    </a:p>
                  </a:txBody>
                  <a:tcPr>
                    <a:lnL w="12700" cmpd="sng">
                      <a:noFill/>
                    </a:lnL>
                    <a:lnR w="28575"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4</a:t>
                      </a:r>
                    </a:p>
                  </a:txBody>
                  <a:tcP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endParaRPr>
                    </a:p>
                  </a:txBody>
                  <a:tcPr>
                    <a:lnL w="28575" cap="flat" cmpd="sng" algn="ctr">
                      <a:solidFill>
                        <a:schemeClr val="accent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5.5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267921">
                <a:tc>
                  <a:txBody>
                    <a:bodyPr/>
                    <a:lstStyle/>
                    <a:p>
                      <a:r>
                        <a:rPr lang="en-US" sz="1600" dirty="0">
                          <a:solidFill>
                            <a:schemeClr val="tx1"/>
                          </a:solidFill>
                        </a:rPr>
                        <a:t>Neratinib</a:t>
                      </a:r>
                      <a:r>
                        <a:rPr lang="en-US" sz="1600" baseline="30000" dirty="0">
                          <a:solidFill>
                            <a:schemeClr val="tx1"/>
                          </a:solidFill>
                        </a:rPr>
                        <a:t>3</a:t>
                      </a:r>
                      <a:endParaRPr lang="en-US" sz="16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i="1" dirty="0">
                          <a:solidFill>
                            <a:schemeClr val="tx1"/>
                          </a:solidFill>
                        </a:rPr>
                        <a:t>HER2</a:t>
                      </a:r>
                      <a:r>
                        <a:rPr lang="en-US" sz="1600" dirty="0">
                          <a:solidFill>
                            <a:schemeClr val="tx1"/>
                          </a:solidFill>
                        </a:rPr>
                        <a:t> </a:t>
                      </a:r>
                      <a:r>
                        <a:rPr lang="en-US" sz="1600" baseline="0" dirty="0">
                          <a:solidFill>
                            <a:schemeClr val="tx1"/>
                          </a:solidFill>
                        </a:rPr>
                        <a:t>mutation</a:t>
                      </a:r>
                      <a:endParaRPr lang="en-US" sz="16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17</a:t>
                      </a:r>
                    </a:p>
                  </a:txBody>
                  <a:tcPr>
                    <a:lnL w="12700" cmpd="sng">
                      <a:noFill/>
                    </a:lnL>
                    <a:lnR w="28575"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0</a:t>
                      </a:r>
                    </a:p>
                  </a:txBody>
                  <a:tcP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endParaRPr>
                    </a:p>
                  </a:txBody>
                  <a:tcPr>
                    <a:lnL w="28575" cap="flat" cmpd="sng" algn="ctr">
                      <a:solidFill>
                        <a:schemeClr val="accent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4"/>
                  </a:ext>
                </a:extLst>
              </a:tr>
              <a:tr h="267921">
                <a:tc>
                  <a:txBody>
                    <a:bodyPr/>
                    <a:lstStyle/>
                    <a:p>
                      <a:r>
                        <a:rPr lang="en-US" sz="1600" dirty="0">
                          <a:solidFill>
                            <a:schemeClr val="tx1"/>
                          </a:solidFill>
                        </a:rPr>
                        <a:t>Neratinib + temsirolimus</a:t>
                      </a:r>
                      <a:r>
                        <a:rPr lang="en-US" sz="1600" baseline="30000" dirty="0">
                          <a:solidFill>
                            <a:schemeClr val="tx1"/>
                          </a:solidFill>
                        </a:rPr>
                        <a:t>3</a:t>
                      </a:r>
                      <a:endParaRPr lang="en-US" sz="16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i="1" dirty="0">
                          <a:solidFill>
                            <a:schemeClr val="tx1"/>
                          </a:solidFill>
                        </a:rPr>
                        <a:t>HER2</a:t>
                      </a:r>
                      <a:r>
                        <a:rPr lang="en-US" sz="1600" dirty="0">
                          <a:solidFill>
                            <a:schemeClr val="tx1"/>
                          </a:solidFill>
                        </a:rPr>
                        <a:t> </a:t>
                      </a:r>
                      <a:r>
                        <a:rPr lang="en-US" sz="1600" baseline="0" dirty="0">
                          <a:solidFill>
                            <a:schemeClr val="tx1"/>
                          </a:solidFill>
                        </a:rPr>
                        <a:t>mutation</a:t>
                      </a:r>
                      <a:endParaRPr lang="en-US" sz="16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43</a:t>
                      </a:r>
                    </a:p>
                  </a:txBody>
                  <a:tcPr>
                    <a:lnL w="12700" cmpd="sng">
                      <a:noFill/>
                    </a:lnL>
                    <a:lnR w="28575"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19</a:t>
                      </a:r>
                    </a:p>
                  </a:txBody>
                  <a:tcP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endParaRPr>
                    </a:p>
                  </a:txBody>
                  <a:tcPr>
                    <a:lnL w="28575" cap="flat" cmpd="sng" algn="ctr">
                      <a:solidFill>
                        <a:schemeClr val="accent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4.1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267921">
                <a:tc>
                  <a:txBody>
                    <a:bodyPr/>
                    <a:lstStyle/>
                    <a:p>
                      <a:r>
                        <a:rPr lang="en-US" sz="1600" dirty="0">
                          <a:solidFill>
                            <a:schemeClr val="tx1"/>
                          </a:solidFill>
                        </a:rPr>
                        <a:t>Afatinib</a:t>
                      </a:r>
                      <a:r>
                        <a:rPr lang="en-US" sz="1600" baseline="30000" dirty="0">
                          <a:solidFill>
                            <a:schemeClr val="tx1"/>
                          </a:solidFill>
                        </a:rPr>
                        <a:t>4</a:t>
                      </a:r>
                      <a:endParaRPr lang="en-US" sz="16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i="1" dirty="0">
                          <a:solidFill>
                            <a:schemeClr val="tx1"/>
                          </a:solidFill>
                        </a:rPr>
                        <a:t>HER2</a:t>
                      </a:r>
                      <a:r>
                        <a:rPr lang="en-US" sz="1600" dirty="0">
                          <a:solidFill>
                            <a:schemeClr val="tx1"/>
                          </a:solidFill>
                        </a:rPr>
                        <a:t> </a:t>
                      </a:r>
                      <a:r>
                        <a:rPr lang="en-US" sz="1600" baseline="0" dirty="0">
                          <a:solidFill>
                            <a:schemeClr val="tx1"/>
                          </a:solidFill>
                        </a:rPr>
                        <a:t>mutation</a:t>
                      </a:r>
                      <a:endParaRPr lang="en-US" sz="16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13</a:t>
                      </a:r>
                    </a:p>
                  </a:txBody>
                  <a:tcPr>
                    <a:lnL w="12700" cmpd="sng">
                      <a:noFill/>
                    </a:lnL>
                    <a:lnR w="28575"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8</a:t>
                      </a:r>
                    </a:p>
                  </a:txBody>
                  <a:tcP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endParaRPr>
                    </a:p>
                  </a:txBody>
                  <a:tcPr>
                    <a:lnL w="28575" cap="flat" cmpd="sng" algn="ctr">
                      <a:solidFill>
                        <a:schemeClr val="accent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3.7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6"/>
                  </a:ext>
                </a:extLst>
              </a:tr>
              <a:tr h="267921">
                <a:tc>
                  <a:txBody>
                    <a:bodyPr/>
                    <a:lstStyle/>
                    <a:p>
                      <a:r>
                        <a:rPr lang="en-US" sz="1600" dirty="0">
                          <a:solidFill>
                            <a:schemeClr val="tx1"/>
                          </a:solidFill>
                        </a:rPr>
                        <a:t>Afatinib</a:t>
                      </a:r>
                      <a:r>
                        <a:rPr lang="en-US" sz="1600" baseline="30000" dirty="0">
                          <a:solidFill>
                            <a:schemeClr val="tx1"/>
                          </a:solidFill>
                        </a:rPr>
                        <a:t>5</a:t>
                      </a:r>
                      <a:endParaRPr lang="en-US" sz="1600" dirty="0">
                        <a:solidFill>
                          <a:schemeClr val="tx1"/>
                        </a:solidFill>
                      </a:endParaRP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i="1" dirty="0">
                          <a:solidFill>
                            <a:schemeClr val="tx1"/>
                          </a:solidFill>
                        </a:rPr>
                        <a:t>HER</a:t>
                      </a:r>
                      <a:r>
                        <a:rPr lang="en-US" sz="1600" i="1" baseline="0" dirty="0">
                          <a:solidFill>
                            <a:schemeClr val="tx1"/>
                          </a:solidFill>
                        </a:rPr>
                        <a:t>2</a:t>
                      </a:r>
                      <a:r>
                        <a:rPr lang="en-US" sz="1600" baseline="0" dirty="0">
                          <a:solidFill>
                            <a:schemeClr val="tx1"/>
                          </a:solidFill>
                        </a:rPr>
                        <a:t> mutation</a:t>
                      </a:r>
                      <a:endParaRPr lang="en-US" sz="1600" dirty="0">
                        <a:solidFill>
                          <a:schemeClr val="tx1"/>
                        </a:solidFill>
                      </a:endParaRP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16</a:t>
                      </a:r>
                    </a:p>
                  </a:txBody>
                  <a:tcPr>
                    <a:lnL w="12700" cmpd="sng">
                      <a:noFill/>
                    </a:lnL>
                    <a:lnR w="28575" cap="flat" cmpd="sng" algn="ctr">
                      <a:solidFill>
                        <a:schemeClr val="accent1"/>
                      </a:solidFill>
                      <a:prstDash val="solid"/>
                      <a:round/>
                      <a:headEnd type="none" w="med" len="med"/>
                      <a:tailEnd type="none" w="med" len="med"/>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19</a:t>
                      </a:r>
                    </a:p>
                  </a:txBody>
                  <a:tcP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12700" cmpd="sng">
                      <a:noFill/>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endParaRPr>
                    </a:p>
                  </a:txBody>
                  <a:tcPr>
                    <a:lnL w="28575" cap="flat" cmpd="sng" algn="ctr">
                      <a:solidFill>
                        <a:schemeClr val="accent1"/>
                      </a:solidFill>
                      <a:prstDash val="solid"/>
                      <a:round/>
                      <a:headEnd type="none" w="med" len="med"/>
                      <a:tailEnd type="none" w="med" len="med"/>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endParaRP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267921">
                <a:tc>
                  <a:txBody>
                    <a:bodyPr/>
                    <a:lstStyle/>
                    <a:p>
                      <a:r>
                        <a:rPr lang="en-US" sz="1600" dirty="0">
                          <a:solidFill>
                            <a:schemeClr val="tx1"/>
                          </a:solidFill>
                        </a:rPr>
                        <a:t>Ado-trastuzumab emtansine</a:t>
                      </a:r>
                      <a:r>
                        <a:rPr lang="en-US" sz="1600" baseline="30000" dirty="0">
                          <a:solidFill>
                            <a:schemeClr val="tx1"/>
                          </a:solidFill>
                        </a:rPr>
                        <a:t>6</a:t>
                      </a:r>
                      <a:endParaRPr lang="en-US" sz="1600" dirty="0">
                        <a:solidFill>
                          <a:schemeClr val="tx1"/>
                        </a:solidFill>
                      </a:endParaRPr>
                    </a:p>
                  </a:txBody>
                  <a:tcPr>
                    <a:lnL w="19050" cap="flat" cmpd="sng" algn="ctr">
                      <a:solidFill>
                        <a:schemeClr val="accent6"/>
                      </a:solidFill>
                      <a:prstDash val="solid"/>
                      <a:round/>
                      <a:headEnd type="none" w="med" len="med"/>
                      <a:tailEnd type="none" w="med" len="med"/>
                    </a:lnL>
                    <a:lnR w="12700" cmpd="sng">
                      <a:noFill/>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i="1" dirty="0">
                          <a:solidFill>
                            <a:schemeClr val="tx1"/>
                          </a:solidFill>
                        </a:rPr>
                        <a:t>HER</a:t>
                      </a:r>
                      <a:r>
                        <a:rPr lang="en-US" sz="1600" i="1" baseline="0" dirty="0">
                          <a:solidFill>
                            <a:schemeClr val="tx1"/>
                          </a:solidFill>
                        </a:rPr>
                        <a:t>2</a:t>
                      </a:r>
                      <a:r>
                        <a:rPr lang="en-US" sz="1600" baseline="0" dirty="0">
                          <a:solidFill>
                            <a:schemeClr val="tx1"/>
                          </a:solidFill>
                        </a:rPr>
                        <a:t> mutation</a:t>
                      </a:r>
                      <a:endParaRPr lang="en-US" sz="1600" dirty="0">
                        <a:solidFill>
                          <a:schemeClr val="tx1"/>
                        </a:solidFill>
                      </a:endParaRPr>
                    </a:p>
                  </a:txBody>
                  <a:tcPr>
                    <a:lnL w="12700" cmpd="sng">
                      <a:noFill/>
                    </a:lnL>
                    <a:lnR w="12700" cmpd="sng">
                      <a:noFill/>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18</a:t>
                      </a:r>
                    </a:p>
                  </a:txBody>
                  <a:tcPr>
                    <a:lnL w="12700" cmpd="sng">
                      <a:noFill/>
                    </a:lnL>
                    <a:lnR w="12700" cmpd="sng">
                      <a:noFill/>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44</a:t>
                      </a:r>
                    </a:p>
                  </a:txBody>
                  <a:tcP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4</a:t>
                      </a:r>
                    </a:p>
                  </a:txBody>
                  <a:tcPr>
                    <a:lnL w="12700" cmpd="sng">
                      <a:noFill/>
                    </a:lnL>
                    <a:lnR w="12700" cmpd="sng">
                      <a:noFill/>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5 </a:t>
                      </a:r>
                    </a:p>
                  </a:txBody>
                  <a:tcPr>
                    <a:lnL w="12700" cmpd="sng">
                      <a:noFill/>
                    </a:lnL>
                    <a:lnR w="19050" cap="flat" cmpd="sng" algn="ctr">
                      <a:solidFill>
                        <a:schemeClr val="accent6"/>
                      </a:solidFill>
                      <a:prstDash val="solid"/>
                      <a:round/>
                      <a:headEnd type="none" w="med" len="med"/>
                      <a:tailEnd type="none" w="med" len="med"/>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8"/>
                  </a:ext>
                </a:extLst>
              </a:tr>
              <a:tr h="2679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Ado-trastuzumab emtansine</a:t>
                      </a:r>
                      <a:r>
                        <a:rPr lang="en-US" sz="1600" baseline="30000" dirty="0">
                          <a:solidFill>
                            <a:schemeClr val="tx1"/>
                          </a:solidFill>
                        </a:rPr>
                        <a:t>7</a:t>
                      </a:r>
                      <a:endParaRPr lang="en-US" sz="1600" dirty="0">
                        <a:solidFill>
                          <a:schemeClr val="tx1"/>
                        </a:solidFill>
                      </a:endParaRPr>
                    </a:p>
                  </a:txBody>
                  <a:tcPr>
                    <a:lnL w="19050" cap="flat" cmpd="sng" algn="ctr">
                      <a:solidFill>
                        <a:schemeClr val="accent6"/>
                      </a:solidFill>
                      <a:prstDash val="solid"/>
                      <a:round/>
                      <a:headEnd type="none" w="med" len="med"/>
                      <a:tailEnd type="none" w="med" len="med"/>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i="1" dirty="0">
                          <a:solidFill>
                            <a:schemeClr val="tx1"/>
                          </a:solidFill>
                        </a:rPr>
                        <a:t>HER2</a:t>
                      </a:r>
                      <a:r>
                        <a:rPr lang="en-US" sz="1600" dirty="0">
                          <a:solidFill>
                            <a:schemeClr val="tx1"/>
                          </a:solidFill>
                        </a:rPr>
                        <a:t> </a:t>
                      </a:r>
                      <a:r>
                        <a:rPr lang="en-US" sz="1600" baseline="0" dirty="0">
                          <a:solidFill>
                            <a:schemeClr val="tx1"/>
                          </a:solidFill>
                        </a:rPr>
                        <a:t>mutation</a:t>
                      </a:r>
                      <a:r>
                        <a:rPr lang="en-US" sz="1600" dirty="0">
                          <a:solidFill>
                            <a:schemeClr val="tx1"/>
                          </a:solidFill>
                        </a:rPr>
                        <a:t> (exon 20 ins)</a:t>
                      </a: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22</a:t>
                      </a: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38</a:t>
                      </a: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3.5</a:t>
                      </a: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2.8</a:t>
                      </a:r>
                    </a:p>
                  </a:txBody>
                  <a:tcPr>
                    <a:lnL w="12700" cmpd="sng">
                      <a:noFill/>
                    </a:lnL>
                    <a:lnR w="19050" cap="flat" cmpd="sng" algn="ctr">
                      <a:solidFill>
                        <a:schemeClr val="accent6"/>
                      </a:solidFill>
                      <a:prstDash val="solid"/>
                      <a:round/>
                      <a:headEnd type="none" w="med" len="med"/>
                      <a:tailEnd type="none" w="med" len="med"/>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01231487"/>
                  </a:ext>
                </a:extLst>
              </a:tr>
              <a:tr h="267921">
                <a:tc>
                  <a:txBody>
                    <a:bodyPr/>
                    <a:lstStyle/>
                    <a:p>
                      <a:r>
                        <a:rPr lang="en-US" sz="1600" dirty="0">
                          <a:solidFill>
                            <a:schemeClr val="tx1"/>
                          </a:solidFill>
                        </a:rPr>
                        <a:t>Dacomitinib</a:t>
                      </a:r>
                      <a:r>
                        <a:rPr lang="en-US" sz="1600" baseline="30000" dirty="0">
                          <a:solidFill>
                            <a:schemeClr val="tx1"/>
                          </a:solidFill>
                        </a:rPr>
                        <a:t>1</a:t>
                      </a:r>
                      <a:endParaRPr lang="en-US" sz="1600" dirty="0">
                        <a:solidFill>
                          <a:schemeClr val="tx1"/>
                        </a:solidFill>
                      </a:endParaRPr>
                    </a:p>
                  </a:txBody>
                  <a:tcPr>
                    <a:lnL w="12700" cmpd="sng">
                      <a:noFill/>
                    </a:lnL>
                    <a:lnR w="12700" cmpd="sng">
                      <a:noFill/>
                    </a:lnR>
                    <a:lnT w="19050" cap="flat" cmpd="sng" algn="ctr">
                      <a:solidFill>
                        <a:schemeClr val="accent6"/>
                      </a:solidFill>
                      <a:prstDash val="solid"/>
                      <a:round/>
                      <a:headEnd type="none" w="med" len="med"/>
                      <a:tailEnd type="none" w="med" len="med"/>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600" i="1" dirty="0">
                          <a:solidFill>
                            <a:schemeClr val="tx1"/>
                          </a:solidFill>
                        </a:rPr>
                        <a:t>HER2</a:t>
                      </a:r>
                      <a:r>
                        <a:rPr lang="en-US" sz="1600" dirty="0">
                          <a:solidFill>
                            <a:schemeClr val="tx1"/>
                          </a:solidFill>
                        </a:rPr>
                        <a:t> ampl</a:t>
                      </a:r>
                    </a:p>
                  </a:txBody>
                  <a:tcPr>
                    <a:lnL w="12700" cmpd="sng">
                      <a:noFill/>
                    </a:lnL>
                    <a:lnR w="12700" cmpd="sng">
                      <a:noFill/>
                    </a:lnR>
                    <a:lnT w="19050" cap="flat" cmpd="sng" algn="ctr">
                      <a:solidFill>
                        <a:schemeClr val="accent6"/>
                      </a:solidFill>
                      <a:prstDash val="solid"/>
                      <a:round/>
                      <a:headEnd type="none" w="med" len="med"/>
                      <a:tailEnd type="none" w="med" len="med"/>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4</a:t>
                      </a:r>
                    </a:p>
                  </a:txBody>
                  <a:tcPr>
                    <a:lnL w="12700" cmpd="sng">
                      <a:noFill/>
                    </a:lnL>
                    <a:lnR w="12700" cmpd="sng">
                      <a:noFill/>
                    </a:lnR>
                    <a:lnT w="19050" cap="flat" cmpd="sng" algn="ctr">
                      <a:solidFill>
                        <a:schemeClr val="accent6"/>
                      </a:solidFill>
                      <a:prstDash val="solid"/>
                      <a:round/>
                      <a:headEnd type="none" w="med" len="med"/>
                      <a:tailEnd type="none" w="med" len="med"/>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0</a:t>
                      </a:r>
                    </a:p>
                  </a:txBody>
                  <a:tcPr>
                    <a:lnL w="12700" cmpd="sng">
                      <a:noFill/>
                    </a:lnL>
                    <a:lnR w="12700" cmpd="sng">
                      <a:noFill/>
                    </a:lnR>
                    <a:lnT w="19050" cap="flat" cmpd="sng" algn="ctr">
                      <a:solidFill>
                        <a:schemeClr val="accent6"/>
                      </a:solidFill>
                      <a:prstDash val="solid"/>
                      <a:round/>
                      <a:headEnd type="none" w="med" len="med"/>
                      <a:tailEnd type="none" w="med" len="med"/>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endParaRPr>
                    </a:p>
                  </a:txBody>
                  <a:tcPr>
                    <a:lnL w="12700" cmpd="sng">
                      <a:noFill/>
                    </a:lnL>
                    <a:lnR w="12700" cmpd="sng">
                      <a:noFill/>
                    </a:lnR>
                    <a:lnT w="19050" cap="flat" cmpd="sng" algn="ctr">
                      <a:solidFill>
                        <a:schemeClr val="accent6"/>
                      </a:solidFill>
                      <a:prstDash val="solid"/>
                      <a:round/>
                      <a:headEnd type="none" w="med" len="med"/>
                      <a:tailEnd type="none" w="med" len="med"/>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endParaRPr>
                    </a:p>
                  </a:txBody>
                  <a:tcPr>
                    <a:lnL w="12700" cmpd="sng">
                      <a:noFill/>
                    </a:lnL>
                    <a:lnR w="12700" cmpd="sng">
                      <a:noFill/>
                    </a:lnR>
                    <a:lnT w="19050" cap="flat" cmpd="sng" algn="ctr">
                      <a:solidFill>
                        <a:schemeClr val="accent6"/>
                      </a:solidFill>
                      <a:prstDash val="solid"/>
                      <a:round/>
                      <a:headEnd type="none" w="med" len="med"/>
                      <a:tailEnd type="none" w="med" len="med"/>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467786522"/>
                  </a:ext>
                </a:extLst>
              </a:tr>
              <a:tr h="267921">
                <a:tc>
                  <a:txBody>
                    <a:bodyPr/>
                    <a:lstStyle/>
                    <a:p>
                      <a:r>
                        <a:rPr lang="en-US" sz="1600" dirty="0">
                          <a:solidFill>
                            <a:schemeClr val="tx1"/>
                          </a:solidFill>
                        </a:rPr>
                        <a:t>Ado-trastuzumab emtansine</a:t>
                      </a:r>
                      <a:r>
                        <a:rPr lang="en-US" sz="1600" baseline="30000" dirty="0">
                          <a:solidFill>
                            <a:schemeClr val="tx1"/>
                          </a:solidFill>
                        </a:rPr>
                        <a:t>8</a:t>
                      </a:r>
                      <a:endParaRPr lang="en-US" sz="1600" dirty="0">
                        <a:solidFill>
                          <a:schemeClr val="tx1"/>
                        </a:solidFill>
                      </a:endParaRPr>
                    </a:p>
                  </a:txBody>
                  <a:tcPr>
                    <a:lnL w="19050" cap="flat" cmpd="sng" algn="ctr">
                      <a:solidFill>
                        <a:schemeClr val="accent6"/>
                      </a:solidFill>
                      <a:prstDash val="solid"/>
                      <a:round/>
                      <a:headEnd type="none" w="med" len="med"/>
                      <a:tailEnd type="none" w="med" len="med"/>
                    </a:lnL>
                    <a:lnR w="12700" cmpd="sng">
                      <a:noFill/>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i="1" dirty="0">
                          <a:solidFill>
                            <a:schemeClr val="tx1"/>
                          </a:solidFill>
                        </a:rPr>
                        <a:t>HER2 </a:t>
                      </a:r>
                      <a:r>
                        <a:rPr lang="en-US" sz="1600" dirty="0">
                          <a:solidFill>
                            <a:schemeClr val="tx1"/>
                          </a:solidFill>
                        </a:rPr>
                        <a:t>ampl</a:t>
                      </a:r>
                    </a:p>
                  </a:txBody>
                  <a:tcPr>
                    <a:lnL w="12700" cmpd="sng">
                      <a:noFill/>
                    </a:lnL>
                    <a:lnR w="12700" cmpd="sng">
                      <a:noFill/>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19</a:t>
                      </a:r>
                    </a:p>
                  </a:txBody>
                  <a:tcPr>
                    <a:lnL w="12700" cmpd="sng">
                      <a:noFill/>
                    </a:lnL>
                    <a:lnR w="12700" cmpd="sng">
                      <a:noFill/>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47</a:t>
                      </a:r>
                    </a:p>
                  </a:txBody>
                  <a:tcPr>
                    <a:lnL w="12700" cmpd="sng">
                      <a:noFill/>
                    </a:lnL>
                    <a:lnR w="12700" cmpd="sng">
                      <a:noFill/>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endParaRPr>
                    </a:p>
                  </a:txBody>
                  <a:tcPr>
                    <a:lnL w="12700" cmpd="sng">
                      <a:noFill/>
                    </a:lnL>
                    <a:lnR w="12700" cmpd="sng">
                      <a:noFill/>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5.5</a:t>
                      </a:r>
                    </a:p>
                  </a:txBody>
                  <a:tcPr>
                    <a:lnL w="12700" cmpd="sng">
                      <a:noFill/>
                    </a:lnL>
                    <a:lnR w="19050" cap="flat" cmpd="sng" algn="ctr">
                      <a:solidFill>
                        <a:schemeClr val="accent6"/>
                      </a:solidFill>
                      <a:prstDash val="solid"/>
                      <a:round/>
                      <a:headEnd type="none" w="med" len="med"/>
                      <a:tailEnd type="none" w="med" len="med"/>
                    </a:lnR>
                    <a:lnT w="19050" cap="flat" cmpd="sng" algn="ctr">
                      <a:solidFill>
                        <a:schemeClr val="accent6"/>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267921">
                <a:tc>
                  <a:txBody>
                    <a:bodyPr/>
                    <a:lstStyle/>
                    <a:p>
                      <a:r>
                        <a:rPr lang="en-US" sz="1600" dirty="0">
                          <a:solidFill>
                            <a:schemeClr val="tx1"/>
                          </a:solidFill>
                        </a:rPr>
                        <a:t>Trastuzumab + pertuzumab</a:t>
                      </a:r>
                      <a:r>
                        <a:rPr lang="en-US" sz="1600" baseline="30000" dirty="0">
                          <a:solidFill>
                            <a:schemeClr val="tx1"/>
                          </a:solidFill>
                        </a:rPr>
                        <a:t>9</a:t>
                      </a:r>
                      <a:endParaRPr lang="en-US" sz="1600" dirty="0">
                        <a:solidFill>
                          <a:schemeClr val="tx1"/>
                        </a:solidFill>
                      </a:endParaRPr>
                    </a:p>
                  </a:txBody>
                  <a:tcPr>
                    <a:lnL w="19050" cap="flat" cmpd="sng" algn="ctr">
                      <a:solidFill>
                        <a:schemeClr val="accent6"/>
                      </a:solidFill>
                      <a:prstDash val="solid"/>
                      <a:round/>
                      <a:headEnd type="none" w="med" len="med"/>
                      <a:tailEnd type="none" w="med" len="med"/>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600" i="1" dirty="0">
                          <a:solidFill>
                            <a:schemeClr val="tx1"/>
                          </a:solidFill>
                        </a:rPr>
                        <a:t>HER2</a:t>
                      </a:r>
                      <a:r>
                        <a:rPr lang="en-US" sz="1600" dirty="0">
                          <a:solidFill>
                            <a:schemeClr val="tx1"/>
                          </a:solidFill>
                        </a:rPr>
                        <a:t> ampl/overexpressed 3+</a:t>
                      </a: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22</a:t>
                      </a: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23</a:t>
                      </a: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endParaRPr>
                    </a:p>
                  </a:txBody>
                  <a:tcPr>
                    <a:lnL w="12700" cmpd="sng">
                      <a:noFill/>
                    </a:lnL>
                    <a:lnR w="12700" cmpd="sng">
                      <a:noFill/>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endParaRPr>
                    </a:p>
                  </a:txBody>
                  <a:tcPr>
                    <a:lnL w="12700" cmpd="sng">
                      <a:noFill/>
                    </a:lnL>
                    <a:lnR w="19050" cap="flat" cmpd="sng" algn="ctr">
                      <a:solidFill>
                        <a:schemeClr val="accent6"/>
                      </a:solidFill>
                      <a:prstDash val="solid"/>
                      <a:round/>
                      <a:headEnd type="none" w="med" len="med"/>
                      <a:tailEnd type="none" w="med" len="med"/>
                    </a:lnR>
                    <a:lnT w="12700" cmpd="sng">
                      <a:noFill/>
                    </a:lnT>
                    <a:lnB w="19050"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690623057"/>
                  </a:ext>
                </a:extLst>
              </a:tr>
            </a:tbl>
          </a:graphicData>
        </a:graphic>
      </p:graphicFrame>
      <p:sp>
        <p:nvSpPr>
          <p:cNvPr id="9" name="TextBox 8">
            <a:extLst>
              <a:ext uri="{FF2B5EF4-FFF2-40B4-BE49-F238E27FC236}">
                <a16:creationId xmlns:a16="http://schemas.microsoft.com/office/drawing/2014/main" id="{9B597C72-8F0D-7367-253F-B607220258CC}"/>
              </a:ext>
            </a:extLst>
          </p:cNvPr>
          <p:cNvSpPr txBox="1"/>
          <p:nvPr/>
        </p:nvSpPr>
        <p:spPr>
          <a:xfrm rot="16200000">
            <a:off x="-764413" y="2326515"/>
            <a:ext cx="2355362" cy="369332"/>
          </a:xfrm>
          <a:prstGeom prst="rect">
            <a:avLst/>
          </a:prstGeom>
          <a:noFill/>
          <a:ln w="19050">
            <a:no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itchFamily="2" charset="77"/>
                <a:cs typeface="Poppins" pitchFamily="2" charset="77"/>
              </a:rPr>
              <a:t>TKI</a:t>
            </a:r>
          </a:p>
        </p:txBody>
      </p:sp>
      <p:sp>
        <p:nvSpPr>
          <p:cNvPr id="11" name="TextBox 10">
            <a:extLst>
              <a:ext uri="{FF2B5EF4-FFF2-40B4-BE49-F238E27FC236}">
                <a16:creationId xmlns:a16="http://schemas.microsoft.com/office/drawing/2014/main" id="{47016014-D5DC-7CA6-B6F4-AC40E2E4F9F6}"/>
              </a:ext>
            </a:extLst>
          </p:cNvPr>
          <p:cNvSpPr txBox="1"/>
          <p:nvPr/>
        </p:nvSpPr>
        <p:spPr>
          <a:xfrm rot="16200000">
            <a:off x="-949" y="3855887"/>
            <a:ext cx="828432" cy="369332"/>
          </a:xfrm>
          <a:prstGeom prst="rect">
            <a:avLst/>
          </a:prstGeom>
          <a:noFill/>
          <a:ln w="19050">
            <a:no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itchFamily="2" charset="77"/>
                <a:cs typeface="Poppins" pitchFamily="2" charset="77"/>
              </a:rPr>
              <a:t>ADC</a:t>
            </a:r>
          </a:p>
        </p:txBody>
      </p:sp>
      <p:sp>
        <p:nvSpPr>
          <p:cNvPr id="3" name="TextBox 2">
            <a:extLst>
              <a:ext uri="{FF2B5EF4-FFF2-40B4-BE49-F238E27FC236}">
                <a16:creationId xmlns:a16="http://schemas.microsoft.com/office/drawing/2014/main" id="{FC14283C-C36D-5E94-02BE-AF42864B046B}"/>
              </a:ext>
            </a:extLst>
          </p:cNvPr>
          <p:cNvSpPr txBox="1"/>
          <p:nvPr/>
        </p:nvSpPr>
        <p:spPr>
          <a:xfrm rot="16200000">
            <a:off x="-16580" y="4848441"/>
            <a:ext cx="859693" cy="369332"/>
          </a:xfrm>
          <a:prstGeom prst="rect">
            <a:avLst/>
          </a:prstGeom>
          <a:noFill/>
          <a:ln w="19050">
            <a:no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itchFamily="2" charset="77"/>
                <a:cs typeface="Poppins" pitchFamily="2" charset="77"/>
              </a:rPr>
              <a:t>ADC</a:t>
            </a:r>
          </a:p>
        </p:txBody>
      </p:sp>
    </p:spTree>
    <p:extLst>
      <p:ext uri="{BB962C8B-B14F-4D97-AF65-F5344CB8AC3E}">
        <p14:creationId xmlns:p14="http://schemas.microsoft.com/office/powerpoint/2010/main" val="3599922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66E36-B689-D258-B09C-FDC92C3FACFA}"/>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0B5E0EEF-8CF7-4067-61BD-B6092B7F7F12}"/>
              </a:ext>
            </a:extLst>
          </p:cNvPr>
          <p:cNvSpPr>
            <a:spLocks noGrp="1"/>
          </p:cNvSpPr>
          <p:nvPr>
            <p:ph type="title"/>
          </p:nvPr>
        </p:nvSpPr>
        <p:spPr>
          <a:xfrm>
            <a:off x="228600" y="1601674"/>
            <a:ext cx="11118850" cy="559127"/>
          </a:xfrm>
        </p:spPr>
        <p:txBody>
          <a:bodyPr>
            <a:spAutoFit/>
          </a:bodyPr>
          <a:lstStyle/>
          <a:p>
            <a:r>
              <a:rPr lang="en-US" altLang="en-US" sz="4000" dirty="0"/>
              <a:t>HER2 Testing in NSCLC</a:t>
            </a:r>
          </a:p>
        </p:txBody>
      </p:sp>
    </p:spTree>
    <p:extLst>
      <p:ext uri="{BB962C8B-B14F-4D97-AF65-F5344CB8AC3E}">
        <p14:creationId xmlns:p14="http://schemas.microsoft.com/office/powerpoint/2010/main" val="1848028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6" name="Straight Arrow Connector 145">
            <a:extLst>
              <a:ext uri="{FF2B5EF4-FFF2-40B4-BE49-F238E27FC236}">
                <a16:creationId xmlns:a16="http://schemas.microsoft.com/office/drawing/2014/main" id="{13F23971-D309-F4B9-FF4A-E5D70DFE8484}"/>
              </a:ext>
            </a:extLst>
          </p:cNvPr>
          <p:cNvCxnSpPr>
            <a:cxnSpLocks/>
          </p:cNvCxnSpPr>
          <p:nvPr/>
        </p:nvCxnSpPr>
        <p:spPr bwMode="auto">
          <a:xfrm flipH="1">
            <a:off x="928336" y="3536210"/>
            <a:ext cx="440446" cy="194437"/>
          </a:xfrm>
          <a:prstGeom prst="straightConnector1">
            <a:avLst/>
          </a:prstGeom>
          <a:noFill/>
          <a:ln w="28575" cap="flat" cmpd="sng" algn="ctr">
            <a:solidFill>
              <a:schemeClr val="tx1"/>
            </a:solidFill>
            <a:prstDash val="solid"/>
            <a:round/>
            <a:headEnd type="none" w="med" len="med"/>
            <a:tailEnd type="triangle"/>
          </a:ln>
          <a:effectLst/>
        </p:spPr>
      </p:cxnSp>
      <p:cxnSp>
        <p:nvCxnSpPr>
          <p:cNvPr id="148" name="Straight Arrow Connector 147">
            <a:extLst>
              <a:ext uri="{FF2B5EF4-FFF2-40B4-BE49-F238E27FC236}">
                <a16:creationId xmlns:a16="http://schemas.microsoft.com/office/drawing/2014/main" id="{06482DD4-0D08-A20B-DFAF-960050E13DCC}"/>
              </a:ext>
            </a:extLst>
          </p:cNvPr>
          <p:cNvCxnSpPr>
            <a:cxnSpLocks/>
          </p:cNvCxnSpPr>
          <p:nvPr/>
        </p:nvCxnSpPr>
        <p:spPr bwMode="auto">
          <a:xfrm>
            <a:off x="1956067" y="3536210"/>
            <a:ext cx="469838" cy="205588"/>
          </a:xfrm>
          <a:prstGeom prst="straightConnector1">
            <a:avLst/>
          </a:prstGeom>
          <a:noFill/>
          <a:ln w="28575" cap="flat" cmpd="sng" algn="ctr">
            <a:solidFill>
              <a:schemeClr val="tx1"/>
            </a:solidFill>
            <a:prstDash val="solid"/>
            <a:round/>
            <a:headEnd type="none" w="med" len="med"/>
            <a:tailEnd type="triangle"/>
          </a:ln>
          <a:effectLst/>
        </p:spPr>
      </p:cxnSp>
      <p:cxnSp>
        <p:nvCxnSpPr>
          <p:cNvPr id="155" name="Straight Arrow Connector 154">
            <a:extLst>
              <a:ext uri="{FF2B5EF4-FFF2-40B4-BE49-F238E27FC236}">
                <a16:creationId xmlns:a16="http://schemas.microsoft.com/office/drawing/2014/main" id="{10B5551F-56EF-58E7-0F14-AB9A59650DB9}"/>
              </a:ext>
            </a:extLst>
          </p:cNvPr>
          <p:cNvCxnSpPr>
            <a:cxnSpLocks/>
          </p:cNvCxnSpPr>
          <p:nvPr/>
        </p:nvCxnSpPr>
        <p:spPr bwMode="auto">
          <a:xfrm>
            <a:off x="1723811" y="3531355"/>
            <a:ext cx="0" cy="248165"/>
          </a:xfrm>
          <a:prstGeom prst="straightConnector1">
            <a:avLst/>
          </a:prstGeom>
          <a:noFill/>
          <a:ln w="28575" cap="flat" cmpd="sng" algn="ctr">
            <a:solidFill>
              <a:schemeClr val="tx1"/>
            </a:solidFill>
            <a:prstDash val="solid"/>
            <a:round/>
            <a:headEnd type="none" w="med" len="med"/>
            <a:tailEnd type="triangle"/>
          </a:ln>
          <a:effectLst/>
        </p:spPr>
      </p:cxnSp>
      <p:cxnSp>
        <p:nvCxnSpPr>
          <p:cNvPr id="170" name="Straight Connector 169">
            <a:extLst>
              <a:ext uri="{FF2B5EF4-FFF2-40B4-BE49-F238E27FC236}">
                <a16:creationId xmlns:a16="http://schemas.microsoft.com/office/drawing/2014/main" id="{227180FD-1290-C43E-1AEA-ADAF48587708}"/>
              </a:ext>
            </a:extLst>
          </p:cNvPr>
          <p:cNvCxnSpPr>
            <a:cxnSpLocks/>
          </p:cNvCxnSpPr>
          <p:nvPr/>
        </p:nvCxnSpPr>
        <p:spPr bwMode="auto">
          <a:xfrm>
            <a:off x="5964799" y="2915799"/>
            <a:ext cx="0" cy="208625"/>
          </a:xfrm>
          <a:prstGeom prst="line">
            <a:avLst/>
          </a:prstGeom>
          <a:noFill/>
          <a:ln w="28575" cap="flat" cmpd="sng" algn="ctr">
            <a:solidFill>
              <a:schemeClr val="tx1"/>
            </a:solidFill>
            <a:prstDash val="solid"/>
            <a:round/>
            <a:headEnd type="none" w="med" len="med"/>
            <a:tailEnd type="none" w="med" len="med"/>
          </a:ln>
          <a:effectLst/>
        </p:spPr>
      </p:cxnSp>
      <p:sp>
        <p:nvSpPr>
          <p:cNvPr id="2" name="Title 1">
            <a:extLst>
              <a:ext uri="{FF2B5EF4-FFF2-40B4-BE49-F238E27FC236}">
                <a16:creationId xmlns:a16="http://schemas.microsoft.com/office/drawing/2014/main" id="{691883A7-342D-6385-8B81-B071CFCBE8F5}"/>
              </a:ext>
            </a:extLst>
          </p:cNvPr>
          <p:cNvSpPr>
            <a:spLocks noGrp="1"/>
          </p:cNvSpPr>
          <p:nvPr>
            <p:ph type="title"/>
          </p:nvPr>
        </p:nvSpPr>
        <p:spPr>
          <a:xfrm>
            <a:off x="231078" y="535756"/>
            <a:ext cx="11740260" cy="492944"/>
          </a:xfrm>
        </p:spPr>
        <p:txBody>
          <a:bodyPr/>
          <a:lstStyle/>
          <a:p>
            <a:r>
              <a:rPr lang="en-US" dirty="0"/>
              <a:t>Reexamine the Absence of Driver Mutations: </a:t>
            </a:r>
            <a:br>
              <a:rPr lang="en-US" dirty="0"/>
            </a:br>
            <a:r>
              <a:rPr lang="en-US" dirty="0"/>
              <a:t>ESMO/NCCN Guidelines Evolve </a:t>
            </a:r>
          </a:p>
        </p:txBody>
      </p:sp>
      <p:sp>
        <p:nvSpPr>
          <p:cNvPr id="43" name="Content Placeholder 42">
            <a:extLst>
              <a:ext uri="{FF2B5EF4-FFF2-40B4-BE49-F238E27FC236}">
                <a16:creationId xmlns:a16="http://schemas.microsoft.com/office/drawing/2014/main" id="{B5DE6FA0-E037-ECA6-A7D2-66FD215BD8B6}"/>
              </a:ext>
            </a:extLst>
          </p:cNvPr>
          <p:cNvSpPr>
            <a:spLocks noGrp="1"/>
          </p:cNvSpPr>
          <p:nvPr>
            <p:ph sz="quarter" idx="10"/>
          </p:nvPr>
        </p:nvSpPr>
        <p:spPr>
          <a:xfrm>
            <a:off x="3559175" y="6217921"/>
            <a:ext cx="6978196" cy="411480"/>
          </a:xfrm>
        </p:spPr>
        <p:txBody>
          <a:bodyPr/>
          <a:lstStyle/>
          <a:p>
            <a:r>
              <a:rPr lang="da-DK" altLang="en-US" sz="800" dirty="0" err="1"/>
              <a:t>Mosele</a:t>
            </a:r>
            <a:r>
              <a:rPr lang="da-DK" altLang="en-US" sz="800" dirty="0"/>
              <a:t>. Ann Oncol. 2020;31:1491. Ren. ESMO Open. 2022;7:100395. </a:t>
            </a:r>
            <a:r>
              <a:rPr lang="da-DK" altLang="en-US" sz="800" dirty="0" err="1"/>
              <a:t>Passaro</a:t>
            </a:r>
            <a:r>
              <a:rPr lang="da-DK" altLang="en-US" sz="800" dirty="0"/>
              <a:t>. Ann Oncol. 2022;33:466. </a:t>
            </a:r>
            <a:r>
              <a:rPr lang="da-DK" altLang="en-US" sz="800" dirty="0" err="1"/>
              <a:t>Yoshino</a:t>
            </a:r>
            <a:r>
              <a:rPr lang="da-DK" altLang="en-US" sz="800" dirty="0"/>
              <a:t>. Ann Oncol. 2020;31:861. Belli. Ann Oncol. 2021;32:337. </a:t>
            </a:r>
            <a:r>
              <a:rPr lang="da-DK" altLang="en-US" sz="800" dirty="0" err="1"/>
              <a:t>Heitzer</a:t>
            </a:r>
            <a:r>
              <a:rPr lang="da-DK" altLang="en-US" sz="800" dirty="0"/>
              <a:t>. ESMO Open. 2022;7:1003991. Hendricks. Ann </a:t>
            </a:r>
            <a:r>
              <a:rPr lang="da-DK" altLang="en-US" sz="800" dirty="0" err="1"/>
              <a:t>Oncol</a:t>
            </a:r>
            <a:r>
              <a:rPr lang="da-DK" altLang="en-US" sz="800" dirty="0"/>
              <a:t>. 2023;34:339. </a:t>
            </a:r>
            <a:r>
              <a:rPr lang="en-US" altLang="en-US" sz="800" dirty="0"/>
              <a:t>NCCN. Clinical practice guidelines in oncology: non-small cell lung cancer. v.2.2026. nccn.org.</a:t>
            </a:r>
            <a:endParaRPr lang="da-DK" altLang="en-US" sz="800" dirty="0"/>
          </a:p>
        </p:txBody>
      </p:sp>
      <p:grpSp>
        <p:nvGrpSpPr>
          <p:cNvPr id="44" name="Group 43">
            <a:extLst>
              <a:ext uri="{FF2B5EF4-FFF2-40B4-BE49-F238E27FC236}">
                <a16:creationId xmlns:a16="http://schemas.microsoft.com/office/drawing/2014/main" id="{6A7B52B1-CDD3-A719-069E-0CCF644D2E0D}"/>
              </a:ext>
            </a:extLst>
          </p:cNvPr>
          <p:cNvGrpSpPr/>
          <p:nvPr/>
        </p:nvGrpSpPr>
        <p:grpSpPr>
          <a:xfrm>
            <a:off x="3713910" y="1390235"/>
            <a:ext cx="4568060" cy="1008147"/>
            <a:chOff x="1788037" y="1326394"/>
            <a:chExt cx="4568060" cy="1008147"/>
          </a:xfrm>
        </p:grpSpPr>
        <p:sp>
          <p:nvSpPr>
            <p:cNvPr id="46" name="TextBox 6">
              <a:extLst>
                <a:ext uri="{FF2B5EF4-FFF2-40B4-BE49-F238E27FC236}">
                  <a16:creationId xmlns:a16="http://schemas.microsoft.com/office/drawing/2014/main" id="{81293B68-677C-C96F-EF95-384CE9873AFD}"/>
                </a:ext>
              </a:extLst>
            </p:cNvPr>
            <p:cNvSpPr txBox="1">
              <a:spLocks noChangeArrowheads="1"/>
            </p:cNvSpPr>
            <p:nvPr/>
          </p:nvSpPr>
          <p:spPr bwMode="auto">
            <a:xfrm>
              <a:off x="2975444" y="2078116"/>
              <a:ext cx="1005840" cy="248914"/>
            </a:xfrm>
            <a:prstGeom prst="rect">
              <a:avLst/>
            </a:prstGeom>
            <a:solidFill>
              <a:schemeClr val="accent6"/>
            </a:solidFill>
            <a:ln w="9525">
              <a:noFill/>
              <a:miter lim="800000"/>
              <a:headEnd/>
              <a:tailEnd/>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ALK </a:t>
              </a:r>
            </a:p>
          </p:txBody>
        </p:sp>
        <p:sp>
          <p:nvSpPr>
            <p:cNvPr id="47" name="TextBox 6">
              <a:extLst>
                <a:ext uri="{FF2B5EF4-FFF2-40B4-BE49-F238E27FC236}">
                  <a16:creationId xmlns:a16="http://schemas.microsoft.com/office/drawing/2014/main" id="{1689E098-E47B-07AE-5CB8-5DC02AFCFC5D}"/>
                </a:ext>
              </a:extLst>
            </p:cNvPr>
            <p:cNvSpPr txBox="1">
              <a:spLocks noChangeArrowheads="1"/>
            </p:cNvSpPr>
            <p:nvPr/>
          </p:nvSpPr>
          <p:spPr bwMode="auto">
            <a:xfrm>
              <a:off x="1788037" y="2085627"/>
              <a:ext cx="1005840" cy="248914"/>
            </a:xfrm>
            <a:prstGeom prst="rect">
              <a:avLst/>
            </a:prstGeom>
            <a:solidFill>
              <a:schemeClr val="accent6"/>
            </a:solidFill>
            <a:ln w="9525">
              <a:noFill/>
              <a:miter lim="800000"/>
              <a:headEnd/>
              <a:tailEnd/>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EGFR</a:t>
              </a:r>
              <a:endPar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48" name="TextBox 6">
              <a:extLst>
                <a:ext uri="{FF2B5EF4-FFF2-40B4-BE49-F238E27FC236}">
                  <a16:creationId xmlns:a16="http://schemas.microsoft.com/office/drawing/2014/main" id="{8F50D724-5A31-CBA0-51A0-870C2BBB3495}"/>
                </a:ext>
              </a:extLst>
            </p:cNvPr>
            <p:cNvSpPr txBox="1">
              <a:spLocks noChangeArrowheads="1"/>
            </p:cNvSpPr>
            <p:nvPr/>
          </p:nvSpPr>
          <p:spPr bwMode="auto">
            <a:xfrm>
              <a:off x="4162851" y="2078116"/>
              <a:ext cx="1005840" cy="248914"/>
            </a:xfrm>
            <a:prstGeom prst="rect">
              <a:avLst/>
            </a:prstGeom>
            <a:solidFill>
              <a:schemeClr val="accent6"/>
            </a:solidFill>
            <a:ln w="9525">
              <a:noFill/>
              <a:miter lim="800000"/>
              <a:headEnd/>
              <a:tailEnd/>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ROS1 </a:t>
              </a:r>
            </a:p>
          </p:txBody>
        </p:sp>
        <p:sp>
          <p:nvSpPr>
            <p:cNvPr id="49" name="TextBox 48">
              <a:extLst>
                <a:ext uri="{FF2B5EF4-FFF2-40B4-BE49-F238E27FC236}">
                  <a16:creationId xmlns:a16="http://schemas.microsoft.com/office/drawing/2014/main" id="{F36E3868-D102-4DF9-A87B-B573984361BE}"/>
                </a:ext>
              </a:extLst>
            </p:cNvPr>
            <p:cNvSpPr txBox="1">
              <a:spLocks noChangeArrowheads="1"/>
            </p:cNvSpPr>
            <p:nvPr/>
          </p:nvSpPr>
          <p:spPr bwMode="auto">
            <a:xfrm>
              <a:off x="5350257" y="2080965"/>
              <a:ext cx="1005840" cy="248914"/>
            </a:xfrm>
            <a:prstGeom prst="rect">
              <a:avLst/>
            </a:prstGeom>
            <a:solidFill>
              <a:schemeClr val="accent6"/>
            </a:solidFill>
            <a:ln w="9525">
              <a:noFill/>
              <a:miter lim="800000"/>
              <a:headEnd/>
              <a:tailEnd/>
            </a:ln>
          </p:spPr>
          <p:txBody>
            <a:bodyPr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ct val="35000"/>
                </a:spcBef>
                <a:spcAft>
                  <a:spcPct val="2500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BRAF </a:t>
              </a: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V600E</a:t>
              </a:r>
            </a:p>
          </p:txBody>
        </p:sp>
        <p:cxnSp>
          <p:nvCxnSpPr>
            <p:cNvPr id="50" name="Straight Arrow Connector 49">
              <a:extLst>
                <a:ext uri="{FF2B5EF4-FFF2-40B4-BE49-F238E27FC236}">
                  <a16:creationId xmlns:a16="http://schemas.microsoft.com/office/drawing/2014/main" id="{535C8A0B-A3F5-F57B-DAE9-918B6AFAA18A}"/>
                </a:ext>
              </a:extLst>
            </p:cNvPr>
            <p:cNvCxnSpPr/>
            <p:nvPr/>
          </p:nvCxnSpPr>
          <p:spPr bwMode="auto">
            <a:xfrm>
              <a:off x="3485402" y="1892224"/>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52" name="Straight Arrow Connector 51">
              <a:extLst>
                <a:ext uri="{FF2B5EF4-FFF2-40B4-BE49-F238E27FC236}">
                  <a16:creationId xmlns:a16="http://schemas.microsoft.com/office/drawing/2014/main" id="{ADFE9427-E620-E783-ACD2-8E7508808476}"/>
                </a:ext>
              </a:extLst>
            </p:cNvPr>
            <p:cNvCxnSpPr/>
            <p:nvPr/>
          </p:nvCxnSpPr>
          <p:spPr bwMode="auto">
            <a:xfrm>
              <a:off x="4675505" y="1884209"/>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53" name="Elbow Connector 70">
              <a:extLst>
                <a:ext uri="{FF2B5EF4-FFF2-40B4-BE49-F238E27FC236}">
                  <a16:creationId xmlns:a16="http://schemas.microsoft.com/office/drawing/2014/main" id="{7D85E02C-9BD5-C903-5163-E14CEA47FA2E}"/>
                </a:ext>
              </a:extLst>
            </p:cNvPr>
            <p:cNvCxnSpPr>
              <a:cxnSpLocks/>
            </p:cNvCxnSpPr>
            <p:nvPr/>
          </p:nvCxnSpPr>
          <p:spPr>
            <a:xfrm rot="10800000" flipV="1">
              <a:off x="2280150" y="1887782"/>
              <a:ext cx="3291840" cy="194272"/>
            </a:xfrm>
            <a:prstGeom prst="bentConnector2">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196A1692-23A7-FB8F-57F6-DDBD1E70F129}"/>
                </a:ext>
              </a:extLst>
            </p:cNvPr>
            <p:cNvCxnSpPr>
              <a:cxnSpLocks/>
            </p:cNvCxnSpPr>
            <p:nvPr/>
          </p:nvCxnSpPr>
          <p:spPr bwMode="auto">
            <a:xfrm>
              <a:off x="4025863" y="1663238"/>
              <a:ext cx="0" cy="208625"/>
            </a:xfrm>
            <a:prstGeom prst="line">
              <a:avLst/>
            </a:prstGeom>
            <a:noFill/>
            <a:ln w="28575" cap="flat" cmpd="sng" algn="ctr">
              <a:solidFill>
                <a:schemeClr val="tx1"/>
              </a:solidFill>
              <a:prstDash val="solid"/>
              <a:round/>
              <a:headEnd type="none" w="med" len="med"/>
              <a:tailEnd type="none" w="med" len="med"/>
            </a:ln>
            <a:effectLst/>
          </p:spPr>
        </p:cxnSp>
        <p:cxnSp>
          <p:nvCxnSpPr>
            <p:cNvPr id="58" name="Straight Arrow Connector 57">
              <a:extLst>
                <a:ext uri="{FF2B5EF4-FFF2-40B4-BE49-F238E27FC236}">
                  <a16:creationId xmlns:a16="http://schemas.microsoft.com/office/drawing/2014/main" id="{44C07C8E-550F-4AC9-66D2-C52C8565C0E9}"/>
                </a:ext>
              </a:extLst>
            </p:cNvPr>
            <p:cNvCxnSpPr/>
            <p:nvPr/>
          </p:nvCxnSpPr>
          <p:spPr bwMode="auto">
            <a:xfrm>
              <a:off x="5827642" y="1883488"/>
              <a:ext cx="0" cy="192024"/>
            </a:xfrm>
            <a:prstGeom prst="straightConnector1">
              <a:avLst/>
            </a:prstGeom>
            <a:noFill/>
            <a:ln w="28575" cap="flat" cmpd="sng" algn="ctr">
              <a:solidFill>
                <a:schemeClr val="tx1"/>
              </a:solidFill>
              <a:prstDash val="solid"/>
              <a:round/>
              <a:headEnd type="none" w="med" len="med"/>
              <a:tailEnd type="triangle"/>
            </a:ln>
            <a:effectLst/>
          </p:spPr>
        </p:cxnSp>
        <p:cxnSp>
          <p:nvCxnSpPr>
            <p:cNvPr id="59" name="Straight Connector 58">
              <a:extLst>
                <a:ext uri="{FF2B5EF4-FFF2-40B4-BE49-F238E27FC236}">
                  <a16:creationId xmlns:a16="http://schemas.microsoft.com/office/drawing/2014/main" id="{86E7A176-B490-6F10-3435-A4BF56AEFABB}"/>
                </a:ext>
              </a:extLst>
            </p:cNvPr>
            <p:cNvCxnSpPr/>
            <p:nvPr/>
          </p:nvCxnSpPr>
          <p:spPr bwMode="auto">
            <a:xfrm>
              <a:off x="5567530" y="1887543"/>
              <a:ext cx="274320" cy="0"/>
            </a:xfrm>
            <a:prstGeom prst="line">
              <a:avLst/>
            </a:prstGeom>
            <a:noFill/>
            <a:ln w="28575" cap="flat" cmpd="sng" algn="ctr">
              <a:solidFill>
                <a:schemeClr val="tx1"/>
              </a:solidFill>
              <a:prstDash val="solid"/>
              <a:round/>
              <a:headEnd type="none" w="med" len="med"/>
              <a:tailEnd type="none" w="med" len="med"/>
            </a:ln>
            <a:effectLst/>
          </p:spPr>
        </p:cxnSp>
        <p:sp>
          <p:nvSpPr>
            <p:cNvPr id="60" name="TextBox 59">
              <a:extLst>
                <a:ext uri="{FF2B5EF4-FFF2-40B4-BE49-F238E27FC236}">
                  <a16:creationId xmlns:a16="http://schemas.microsoft.com/office/drawing/2014/main" id="{3FB3D9E8-1952-F11D-3857-3881F63B20E1}"/>
                </a:ext>
              </a:extLst>
            </p:cNvPr>
            <p:cNvSpPr txBox="1"/>
            <p:nvPr/>
          </p:nvSpPr>
          <p:spPr>
            <a:xfrm>
              <a:off x="2528179" y="1326394"/>
              <a:ext cx="3017837" cy="401264"/>
            </a:xfrm>
            <a:prstGeom prst="rect">
              <a:avLst/>
            </a:prstGeom>
            <a:solidFill>
              <a:schemeClr val="accent1"/>
            </a:solidFill>
            <a:ln>
              <a:noFill/>
            </a:ln>
          </p:spPr>
          <p:txBody>
            <a:bodyPr wrap="square" anchor="ctr">
              <a:spAutoFit/>
            </a:body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t>Advanced NSCLC </a:t>
              </a:r>
              <a:b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br>
              <a: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t>(Molecular Biomarker Positive)</a:t>
              </a:r>
            </a:p>
          </p:txBody>
        </p:sp>
      </p:grpSp>
      <p:sp>
        <p:nvSpPr>
          <p:cNvPr id="61" name="TextBox 60">
            <a:extLst>
              <a:ext uri="{FF2B5EF4-FFF2-40B4-BE49-F238E27FC236}">
                <a16:creationId xmlns:a16="http://schemas.microsoft.com/office/drawing/2014/main" id="{CE29653B-DCE5-B706-6392-A1876F7526EB}"/>
              </a:ext>
            </a:extLst>
          </p:cNvPr>
          <p:cNvSpPr txBox="1"/>
          <p:nvPr/>
        </p:nvSpPr>
        <p:spPr bwMode="auto">
          <a:xfrm>
            <a:off x="7843310" y="1459525"/>
            <a:ext cx="6238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1" dirty="0">
                <a:latin typeface="Poppins" pitchFamily="2" charset="77"/>
                <a:cs typeface="Poppins" pitchFamily="2" charset="77"/>
              </a:rPr>
              <a:t>2020</a:t>
            </a:r>
          </a:p>
        </p:txBody>
      </p:sp>
      <p:cxnSp>
        <p:nvCxnSpPr>
          <p:cNvPr id="66" name="Straight Arrow Connector 65">
            <a:extLst>
              <a:ext uri="{FF2B5EF4-FFF2-40B4-BE49-F238E27FC236}">
                <a16:creationId xmlns:a16="http://schemas.microsoft.com/office/drawing/2014/main" id="{5F010446-F0B5-4D16-B61A-BDBCEE0BCDBE}"/>
              </a:ext>
            </a:extLst>
          </p:cNvPr>
          <p:cNvCxnSpPr>
            <a:cxnSpLocks/>
          </p:cNvCxnSpPr>
          <p:nvPr/>
        </p:nvCxnSpPr>
        <p:spPr>
          <a:xfrm>
            <a:off x="2438198" y="4026534"/>
            <a:ext cx="0" cy="15544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2" name="Straight Arrow Connector 71">
            <a:extLst>
              <a:ext uri="{FF2B5EF4-FFF2-40B4-BE49-F238E27FC236}">
                <a16:creationId xmlns:a16="http://schemas.microsoft.com/office/drawing/2014/main" id="{FB094CDF-3287-ACAC-7FAA-20FE0D25B14B}"/>
              </a:ext>
            </a:extLst>
          </p:cNvPr>
          <p:cNvCxnSpPr>
            <a:cxnSpLocks/>
          </p:cNvCxnSpPr>
          <p:nvPr/>
        </p:nvCxnSpPr>
        <p:spPr>
          <a:xfrm>
            <a:off x="4928517" y="3510066"/>
            <a:ext cx="0" cy="27432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3" name="Straight Arrow Connector 72">
            <a:extLst>
              <a:ext uri="{FF2B5EF4-FFF2-40B4-BE49-F238E27FC236}">
                <a16:creationId xmlns:a16="http://schemas.microsoft.com/office/drawing/2014/main" id="{D7984B65-9365-8F7F-5712-8B19086B9EE3}"/>
              </a:ext>
            </a:extLst>
          </p:cNvPr>
          <p:cNvCxnSpPr>
            <a:cxnSpLocks/>
          </p:cNvCxnSpPr>
          <p:nvPr/>
        </p:nvCxnSpPr>
        <p:spPr>
          <a:xfrm>
            <a:off x="6034554" y="3512915"/>
            <a:ext cx="0" cy="27432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927EE198-02DB-6C09-A30B-48C30A60C6C5}"/>
              </a:ext>
            </a:extLst>
          </p:cNvPr>
          <p:cNvCxnSpPr>
            <a:cxnSpLocks/>
          </p:cNvCxnSpPr>
          <p:nvPr/>
        </p:nvCxnSpPr>
        <p:spPr>
          <a:xfrm>
            <a:off x="3662870" y="3409917"/>
            <a:ext cx="0" cy="36576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7" name="Straight Arrow Connector 76">
            <a:extLst>
              <a:ext uri="{FF2B5EF4-FFF2-40B4-BE49-F238E27FC236}">
                <a16:creationId xmlns:a16="http://schemas.microsoft.com/office/drawing/2014/main" id="{0CEC5A7F-72FF-2C41-5815-7961C592FC79}"/>
              </a:ext>
            </a:extLst>
          </p:cNvPr>
          <p:cNvCxnSpPr>
            <a:cxnSpLocks/>
          </p:cNvCxnSpPr>
          <p:nvPr/>
        </p:nvCxnSpPr>
        <p:spPr>
          <a:xfrm>
            <a:off x="10074364" y="3510319"/>
            <a:ext cx="0" cy="20116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id="{6BB536ED-5093-12A5-247D-10A535C4829C}"/>
              </a:ext>
            </a:extLst>
          </p:cNvPr>
          <p:cNvCxnSpPr>
            <a:cxnSpLocks/>
          </p:cNvCxnSpPr>
          <p:nvPr/>
        </p:nvCxnSpPr>
        <p:spPr>
          <a:xfrm>
            <a:off x="9152649" y="3510319"/>
            <a:ext cx="0" cy="20116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9" name="Straight Arrow Connector 78">
            <a:extLst>
              <a:ext uri="{FF2B5EF4-FFF2-40B4-BE49-F238E27FC236}">
                <a16:creationId xmlns:a16="http://schemas.microsoft.com/office/drawing/2014/main" id="{45A406C9-953B-9ADF-5574-03D125AA0CCB}"/>
              </a:ext>
            </a:extLst>
          </p:cNvPr>
          <p:cNvCxnSpPr>
            <a:cxnSpLocks/>
          </p:cNvCxnSpPr>
          <p:nvPr/>
        </p:nvCxnSpPr>
        <p:spPr>
          <a:xfrm>
            <a:off x="8185050" y="3527217"/>
            <a:ext cx="0" cy="27432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80" name="TextBox 6">
            <a:extLst>
              <a:ext uri="{FF2B5EF4-FFF2-40B4-BE49-F238E27FC236}">
                <a16:creationId xmlns:a16="http://schemas.microsoft.com/office/drawing/2014/main" id="{39A63C4C-F1B2-C446-1822-4AD25D0944A6}"/>
              </a:ext>
            </a:extLst>
          </p:cNvPr>
          <p:cNvSpPr txBox="1">
            <a:spLocks noChangeArrowheads="1"/>
          </p:cNvSpPr>
          <p:nvPr/>
        </p:nvSpPr>
        <p:spPr bwMode="auto">
          <a:xfrm>
            <a:off x="2839353" y="3309944"/>
            <a:ext cx="1499616" cy="24891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ALK </a:t>
            </a:r>
          </a:p>
        </p:txBody>
      </p:sp>
      <p:sp>
        <p:nvSpPr>
          <p:cNvPr id="81" name="TextBox 64">
            <a:extLst>
              <a:ext uri="{FF2B5EF4-FFF2-40B4-BE49-F238E27FC236}">
                <a16:creationId xmlns:a16="http://schemas.microsoft.com/office/drawing/2014/main" id="{F99DBF69-1E11-4475-E6A1-04EC3AB3DC28}"/>
              </a:ext>
            </a:extLst>
          </p:cNvPr>
          <p:cNvSpPr txBox="1">
            <a:spLocks noChangeArrowheads="1"/>
          </p:cNvSpPr>
          <p:nvPr/>
        </p:nvSpPr>
        <p:spPr bwMode="auto">
          <a:xfrm>
            <a:off x="11037960" y="5096842"/>
            <a:ext cx="1188874" cy="248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126" rtl="0" eaLnBrk="1" fontAlgn="auto" latinLnBrk="0" hangingPunct="1">
              <a:lnSpc>
                <a:spcPct val="90000"/>
              </a:lnSpc>
              <a:spcBef>
                <a:spcPct val="35000"/>
              </a:spcBef>
              <a:spcAft>
                <a:spcPct val="25000"/>
              </a:spcAft>
              <a:buClr>
                <a:srgbClr val="8B3D9A"/>
              </a:buClr>
              <a:buSzTx/>
              <a:buFontTx/>
              <a:buNone/>
              <a:tabLst/>
              <a:defRPr/>
            </a:pPr>
            <a:r>
              <a:rPr kumimoji="0" lang="en-US" altLang="en-US" sz="1100" i="0" u="none" strike="noStrike" kern="0" cap="none" spc="0" normalizeH="0" baseline="0" noProof="0" dirty="0">
                <a:ln>
                  <a:noFill/>
                </a:ln>
                <a:effectLst/>
                <a:uLnTx/>
                <a:uFillTx/>
                <a:latin typeface="Poppins" pitchFamily="2" charset="77"/>
                <a:cs typeface="Poppins" pitchFamily="2" charset="77"/>
              </a:rPr>
              <a:t>Progression</a:t>
            </a:r>
          </a:p>
        </p:txBody>
      </p:sp>
      <p:cxnSp>
        <p:nvCxnSpPr>
          <p:cNvPr id="82" name="Straight Connector 81">
            <a:extLst>
              <a:ext uri="{FF2B5EF4-FFF2-40B4-BE49-F238E27FC236}">
                <a16:creationId xmlns:a16="http://schemas.microsoft.com/office/drawing/2014/main" id="{35FF52A4-D5B7-371C-7B8E-71F1B742ADFB}"/>
              </a:ext>
            </a:extLst>
          </p:cNvPr>
          <p:cNvCxnSpPr>
            <a:cxnSpLocks/>
          </p:cNvCxnSpPr>
          <p:nvPr/>
        </p:nvCxnSpPr>
        <p:spPr>
          <a:xfrm>
            <a:off x="130629" y="5379533"/>
            <a:ext cx="11479563" cy="0"/>
          </a:xfrm>
          <a:prstGeom prst="line">
            <a:avLst/>
          </a:prstGeom>
          <a:ln w="1587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83" name="TextBox 6">
            <a:extLst>
              <a:ext uri="{FF2B5EF4-FFF2-40B4-BE49-F238E27FC236}">
                <a16:creationId xmlns:a16="http://schemas.microsoft.com/office/drawing/2014/main" id="{B475FA9F-7B6B-82B1-4C4E-59BE9F8AC4E9}"/>
              </a:ext>
            </a:extLst>
          </p:cNvPr>
          <p:cNvSpPr txBox="1">
            <a:spLocks noChangeArrowheads="1"/>
          </p:cNvSpPr>
          <p:nvPr/>
        </p:nvSpPr>
        <p:spPr bwMode="auto">
          <a:xfrm>
            <a:off x="1024014" y="3309944"/>
            <a:ext cx="1463040" cy="248914"/>
          </a:xfrm>
          <a:prstGeom prst="rect">
            <a:avLst/>
          </a:prstGeom>
          <a:solidFill>
            <a:schemeClr val="accent6"/>
          </a:solidFill>
          <a:ln>
            <a:noFill/>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EGFR </a:t>
            </a:r>
            <a:r>
              <a:rPr lang="en-US" altLang="en-US" sz="1100" kern="0" dirty="0">
                <a:solidFill>
                  <a:schemeClr val="bg2"/>
                </a:solidFill>
                <a:latin typeface="Poppins" pitchFamily="2" charset="77"/>
                <a:cs typeface="Poppins" pitchFamily="2" charset="77"/>
              </a:rPr>
              <a:t>m</a:t>
            </a:r>
            <a:r>
              <a:rPr kumimoji="0" lang="en-US" altLang="en-US" sz="1100" u="none" strike="noStrike" kern="0" cap="none" spc="0" normalizeH="0" baseline="0" noProof="0" dirty="0">
                <a:ln>
                  <a:noFill/>
                </a:ln>
                <a:solidFill>
                  <a:schemeClr val="bg2"/>
                </a:solidFill>
                <a:effectLst/>
                <a:uLnTx/>
                <a:uFillTx/>
                <a:latin typeface="Poppins" pitchFamily="2" charset="77"/>
                <a:cs typeface="Poppins" pitchFamily="2" charset="77"/>
              </a:rPr>
              <a:t>utation</a:t>
            </a:r>
          </a:p>
        </p:txBody>
      </p:sp>
      <p:sp>
        <p:nvSpPr>
          <p:cNvPr id="84" name="TextBox 6">
            <a:extLst>
              <a:ext uri="{FF2B5EF4-FFF2-40B4-BE49-F238E27FC236}">
                <a16:creationId xmlns:a16="http://schemas.microsoft.com/office/drawing/2014/main" id="{AAEC4F1C-7D4A-5107-3106-9251076FF6D4}"/>
              </a:ext>
            </a:extLst>
          </p:cNvPr>
          <p:cNvSpPr txBox="1">
            <a:spLocks noChangeArrowheads="1"/>
          </p:cNvSpPr>
          <p:nvPr/>
        </p:nvSpPr>
        <p:spPr bwMode="auto">
          <a:xfrm>
            <a:off x="4430169" y="3309944"/>
            <a:ext cx="996696" cy="24891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ROS1 </a:t>
            </a:r>
          </a:p>
        </p:txBody>
      </p:sp>
      <p:sp>
        <p:nvSpPr>
          <p:cNvPr id="85" name="TextBox 9">
            <a:extLst>
              <a:ext uri="{FF2B5EF4-FFF2-40B4-BE49-F238E27FC236}">
                <a16:creationId xmlns:a16="http://schemas.microsoft.com/office/drawing/2014/main" id="{CE0EF868-804D-8447-8D97-E492CBDD24FA}"/>
              </a:ext>
            </a:extLst>
          </p:cNvPr>
          <p:cNvSpPr txBox="1">
            <a:spLocks noChangeArrowheads="1"/>
          </p:cNvSpPr>
          <p:nvPr/>
        </p:nvSpPr>
        <p:spPr bwMode="auto">
          <a:xfrm>
            <a:off x="4430254" y="3800906"/>
            <a:ext cx="996526" cy="650178"/>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Crizotinib, repotrectinib,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e</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ntrectinib,</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taletrectinib</a:t>
            </a:r>
            <a:endPar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87" name="TextBox 9">
            <a:extLst>
              <a:ext uri="{FF2B5EF4-FFF2-40B4-BE49-F238E27FC236}">
                <a16:creationId xmlns:a16="http://schemas.microsoft.com/office/drawing/2014/main" id="{2FE22FB0-C72D-5C0E-0579-1C1DE96DC5B4}"/>
              </a:ext>
            </a:extLst>
          </p:cNvPr>
          <p:cNvSpPr txBox="1">
            <a:spLocks noChangeArrowheads="1"/>
          </p:cNvSpPr>
          <p:nvPr/>
        </p:nvSpPr>
        <p:spPr bwMode="auto">
          <a:xfrm>
            <a:off x="2839353" y="3800318"/>
            <a:ext cx="1499616"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Alectinib, brigatinib, lorlatinib</a:t>
            </a:r>
            <a:r>
              <a:rPr lang="en-US" altLang="en-US" sz="1000" b="0" kern="0" dirty="0">
                <a:solidFill>
                  <a:schemeClr val="bg2"/>
                </a:solidFill>
                <a:latin typeface="Poppins" pitchFamily="2" charset="77"/>
                <a:cs typeface="Poppins" pitchFamily="2" charset="77"/>
              </a:rPr>
              <a:t>, ensartinib</a:t>
            </a:r>
            <a:endPar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endParaRP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c</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eritinib, or crizotinib</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sp>
        <p:nvSpPr>
          <p:cNvPr id="92" name="TextBox 6">
            <a:extLst>
              <a:ext uri="{FF2B5EF4-FFF2-40B4-BE49-F238E27FC236}">
                <a16:creationId xmlns:a16="http://schemas.microsoft.com/office/drawing/2014/main" id="{925F5AE7-AFC5-A3CE-0407-19FD9BA56D5B}"/>
              </a:ext>
            </a:extLst>
          </p:cNvPr>
          <p:cNvSpPr txBox="1">
            <a:spLocks noChangeArrowheads="1"/>
          </p:cNvSpPr>
          <p:nvPr/>
        </p:nvSpPr>
        <p:spPr bwMode="auto">
          <a:xfrm>
            <a:off x="5495109" y="3309944"/>
            <a:ext cx="1071154" cy="248914"/>
          </a:xfrm>
          <a:prstGeom prst="rect">
            <a:avLst/>
          </a:prstGeom>
          <a:solidFill>
            <a:schemeClr val="accent6"/>
          </a:solidFill>
          <a:ln>
            <a:noFill/>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ct val="35000"/>
              </a:spcBef>
              <a:spcAft>
                <a:spcPct val="2500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BRAF </a:t>
            </a: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V600E</a:t>
            </a:r>
          </a:p>
        </p:txBody>
      </p:sp>
      <p:sp>
        <p:nvSpPr>
          <p:cNvPr id="93" name="TextBox 9">
            <a:extLst>
              <a:ext uri="{FF2B5EF4-FFF2-40B4-BE49-F238E27FC236}">
                <a16:creationId xmlns:a16="http://schemas.microsoft.com/office/drawing/2014/main" id="{5F8E63C8-3E25-0A41-DE80-67FA697EF03E}"/>
              </a:ext>
            </a:extLst>
          </p:cNvPr>
          <p:cNvSpPr txBox="1">
            <a:spLocks noChangeArrowheads="1"/>
          </p:cNvSpPr>
          <p:nvPr/>
        </p:nvSpPr>
        <p:spPr bwMode="auto">
          <a:xfrm>
            <a:off x="5499248" y="3800906"/>
            <a:ext cx="1070613" cy="9271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Dabrafenib/</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trametinib 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encorafenib/</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b</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inimetinib or</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d</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abrafenib/ vemurafenib</a:t>
            </a:r>
          </a:p>
        </p:txBody>
      </p:sp>
      <p:sp>
        <p:nvSpPr>
          <p:cNvPr id="94" name="TextBox 104">
            <a:extLst>
              <a:ext uri="{FF2B5EF4-FFF2-40B4-BE49-F238E27FC236}">
                <a16:creationId xmlns:a16="http://schemas.microsoft.com/office/drawing/2014/main" id="{7DE4F7DA-2A7E-C7C4-F093-880759918437}"/>
              </a:ext>
            </a:extLst>
          </p:cNvPr>
          <p:cNvSpPr txBox="1">
            <a:spLocks noChangeArrowheads="1"/>
          </p:cNvSpPr>
          <p:nvPr/>
        </p:nvSpPr>
        <p:spPr bwMode="auto">
          <a:xfrm rot="5400000">
            <a:off x="10822520" y="3920950"/>
            <a:ext cx="1709386" cy="276999"/>
          </a:xfrm>
          <a:prstGeom prst="rect">
            <a:avLst/>
          </a:prstGeom>
          <a:noFill/>
          <a:ln>
            <a:noFill/>
          </a:ln>
        </p:spPr>
        <p:txBody>
          <a:bodyPr wrap="square"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spcBef>
                <a:spcPct val="35000"/>
              </a:spcBef>
              <a:spcAft>
                <a:spcPct val="25000"/>
              </a:spcAft>
              <a:buClr>
                <a:srgbClr val="8B3D9A"/>
              </a:buClr>
              <a:buSzTx/>
              <a:buFontTx/>
              <a:buNone/>
              <a:tabLst/>
              <a:defRPr/>
            </a:pPr>
            <a:r>
              <a:rPr kumimoji="0" lang="en-US" altLang="en-US" sz="1200" i="0" u="none" strike="noStrike" kern="0" cap="none" spc="0" normalizeH="0" baseline="0" noProof="0" dirty="0">
                <a:ln>
                  <a:noFill/>
                </a:ln>
                <a:effectLst/>
                <a:uLnTx/>
                <a:uFillTx/>
                <a:latin typeface="Poppins" pitchFamily="2" charset="77"/>
                <a:cs typeface="Poppins" pitchFamily="2" charset="77"/>
              </a:rPr>
              <a:t>First line</a:t>
            </a:r>
          </a:p>
        </p:txBody>
      </p:sp>
      <p:sp>
        <p:nvSpPr>
          <p:cNvPr id="95" name="TextBox 106">
            <a:extLst>
              <a:ext uri="{FF2B5EF4-FFF2-40B4-BE49-F238E27FC236}">
                <a16:creationId xmlns:a16="http://schemas.microsoft.com/office/drawing/2014/main" id="{C31FE117-EEC2-F8BA-02DF-0FAF3D97BB50}"/>
              </a:ext>
            </a:extLst>
          </p:cNvPr>
          <p:cNvSpPr txBox="1">
            <a:spLocks noChangeArrowheads="1"/>
          </p:cNvSpPr>
          <p:nvPr/>
        </p:nvSpPr>
        <p:spPr bwMode="auto">
          <a:xfrm rot="5400000">
            <a:off x="11027166" y="5767817"/>
            <a:ext cx="1287136" cy="184666"/>
          </a:xfrm>
          <a:prstGeom prst="rect">
            <a:avLst/>
          </a:prstGeom>
          <a:noFill/>
          <a:ln>
            <a:noFill/>
          </a:ln>
        </p:spPr>
        <p:txBody>
          <a:bodyPr wrap="square" lIns="0" tIns="0" rIns="0" b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spcBef>
                <a:spcPct val="35000"/>
              </a:spcBef>
              <a:spcAft>
                <a:spcPct val="25000"/>
              </a:spcAft>
              <a:buClr>
                <a:srgbClr val="8B3D9A"/>
              </a:buClr>
              <a:buSzTx/>
              <a:buFontTx/>
              <a:buNone/>
              <a:tabLst/>
              <a:defRPr/>
            </a:pPr>
            <a:r>
              <a:rPr kumimoji="0" lang="en-US" altLang="en-US" sz="1200" i="0" u="none" strike="noStrike" kern="0" cap="none" spc="0" normalizeH="0" baseline="0" noProof="0" dirty="0">
                <a:ln>
                  <a:noFill/>
                </a:ln>
                <a:solidFill>
                  <a:srgbClr val="000000"/>
                </a:solidFill>
                <a:effectLst/>
                <a:uLnTx/>
                <a:uFillTx/>
                <a:latin typeface="Poppins" pitchFamily="2" charset="77"/>
                <a:cs typeface="Poppins" pitchFamily="2" charset="77"/>
              </a:rPr>
              <a:t>Second line</a:t>
            </a:r>
          </a:p>
        </p:txBody>
      </p:sp>
      <p:cxnSp>
        <p:nvCxnSpPr>
          <p:cNvPr id="96" name="Straight Arrow Connector 95">
            <a:extLst>
              <a:ext uri="{FF2B5EF4-FFF2-40B4-BE49-F238E27FC236}">
                <a16:creationId xmlns:a16="http://schemas.microsoft.com/office/drawing/2014/main" id="{FDB63FF2-0776-830B-CD5F-1212FF3B364E}"/>
              </a:ext>
            </a:extLst>
          </p:cNvPr>
          <p:cNvCxnSpPr>
            <a:cxnSpLocks/>
          </p:cNvCxnSpPr>
          <p:nvPr/>
        </p:nvCxnSpPr>
        <p:spPr>
          <a:xfrm>
            <a:off x="7137382" y="3517204"/>
            <a:ext cx="0" cy="20116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7" name="TextBox 9">
            <a:extLst>
              <a:ext uri="{FF2B5EF4-FFF2-40B4-BE49-F238E27FC236}">
                <a16:creationId xmlns:a16="http://schemas.microsoft.com/office/drawing/2014/main" id="{7974D7FA-4500-7776-56F6-295FEE035DC4}"/>
              </a:ext>
            </a:extLst>
          </p:cNvPr>
          <p:cNvSpPr txBox="1">
            <a:spLocks noChangeArrowheads="1"/>
          </p:cNvSpPr>
          <p:nvPr/>
        </p:nvSpPr>
        <p:spPr bwMode="auto">
          <a:xfrm>
            <a:off x="6602458" y="5562234"/>
            <a:ext cx="1069848"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Entrectinib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larotrectinib</a:t>
            </a:r>
          </a:p>
        </p:txBody>
      </p:sp>
      <p:sp>
        <p:nvSpPr>
          <p:cNvPr id="98" name="TextBox 6">
            <a:extLst>
              <a:ext uri="{FF2B5EF4-FFF2-40B4-BE49-F238E27FC236}">
                <a16:creationId xmlns:a16="http://schemas.microsoft.com/office/drawing/2014/main" id="{F1A3F010-64A7-EE73-2B4E-338E85411FC6}"/>
              </a:ext>
            </a:extLst>
          </p:cNvPr>
          <p:cNvSpPr txBox="1">
            <a:spLocks noChangeArrowheads="1"/>
          </p:cNvSpPr>
          <p:nvPr/>
        </p:nvSpPr>
        <p:spPr bwMode="auto">
          <a:xfrm>
            <a:off x="6602458" y="3309944"/>
            <a:ext cx="1069848" cy="248914"/>
          </a:xfrm>
          <a:prstGeom prst="rect">
            <a:avLst/>
          </a:prstGeom>
          <a:solidFill>
            <a:schemeClr val="accent6"/>
          </a:solidFill>
          <a:ln>
            <a:noFill/>
          </a:ln>
        </p:spPr>
        <p:txBody>
          <a:bodyPr wrap="square" lIns="0" rIns="0" anchor="ctr">
            <a:spAutoFit/>
          </a:bodyPr>
          <a:lstStyle>
            <a:defPPr>
              <a:defRPr lang="en-US"/>
            </a:defPPr>
            <a:lvl1pPr marL="0" marR="0" lvl="0" indent="0" algn="ctr" defTabSz="914126" eaLnBrk="1" fontAlgn="auto" latinLnBrk="0" hangingPunct="1">
              <a:lnSpc>
                <a:spcPct val="90000"/>
              </a:lnSpc>
              <a:spcBef>
                <a:spcPct val="35000"/>
              </a:spcBef>
              <a:spcAft>
                <a:spcPct val="25000"/>
              </a:spcAft>
              <a:buClr>
                <a:srgbClr val="8B3D9A"/>
              </a:buClr>
              <a:buSzTx/>
              <a:buFontTx/>
              <a:buNone/>
              <a:tabLst/>
              <a:defRPr kumimoji="0" sz="1200" i="1" u="none" strike="noStrike" kern="0" cap="none" spc="0" normalizeH="0" baseline="0">
                <a:ln>
                  <a:noFill/>
                </a:ln>
                <a:solidFill>
                  <a:srgbClr val="FFFFFF"/>
                </a:solidFill>
                <a:effectLst/>
                <a:uLnTx/>
                <a:uFillTx/>
                <a:latin typeface="Arial"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b="1" i="1" u="none" strike="noStrike" kern="0" cap="none" spc="0" normalizeH="0" baseline="0" noProof="0" dirty="0">
                <a:ln>
                  <a:noFill/>
                </a:ln>
                <a:solidFill>
                  <a:schemeClr val="bg2"/>
                </a:solidFill>
                <a:effectLst/>
                <a:uLnTx/>
                <a:uFillTx/>
                <a:latin typeface="Poppins" pitchFamily="2" charset="77"/>
                <a:cs typeface="Poppins" pitchFamily="2" charset="77"/>
              </a:rPr>
              <a:t>NTRK </a:t>
            </a:r>
            <a:r>
              <a:rPr lang="en-US" altLang="en-US" sz="1100" b="1" i="0" dirty="0">
                <a:solidFill>
                  <a:schemeClr val="bg2"/>
                </a:solidFill>
                <a:latin typeface="Poppins" pitchFamily="2" charset="77"/>
                <a:cs typeface="Poppins" pitchFamily="2" charset="77"/>
              </a:rPr>
              <a:t>f</a:t>
            </a:r>
            <a:r>
              <a:rPr kumimoji="0" lang="en-US" altLang="en-US" sz="1100" b="1" i="0" u="none" strike="noStrike" kern="0" cap="none" spc="0" normalizeH="0" baseline="0" noProof="0" dirty="0">
                <a:ln>
                  <a:noFill/>
                </a:ln>
                <a:solidFill>
                  <a:schemeClr val="bg2"/>
                </a:solidFill>
                <a:effectLst/>
                <a:uLnTx/>
                <a:uFillTx/>
                <a:latin typeface="Poppins" pitchFamily="2" charset="77"/>
                <a:cs typeface="Poppins" pitchFamily="2" charset="77"/>
              </a:rPr>
              <a:t>usion</a:t>
            </a:r>
          </a:p>
        </p:txBody>
      </p:sp>
      <p:sp>
        <p:nvSpPr>
          <p:cNvPr id="100" name="TextBox 9">
            <a:extLst>
              <a:ext uri="{FF2B5EF4-FFF2-40B4-BE49-F238E27FC236}">
                <a16:creationId xmlns:a16="http://schemas.microsoft.com/office/drawing/2014/main" id="{7940D83D-A881-A2D7-92BD-10E64DBFE62F}"/>
              </a:ext>
            </a:extLst>
          </p:cNvPr>
          <p:cNvSpPr txBox="1">
            <a:spLocks noChangeArrowheads="1"/>
          </p:cNvSpPr>
          <p:nvPr/>
        </p:nvSpPr>
        <p:spPr bwMode="auto">
          <a:xfrm>
            <a:off x="7709324" y="3800906"/>
            <a:ext cx="951452"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Selpercatinib</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p</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ralsetinib </a:t>
            </a:r>
          </a:p>
        </p:txBody>
      </p:sp>
      <p:sp>
        <p:nvSpPr>
          <p:cNvPr id="101" name="TextBox 6">
            <a:extLst>
              <a:ext uri="{FF2B5EF4-FFF2-40B4-BE49-F238E27FC236}">
                <a16:creationId xmlns:a16="http://schemas.microsoft.com/office/drawing/2014/main" id="{1373D9F4-3487-9E44-CDCA-CAA630CF1D1D}"/>
              </a:ext>
            </a:extLst>
          </p:cNvPr>
          <p:cNvSpPr txBox="1">
            <a:spLocks noChangeArrowheads="1"/>
          </p:cNvSpPr>
          <p:nvPr/>
        </p:nvSpPr>
        <p:spPr bwMode="auto">
          <a:xfrm>
            <a:off x="7710253" y="3309944"/>
            <a:ext cx="949594" cy="248914"/>
          </a:xfrm>
          <a:prstGeom prst="rect">
            <a:avLst/>
          </a:prstGeom>
          <a:solidFill>
            <a:schemeClr val="accent6"/>
          </a:solidFill>
          <a:ln>
            <a:noFill/>
          </a:ln>
        </p:spPr>
        <p:txBody>
          <a:bodyPr wrap="square" lIns="0" rIns="0" anchor="ctr">
            <a:spAutoFit/>
          </a:bodyPr>
          <a:lstStyle>
            <a:defPPr>
              <a:defRPr lang="en-US"/>
            </a:defPPr>
            <a:lvl1pPr marL="0" marR="0" lvl="0" indent="0" algn="ctr" defTabSz="914126" eaLnBrk="1" fontAlgn="auto" latinLnBrk="0" hangingPunct="1">
              <a:lnSpc>
                <a:spcPct val="90000"/>
              </a:lnSpc>
              <a:spcBef>
                <a:spcPct val="35000"/>
              </a:spcBef>
              <a:spcAft>
                <a:spcPct val="25000"/>
              </a:spcAft>
              <a:buClr>
                <a:srgbClr val="8B3D9A"/>
              </a:buClr>
              <a:buSzTx/>
              <a:buFontTx/>
              <a:buNone/>
              <a:tabLst/>
              <a:defRPr kumimoji="0" sz="1200" i="1" u="none" strike="noStrike" kern="0" cap="none" spc="0" normalizeH="0" baseline="0">
                <a:ln>
                  <a:noFill/>
                </a:ln>
                <a:solidFill>
                  <a:srgbClr val="FFFFFF"/>
                </a:solidFill>
                <a:effectLst/>
                <a:uLnTx/>
                <a:uFillTx/>
                <a:latin typeface="Arial"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b="1" i="1" u="none" strike="noStrike" kern="0" cap="none" spc="0" normalizeH="0" baseline="0" noProof="0" dirty="0">
                <a:ln>
                  <a:noFill/>
                </a:ln>
                <a:solidFill>
                  <a:schemeClr val="bg2"/>
                </a:solidFill>
                <a:effectLst/>
                <a:uLnTx/>
                <a:uFillTx/>
                <a:latin typeface="Poppins" pitchFamily="2" charset="77"/>
                <a:cs typeface="Poppins" pitchFamily="2" charset="77"/>
              </a:rPr>
              <a:t>RET </a:t>
            </a:r>
            <a:r>
              <a:rPr kumimoji="0" lang="en-US" altLang="en-US" sz="1100" b="1" i="0" u="none" strike="noStrike" kern="0" cap="none" spc="0" normalizeH="0" baseline="0" noProof="0" dirty="0">
                <a:ln>
                  <a:noFill/>
                </a:ln>
                <a:solidFill>
                  <a:schemeClr val="bg2"/>
                </a:solidFill>
                <a:effectLst/>
                <a:uLnTx/>
                <a:uFillTx/>
                <a:latin typeface="Poppins" pitchFamily="2" charset="77"/>
                <a:cs typeface="Poppins" pitchFamily="2" charset="77"/>
              </a:rPr>
              <a:t>fusion</a:t>
            </a:r>
            <a:r>
              <a:rPr kumimoji="0" lang="en-US" altLang="en-US" sz="1100" b="1" i="1" u="none" strike="noStrike" kern="0" cap="none" spc="0" normalizeH="0" baseline="0" noProof="0" dirty="0">
                <a:ln>
                  <a:noFill/>
                </a:ln>
                <a:solidFill>
                  <a:schemeClr val="bg2"/>
                </a:solidFill>
                <a:effectLst/>
                <a:uLnTx/>
                <a:uFillTx/>
                <a:latin typeface="Poppins" pitchFamily="2" charset="77"/>
                <a:cs typeface="Poppins" pitchFamily="2" charset="77"/>
              </a:rPr>
              <a:t> </a:t>
            </a:r>
          </a:p>
        </p:txBody>
      </p:sp>
      <p:sp>
        <p:nvSpPr>
          <p:cNvPr id="105" name="TextBox 9">
            <a:extLst>
              <a:ext uri="{FF2B5EF4-FFF2-40B4-BE49-F238E27FC236}">
                <a16:creationId xmlns:a16="http://schemas.microsoft.com/office/drawing/2014/main" id="{E51D5E1F-8B5A-68E7-AC5F-04A6EE471A51}"/>
              </a:ext>
            </a:extLst>
          </p:cNvPr>
          <p:cNvSpPr txBox="1">
            <a:spLocks noChangeArrowheads="1"/>
          </p:cNvSpPr>
          <p:nvPr/>
        </p:nvSpPr>
        <p:spPr bwMode="auto">
          <a:xfrm>
            <a:off x="8695449" y="5562234"/>
            <a:ext cx="914401"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Capmatinib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tepotinib</a:t>
            </a:r>
          </a:p>
        </p:txBody>
      </p:sp>
      <p:sp>
        <p:nvSpPr>
          <p:cNvPr id="106" name="TextBox 6">
            <a:extLst>
              <a:ext uri="{FF2B5EF4-FFF2-40B4-BE49-F238E27FC236}">
                <a16:creationId xmlns:a16="http://schemas.microsoft.com/office/drawing/2014/main" id="{06232E6E-1360-467E-1C6F-0DB67818882C}"/>
              </a:ext>
            </a:extLst>
          </p:cNvPr>
          <p:cNvSpPr txBox="1">
            <a:spLocks noChangeArrowheads="1"/>
          </p:cNvSpPr>
          <p:nvPr/>
        </p:nvSpPr>
        <p:spPr bwMode="auto">
          <a:xfrm>
            <a:off x="8695449" y="3309944"/>
            <a:ext cx="914401" cy="40126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spcBef>
                <a:spcPts val="0"/>
              </a:spcBef>
              <a:spcAft>
                <a:spcPts val="0"/>
              </a:spcAft>
              <a:buClr>
                <a:srgbClr val="8B3D9A"/>
              </a:buClr>
              <a:buSzTx/>
              <a:buFontTx/>
              <a:buNone/>
              <a:tabLst/>
              <a:defRPr kumimoji="0" sz="1200" b="1" i="1" u="none" strike="noStrike" kern="0" cap="none" spc="0" normalizeH="0" baseline="0">
                <a:ln>
                  <a:noFill/>
                </a:ln>
                <a:solidFill>
                  <a:srgbClr val="FFFFFF"/>
                </a:solidFill>
                <a:effectLst/>
                <a:uLnTx/>
                <a:uFillTx/>
                <a:latin typeface="Arial" charset="0"/>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MET</a:t>
            </a: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ex14</a:t>
            </a: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 </a:t>
            </a:r>
          </a:p>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skipping</a:t>
            </a:r>
          </a:p>
        </p:txBody>
      </p:sp>
      <p:cxnSp>
        <p:nvCxnSpPr>
          <p:cNvPr id="110" name="Straight Arrow Connector 109">
            <a:extLst>
              <a:ext uri="{FF2B5EF4-FFF2-40B4-BE49-F238E27FC236}">
                <a16:creationId xmlns:a16="http://schemas.microsoft.com/office/drawing/2014/main" id="{13C3A260-CF13-84D3-F334-1830853F1862}"/>
              </a:ext>
            </a:extLst>
          </p:cNvPr>
          <p:cNvCxnSpPr/>
          <p:nvPr/>
        </p:nvCxnSpPr>
        <p:spPr bwMode="auto">
          <a:xfrm>
            <a:off x="3589838" y="3124964"/>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19" name="Straight Arrow Connector 118">
            <a:extLst>
              <a:ext uri="{FF2B5EF4-FFF2-40B4-BE49-F238E27FC236}">
                <a16:creationId xmlns:a16="http://schemas.microsoft.com/office/drawing/2014/main" id="{0FB280AE-118D-078D-DDEF-B51DA4220F4B}"/>
              </a:ext>
            </a:extLst>
          </p:cNvPr>
          <p:cNvCxnSpPr>
            <a:cxnSpLocks/>
          </p:cNvCxnSpPr>
          <p:nvPr/>
        </p:nvCxnSpPr>
        <p:spPr bwMode="auto">
          <a:xfrm>
            <a:off x="4928517" y="3116037"/>
            <a:ext cx="0" cy="185892"/>
          </a:xfrm>
          <a:prstGeom prst="straightConnector1">
            <a:avLst/>
          </a:prstGeom>
          <a:noFill/>
          <a:ln w="28575" cap="flat" cmpd="sng" algn="ctr">
            <a:solidFill>
              <a:schemeClr val="tx1"/>
            </a:solidFill>
            <a:prstDash val="solid"/>
            <a:round/>
            <a:headEnd type="none" w="med" len="med"/>
            <a:tailEnd type="triangle"/>
          </a:ln>
          <a:effectLst/>
        </p:spPr>
      </p:cxnSp>
      <p:sp>
        <p:nvSpPr>
          <p:cNvPr id="122" name="TextBox 6">
            <a:extLst>
              <a:ext uri="{FF2B5EF4-FFF2-40B4-BE49-F238E27FC236}">
                <a16:creationId xmlns:a16="http://schemas.microsoft.com/office/drawing/2014/main" id="{E642B925-3099-2847-BE15-7156880974C2}"/>
              </a:ext>
            </a:extLst>
          </p:cNvPr>
          <p:cNvSpPr txBox="1">
            <a:spLocks noChangeArrowheads="1"/>
          </p:cNvSpPr>
          <p:nvPr/>
        </p:nvSpPr>
        <p:spPr bwMode="auto">
          <a:xfrm>
            <a:off x="9652658" y="3309944"/>
            <a:ext cx="843413" cy="24891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spcBef>
                <a:spcPts val="0"/>
              </a:spcBef>
              <a:spcAft>
                <a:spcPts val="0"/>
              </a:spcAft>
              <a:buClr>
                <a:srgbClr val="8B3D9A"/>
              </a:buClr>
              <a:buSzTx/>
              <a:buFontTx/>
              <a:buNone/>
              <a:tabLst/>
              <a:defRPr kumimoji="0" sz="1200" b="1" i="1" u="none" strike="noStrike" kern="0" cap="none" spc="0" normalizeH="0" baseline="0">
                <a:ln>
                  <a:noFill/>
                </a:ln>
                <a:solidFill>
                  <a:srgbClr val="FFFFFF"/>
                </a:solidFill>
                <a:effectLst/>
                <a:uLnTx/>
                <a:uFillTx/>
                <a:latin typeface="Arial" charset="0"/>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KRAS</a:t>
            </a: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 G12C</a:t>
            </a:r>
          </a:p>
        </p:txBody>
      </p:sp>
      <p:sp>
        <p:nvSpPr>
          <p:cNvPr id="123" name="TextBox 9">
            <a:extLst>
              <a:ext uri="{FF2B5EF4-FFF2-40B4-BE49-F238E27FC236}">
                <a16:creationId xmlns:a16="http://schemas.microsoft.com/office/drawing/2014/main" id="{8111CAE2-4D43-6165-0795-0CFEC959C55C}"/>
              </a:ext>
            </a:extLst>
          </p:cNvPr>
          <p:cNvSpPr txBox="1">
            <a:spLocks noChangeArrowheads="1"/>
          </p:cNvSpPr>
          <p:nvPr/>
        </p:nvSpPr>
        <p:spPr bwMode="auto">
          <a:xfrm>
            <a:off x="9651575" y="5562234"/>
            <a:ext cx="845578" cy="3731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Sotorasib or adagrasib </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sp>
        <p:nvSpPr>
          <p:cNvPr id="126" name="TextBox 9">
            <a:extLst>
              <a:ext uri="{FF2B5EF4-FFF2-40B4-BE49-F238E27FC236}">
                <a16:creationId xmlns:a16="http://schemas.microsoft.com/office/drawing/2014/main" id="{D19FDA76-6F9B-78F6-22E6-443B9ED9DE18}"/>
              </a:ext>
            </a:extLst>
          </p:cNvPr>
          <p:cNvSpPr txBox="1">
            <a:spLocks noChangeArrowheads="1"/>
          </p:cNvSpPr>
          <p:nvPr/>
        </p:nvSpPr>
        <p:spPr bwMode="auto">
          <a:xfrm>
            <a:off x="125492" y="5546533"/>
            <a:ext cx="1005840"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Amivantamab + platinum doublet CT</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cxnSp>
        <p:nvCxnSpPr>
          <p:cNvPr id="128" name="Elbow Connector 70">
            <a:extLst>
              <a:ext uri="{FF2B5EF4-FFF2-40B4-BE49-F238E27FC236}">
                <a16:creationId xmlns:a16="http://schemas.microsoft.com/office/drawing/2014/main" id="{D7642E81-2E18-1CFA-9749-B6C56DB01C68}"/>
              </a:ext>
            </a:extLst>
          </p:cNvPr>
          <p:cNvCxnSpPr>
            <a:cxnSpLocks/>
          </p:cNvCxnSpPr>
          <p:nvPr/>
        </p:nvCxnSpPr>
        <p:spPr>
          <a:xfrm rot="10800000" flipV="1">
            <a:off x="1724480" y="3119610"/>
            <a:ext cx="4292536" cy="194272"/>
          </a:xfrm>
          <a:prstGeom prst="bentConnector2">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0" name="Straight Arrow Connector 129">
            <a:extLst>
              <a:ext uri="{FF2B5EF4-FFF2-40B4-BE49-F238E27FC236}">
                <a16:creationId xmlns:a16="http://schemas.microsoft.com/office/drawing/2014/main" id="{0311C7D3-309B-59E6-9876-995ED4E7FE1C}"/>
              </a:ext>
            </a:extLst>
          </p:cNvPr>
          <p:cNvCxnSpPr>
            <a:cxnSpLocks/>
          </p:cNvCxnSpPr>
          <p:nvPr/>
        </p:nvCxnSpPr>
        <p:spPr>
          <a:xfrm>
            <a:off x="11068468" y="3539647"/>
            <a:ext cx="0" cy="20116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1" name="TextBox 6">
            <a:extLst>
              <a:ext uri="{FF2B5EF4-FFF2-40B4-BE49-F238E27FC236}">
                <a16:creationId xmlns:a16="http://schemas.microsoft.com/office/drawing/2014/main" id="{F3D9325F-02F2-CC61-CBC6-6B27C4084E30}"/>
              </a:ext>
            </a:extLst>
          </p:cNvPr>
          <p:cNvSpPr txBox="1">
            <a:spLocks noChangeArrowheads="1"/>
          </p:cNvSpPr>
          <p:nvPr/>
        </p:nvSpPr>
        <p:spPr bwMode="auto">
          <a:xfrm>
            <a:off x="10780975" y="3309944"/>
            <a:ext cx="569689" cy="24891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spcBef>
                <a:spcPts val="0"/>
              </a:spcBef>
              <a:spcAft>
                <a:spcPts val="0"/>
              </a:spcAft>
              <a:buClr>
                <a:srgbClr val="8B3D9A"/>
              </a:buClr>
              <a:buSzTx/>
              <a:buFontTx/>
              <a:buNone/>
              <a:tabLst/>
              <a:defRPr kumimoji="0" sz="1200" b="1" i="1" u="none" strike="noStrike" kern="0" cap="none" spc="0" normalizeH="0" baseline="0">
                <a:ln>
                  <a:noFill/>
                </a:ln>
                <a:solidFill>
                  <a:srgbClr val="FFFFFF"/>
                </a:solidFill>
                <a:effectLst/>
                <a:uLnTx/>
                <a:uFillTx/>
                <a:latin typeface="Arial" charset="0"/>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HER2</a:t>
            </a:r>
            <a:endPar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132" name="TextBox 9">
            <a:extLst>
              <a:ext uri="{FF2B5EF4-FFF2-40B4-BE49-F238E27FC236}">
                <a16:creationId xmlns:a16="http://schemas.microsoft.com/office/drawing/2014/main" id="{C22AC975-B4B9-987D-D4BF-04088E255675}"/>
              </a:ext>
            </a:extLst>
          </p:cNvPr>
          <p:cNvSpPr txBox="1">
            <a:spLocks noChangeArrowheads="1"/>
          </p:cNvSpPr>
          <p:nvPr/>
        </p:nvSpPr>
        <p:spPr bwMode="auto">
          <a:xfrm>
            <a:off x="10600169" y="5562234"/>
            <a:ext cx="931301" cy="511679"/>
          </a:xfrm>
          <a:prstGeom prst="rect">
            <a:avLst/>
          </a:prstGeom>
          <a:solidFill>
            <a:schemeClr val="accent3"/>
          </a:solidFill>
          <a:ln>
            <a:noFill/>
          </a:ln>
        </p:spPr>
        <p:txBody>
          <a:bodyPr wrap="square" lIns="0" rIns="0" anchor="ctr">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T-DXd Zongertinib Sevabertinib</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cxnSp>
        <p:nvCxnSpPr>
          <p:cNvPr id="133" name="Straight Arrow Connector 132">
            <a:extLst>
              <a:ext uri="{FF2B5EF4-FFF2-40B4-BE49-F238E27FC236}">
                <a16:creationId xmlns:a16="http://schemas.microsoft.com/office/drawing/2014/main" id="{1FB93DAC-2CF9-6D99-DA68-1162820F5226}"/>
              </a:ext>
            </a:extLst>
          </p:cNvPr>
          <p:cNvCxnSpPr>
            <a:cxnSpLocks/>
          </p:cNvCxnSpPr>
          <p:nvPr/>
        </p:nvCxnSpPr>
        <p:spPr bwMode="auto">
          <a:xfrm>
            <a:off x="6034554" y="3123975"/>
            <a:ext cx="0" cy="184029"/>
          </a:xfrm>
          <a:prstGeom prst="straightConnector1">
            <a:avLst/>
          </a:prstGeom>
          <a:noFill/>
          <a:ln w="28575" cap="flat" cmpd="sng" algn="ctr">
            <a:solidFill>
              <a:schemeClr val="tx1"/>
            </a:solidFill>
            <a:prstDash val="solid"/>
            <a:round/>
            <a:headEnd type="none" w="med" len="med"/>
            <a:tailEnd type="triangle"/>
          </a:ln>
          <a:effectLst/>
        </p:spPr>
      </p:cxnSp>
      <p:cxnSp>
        <p:nvCxnSpPr>
          <p:cNvPr id="134" name="Straight Arrow Connector 133">
            <a:extLst>
              <a:ext uri="{FF2B5EF4-FFF2-40B4-BE49-F238E27FC236}">
                <a16:creationId xmlns:a16="http://schemas.microsoft.com/office/drawing/2014/main" id="{75F06F96-92CF-8C58-B472-83B723DAC1E9}"/>
              </a:ext>
            </a:extLst>
          </p:cNvPr>
          <p:cNvCxnSpPr>
            <a:cxnSpLocks/>
          </p:cNvCxnSpPr>
          <p:nvPr/>
        </p:nvCxnSpPr>
        <p:spPr bwMode="auto">
          <a:xfrm>
            <a:off x="8185050" y="3123975"/>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35" name="Straight Arrow Connector 134">
            <a:extLst>
              <a:ext uri="{FF2B5EF4-FFF2-40B4-BE49-F238E27FC236}">
                <a16:creationId xmlns:a16="http://schemas.microsoft.com/office/drawing/2014/main" id="{C4123C31-A4C2-658C-A045-0DED56E7F655}"/>
              </a:ext>
            </a:extLst>
          </p:cNvPr>
          <p:cNvCxnSpPr>
            <a:cxnSpLocks/>
          </p:cNvCxnSpPr>
          <p:nvPr/>
        </p:nvCxnSpPr>
        <p:spPr bwMode="auto">
          <a:xfrm>
            <a:off x="9152649" y="3123975"/>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36" name="Straight Arrow Connector 135">
            <a:extLst>
              <a:ext uri="{FF2B5EF4-FFF2-40B4-BE49-F238E27FC236}">
                <a16:creationId xmlns:a16="http://schemas.microsoft.com/office/drawing/2014/main" id="{8C549271-657F-1B79-564D-7405D44F5B4B}"/>
              </a:ext>
            </a:extLst>
          </p:cNvPr>
          <p:cNvCxnSpPr>
            <a:cxnSpLocks/>
          </p:cNvCxnSpPr>
          <p:nvPr/>
        </p:nvCxnSpPr>
        <p:spPr bwMode="auto">
          <a:xfrm>
            <a:off x="7133248" y="3123975"/>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37" name="Straight Connector 136">
            <a:extLst>
              <a:ext uri="{FF2B5EF4-FFF2-40B4-BE49-F238E27FC236}">
                <a16:creationId xmlns:a16="http://schemas.microsoft.com/office/drawing/2014/main" id="{0D1C004F-B707-651D-DAB9-1327EDF14AD7}"/>
              </a:ext>
            </a:extLst>
          </p:cNvPr>
          <p:cNvCxnSpPr>
            <a:cxnSpLocks/>
          </p:cNvCxnSpPr>
          <p:nvPr/>
        </p:nvCxnSpPr>
        <p:spPr bwMode="auto">
          <a:xfrm>
            <a:off x="3143795" y="3118812"/>
            <a:ext cx="7933508" cy="0"/>
          </a:xfrm>
          <a:prstGeom prst="line">
            <a:avLst/>
          </a:prstGeom>
          <a:noFill/>
          <a:ln w="28575" cap="flat" cmpd="sng" algn="ctr">
            <a:solidFill>
              <a:schemeClr val="tx1"/>
            </a:solidFill>
            <a:prstDash val="solid"/>
            <a:round/>
            <a:headEnd type="none" w="med" len="med"/>
            <a:tailEnd type="none" w="med" len="med"/>
          </a:ln>
          <a:effectLst/>
        </p:spPr>
      </p:cxnSp>
      <p:cxnSp>
        <p:nvCxnSpPr>
          <p:cNvPr id="138" name="Straight Arrow Connector 137">
            <a:extLst>
              <a:ext uri="{FF2B5EF4-FFF2-40B4-BE49-F238E27FC236}">
                <a16:creationId xmlns:a16="http://schemas.microsoft.com/office/drawing/2014/main" id="{34CCDADA-2955-7C76-512B-AB5CCB3CFADD}"/>
              </a:ext>
            </a:extLst>
          </p:cNvPr>
          <p:cNvCxnSpPr>
            <a:cxnSpLocks/>
          </p:cNvCxnSpPr>
          <p:nvPr/>
        </p:nvCxnSpPr>
        <p:spPr bwMode="auto">
          <a:xfrm>
            <a:off x="10074364" y="3123975"/>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39" name="Straight Arrow Connector 138">
            <a:extLst>
              <a:ext uri="{FF2B5EF4-FFF2-40B4-BE49-F238E27FC236}">
                <a16:creationId xmlns:a16="http://schemas.microsoft.com/office/drawing/2014/main" id="{B27BA617-C4E4-C4DC-829E-F7A56944C56E}"/>
              </a:ext>
            </a:extLst>
          </p:cNvPr>
          <p:cNvCxnSpPr>
            <a:cxnSpLocks/>
          </p:cNvCxnSpPr>
          <p:nvPr/>
        </p:nvCxnSpPr>
        <p:spPr bwMode="auto">
          <a:xfrm>
            <a:off x="11065819" y="3123975"/>
            <a:ext cx="0" cy="185892"/>
          </a:xfrm>
          <a:prstGeom prst="straightConnector1">
            <a:avLst/>
          </a:prstGeom>
          <a:noFill/>
          <a:ln w="28575" cap="flat" cmpd="sng" algn="ctr">
            <a:solidFill>
              <a:schemeClr val="tx1"/>
            </a:solidFill>
            <a:prstDash val="solid"/>
            <a:round/>
            <a:headEnd type="none" w="med" len="med"/>
            <a:tailEnd type="triangle"/>
          </a:ln>
          <a:effectLst/>
        </p:spPr>
      </p:cxnSp>
      <p:sp>
        <p:nvSpPr>
          <p:cNvPr id="140" name="TextBox 139">
            <a:extLst>
              <a:ext uri="{FF2B5EF4-FFF2-40B4-BE49-F238E27FC236}">
                <a16:creationId xmlns:a16="http://schemas.microsoft.com/office/drawing/2014/main" id="{50386837-CCBD-C752-3977-684BC4DBF523}"/>
              </a:ext>
            </a:extLst>
          </p:cNvPr>
          <p:cNvSpPr txBox="1"/>
          <p:nvPr/>
        </p:nvSpPr>
        <p:spPr>
          <a:xfrm>
            <a:off x="4457209" y="2573268"/>
            <a:ext cx="3017837" cy="401264"/>
          </a:xfrm>
          <a:prstGeom prst="rect">
            <a:avLst/>
          </a:prstGeom>
          <a:solidFill>
            <a:schemeClr val="accent1"/>
          </a:solidFill>
        </p:spPr>
        <p:txBody>
          <a:bodyPr wrap="square">
            <a:spAutoFit/>
          </a:body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t>Advanced NSCLC </a:t>
            </a:r>
            <a:b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br>
            <a: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t>(Molecular Biomarker Positive)</a:t>
            </a:r>
          </a:p>
        </p:txBody>
      </p:sp>
      <p:sp>
        <p:nvSpPr>
          <p:cNvPr id="141" name="TextBox 9">
            <a:extLst>
              <a:ext uri="{FF2B5EF4-FFF2-40B4-BE49-F238E27FC236}">
                <a16:creationId xmlns:a16="http://schemas.microsoft.com/office/drawing/2014/main" id="{DFE60827-A693-EDD4-0795-13DB0C0AF249}"/>
              </a:ext>
            </a:extLst>
          </p:cNvPr>
          <p:cNvSpPr txBox="1">
            <a:spLocks noChangeArrowheads="1"/>
          </p:cNvSpPr>
          <p:nvPr/>
        </p:nvSpPr>
        <p:spPr bwMode="auto">
          <a:xfrm>
            <a:off x="8695449" y="3800906"/>
            <a:ext cx="914401" cy="9271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Platinum-doublet CT ± ICI, c</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apmatinib,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tepotinib</a:t>
            </a:r>
          </a:p>
        </p:txBody>
      </p:sp>
      <p:sp>
        <p:nvSpPr>
          <p:cNvPr id="142" name="TextBox 141">
            <a:extLst>
              <a:ext uri="{FF2B5EF4-FFF2-40B4-BE49-F238E27FC236}">
                <a16:creationId xmlns:a16="http://schemas.microsoft.com/office/drawing/2014/main" id="{8E5FB010-AAB1-CFA8-A65F-554BE77A6A51}"/>
              </a:ext>
            </a:extLst>
          </p:cNvPr>
          <p:cNvSpPr txBox="1"/>
          <p:nvPr/>
        </p:nvSpPr>
        <p:spPr bwMode="auto">
          <a:xfrm>
            <a:off x="7782350" y="2640283"/>
            <a:ext cx="7200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1" dirty="0">
                <a:latin typeface="Poppins" pitchFamily="2" charset="77"/>
                <a:cs typeface="Poppins" pitchFamily="2" charset="77"/>
              </a:rPr>
              <a:t>2025*</a:t>
            </a:r>
          </a:p>
        </p:txBody>
      </p:sp>
      <p:sp>
        <p:nvSpPr>
          <p:cNvPr id="143" name="TextBox 9">
            <a:extLst>
              <a:ext uri="{FF2B5EF4-FFF2-40B4-BE49-F238E27FC236}">
                <a16:creationId xmlns:a16="http://schemas.microsoft.com/office/drawing/2014/main" id="{AD50DC54-8CA9-5907-46B2-F74674FDC5EF}"/>
              </a:ext>
            </a:extLst>
          </p:cNvPr>
          <p:cNvSpPr txBox="1">
            <a:spLocks noChangeArrowheads="1"/>
          </p:cNvSpPr>
          <p:nvPr/>
        </p:nvSpPr>
        <p:spPr bwMode="auto">
          <a:xfrm>
            <a:off x="6601018" y="3800906"/>
            <a:ext cx="1072728" cy="7886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Entrectinib, larotrectinib, repotrectinib or</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platinum-doublet CT ± ICI</a:t>
            </a:r>
            <a:endPar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144" name="TextBox 9">
            <a:extLst>
              <a:ext uri="{FF2B5EF4-FFF2-40B4-BE49-F238E27FC236}">
                <a16:creationId xmlns:a16="http://schemas.microsoft.com/office/drawing/2014/main" id="{354C41EE-BC6B-0E3B-6B65-3A2DBD05410B}"/>
              </a:ext>
            </a:extLst>
          </p:cNvPr>
          <p:cNvSpPr txBox="1">
            <a:spLocks noChangeArrowheads="1"/>
          </p:cNvSpPr>
          <p:nvPr/>
        </p:nvSpPr>
        <p:spPr bwMode="auto">
          <a:xfrm>
            <a:off x="10612974" y="3800906"/>
            <a:ext cx="905691"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Platinum-doublet CT </a:t>
            </a:r>
            <a:br>
              <a:rPr lang="en-US" altLang="en-US" sz="1000" b="0" kern="0" dirty="0">
                <a:solidFill>
                  <a:schemeClr val="bg2"/>
                </a:solidFill>
                <a:latin typeface="Poppins" pitchFamily="2" charset="77"/>
                <a:cs typeface="Poppins" pitchFamily="2" charset="77"/>
              </a:rPr>
            </a:br>
            <a:r>
              <a:rPr lang="en-US" altLang="en-US" sz="1000" b="0" kern="0" dirty="0">
                <a:solidFill>
                  <a:schemeClr val="bg2"/>
                </a:solidFill>
                <a:latin typeface="Poppins" pitchFamily="2" charset="77"/>
                <a:cs typeface="Poppins" pitchFamily="2" charset="77"/>
              </a:rPr>
              <a:t>± ICI</a:t>
            </a:r>
            <a:endPar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145" name="TextBox 6">
            <a:extLst>
              <a:ext uri="{FF2B5EF4-FFF2-40B4-BE49-F238E27FC236}">
                <a16:creationId xmlns:a16="http://schemas.microsoft.com/office/drawing/2014/main" id="{8D6E5B65-D032-EEE7-FF0B-C152529DC119}"/>
              </a:ext>
            </a:extLst>
          </p:cNvPr>
          <p:cNvSpPr txBox="1">
            <a:spLocks noChangeArrowheads="1"/>
          </p:cNvSpPr>
          <p:nvPr/>
        </p:nvSpPr>
        <p:spPr bwMode="auto">
          <a:xfrm>
            <a:off x="125492" y="3800318"/>
            <a:ext cx="1005840" cy="401264"/>
          </a:xfrm>
          <a:prstGeom prst="rect">
            <a:avLst/>
          </a:prstGeom>
          <a:solidFill>
            <a:schemeClr val="accent6"/>
          </a:solidFill>
          <a:ln>
            <a:noFill/>
          </a:ln>
        </p:spPr>
        <p:txBody>
          <a:bodyPr wrap="square" lIns="0" rIns="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del19 or </a:t>
            </a:r>
            <a:b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b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L858R</a:t>
            </a:r>
          </a:p>
        </p:txBody>
      </p:sp>
      <p:sp>
        <p:nvSpPr>
          <p:cNvPr id="147" name="TextBox 6">
            <a:extLst>
              <a:ext uri="{FF2B5EF4-FFF2-40B4-BE49-F238E27FC236}">
                <a16:creationId xmlns:a16="http://schemas.microsoft.com/office/drawing/2014/main" id="{FE121ED4-3A10-C859-FEEA-92109A72E9DC}"/>
              </a:ext>
            </a:extLst>
          </p:cNvPr>
          <p:cNvSpPr txBox="1">
            <a:spLocks noChangeArrowheads="1"/>
          </p:cNvSpPr>
          <p:nvPr/>
        </p:nvSpPr>
        <p:spPr bwMode="auto">
          <a:xfrm>
            <a:off x="2125729" y="3800318"/>
            <a:ext cx="684453" cy="248914"/>
          </a:xfrm>
          <a:prstGeom prst="rect">
            <a:avLst/>
          </a:prstGeom>
          <a:solidFill>
            <a:schemeClr val="accent6"/>
          </a:solidFill>
          <a:ln>
            <a:noFill/>
          </a:ln>
        </p:spPr>
        <p:txBody>
          <a:bodyPr wrap="square" lIns="0" rIns="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ex20ins</a:t>
            </a:r>
          </a:p>
        </p:txBody>
      </p:sp>
      <p:cxnSp>
        <p:nvCxnSpPr>
          <p:cNvPr id="149" name="Straight Arrow Connector 148">
            <a:extLst>
              <a:ext uri="{FF2B5EF4-FFF2-40B4-BE49-F238E27FC236}">
                <a16:creationId xmlns:a16="http://schemas.microsoft.com/office/drawing/2014/main" id="{6225A1C4-AF1E-E07F-E798-202CADA09ECD}"/>
              </a:ext>
            </a:extLst>
          </p:cNvPr>
          <p:cNvCxnSpPr>
            <a:cxnSpLocks/>
          </p:cNvCxnSpPr>
          <p:nvPr/>
        </p:nvCxnSpPr>
        <p:spPr bwMode="auto">
          <a:xfrm>
            <a:off x="624095" y="4170689"/>
            <a:ext cx="8634" cy="1375844"/>
          </a:xfrm>
          <a:prstGeom prst="straightConnector1">
            <a:avLst/>
          </a:prstGeom>
          <a:noFill/>
          <a:ln w="28575" cap="flat" cmpd="sng" algn="ctr">
            <a:solidFill>
              <a:schemeClr val="tx1"/>
            </a:solidFill>
            <a:prstDash val="solid"/>
            <a:round/>
            <a:headEnd type="none" w="med" len="med"/>
            <a:tailEnd type="triangle"/>
          </a:ln>
          <a:effectLst/>
        </p:spPr>
      </p:cxnSp>
      <p:sp>
        <p:nvSpPr>
          <p:cNvPr id="150" name="TextBox 9">
            <a:extLst>
              <a:ext uri="{FF2B5EF4-FFF2-40B4-BE49-F238E27FC236}">
                <a16:creationId xmlns:a16="http://schemas.microsoft.com/office/drawing/2014/main" id="{D1C0CE71-8F03-EB58-5435-8AF8230B445B}"/>
              </a:ext>
            </a:extLst>
          </p:cNvPr>
          <p:cNvSpPr txBox="1">
            <a:spLocks noChangeArrowheads="1"/>
          </p:cNvSpPr>
          <p:nvPr/>
        </p:nvSpPr>
        <p:spPr bwMode="auto">
          <a:xfrm>
            <a:off x="2125729" y="4406109"/>
            <a:ext cx="996526"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Amivantamab + platinum doublet CT</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sp>
        <p:nvSpPr>
          <p:cNvPr id="151" name="TextBox 9">
            <a:extLst>
              <a:ext uri="{FF2B5EF4-FFF2-40B4-BE49-F238E27FC236}">
                <a16:creationId xmlns:a16="http://schemas.microsoft.com/office/drawing/2014/main" id="{56B43894-E62D-36D4-A748-DBE76BAE2F03}"/>
              </a:ext>
            </a:extLst>
          </p:cNvPr>
          <p:cNvSpPr txBox="1">
            <a:spLocks noChangeArrowheads="1"/>
          </p:cNvSpPr>
          <p:nvPr/>
        </p:nvSpPr>
        <p:spPr bwMode="auto">
          <a:xfrm>
            <a:off x="125492" y="4406109"/>
            <a:ext cx="1005840" cy="9271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ct val="35000"/>
              </a:spcBef>
              <a:spcAft>
                <a:spcPct val="2500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Osimertinib, lazertinib erlotinib, afatinib, gefitinib, or dacomitinib</a:t>
            </a:r>
          </a:p>
        </p:txBody>
      </p:sp>
      <p:sp>
        <p:nvSpPr>
          <p:cNvPr id="152" name="TextBox 9">
            <a:extLst>
              <a:ext uri="{FF2B5EF4-FFF2-40B4-BE49-F238E27FC236}">
                <a16:creationId xmlns:a16="http://schemas.microsoft.com/office/drawing/2014/main" id="{B5379D6F-8BB4-59AD-F043-E541455E386E}"/>
              </a:ext>
            </a:extLst>
          </p:cNvPr>
          <p:cNvSpPr txBox="1">
            <a:spLocks noChangeArrowheads="1"/>
          </p:cNvSpPr>
          <p:nvPr/>
        </p:nvSpPr>
        <p:spPr bwMode="auto">
          <a:xfrm>
            <a:off x="2125729" y="5605473"/>
            <a:ext cx="1164868"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Amivantamab (after 1L CT), sunvozertinib</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sp>
        <p:nvSpPr>
          <p:cNvPr id="154" name="TextBox 6">
            <a:extLst>
              <a:ext uri="{FF2B5EF4-FFF2-40B4-BE49-F238E27FC236}">
                <a16:creationId xmlns:a16="http://schemas.microsoft.com/office/drawing/2014/main" id="{A5567306-90E5-4657-85D3-3AD31219FE11}"/>
              </a:ext>
            </a:extLst>
          </p:cNvPr>
          <p:cNvSpPr txBox="1">
            <a:spLocks noChangeArrowheads="1"/>
          </p:cNvSpPr>
          <p:nvPr/>
        </p:nvSpPr>
        <p:spPr bwMode="auto">
          <a:xfrm>
            <a:off x="1181298" y="3800318"/>
            <a:ext cx="900609" cy="401264"/>
          </a:xfrm>
          <a:prstGeom prst="rect">
            <a:avLst/>
          </a:prstGeom>
          <a:solidFill>
            <a:schemeClr val="accent6"/>
          </a:solidFill>
          <a:ln>
            <a:noFill/>
          </a:ln>
        </p:spPr>
        <p:txBody>
          <a:bodyPr wrap="square" lIns="0" rIns="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lang="en-US" altLang="en-US" sz="1100" kern="0" dirty="0">
                <a:solidFill>
                  <a:schemeClr val="bg2"/>
                </a:solidFill>
                <a:latin typeface="Poppins" pitchFamily="2" charset="77"/>
                <a:cs typeface="Poppins" pitchFamily="2" charset="77"/>
              </a:rPr>
              <a:t>S768I, L861Q ± G719X</a:t>
            </a:r>
            <a:endPar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156" name="TextBox 9">
            <a:extLst>
              <a:ext uri="{FF2B5EF4-FFF2-40B4-BE49-F238E27FC236}">
                <a16:creationId xmlns:a16="http://schemas.microsoft.com/office/drawing/2014/main" id="{1371DC1B-C4B5-769A-127E-6CEE491419B3}"/>
              </a:ext>
            </a:extLst>
          </p:cNvPr>
          <p:cNvSpPr txBox="1">
            <a:spLocks noChangeArrowheads="1"/>
          </p:cNvSpPr>
          <p:nvPr/>
        </p:nvSpPr>
        <p:spPr bwMode="auto">
          <a:xfrm>
            <a:off x="1160011" y="4406109"/>
            <a:ext cx="943182" cy="7886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lvl="0" defTabSz="914126">
              <a:defRPr/>
            </a:pPr>
            <a:r>
              <a:rPr lang="en-US" altLang="en-US" sz="1000" b="0" kern="0" dirty="0">
                <a:solidFill>
                  <a:schemeClr val="bg2"/>
                </a:solidFill>
                <a:latin typeface="Poppins" pitchFamily="2" charset="77"/>
                <a:cs typeface="Poppins" pitchFamily="2" charset="77"/>
              </a:rPr>
              <a:t>Afatinib, o</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simertinib, erlotinib, gefitinib, or dacomitinib</a:t>
            </a:r>
          </a:p>
        </p:txBody>
      </p:sp>
      <p:cxnSp>
        <p:nvCxnSpPr>
          <p:cNvPr id="157" name="Straight Arrow Connector 156">
            <a:extLst>
              <a:ext uri="{FF2B5EF4-FFF2-40B4-BE49-F238E27FC236}">
                <a16:creationId xmlns:a16="http://schemas.microsoft.com/office/drawing/2014/main" id="{C1468CCD-3DD8-5530-FC6F-794691C74139}"/>
              </a:ext>
            </a:extLst>
          </p:cNvPr>
          <p:cNvCxnSpPr>
            <a:cxnSpLocks/>
          </p:cNvCxnSpPr>
          <p:nvPr/>
        </p:nvCxnSpPr>
        <p:spPr bwMode="auto">
          <a:xfrm>
            <a:off x="1631602" y="4201582"/>
            <a:ext cx="0" cy="204955"/>
          </a:xfrm>
          <a:prstGeom prst="straightConnector1">
            <a:avLst/>
          </a:prstGeom>
          <a:noFill/>
          <a:ln w="28575" cap="flat" cmpd="sng" algn="ctr">
            <a:solidFill>
              <a:schemeClr val="tx1"/>
            </a:solidFill>
            <a:prstDash val="solid"/>
            <a:round/>
            <a:headEnd type="none" w="med" len="med"/>
            <a:tailEnd type="triangle"/>
          </a:ln>
          <a:effectLst/>
        </p:spPr>
      </p:cxnSp>
      <p:sp>
        <p:nvSpPr>
          <p:cNvPr id="158" name="TextBox 157">
            <a:extLst>
              <a:ext uri="{FF2B5EF4-FFF2-40B4-BE49-F238E27FC236}">
                <a16:creationId xmlns:a16="http://schemas.microsoft.com/office/drawing/2014/main" id="{F6BF465D-11AE-3434-0FA6-B68DD0F77E4F}"/>
              </a:ext>
            </a:extLst>
          </p:cNvPr>
          <p:cNvSpPr txBox="1"/>
          <p:nvPr/>
        </p:nvSpPr>
        <p:spPr bwMode="auto">
          <a:xfrm>
            <a:off x="8673737" y="2185738"/>
            <a:ext cx="334967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dirty="0">
                <a:latin typeface="Poppins" pitchFamily="2" charset="77"/>
                <a:cs typeface="Poppins" pitchFamily="2" charset="77"/>
              </a:rPr>
              <a:t>*Other targetable biomarkers include: </a:t>
            </a:r>
            <a:r>
              <a:rPr lang="en-US" sz="1100" i="1" dirty="0">
                <a:latin typeface="Poppins" pitchFamily="2" charset="77"/>
                <a:cs typeface="Poppins" pitchFamily="2" charset="77"/>
              </a:rPr>
              <a:t>NRG1</a:t>
            </a:r>
            <a:r>
              <a:rPr lang="en-US" sz="1100" dirty="0">
                <a:latin typeface="Poppins" pitchFamily="2" charset="77"/>
                <a:cs typeface="Poppins" pitchFamily="2" charset="77"/>
              </a:rPr>
              <a:t> fusion (zenocutuzumab), PD-L1 ≥1%, PD-L1 &lt;1%</a:t>
            </a:r>
          </a:p>
        </p:txBody>
      </p:sp>
      <p:sp>
        <p:nvSpPr>
          <p:cNvPr id="164" name="Rectangle 163">
            <a:extLst>
              <a:ext uri="{FF2B5EF4-FFF2-40B4-BE49-F238E27FC236}">
                <a16:creationId xmlns:a16="http://schemas.microsoft.com/office/drawing/2014/main" id="{DD99EC15-49E6-CE4A-9BB7-9098B6BBFA40}"/>
              </a:ext>
            </a:extLst>
          </p:cNvPr>
          <p:cNvSpPr/>
          <p:nvPr/>
        </p:nvSpPr>
        <p:spPr>
          <a:xfrm>
            <a:off x="10532864" y="2969623"/>
            <a:ext cx="1554634" cy="3413760"/>
          </a:xfrm>
          <a:prstGeom prst="rect">
            <a:avLst/>
          </a:prstGeom>
          <a:noFill/>
          <a:ln w="158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7595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5F79C1-DC23-795F-A49B-251E55C38205}"/>
            </a:ext>
          </a:extLst>
        </p:cNvPr>
        <p:cNvGrpSpPr/>
        <p:nvPr/>
      </p:nvGrpSpPr>
      <p:grpSpPr>
        <a:xfrm>
          <a:off x="0" y="0"/>
          <a:ext cx="0" cy="0"/>
          <a:chOff x="0" y="0"/>
          <a:chExt cx="0" cy="0"/>
        </a:xfrm>
      </p:grpSpPr>
      <p:cxnSp>
        <p:nvCxnSpPr>
          <p:cNvPr id="146" name="Straight Arrow Connector 145">
            <a:extLst>
              <a:ext uri="{FF2B5EF4-FFF2-40B4-BE49-F238E27FC236}">
                <a16:creationId xmlns:a16="http://schemas.microsoft.com/office/drawing/2014/main" id="{8A7F21BC-4ABE-F2E8-A083-54AB03C6F830}"/>
              </a:ext>
            </a:extLst>
          </p:cNvPr>
          <p:cNvCxnSpPr>
            <a:cxnSpLocks/>
          </p:cNvCxnSpPr>
          <p:nvPr/>
        </p:nvCxnSpPr>
        <p:spPr bwMode="auto">
          <a:xfrm flipH="1">
            <a:off x="928336" y="3536210"/>
            <a:ext cx="440446" cy="194437"/>
          </a:xfrm>
          <a:prstGeom prst="straightConnector1">
            <a:avLst/>
          </a:prstGeom>
          <a:noFill/>
          <a:ln w="28575" cap="flat" cmpd="sng" algn="ctr">
            <a:solidFill>
              <a:schemeClr val="tx1"/>
            </a:solidFill>
            <a:prstDash val="solid"/>
            <a:round/>
            <a:headEnd type="none" w="med" len="med"/>
            <a:tailEnd type="triangle"/>
          </a:ln>
          <a:effectLst/>
        </p:spPr>
      </p:cxnSp>
      <p:cxnSp>
        <p:nvCxnSpPr>
          <p:cNvPr id="148" name="Straight Arrow Connector 147">
            <a:extLst>
              <a:ext uri="{FF2B5EF4-FFF2-40B4-BE49-F238E27FC236}">
                <a16:creationId xmlns:a16="http://schemas.microsoft.com/office/drawing/2014/main" id="{34C47855-8660-C44E-2F66-307B365F0B01}"/>
              </a:ext>
            </a:extLst>
          </p:cNvPr>
          <p:cNvCxnSpPr>
            <a:cxnSpLocks/>
          </p:cNvCxnSpPr>
          <p:nvPr/>
        </p:nvCxnSpPr>
        <p:spPr bwMode="auto">
          <a:xfrm>
            <a:off x="1956067" y="3536210"/>
            <a:ext cx="469838" cy="205588"/>
          </a:xfrm>
          <a:prstGeom prst="straightConnector1">
            <a:avLst/>
          </a:prstGeom>
          <a:noFill/>
          <a:ln w="28575" cap="flat" cmpd="sng" algn="ctr">
            <a:solidFill>
              <a:schemeClr val="tx1"/>
            </a:solidFill>
            <a:prstDash val="solid"/>
            <a:round/>
            <a:headEnd type="none" w="med" len="med"/>
            <a:tailEnd type="triangle"/>
          </a:ln>
          <a:effectLst/>
        </p:spPr>
      </p:cxnSp>
      <p:cxnSp>
        <p:nvCxnSpPr>
          <p:cNvPr id="155" name="Straight Arrow Connector 154">
            <a:extLst>
              <a:ext uri="{FF2B5EF4-FFF2-40B4-BE49-F238E27FC236}">
                <a16:creationId xmlns:a16="http://schemas.microsoft.com/office/drawing/2014/main" id="{A4E87495-C226-C8BE-7CAC-84E6AF0085F8}"/>
              </a:ext>
            </a:extLst>
          </p:cNvPr>
          <p:cNvCxnSpPr>
            <a:cxnSpLocks/>
          </p:cNvCxnSpPr>
          <p:nvPr/>
        </p:nvCxnSpPr>
        <p:spPr bwMode="auto">
          <a:xfrm>
            <a:off x="1723811" y="3531355"/>
            <a:ext cx="0" cy="248165"/>
          </a:xfrm>
          <a:prstGeom prst="straightConnector1">
            <a:avLst/>
          </a:prstGeom>
          <a:noFill/>
          <a:ln w="28575" cap="flat" cmpd="sng" algn="ctr">
            <a:solidFill>
              <a:schemeClr val="tx1"/>
            </a:solidFill>
            <a:prstDash val="solid"/>
            <a:round/>
            <a:headEnd type="none" w="med" len="med"/>
            <a:tailEnd type="triangle"/>
          </a:ln>
          <a:effectLst/>
        </p:spPr>
      </p:cxnSp>
      <p:cxnSp>
        <p:nvCxnSpPr>
          <p:cNvPr id="170" name="Straight Connector 169">
            <a:extLst>
              <a:ext uri="{FF2B5EF4-FFF2-40B4-BE49-F238E27FC236}">
                <a16:creationId xmlns:a16="http://schemas.microsoft.com/office/drawing/2014/main" id="{1D081C08-030D-566D-222B-440390B7C051}"/>
              </a:ext>
            </a:extLst>
          </p:cNvPr>
          <p:cNvCxnSpPr>
            <a:cxnSpLocks/>
          </p:cNvCxnSpPr>
          <p:nvPr/>
        </p:nvCxnSpPr>
        <p:spPr bwMode="auto">
          <a:xfrm>
            <a:off x="5964799" y="2915799"/>
            <a:ext cx="0" cy="208625"/>
          </a:xfrm>
          <a:prstGeom prst="line">
            <a:avLst/>
          </a:prstGeom>
          <a:noFill/>
          <a:ln w="28575" cap="flat" cmpd="sng" algn="ctr">
            <a:solidFill>
              <a:schemeClr val="tx1"/>
            </a:solidFill>
            <a:prstDash val="solid"/>
            <a:round/>
            <a:headEnd type="none" w="med" len="med"/>
            <a:tailEnd type="none" w="med" len="med"/>
          </a:ln>
          <a:effectLst/>
        </p:spPr>
      </p:cxnSp>
      <p:sp>
        <p:nvSpPr>
          <p:cNvPr id="2" name="Title 1">
            <a:extLst>
              <a:ext uri="{FF2B5EF4-FFF2-40B4-BE49-F238E27FC236}">
                <a16:creationId xmlns:a16="http://schemas.microsoft.com/office/drawing/2014/main" id="{65ABE4A0-215A-A360-334E-DEF8C1D25BF1}"/>
              </a:ext>
            </a:extLst>
          </p:cNvPr>
          <p:cNvSpPr>
            <a:spLocks noGrp="1"/>
          </p:cNvSpPr>
          <p:nvPr>
            <p:ph type="title"/>
          </p:nvPr>
        </p:nvSpPr>
        <p:spPr>
          <a:xfrm>
            <a:off x="231078" y="535756"/>
            <a:ext cx="11740260" cy="492944"/>
          </a:xfrm>
        </p:spPr>
        <p:txBody>
          <a:bodyPr/>
          <a:lstStyle/>
          <a:p>
            <a:r>
              <a:rPr lang="en-US" dirty="0"/>
              <a:t>Reexamine the Absence of Driver Mutations: </a:t>
            </a:r>
            <a:br>
              <a:rPr lang="en-US" dirty="0"/>
            </a:br>
            <a:r>
              <a:rPr lang="en-US" dirty="0"/>
              <a:t>ESMO/NCCN Guidelines Evolve </a:t>
            </a:r>
          </a:p>
        </p:txBody>
      </p:sp>
      <p:sp>
        <p:nvSpPr>
          <p:cNvPr id="43" name="Content Placeholder 42">
            <a:extLst>
              <a:ext uri="{FF2B5EF4-FFF2-40B4-BE49-F238E27FC236}">
                <a16:creationId xmlns:a16="http://schemas.microsoft.com/office/drawing/2014/main" id="{DEB81FED-5202-82FF-28E9-A23908ED7085}"/>
              </a:ext>
            </a:extLst>
          </p:cNvPr>
          <p:cNvSpPr>
            <a:spLocks noGrp="1"/>
          </p:cNvSpPr>
          <p:nvPr>
            <p:ph sz="quarter" idx="10"/>
          </p:nvPr>
        </p:nvSpPr>
        <p:spPr>
          <a:xfrm>
            <a:off x="3559175" y="6217921"/>
            <a:ext cx="6978196" cy="411480"/>
          </a:xfrm>
        </p:spPr>
        <p:txBody>
          <a:bodyPr/>
          <a:lstStyle/>
          <a:p>
            <a:r>
              <a:rPr lang="da-DK" altLang="en-US" sz="800" dirty="0"/>
              <a:t>Mosele. Ann Oncol. 2020;31:1491. Ren. ESMO Open. 2022;7:100395. Passaro. Ann Oncol. 2022;33:466. Yoshino. Ann Oncol. 2020;31:861. Belli. Ann Oncol. 2021;32:337. Heitzer. ESMO Open. 2022;7:1003991. Hendricks. Ann Oncol. 2023;34:339. </a:t>
            </a:r>
            <a:r>
              <a:rPr lang="en-US" altLang="en-US" sz="800" dirty="0"/>
              <a:t>NCCN. Clinical practice guidelines in oncology: non-small cell lung cancer. v.2.2026. nccn.org.</a:t>
            </a:r>
            <a:endParaRPr lang="da-DK" altLang="en-US" sz="800" dirty="0"/>
          </a:p>
        </p:txBody>
      </p:sp>
      <p:grpSp>
        <p:nvGrpSpPr>
          <p:cNvPr id="44" name="Group 43">
            <a:extLst>
              <a:ext uri="{FF2B5EF4-FFF2-40B4-BE49-F238E27FC236}">
                <a16:creationId xmlns:a16="http://schemas.microsoft.com/office/drawing/2014/main" id="{02F8C68C-ABB0-53D3-5ED5-657FDDD0E414}"/>
              </a:ext>
            </a:extLst>
          </p:cNvPr>
          <p:cNvGrpSpPr/>
          <p:nvPr/>
        </p:nvGrpSpPr>
        <p:grpSpPr>
          <a:xfrm>
            <a:off x="3713910" y="1390235"/>
            <a:ext cx="4568060" cy="1008147"/>
            <a:chOff x="1788037" y="1326394"/>
            <a:chExt cx="4568060" cy="1008147"/>
          </a:xfrm>
        </p:grpSpPr>
        <p:sp>
          <p:nvSpPr>
            <p:cNvPr id="46" name="TextBox 6">
              <a:extLst>
                <a:ext uri="{FF2B5EF4-FFF2-40B4-BE49-F238E27FC236}">
                  <a16:creationId xmlns:a16="http://schemas.microsoft.com/office/drawing/2014/main" id="{62E432DD-DE95-5798-62C0-0ABA4217EC98}"/>
                </a:ext>
              </a:extLst>
            </p:cNvPr>
            <p:cNvSpPr txBox="1">
              <a:spLocks noChangeArrowheads="1"/>
            </p:cNvSpPr>
            <p:nvPr/>
          </p:nvSpPr>
          <p:spPr bwMode="auto">
            <a:xfrm>
              <a:off x="2975444" y="2078116"/>
              <a:ext cx="1005840" cy="248914"/>
            </a:xfrm>
            <a:prstGeom prst="rect">
              <a:avLst/>
            </a:prstGeom>
            <a:solidFill>
              <a:schemeClr val="accent6"/>
            </a:solidFill>
            <a:ln w="9525">
              <a:noFill/>
              <a:miter lim="800000"/>
              <a:headEnd/>
              <a:tailEnd/>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ALK </a:t>
              </a:r>
            </a:p>
          </p:txBody>
        </p:sp>
        <p:sp>
          <p:nvSpPr>
            <p:cNvPr id="47" name="TextBox 6">
              <a:extLst>
                <a:ext uri="{FF2B5EF4-FFF2-40B4-BE49-F238E27FC236}">
                  <a16:creationId xmlns:a16="http://schemas.microsoft.com/office/drawing/2014/main" id="{E17CB487-E7BB-593B-6D15-2D11C9378F30}"/>
                </a:ext>
              </a:extLst>
            </p:cNvPr>
            <p:cNvSpPr txBox="1">
              <a:spLocks noChangeArrowheads="1"/>
            </p:cNvSpPr>
            <p:nvPr/>
          </p:nvSpPr>
          <p:spPr bwMode="auto">
            <a:xfrm>
              <a:off x="1788037" y="2085627"/>
              <a:ext cx="1005840" cy="248914"/>
            </a:xfrm>
            <a:prstGeom prst="rect">
              <a:avLst/>
            </a:prstGeom>
            <a:solidFill>
              <a:schemeClr val="accent6"/>
            </a:solidFill>
            <a:ln w="9525">
              <a:noFill/>
              <a:miter lim="800000"/>
              <a:headEnd/>
              <a:tailEnd/>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EGFR</a:t>
              </a:r>
              <a:endPar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48" name="TextBox 6">
              <a:extLst>
                <a:ext uri="{FF2B5EF4-FFF2-40B4-BE49-F238E27FC236}">
                  <a16:creationId xmlns:a16="http://schemas.microsoft.com/office/drawing/2014/main" id="{691EC88D-4670-1D79-2245-B51CA3101902}"/>
                </a:ext>
              </a:extLst>
            </p:cNvPr>
            <p:cNvSpPr txBox="1">
              <a:spLocks noChangeArrowheads="1"/>
            </p:cNvSpPr>
            <p:nvPr/>
          </p:nvSpPr>
          <p:spPr bwMode="auto">
            <a:xfrm>
              <a:off x="4162851" y="2078116"/>
              <a:ext cx="1005840" cy="248914"/>
            </a:xfrm>
            <a:prstGeom prst="rect">
              <a:avLst/>
            </a:prstGeom>
            <a:solidFill>
              <a:schemeClr val="accent6"/>
            </a:solidFill>
            <a:ln w="9525">
              <a:noFill/>
              <a:miter lim="800000"/>
              <a:headEnd/>
              <a:tailEnd/>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ROS1 </a:t>
              </a:r>
            </a:p>
          </p:txBody>
        </p:sp>
        <p:sp>
          <p:nvSpPr>
            <p:cNvPr id="49" name="TextBox 48">
              <a:extLst>
                <a:ext uri="{FF2B5EF4-FFF2-40B4-BE49-F238E27FC236}">
                  <a16:creationId xmlns:a16="http://schemas.microsoft.com/office/drawing/2014/main" id="{1AFBB4E8-43AF-7D3B-0390-E0767BB0A1DD}"/>
                </a:ext>
              </a:extLst>
            </p:cNvPr>
            <p:cNvSpPr txBox="1">
              <a:spLocks noChangeArrowheads="1"/>
            </p:cNvSpPr>
            <p:nvPr/>
          </p:nvSpPr>
          <p:spPr bwMode="auto">
            <a:xfrm>
              <a:off x="5350257" y="2080965"/>
              <a:ext cx="1005840" cy="248914"/>
            </a:xfrm>
            <a:prstGeom prst="rect">
              <a:avLst/>
            </a:prstGeom>
            <a:solidFill>
              <a:schemeClr val="accent6"/>
            </a:solidFill>
            <a:ln w="9525">
              <a:noFill/>
              <a:miter lim="800000"/>
              <a:headEnd/>
              <a:tailEnd/>
            </a:ln>
          </p:spPr>
          <p:txBody>
            <a:bodyPr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ct val="35000"/>
                </a:spcBef>
                <a:spcAft>
                  <a:spcPct val="2500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BRAF </a:t>
              </a: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V600E</a:t>
              </a:r>
            </a:p>
          </p:txBody>
        </p:sp>
        <p:cxnSp>
          <p:nvCxnSpPr>
            <p:cNvPr id="50" name="Straight Arrow Connector 49">
              <a:extLst>
                <a:ext uri="{FF2B5EF4-FFF2-40B4-BE49-F238E27FC236}">
                  <a16:creationId xmlns:a16="http://schemas.microsoft.com/office/drawing/2014/main" id="{09DC85C5-86C2-D49D-16D6-69475CAFC81F}"/>
                </a:ext>
              </a:extLst>
            </p:cNvPr>
            <p:cNvCxnSpPr/>
            <p:nvPr/>
          </p:nvCxnSpPr>
          <p:spPr bwMode="auto">
            <a:xfrm>
              <a:off x="3485402" y="1892224"/>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52" name="Straight Arrow Connector 51">
              <a:extLst>
                <a:ext uri="{FF2B5EF4-FFF2-40B4-BE49-F238E27FC236}">
                  <a16:creationId xmlns:a16="http://schemas.microsoft.com/office/drawing/2014/main" id="{3AA90DDF-2F71-0975-A672-D73E34E86FDD}"/>
                </a:ext>
              </a:extLst>
            </p:cNvPr>
            <p:cNvCxnSpPr/>
            <p:nvPr/>
          </p:nvCxnSpPr>
          <p:spPr bwMode="auto">
            <a:xfrm>
              <a:off x="4675505" y="1884209"/>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53" name="Elbow Connector 70">
              <a:extLst>
                <a:ext uri="{FF2B5EF4-FFF2-40B4-BE49-F238E27FC236}">
                  <a16:creationId xmlns:a16="http://schemas.microsoft.com/office/drawing/2014/main" id="{77DAFA42-5421-2D15-D244-0937353E403C}"/>
                </a:ext>
              </a:extLst>
            </p:cNvPr>
            <p:cNvCxnSpPr>
              <a:cxnSpLocks/>
            </p:cNvCxnSpPr>
            <p:nvPr/>
          </p:nvCxnSpPr>
          <p:spPr>
            <a:xfrm rot="10800000" flipV="1">
              <a:off x="2280150" y="1887782"/>
              <a:ext cx="3291840" cy="194272"/>
            </a:xfrm>
            <a:prstGeom prst="bentConnector2">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F76DD57F-7E76-BFC5-4ADC-1912ECB59AF3}"/>
                </a:ext>
              </a:extLst>
            </p:cNvPr>
            <p:cNvCxnSpPr>
              <a:cxnSpLocks/>
            </p:cNvCxnSpPr>
            <p:nvPr/>
          </p:nvCxnSpPr>
          <p:spPr bwMode="auto">
            <a:xfrm>
              <a:off x="4025863" y="1663238"/>
              <a:ext cx="0" cy="208625"/>
            </a:xfrm>
            <a:prstGeom prst="line">
              <a:avLst/>
            </a:prstGeom>
            <a:noFill/>
            <a:ln w="28575" cap="flat" cmpd="sng" algn="ctr">
              <a:solidFill>
                <a:schemeClr val="tx1"/>
              </a:solidFill>
              <a:prstDash val="solid"/>
              <a:round/>
              <a:headEnd type="none" w="med" len="med"/>
              <a:tailEnd type="none" w="med" len="med"/>
            </a:ln>
            <a:effectLst/>
          </p:spPr>
        </p:cxnSp>
        <p:cxnSp>
          <p:nvCxnSpPr>
            <p:cNvPr id="58" name="Straight Arrow Connector 57">
              <a:extLst>
                <a:ext uri="{FF2B5EF4-FFF2-40B4-BE49-F238E27FC236}">
                  <a16:creationId xmlns:a16="http://schemas.microsoft.com/office/drawing/2014/main" id="{276C4BE3-29AE-D21F-ADC0-CBDDF840C9F4}"/>
                </a:ext>
              </a:extLst>
            </p:cNvPr>
            <p:cNvCxnSpPr/>
            <p:nvPr/>
          </p:nvCxnSpPr>
          <p:spPr bwMode="auto">
            <a:xfrm>
              <a:off x="5827642" y="1883488"/>
              <a:ext cx="0" cy="192024"/>
            </a:xfrm>
            <a:prstGeom prst="straightConnector1">
              <a:avLst/>
            </a:prstGeom>
            <a:noFill/>
            <a:ln w="28575" cap="flat" cmpd="sng" algn="ctr">
              <a:solidFill>
                <a:schemeClr val="tx1"/>
              </a:solidFill>
              <a:prstDash val="solid"/>
              <a:round/>
              <a:headEnd type="none" w="med" len="med"/>
              <a:tailEnd type="triangle"/>
            </a:ln>
            <a:effectLst/>
          </p:spPr>
        </p:cxnSp>
        <p:cxnSp>
          <p:nvCxnSpPr>
            <p:cNvPr id="59" name="Straight Connector 58">
              <a:extLst>
                <a:ext uri="{FF2B5EF4-FFF2-40B4-BE49-F238E27FC236}">
                  <a16:creationId xmlns:a16="http://schemas.microsoft.com/office/drawing/2014/main" id="{ACFB905A-9AEF-83F8-D36F-3FCD1CB151C2}"/>
                </a:ext>
              </a:extLst>
            </p:cNvPr>
            <p:cNvCxnSpPr/>
            <p:nvPr/>
          </p:nvCxnSpPr>
          <p:spPr bwMode="auto">
            <a:xfrm>
              <a:off x="5567530" y="1887543"/>
              <a:ext cx="274320" cy="0"/>
            </a:xfrm>
            <a:prstGeom prst="line">
              <a:avLst/>
            </a:prstGeom>
            <a:noFill/>
            <a:ln w="28575" cap="flat" cmpd="sng" algn="ctr">
              <a:solidFill>
                <a:schemeClr val="tx1"/>
              </a:solidFill>
              <a:prstDash val="solid"/>
              <a:round/>
              <a:headEnd type="none" w="med" len="med"/>
              <a:tailEnd type="none" w="med" len="med"/>
            </a:ln>
            <a:effectLst/>
          </p:spPr>
        </p:cxnSp>
        <p:sp>
          <p:nvSpPr>
            <p:cNvPr id="60" name="TextBox 59">
              <a:extLst>
                <a:ext uri="{FF2B5EF4-FFF2-40B4-BE49-F238E27FC236}">
                  <a16:creationId xmlns:a16="http://schemas.microsoft.com/office/drawing/2014/main" id="{E878943E-9FA3-D739-D1AE-89B5E480748D}"/>
                </a:ext>
              </a:extLst>
            </p:cNvPr>
            <p:cNvSpPr txBox="1"/>
            <p:nvPr/>
          </p:nvSpPr>
          <p:spPr>
            <a:xfrm>
              <a:off x="2528179" y="1326394"/>
              <a:ext cx="3017837" cy="401264"/>
            </a:xfrm>
            <a:prstGeom prst="rect">
              <a:avLst/>
            </a:prstGeom>
            <a:solidFill>
              <a:schemeClr val="accent1"/>
            </a:solidFill>
            <a:ln>
              <a:noFill/>
            </a:ln>
          </p:spPr>
          <p:txBody>
            <a:bodyPr wrap="square" anchor="ctr">
              <a:spAutoFit/>
            </a:body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t>Advanced NSCLC </a:t>
              </a:r>
              <a:b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br>
              <a: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t>(Molecular Biomarker Positive)</a:t>
              </a:r>
            </a:p>
          </p:txBody>
        </p:sp>
      </p:grpSp>
      <p:sp>
        <p:nvSpPr>
          <p:cNvPr id="61" name="TextBox 60">
            <a:extLst>
              <a:ext uri="{FF2B5EF4-FFF2-40B4-BE49-F238E27FC236}">
                <a16:creationId xmlns:a16="http://schemas.microsoft.com/office/drawing/2014/main" id="{BF6A7CC5-4772-4F1F-0AE6-CE443099A78D}"/>
              </a:ext>
            </a:extLst>
          </p:cNvPr>
          <p:cNvSpPr txBox="1"/>
          <p:nvPr/>
        </p:nvSpPr>
        <p:spPr bwMode="auto">
          <a:xfrm>
            <a:off x="7843310" y="1459525"/>
            <a:ext cx="6238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1" dirty="0">
                <a:latin typeface="Poppins" pitchFamily="2" charset="77"/>
                <a:cs typeface="Poppins" pitchFamily="2" charset="77"/>
              </a:rPr>
              <a:t>2020</a:t>
            </a:r>
          </a:p>
        </p:txBody>
      </p:sp>
      <p:cxnSp>
        <p:nvCxnSpPr>
          <p:cNvPr id="66" name="Straight Arrow Connector 65">
            <a:extLst>
              <a:ext uri="{FF2B5EF4-FFF2-40B4-BE49-F238E27FC236}">
                <a16:creationId xmlns:a16="http://schemas.microsoft.com/office/drawing/2014/main" id="{3376029A-E7FC-41F9-C14A-1965DA1F6B60}"/>
              </a:ext>
            </a:extLst>
          </p:cNvPr>
          <p:cNvCxnSpPr>
            <a:cxnSpLocks/>
          </p:cNvCxnSpPr>
          <p:nvPr/>
        </p:nvCxnSpPr>
        <p:spPr>
          <a:xfrm>
            <a:off x="2438198" y="4026534"/>
            <a:ext cx="0" cy="15544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2" name="Straight Arrow Connector 71">
            <a:extLst>
              <a:ext uri="{FF2B5EF4-FFF2-40B4-BE49-F238E27FC236}">
                <a16:creationId xmlns:a16="http://schemas.microsoft.com/office/drawing/2014/main" id="{F92DCD62-5204-A44B-A7C6-E80C74B3E848}"/>
              </a:ext>
            </a:extLst>
          </p:cNvPr>
          <p:cNvCxnSpPr>
            <a:cxnSpLocks/>
          </p:cNvCxnSpPr>
          <p:nvPr/>
        </p:nvCxnSpPr>
        <p:spPr>
          <a:xfrm>
            <a:off x="4928517" y="3510066"/>
            <a:ext cx="0" cy="27432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3" name="Straight Arrow Connector 72">
            <a:extLst>
              <a:ext uri="{FF2B5EF4-FFF2-40B4-BE49-F238E27FC236}">
                <a16:creationId xmlns:a16="http://schemas.microsoft.com/office/drawing/2014/main" id="{0C416D58-188F-5E9A-F2FA-735A9B791919}"/>
              </a:ext>
            </a:extLst>
          </p:cNvPr>
          <p:cNvCxnSpPr>
            <a:cxnSpLocks/>
          </p:cNvCxnSpPr>
          <p:nvPr/>
        </p:nvCxnSpPr>
        <p:spPr>
          <a:xfrm>
            <a:off x="6034554" y="3512915"/>
            <a:ext cx="0" cy="27432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A128899A-667F-B5D1-4D38-C82F4CA48D22}"/>
              </a:ext>
            </a:extLst>
          </p:cNvPr>
          <p:cNvCxnSpPr>
            <a:cxnSpLocks/>
          </p:cNvCxnSpPr>
          <p:nvPr/>
        </p:nvCxnSpPr>
        <p:spPr>
          <a:xfrm>
            <a:off x="3662870" y="3409917"/>
            <a:ext cx="0" cy="36576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7" name="Straight Arrow Connector 76">
            <a:extLst>
              <a:ext uri="{FF2B5EF4-FFF2-40B4-BE49-F238E27FC236}">
                <a16:creationId xmlns:a16="http://schemas.microsoft.com/office/drawing/2014/main" id="{08CE1553-EC74-7BC5-E070-B632E16C7739}"/>
              </a:ext>
            </a:extLst>
          </p:cNvPr>
          <p:cNvCxnSpPr>
            <a:cxnSpLocks/>
          </p:cNvCxnSpPr>
          <p:nvPr/>
        </p:nvCxnSpPr>
        <p:spPr>
          <a:xfrm>
            <a:off x="10074364" y="3510319"/>
            <a:ext cx="0" cy="20116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id="{D4DEF3C7-FBF2-9131-AAC3-CB73ADC392FC}"/>
              </a:ext>
            </a:extLst>
          </p:cNvPr>
          <p:cNvCxnSpPr>
            <a:cxnSpLocks/>
          </p:cNvCxnSpPr>
          <p:nvPr/>
        </p:nvCxnSpPr>
        <p:spPr>
          <a:xfrm>
            <a:off x="9152649" y="3510319"/>
            <a:ext cx="0" cy="20116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9" name="Straight Arrow Connector 78">
            <a:extLst>
              <a:ext uri="{FF2B5EF4-FFF2-40B4-BE49-F238E27FC236}">
                <a16:creationId xmlns:a16="http://schemas.microsoft.com/office/drawing/2014/main" id="{98097735-AF28-090D-DC9D-D0AE689E11DD}"/>
              </a:ext>
            </a:extLst>
          </p:cNvPr>
          <p:cNvCxnSpPr>
            <a:cxnSpLocks/>
          </p:cNvCxnSpPr>
          <p:nvPr/>
        </p:nvCxnSpPr>
        <p:spPr>
          <a:xfrm>
            <a:off x="8185050" y="3527217"/>
            <a:ext cx="0" cy="27432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80" name="TextBox 6">
            <a:extLst>
              <a:ext uri="{FF2B5EF4-FFF2-40B4-BE49-F238E27FC236}">
                <a16:creationId xmlns:a16="http://schemas.microsoft.com/office/drawing/2014/main" id="{55439D08-3195-2046-6406-8B4C5A027450}"/>
              </a:ext>
            </a:extLst>
          </p:cNvPr>
          <p:cNvSpPr txBox="1">
            <a:spLocks noChangeArrowheads="1"/>
          </p:cNvSpPr>
          <p:nvPr/>
        </p:nvSpPr>
        <p:spPr bwMode="auto">
          <a:xfrm>
            <a:off x="2839353" y="3309944"/>
            <a:ext cx="1499616" cy="24891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ALK </a:t>
            </a:r>
          </a:p>
        </p:txBody>
      </p:sp>
      <p:sp>
        <p:nvSpPr>
          <p:cNvPr id="81" name="TextBox 64">
            <a:extLst>
              <a:ext uri="{FF2B5EF4-FFF2-40B4-BE49-F238E27FC236}">
                <a16:creationId xmlns:a16="http://schemas.microsoft.com/office/drawing/2014/main" id="{007C9988-7040-56FD-4EBE-9B18F57A9B95}"/>
              </a:ext>
            </a:extLst>
          </p:cNvPr>
          <p:cNvSpPr txBox="1">
            <a:spLocks noChangeArrowheads="1"/>
          </p:cNvSpPr>
          <p:nvPr/>
        </p:nvSpPr>
        <p:spPr bwMode="auto">
          <a:xfrm>
            <a:off x="11037960" y="5096842"/>
            <a:ext cx="1188874" cy="248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126" rtl="0" eaLnBrk="1" fontAlgn="auto" latinLnBrk="0" hangingPunct="1">
              <a:lnSpc>
                <a:spcPct val="90000"/>
              </a:lnSpc>
              <a:spcBef>
                <a:spcPct val="35000"/>
              </a:spcBef>
              <a:spcAft>
                <a:spcPct val="25000"/>
              </a:spcAft>
              <a:buClr>
                <a:srgbClr val="8B3D9A"/>
              </a:buClr>
              <a:buSzTx/>
              <a:buFontTx/>
              <a:buNone/>
              <a:tabLst/>
              <a:defRPr/>
            </a:pPr>
            <a:r>
              <a:rPr kumimoji="0" lang="en-US" altLang="en-US" sz="1100" i="0" u="none" strike="noStrike" kern="0" cap="none" spc="0" normalizeH="0" baseline="0" noProof="0" dirty="0">
                <a:ln>
                  <a:noFill/>
                </a:ln>
                <a:effectLst/>
                <a:uLnTx/>
                <a:uFillTx/>
                <a:latin typeface="Poppins" pitchFamily="2" charset="77"/>
                <a:cs typeface="Poppins" pitchFamily="2" charset="77"/>
              </a:rPr>
              <a:t>Progression</a:t>
            </a:r>
          </a:p>
        </p:txBody>
      </p:sp>
      <p:cxnSp>
        <p:nvCxnSpPr>
          <p:cNvPr id="82" name="Straight Connector 81">
            <a:extLst>
              <a:ext uri="{FF2B5EF4-FFF2-40B4-BE49-F238E27FC236}">
                <a16:creationId xmlns:a16="http://schemas.microsoft.com/office/drawing/2014/main" id="{29B99733-A603-3FB9-1B68-120BABA2F0C5}"/>
              </a:ext>
            </a:extLst>
          </p:cNvPr>
          <p:cNvCxnSpPr>
            <a:cxnSpLocks/>
          </p:cNvCxnSpPr>
          <p:nvPr/>
        </p:nvCxnSpPr>
        <p:spPr>
          <a:xfrm>
            <a:off x="130629" y="5379533"/>
            <a:ext cx="11479563" cy="0"/>
          </a:xfrm>
          <a:prstGeom prst="line">
            <a:avLst/>
          </a:prstGeom>
          <a:ln w="1587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83" name="TextBox 6">
            <a:extLst>
              <a:ext uri="{FF2B5EF4-FFF2-40B4-BE49-F238E27FC236}">
                <a16:creationId xmlns:a16="http://schemas.microsoft.com/office/drawing/2014/main" id="{4481ABD3-7B7F-3898-933B-47A78893C5EE}"/>
              </a:ext>
            </a:extLst>
          </p:cNvPr>
          <p:cNvSpPr txBox="1">
            <a:spLocks noChangeArrowheads="1"/>
          </p:cNvSpPr>
          <p:nvPr/>
        </p:nvSpPr>
        <p:spPr bwMode="auto">
          <a:xfrm>
            <a:off x="1024014" y="3309944"/>
            <a:ext cx="1463040" cy="248914"/>
          </a:xfrm>
          <a:prstGeom prst="rect">
            <a:avLst/>
          </a:prstGeom>
          <a:solidFill>
            <a:schemeClr val="accent6"/>
          </a:solidFill>
          <a:ln>
            <a:noFill/>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EGFR </a:t>
            </a:r>
            <a:r>
              <a:rPr lang="en-US" altLang="en-US" sz="1100" kern="0" dirty="0">
                <a:solidFill>
                  <a:schemeClr val="bg2"/>
                </a:solidFill>
                <a:latin typeface="Poppins" pitchFamily="2" charset="77"/>
                <a:cs typeface="Poppins" pitchFamily="2" charset="77"/>
              </a:rPr>
              <a:t>m</a:t>
            </a:r>
            <a:r>
              <a:rPr kumimoji="0" lang="en-US" altLang="en-US" sz="1100" u="none" strike="noStrike" kern="0" cap="none" spc="0" normalizeH="0" baseline="0" noProof="0" dirty="0">
                <a:ln>
                  <a:noFill/>
                </a:ln>
                <a:solidFill>
                  <a:schemeClr val="bg2"/>
                </a:solidFill>
                <a:effectLst/>
                <a:uLnTx/>
                <a:uFillTx/>
                <a:latin typeface="Poppins" pitchFamily="2" charset="77"/>
                <a:cs typeface="Poppins" pitchFamily="2" charset="77"/>
              </a:rPr>
              <a:t>utation</a:t>
            </a:r>
          </a:p>
        </p:txBody>
      </p:sp>
      <p:sp>
        <p:nvSpPr>
          <p:cNvPr id="84" name="TextBox 6">
            <a:extLst>
              <a:ext uri="{FF2B5EF4-FFF2-40B4-BE49-F238E27FC236}">
                <a16:creationId xmlns:a16="http://schemas.microsoft.com/office/drawing/2014/main" id="{661E20EF-5898-4A7D-5DBB-386BAD3DCDC1}"/>
              </a:ext>
            </a:extLst>
          </p:cNvPr>
          <p:cNvSpPr txBox="1">
            <a:spLocks noChangeArrowheads="1"/>
          </p:cNvSpPr>
          <p:nvPr/>
        </p:nvSpPr>
        <p:spPr bwMode="auto">
          <a:xfrm>
            <a:off x="4430169" y="3309944"/>
            <a:ext cx="996696" cy="24891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ROS1 </a:t>
            </a:r>
          </a:p>
        </p:txBody>
      </p:sp>
      <p:sp>
        <p:nvSpPr>
          <p:cNvPr id="85" name="TextBox 9">
            <a:extLst>
              <a:ext uri="{FF2B5EF4-FFF2-40B4-BE49-F238E27FC236}">
                <a16:creationId xmlns:a16="http://schemas.microsoft.com/office/drawing/2014/main" id="{22562194-31B7-BCEC-2CF8-4ED91CD6BB6A}"/>
              </a:ext>
            </a:extLst>
          </p:cNvPr>
          <p:cNvSpPr txBox="1">
            <a:spLocks noChangeArrowheads="1"/>
          </p:cNvSpPr>
          <p:nvPr/>
        </p:nvSpPr>
        <p:spPr bwMode="auto">
          <a:xfrm>
            <a:off x="4430254" y="3800906"/>
            <a:ext cx="996526" cy="650178"/>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Crizotinib, repotrectinib,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e</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ntrectinib,</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taletrectinib</a:t>
            </a:r>
            <a:endPar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87" name="TextBox 9">
            <a:extLst>
              <a:ext uri="{FF2B5EF4-FFF2-40B4-BE49-F238E27FC236}">
                <a16:creationId xmlns:a16="http://schemas.microsoft.com/office/drawing/2014/main" id="{DF67F80F-1C5F-510E-C90F-861E9A5D0E85}"/>
              </a:ext>
            </a:extLst>
          </p:cNvPr>
          <p:cNvSpPr txBox="1">
            <a:spLocks noChangeArrowheads="1"/>
          </p:cNvSpPr>
          <p:nvPr/>
        </p:nvSpPr>
        <p:spPr bwMode="auto">
          <a:xfrm>
            <a:off x="2839353" y="3800318"/>
            <a:ext cx="1499616"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Alectinib, brigatinib, lorlatinib</a:t>
            </a:r>
            <a:r>
              <a:rPr lang="en-US" altLang="en-US" sz="1000" b="0" kern="0" dirty="0">
                <a:solidFill>
                  <a:schemeClr val="bg2"/>
                </a:solidFill>
                <a:latin typeface="Poppins" pitchFamily="2" charset="77"/>
                <a:cs typeface="Poppins" pitchFamily="2" charset="77"/>
              </a:rPr>
              <a:t>, ensartinib</a:t>
            </a:r>
            <a:endPar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endParaRP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c</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eritinib, or crizotinib</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sp>
        <p:nvSpPr>
          <p:cNvPr id="92" name="TextBox 6">
            <a:extLst>
              <a:ext uri="{FF2B5EF4-FFF2-40B4-BE49-F238E27FC236}">
                <a16:creationId xmlns:a16="http://schemas.microsoft.com/office/drawing/2014/main" id="{086ACEAF-3875-B8C1-814E-EE7F11766974}"/>
              </a:ext>
            </a:extLst>
          </p:cNvPr>
          <p:cNvSpPr txBox="1">
            <a:spLocks noChangeArrowheads="1"/>
          </p:cNvSpPr>
          <p:nvPr/>
        </p:nvSpPr>
        <p:spPr bwMode="auto">
          <a:xfrm>
            <a:off x="5495109" y="3309944"/>
            <a:ext cx="1071154" cy="248914"/>
          </a:xfrm>
          <a:prstGeom prst="rect">
            <a:avLst/>
          </a:prstGeom>
          <a:solidFill>
            <a:schemeClr val="accent6"/>
          </a:solidFill>
          <a:ln>
            <a:noFill/>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ct val="35000"/>
              </a:spcBef>
              <a:spcAft>
                <a:spcPct val="2500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BRAF </a:t>
            </a: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V600E</a:t>
            </a:r>
          </a:p>
        </p:txBody>
      </p:sp>
      <p:sp>
        <p:nvSpPr>
          <p:cNvPr id="93" name="TextBox 9">
            <a:extLst>
              <a:ext uri="{FF2B5EF4-FFF2-40B4-BE49-F238E27FC236}">
                <a16:creationId xmlns:a16="http://schemas.microsoft.com/office/drawing/2014/main" id="{1B2C4B7C-313C-24BE-83DC-E6B16AB5AFB4}"/>
              </a:ext>
            </a:extLst>
          </p:cNvPr>
          <p:cNvSpPr txBox="1">
            <a:spLocks noChangeArrowheads="1"/>
          </p:cNvSpPr>
          <p:nvPr/>
        </p:nvSpPr>
        <p:spPr bwMode="auto">
          <a:xfrm>
            <a:off x="5499248" y="3800906"/>
            <a:ext cx="1070613" cy="9271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Dabrafenib/</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trametinib 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encorafenib/</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b</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inimetinib or</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d</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abrafenib/ vemurafenib</a:t>
            </a:r>
          </a:p>
        </p:txBody>
      </p:sp>
      <p:sp>
        <p:nvSpPr>
          <p:cNvPr id="94" name="TextBox 104">
            <a:extLst>
              <a:ext uri="{FF2B5EF4-FFF2-40B4-BE49-F238E27FC236}">
                <a16:creationId xmlns:a16="http://schemas.microsoft.com/office/drawing/2014/main" id="{A11D5A05-7A40-89EC-77AE-D325FB2EB45F}"/>
              </a:ext>
            </a:extLst>
          </p:cNvPr>
          <p:cNvSpPr txBox="1">
            <a:spLocks noChangeArrowheads="1"/>
          </p:cNvSpPr>
          <p:nvPr/>
        </p:nvSpPr>
        <p:spPr bwMode="auto">
          <a:xfrm rot="5400000">
            <a:off x="10822520" y="3920950"/>
            <a:ext cx="1709386" cy="276999"/>
          </a:xfrm>
          <a:prstGeom prst="rect">
            <a:avLst/>
          </a:prstGeom>
          <a:noFill/>
          <a:ln>
            <a:noFill/>
          </a:ln>
        </p:spPr>
        <p:txBody>
          <a:bodyPr wrap="square"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spcBef>
                <a:spcPct val="35000"/>
              </a:spcBef>
              <a:spcAft>
                <a:spcPct val="25000"/>
              </a:spcAft>
              <a:buClr>
                <a:srgbClr val="8B3D9A"/>
              </a:buClr>
              <a:buSzTx/>
              <a:buFontTx/>
              <a:buNone/>
              <a:tabLst/>
              <a:defRPr/>
            </a:pPr>
            <a:r>
              <a:rPr kumimoji="0" lang="en-US" altLang="en-US" sz="1200" i="0" u="none" strike="noStrike" kern="0" cap="none" spc="0" normalizeH="0" baseline="0" noProof="0" dirty="0">
                <a:ln>
                  <a:noFill/>
                </a:ln>
                <a:effectLst/>
                <a:uLnTx/>
                <a:uFillTx/>
                <a:latin typeface="Poppins" pitchFamily="2" charset="77"/>
                <a:cs typeface="Poppins" pitchFamily="2" charset="77"/>
              </a:rPr>
              <a:t>First line</a:t>
            </a:r>
          </a:p>
        </p:txBody>
      </p:sp>
      <p:sp>
        <p:nvSpPr>
          <p:cNvPr id="95" name="TextBox 106">
            <a:extLst>
              <a:ext uri="{FF2B5EF4-FFF2-40B4-BE49-F238E27FC236}">
                <a16:creationId xmlns:a16="http://schemas.microsoft.com/office/drawing/2014/main" id="{BC72134A-79FF-9E4B-BA93-22E5CBA83D45}"/>
              </a:ext>
            </a:extLst>
          </p:cNvPr>
          <p:cNvSpPr txBox="1">
            <a:spLocks noChangeArrowheads="1"/>
          </p:cNvSpPr>
          <p:nvPr/>
        </p:nvSpPr>
        <p:spPr bwMode="auto">
          <a:xfrm rot="5400000">
            <a:off x="11027166" y="5767817"/>
            <a:ext cx="1287136" cy="184666"/>
          </a:xfrm>
          <a:prstGeom prst="rect">
            <a:avLst/>
          </a:prstGeom>
          <a:noFill/>
          <a:ln>
            <a:noFill/>
          </a:ln>
        </p:spPr>
        <p:txBody>
          <a:bodyPr wrap="square" lIns="0" tIns="0" rIns="0" b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spcBef>
                <a:spcPct val="35000"/>
              </a:spcBef>
              <a:spcAft>
                <a:spcPct val="25000"/>
              </a:spcAft>
              <a:buClr>
                <a:srgbClr val="8B3D9A"/>
              </a:buClr>
              <a:buSzTx/>
              <a:buFontTx/>
              <a:buNone/>
              <a:tabLst/>
              <a:defRPr/>
            </a:pPr>
            <a:r>
              <a:rPr kumimoji="0" lang="en-US" altLang="en-US" sz="1200" i="0" u="none" strike="noStrike" kern="0" cap="none" spc="0" normalizeH="0" baseline="0" noProof="0" dirty="0">
                <a:ln>
                  <a:noFill/>
                </a:ln>
                <a:solidFill>
                  <a:srgbClr val="000000"/>
                </a:solidFill>
                <a:effectLst/>
                <a:uLnTx/>
                <a:uFillTx/>
                <a:latin typeface="Poppins" pitchFamily="2" charset="77"/>
                <a:cs typeface="Poppins" pitchFamily="2" charset="77"/>
              </a:rPr>
              <a:t>Second line</a:t>
            </a:r>
          </a:p>
        </p:txBody>
      </p:sp>
      <p:cxnSp>
        <p:nvCxnSpPr>
          <p:cNvPr id="96" name="Straight Arrow Connector 95">
            <a:extLst>
              <a:ext uri="{FF2B5EF4-FFF2-40B4-BE49-F238E27FC236}">
                <a16:creationId xmlns:a16="http://schemas.microsoft.com/office/drawing/2014/main" id="{B06ACFF7-7CCC-7479-42C4-3305EB1050DB}"/>
              </a:ext>
            </a:extLst>
          </p:cNvPr>
          <p:cNvCxnSpPr>
            <a:cxnSpLocks/>
          </p:cNvCxnSpPr>
          <p:nvPr/>
        </p:nvCxnSpPr>
        <p:spPr>
          <a:xfrm>
            <a:off x="7137382" y="3517204"/>
            <a:ext cx="0" cy="20116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7" name="TextBox 9">
            <a:extLst>
              <a:ext uri="{FF2B5EF4-FFF2-40B4-BE49-F238E27FC236}">
                <a16:creationId xmlns:a16="http://schemas.microsoft.com/office/drawing/2014/main" id="{AF6A6439-29AD-57B7-6D5E-4D42D6806099}"/>
              </a:ext>
            </a:extLst>
          </p:cNvPr>
          <p:cNvSpPr txBox="1">
            <a:spLocks noChangeArrowheads="1"/>
          </p:cNvSpPr>
          <p:nvPr/>
        </p:nvSpPr>
        <p:spPr bwMode="auto">
          <a:xfrm>
            <a:off x="6602458" y="5562234"/>
            <a:ext cx="1069848"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Entrectinib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larotrectinib</a:t>
            </a:r>
          </a:p>
        </p:txBody>
      </p:sp>
      <p:sp>
        <p:nvSpPr>
          <p:cNvPr id="98" name="TextBox 6">
            <a:extLst>
              <a:ext uri="{FF2B5EF4-FFF2-40B4-BE49-F238E27FC236}">
                <a16:creationId xmlns:a16="http://schemas.microsoft.com/office/drawing/2014/main" id="{57E4DC8F-C346-1669-3532-BE56725B6F3A}"/>
              </a:ext>
            </a:extLst>
          </p:cNvPr>
          <p:cNvSpPr txBox="1">
            <a:spLocks noChangeArrowheads="1"/>
          </p:cNvSpPr>
          <p:nvPr/>
        </p:nvSpPr>
        <p:spPr bwMode="auto">
          <a:xfrm>
            <a:off x="6602458" y="3309944"/>
            <a:ext cx="1069848" cy="248914"/>
          </a:xfrm>
          <a:prstGeom prst="rect">
            <a:avLst/>
          </a:prstGeom>
          <a:solidFill>
            <a:schemeClr val="accent6"/>
          </a:solidFill>
          <a:ln>
            <a:noFill/>
          </a:ln>
        </p:spPr>
        <p:txBody>
          <a:bodyPr wrap="square" lIns="0" rIns="0" anchor="ctr">
            <a:spAutoFit/>
          </a:bodyPr>
          <a:lstStyle>
            <a:defPPr>
              <a:defRPr lang="en-US"/>
            </a:defPPr>
            <a:lvl1pPr marL="0" marR="0" lvl="0" indent="0" algn="ctr" defTabSz="914126" eaLnBrk="1" fontAlgn="auto" latinLnBrk="0" hangingPunct="1">
              <a:lnSpc>
                <a:spcPct val="90000"/>
              </a:lnSpc>
              <a:spcBef>
                <a:spcPct val="35000"/>
              </a:spcBef>
              <a:spcAft>
                <a:spcPct val="25000"/>
              </a:spcAft>
              <a:buClr>
                <a:srgbClr val="8B3D9A"/>
              </a:buClr>
              <a:buSzTx/>
              <a:buFontTx/>
              <a:buNone/>
              <a:tabLst/>
              <a:defRPr kumimoji="0" sz="1200" i="1" u="none" strike="noStrike" kern="0" cap="none" spc="0" normalizeH="0" baseline="0">
                <a:ln>
                  <a:noFill/>
                </a:ln>
                <a:solidFill>
                  <a:srgbClr val="FFFFFF"/>
                </a:solidFill>
                <a:effectLst/>
                <a:uLnTx/>
                <a:uFillTx/>
                <a:latin typeface="Arial"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b="1" i="1" u="none" strike="noStrike" kern="0" cap="none" spc="0" normalizeH="0" baseline="0" noProof="0" dirty="0">
                <a:ln>
                  <a:noFill/>
                </a:ln>
                <a:solidFill>
                  <a:schemeClr val="bg2"/>
                </a:solidFill>
                <a:effectLst/>
                <a:uLnTx/>
                <a:uFillTx/>
                <a:latin typeface="Poppins" pitchFamily="2" charset="77"/>
                <a:cs typeface="Poppins" pitchFamily="2" charset="77"/>
              </a:rPr>
              <a:t>NTRK </a:t>
            </a:r>
            <a:r>
              <a:rPr lang="en-US" altLang="en-US" sz="1100" b="1" i="0" dirty="0">
                <a:solidFill>
                  <a:schemeClr val="bg2"/>
                </a:solidFill>
                <a:latin typeface="Poppins" pitchFamily="2" charset="77"/>
                <a:cs typeface="Poppins" pitchFamily="2" charset="77"/>
              </a:rPr>
              <a:t>f</a:t>
            </a:r>
            <a:r>
              <a:rPr kumimoji="0" lang="en-US" altLang="en-US" sz="1100" b="1" i="0" u="none" strike="noStrike" kern="0" cap="none" spc="0" normalizeH="0" baseline="0" noProof="0" dirty="0">
                <a:ln>
                  <a:noFill/>
                </a:ln>
                <a:solidFill>
                  <a:schemeClr val="bg2"/>
                </a:solidFill>
                <a:effectLst/>
                <a:uLnTx/>
                <a:uFillTx/>
                <a:latin typeface="Poppins" pitchFamily="2" charset="77"/>
                <a:cs typeface="Poppins" pitchFamily="2" charset="77"/>
              </a:rPr>
              <a:t>usion</a:t>
            </a:r>
          </a:p>
        </p:txBody>
      </p:sp>
      <p:sp>
        <p:nvSpPr>
          <p:cNvPr id="100" name="TextBox 9">
            <a:extLst>
              <a:ext uri="{FF2B5EF4-FFF2-40B4-BE49-F238E27FC236}">
                <a16:creationId xmlns:a16="http://schemas.microsoft.com/office/drawing/2014/main" id="{1FF1CF68-6936-81F4-6A0A-F57D4A087875}"/>
              </a:ext>
            </a:extLst>
          </p:cNvPr>
          <p:cNvSpPr txBox="1">
            <a:spLocks noChangeArrowheads="1"/>
          </p:cNvSpPr>
          <p:nvPr/>
        </p:nvSpPr>
        <p:spPr bwMode="auto">
          <a:xfrm>
            <a:off x="7709324" y="3800906"/>
            <a:ext cx="951452"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Selpercatinib</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p</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ralsetinib </a:t>
            </a:r>
          </a:p>
        </p:txBody>
      </p:sp>
      <p:sp>
        <p:nvSpPr>
          <p:cNvPr id="101" name="TextBox 6">
            <a:extLst>
              <a:ext uri="{FF2B5EF4-FFF2-40B4-BE49-F238E27FC236}">
                <a16:creationId xmlns:a16="http://schemas.microsoft.com/office/drawing/2014/main" id="{2F235535-E686-1C7E-E2D9-7992326D157A}"/>
              </a:ext>
            </a:extLst>
          </p:cNvPr>
          <p:cNvSpPr txBox="1">
            <a:spLocks noChangeArrowheads="1"/>
          </p:cNvSpPr>
          <p:nvPr/>
        </p:nvSpPr>
        <p:spPr bwMode="auto">
          <a:xfrm>
            <a:off x="7710253" y="3309944"/>
            <a:ext cx="949594" cy="248914"/>
          </a:xfrm>
          <a:prstGeom prst="rect">
            <a:avLst/>
          </a:prstGeom>
          <a:solidFill>
            <a:schemeClr val="accent6"/>
          </a:solidFill>
          <a:ln>
            <a:noFill/>
          </a:ln>
        </p:spPr>
        <p:txBody>
          <a:bodyPr wrap="square" lIns="0" rIns="0" anchor="ctr">
            <a:spAutoFit/>
          </a:bodyPr>
          <a:lstStyle>
            <a:defPPr>
              <a:defRPr lang="en-US"/>
            </a:defPPr>
            <a:lvl1pPr marL="0" marR="0" lvl="0" indent="0" algn="ctr" defTabSz="914126" eaLnBrk="1" fontAlgn="auto" latinLnBrk="0" hangingPunct="1">
              <a:lnSpc>
                <a:spcPct val="90000"/>
              </a:lnSpc>
              <a:spcBef>
                <a:spcPct val="35000"/>
              </a:spcBef>
              <a:spcAft>
                <a:spcPct val="25000"/>
              </a:spcAft>
              <a:buClr>
                <a:srgbClr val="8B3D9A"/>
              </a:buClr>
              <a:buSzTx/>
              <a:buFontTx/>
              <a:buNone/>
              <a:tabLst/>
              <a:defRPr kumimoji="0" sz="1200" i="1" u="none" strike="noStrike" kern="0" cap="none" spc="0" normalizeH="0" baseline="0">
                <a:ln>
                  <a:noFill/>
                </a:ln>
                <a:solidFill>
                  <a:srgbClr val="FFFFFF"/>
                </a:solidFill>
                <a:effectLst/>
                <a:uLnTx/>
                <a:uFillTx/>
                <a:latin typeface="Arial"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b="1" i="1" u="none" strike="noStrike" kern="0" cap="none" spc="0" normalizeH="0" baseline="0" noProof="0" dirty="0">
                <a:ln>
                  <a:noFill/>
                </a:ln>
                <a:solidFill>
                  <a:schemeClr val="bg2"/>
                </a:solidFill>
                <a:effectLst/>
                <a:uLnTx/>
                <a:uFillTx/>
                <a:latin typeface="Poppins" pitchFamily="2" charset="77"/>
                <a:cs typeface="Poppins" pitchFamily="2" charset="77"/>
              </a:rPr>
              <a:t>RET </a:t>
            </a:r>
            <a:r>
              <a:rPr kumimoji="0" lang="en-US" altLang="en-US" sz="1100" b="1" i="0" u="none" strike="noStrike" kern="0" cap="none" spc="0" normalizeH="0" baseline="0" noProof="0" dirty="0">
                <a:ln>
                  <a:noFill/>
                </a:ln>
                <a:solidFill>
                  <a:schemeClr val="bg2"/>
                </a:solidFill>
                <a:effectLst/>
                <a:uLnTx/>
                <a:uFillTx/>
                <a:latin typeface="Poppins" pitchFamily="2" charset="77"/>
                <a:cs typeface="Poppins" pitchFamily="2" charset="77"/>
              </a:rPr>
              <a:t>fusion</a:t>
            </a:r>
            <a:r>
              <a:rPr kumimoji="0" lang="en-US" altLang="en-US" sz="1100" b="1" i="1" u="none" strike="noStrike" kern="0" cap="none" spc="0" normalizeH="0" baseline="0" noProof="0" dirty="0">
                <a:ln>
                  <a:noFill/>
                </a:ln>
                <a:solidFill>
                  <a:schemeClr val="bg2"/>
                </a:solidFill>
                <a:effectLst/>
                <a:uLnTx/>
                <a:uFillTx/>
                <a:latin typeface="Poppins" pitchFamily="2" charset="77"/>
                <a:cs typeface="Poppins" pitchFamily="2" charset="77"/>
              </a:rPr>
              <a:t> </a:t>
            </a:r>
          </a:p>
        </p:txBody>
      </p:sp>
      <p:sp>
        <p:nvSpPr>
          <p:cNvPr id="105" name="TextBox 9">
            <a:extLst>
              <a:ext uri="{FF2B5EF4-FFF2-40B4-BE49-F238E27FC236}">
                <a16:creationId xmlns:a16="http://schemas.microsoft.com/office/drawing/2014/main" id="{CE2902D7-2976-BED6-47FF-5F4852175A2D}"/>
              </a:ext>
            </a:extLst>
          </p:cNvPr>
          <p:cNvSpPr txBox="1">
            <a:spLocks noChangeArrowheads="1"/>
          </p:cNvSpPr>
          <p:nvPr/>
        </p:nvSpPr>
        <p:spPr bwMode="auto">
          <a:xfrm>
            <a:off x="8695449" y="5562234"/>
            <a:ext cx="914401"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Capmatinib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tepotinib</a:t>
            </a:r>
          </a:p>
        </p:txBody>
      </p:sp>
      <p:sp>
        <p:nvSpPr>
          <p:cNvPr id="106" name="TextBox 6">
            <a:extLst>
              <a:ext uri="{FF2B5EF4-FFF2-40B4-BE49-F238E27FC236}">
                <a16:creationId xmlns:a16="http://schemas.microsoft.com/office/drawing/2014/main" id="{A38B1FF0-3A3E-9AC9-EA74-0C3AEBF7F138}"/>
              </a:ext>
            </a:extLst>
          </p:cNvPr>
          <p:cNvSpPr txBox="1">
            <a:spLocks noChangeArrowheads="1"/>
          </p:cNvSpPr>
          <p:nvPr/>
        </p:nvSpPr>
        <p:spPr bwMode="auto">
          <a:xfrm>
            <a:off x="8695449" y="3309944"/>
            <a:ext cx="914401" cy="40126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spcBef>
                <a:spcPts val="0"/>
              </a:spcBef>
              <a:spcAft>
                <a:spcPts val="0"/>
              </a:spcAft>
              <a:buClr>
                <a:srgbClr val="8B3D9A"/>
              </a:buClr>
              <a:buSzTx/>
              <a:buFontTx/>
              <a:buNone/>
              <a:tabLst/>
              <a:defRPr kumimoji="0" sz="1200" b="1" i="1" u="none" strike="noStrike" kern="0" cap="none" spc="0" normalizeH="0" baseline="0">
                <a:ln>
                  <a:noFill/>
                </a:ln>
                <a:solidFill>
                  <a:srgbClr val="FFFFFF"/>
                </a:solidFill>
                <a:effectLst/>
                <a:uLnTx/>
                <a:uFillTx/>
                <a:latin typeface="Arial" charset="0"/>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MET</a:t>
            </a: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ex14</a:t>
            </a: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 </a:t>
            </a:r>
          </a:p>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skipping</a:t>
            </a:r>
          </a:p>
        </p:txBody>
      </p:sp>
      <p:cxnSp>
        <p:nvCxnSpPr>
          <p:cNvPr id="110" name="Straight Arrow Connector 109">
            <a:extLst>
              <a:ext uri="{FF2B5EF4-FFF2-40B4-BE49-F238E27FC236}">
                <a16:creationId xmlns:a16="http://schemas.microsoft.com/office/drawing/2014/main" id="{D1D77E56-B3B6-1129-5991-86D0E017A2C3}"/>
              </a:ext>
            </a:extLst>
          </p:cNvPr>
          <p:cNvCxnSpPr/>
          <p:nvPr/>
        </p:nvCxnSpPr>
        <p:spPr bwMode="auto">
          <a:xfrm>
            <a:off x="3589838" y="3124964"/>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19" name="Straight Arrow Connector 118">
            <a:extLst>
              <a:ext uri="{FF2B5EF4-FFF2-40B4-BE49-F238E27FC236}">
                <a16:creationId xmlns:a16="http://schemas.microsoft.com/office/drawing/2014/main" id="{DBDF005A-ECCD-46D8-AFDF-026C9298E67B}"/>
              </a:ext>
            </a:extLst>
          </p:cNvPr>
          <p:cNvCxnSpPr>
            <a:cxnSpLocks/>
          </p:cNvCxnSpPr>
          <p:nvPr/>
        </p:nvCxnSpPr>
        <p:spPr bwMode="auto">
          <a:xfrm>
            <a:off x="4928517" y="3116037"/>
            <a:ext cx="0" cy="185892"/>
          </a:xfrm>
          <a:prstGeom prst="straightConnector1">
            <a:avLst/>
          </a:prstGeom>
          <a:noFill/>
          <a:ln w="28575" cap="flat" cmpd="sng" algn="ctr">
            <a:solidFill>
              <a:schemeClr val="tx1"/>
            </a:solidFill>
            <a:prstDash val="solid"/>
            <a:round/>
            <a:headEnd type="none" w="med" len="med"/>
            <a:tailEnd type="triangle"/>
          </a:ln>
          <a:effectLst/>
        </p:spPr>
      </p:cxnSp>
      <p:sp>
        <p:nvSpPr>
          <p:cNvPr id="122" name="TextBox 6">
            <a:extLst>
              <a:ext uri="{FF2B5EF4-FFF2-40B4-BE49-F238E27FC236}">
                <a16:creationId xmlns:a16="http://schemas.microsoft.com/office/drawing/2014/main" id="{B8245AE4-A172-2BA6-E20A-8DF70E36A063}"/>
              </a:ext>
            </a:extLst>
          </p:cNvPr>
          <p:cNvSpPr txBox="1">
            <a:spLocks noChangeArrowheads="1"/>
          </p:cNvSpPr>
          <p:nvPr/>
        </p:nvSpPr>
        <p:spPr bwMode="auto">
          <a:xfrm>
            <a:off x="9652658" y="3309944"/>
            <a:ext cx="843413" cy="24891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spcBef>
                <a:spcPts val="0"/>
              </a:spcBef>
              <a:spcAft>
                <a:spcPts val="0"/>
              </a:spcAft>
              <a:buClr>
                <a:srgbClr val="8B3D9A"/>
              </a:buClr>
              <a:buSzTx/>
              <a:buFontTx/>
              <a:buNone/>
              <a:tabLst/>
              <a:defRPr kumimoji="0" sz="1200" b="1" i="1" u="none" strike="noStrike" kern="0" cap="none" spc="0" normalizeH="0" baseline="0">
                <a:ln>
                  <a:noFill/>
                </a:ln>
                <a:solidFill>
                  <a:srgbClr val="FFFFFF"/>
                </a:solidFill>
                <a:effectLst/>
                <a:uLnTx/>
                <a:uFillTx/>
                <a:latin typeface="Arial" charset="0"/>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KRAS</a:t>
            </a: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 G12C</a:t>
            </a:r>
          </a:p>
        </p:txBody>
      </p:sp>
      <p:sp>
        <p:nvSpPr>
          <p:cNvPr id="123" name="TextBox 9">
            <a:extLst>
              <a:ext uri="{FF2B5EF4-FFF2-40B4-BE49-F238E27FC236}">
                <a16:creationId xmlns:a16="http://schemas.microsoft.com/office/drawing/2014/main" id="{0AEB0C2B-0521-8435-73CB-52463FAEAEE9}"/>
              </a:ext>
            </a:extLst>
          </p:cNvPr>
          <p:cNvSpPr txBox="1">
            <a:spLocks noChangeArrowheads="1"/>
          </p:cNvSpPr>
          <p:nvPr/>
        </p:nvSpPr>
        <p:spPr bwMode="auto">
          <a:xfrm>
            <a:off x="9651575" y="5562234"/>
            <a:ext cx="845578" cy="3731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Sotorasib or adagrasib </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sp>
        <p:nvSpPr>
          <p:cNvPr id="126" name="TextBox 9">
            <a:extLst>
              <a:ext uri="{FF2B5EF4-FFF2-40B4-BE49-F238E27FC236}">
                <a16:creationId xmlns:a16="http://schemas.microsoft.com/office/drawing/2014/main" id="{5B4F4DA6-084D-0F2E-F517-AD0D47745854}"/>
              </a:ext>
            </a:extLst>
          </p:cNvPr>
          <p:cNvSpPr txBox="1">
            <a:spLocks noChangeArrowheads="1"/>
          </p:cNvSpPr>
          <p:nvPr/>
        </p:nvSpPr>
        <p:spPr bwMode="auto">
          <a:xfrm>
            <a:off x="125492" y="5546533"/>
            <a:ext cx="1005840"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Amivantamab + platinum doublet CT</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cxnSp>
        <p:nvCxnSpPr>
          <p:cNvPr id="128" name="Elbow Connector 70">
            <a:extLst>
              <a:ext uri="{FF2B5EF4-FFF2-40B4-BE49-F238E27FC236}">
                <a16:creationId xmlns:a16="http://schemas.microsoft.com/office/drawing/2014/main" id="{309658D1-69BE-ADC0-AB8A-1A4B481522BC}"/>
              </a:ext>
            </a:extLst>
          </p:cNvPr>
          <p:cNvCxnSpPr>
            <a:cxnSpLocks/>
          </p:cNvCxnSpPr>
          <p:nvPr/>
        </p:nvCxnSpPr>
        <p:spPr>
          <a:xfrm rot="10800000" flipV="1">
            <a:off x="1724480" y="3119610"/>
            <a:ext cx="4292536" cy="194272"/>
          </a:xfrm>
          <a:prstGeom prst="bentConnector2">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0" name="Straight Arrow Connector 129">
            <a:extLst>
              <a:ext uri="{FF2B5EF4-FFF2-40B4-BE49-F238E27FC236}">
                <a16:creationId xmlns:a16="http://schemas.microsoft.com/office/drawing/2014/main" id="{26663DBB-08DE-8BA0-74FD-D271F5413695}"/>
              </a:ext>
            </a:extLst>
          </p:cNvPr>
          <p:cNvCxnSpPr>
            <a:cxnSpLocks/>
          </p:cNvCxnSpPr>
          <p:nvPr/>
        </p:nvCxnSpPr>
        <p:spPr>
          <a:xfrm>
            <a:off x="11068468" y="3539647"/>
            <a:ext cx="0" cy="201168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1" name="TextBox 6">
            <a:extLst>
              <a:ext uri="{FF2B5EF4-FFF2-40B4-BE49-F238E27FC236}">
                <a16:creationId xmlns:a16="http://schemas.microsoft.com/office/drawing/2014/main" id="{2EBC1B38-1802-C458-55EB-1DF001517A2E}"/>
              </a:ext>
            </a:extLst>
          </p:cNvPr>
          <p:cNvSpPr txBox="1">
            <a:spLocks noChangeArrowheads="1"/>
          </p:cNvSpPr>
          <p:nvPr/>
        </p:nvSpPr>
        <p:spPr bwMode="auto">
          <a:xfrm>
            <a:off x="10780975" y="3309944"/>
            <a:ext cx="569689" cy="248914"/>
          </a:xfrm>
          <a:prstGeom prst="rect">
            <a:avLst/>
          </a:prstGeom>
          <a:solidFill>
            <a:schemeClr val="accent6"/>
          </a:solidFill>
          <a:ln>
            <a:noFill/>
          </a:ln>
        </p:spPr>
        <p:txBody>
          <a:bodyPr wrap="square" lIns="0" rIns="0" anchor="ctr">
            <a:spAutoFit/>
          </a:bodyPr>
          <a:lstStyle>
            <a:defPPr>
              <a:defRPr lang="en-US"/>
            </a:defPPr>
            <a:lvl1pPr marR="0" lvl="0" indent="0" algn="ctr" defTabSz="914126" fontAlgn="auto">
              <a:lnSpc>
                <a:spcPct val="90000"/>
              </a:lnSpc>
              <a:spcBef>
                <a:spcPts val="0"/>
              </a:spcBef>
              <a:spcAft>
                <a:spcPts val="0"/>
              </a:spcAft>
              <a:buClr>
                <a:srgbClr val="8B3D9A"/>
              </a:buClr>
              <a:buSzTx/>
              <a:buFontTx/>
              <a:buNone/>
              <a:tabLst/>
              <a:defRPr kumimoji="0" sz="1200" b="1" i="1" u="none" strike="noStrike" kern="0" cap="none" spc="0" normalizeH="0" baseline="0">
                <a:ln>
                  <a:noFill/>
                </a:ln>
                <a:solidFill>
                  <a:srgbClr val="FFFFFF"/>
                </a:solidFill>
                <a:effectLst/>
                <a:uLnTx/>
                <a:uFillTx/>
                <a:latin typeface="Arial" charset="0"/>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1" u="none" strike="noStrike" kern="0" cap="none" spc="0" normalizeH="0" baseline="0" noProof="0" dirty="0">
                <a:ln>
                  <a:noFill/>
                </a:ln>
                <a:solidFill>
                  <a:schemeClr val="bg2"/>
                </a:solidFill>
                <a:effectLst/>
                <a:uLnTx/>
                <a:uFillTx/>
                <a:latin typeface="Poppins" pitchFamily="2" charset="77"/>
                <a:cs typeface="Poppins" pitchFamily="2" charset="77"/>
              </a:rPr>
              <a:t>HER2</a:t>
            </a:r>
            <a:endPar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132" name="TextBox 9">
            <a:extLst>
              <a:ext uri="{FF2B5EF4-FFF2-40B4-BE49-F238E27FC236}">
                <a16:creationId xmlns:a16="http://schemas.microsoft.com/office/drawing/2014/main" id="{446DD2AE-25B2-BFE2-F964-AE1A7D5C468A}"/>
              </a:ext>
            </a:extLst>
          </p:cNvPr>
          <p:cNvSpPr txBox="1">
            <a:spLocks noChangeArrowheads="1"/>
          </p:cNvSpPr>
          <p:nvPr/>
        </p:nvSpPr>
        <p:spPr bwMode="auto">
          <a:xfrm>
            <a:off x="10600169" y="5562234"/>
            <a:ext cx="931301" cy="511679"/>
          </a:xfrm>
          <a:prstGeom prst="rect">
            <a:avLst/>
          </a:prstGeom>
          <a:solidFill>
            <a:schemeClr val="accent3"/>
          </a:solidFill>
          <a:ln>
            <a:noFill/>
          </a:ln>
        </p:spPr>
        <p:txBody>
          <a:bodyPr wrap="square" lIns="0" rIns="0" anchor="ctr">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T-DXd Zongertinib Sevabertinib</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cxnSp>
        <p:nvCxnSpPr>
          <p:cNvPr id="133" name="Straight Arrow Connector 132">
            <a:extLst>
              <a:ext uri="{FF2B5EF4-FFF2-40B4-BE49-F238E27FC236}">
                <a16:creationId xmlns:a16="http://schemas.microsoft.com/office/drawing/2014/main" id="{B038E1CB-7053-0ABE-D5E6-16C19705E59B}"/>
              </a:ext>
            </a:extLst>
          </p:cNvPr>
          <p:cNvCxnSpPr>
            <a:cxnSpLocks/>
          </p:cNvCxnSpPr>
          <p:nvPr/>
        </p:nvCxnSpPr>
        <p:spPr bwMode="auto">
          <a:xfrm>
            <a:off x="6034554" y="3123975"/>
            <a:ext cx="0" cy="184029"/>
          </a:xfrm>
          <a:prstGeom prst="straightConnector1">
            <a:avLst/>
          </a:prstGeom>
          <a:noFill/>
          <a:ln w="28575" cap="flat" cmpd="sng" algn="ctr">
            <a:solidFill>
              <a:schemeClr val="tx1"/>
            </a:solidFill>
            <a:prstDash val="solid"/>
            <a:round/>
            <a:headEnd type="none" w="med" len="med"/>
            <a:tailEnd type="triangle"/>
          </a:ln>
          <a:effectLst/>
        </p:spPr>
      </p:cxnSp>
      <p:cxnSp>
        <p:nvCxnSpPr>
          <p:cNvPr id="134" name="Straight Arrow Connector 133">
            <a:extLst>
              <a:ext uri="{FF2B5EF4-FFF2-40B4-BE49-F238E27FC236}">
                <a16:creationId xmlns:a16="http://schemas.microsoft.com/office/drawing/2014/main" id="{4D21953D-7930-9B44-6AB4-186D21BFAEB1}"/>
              </a:ext>
            </a:extLst>
          </p:cNvPr>
          <p:cNvCxnSpPr>
            <a:cxnSpLocks/>
          </p:cNvCxnSpPr>
          <p:nvPr/>
        </p:nvCxnSpPr>
        <p:spPr bwMode="auto">
          <a:xfrm>
            <a:off x="8185050" y="3123975"/>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35" name="Straight Arrow Connector 134">
            <a:extLst>
              <a:ext uri="{FF2B5EF4-FFF2-40B4-BE49-F238E27FC236}">
                <a16:creationId xmlns:a16="http://schemas.microsoft.com/office/drawing/2014/main" id="{4A3700D1-E1CA-2708-C8BD-8C5D0E321F6B}"/>
              </a:ext>
            </a:extLst>
          </p:cNvPr>
          <p:cNvCxnSpPr>
            <a:cxnSpLocks/>
          </p:cNvCxnSpPr>
          <p:nvPr/>
        </p:nvCxnSpPr>
        <p:spPr bwMode="auto">
          <a:xfrm>
            <a:off x="9152649" y="3123975"/>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36" name="Straight Arrow Connector 135">
            <a:extLst>
              <a:ext uri="{FF2B5EF4-FFF2-40B4-BE49-F238E27FC236}">
                <a16:creationId xmlns:a16="http://schemas.microsoft.com/office/drawing/2014/main" id="{9A2CD651-6976-3E5D-2181-9EA1B45D73F9}"/>
              </a:ext>
            </a:extLst>
          </p:cNvPr>
          <p:cNvCxnSpPr>
            <a:cxnSpLocks/>
          </p:cNvCxnSpPr>
          <p:nvPr/>
        </p:nvCxnSpPr>
        <p:spPr bwMode="auto">
          <a:xfrm>
            <a:off x="7133248" y="3123975"/>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37" name="Straight Connector 136">
            <a:extLst>
              <a:ext uri="{FF2B5EF4-FFF2-40B4-BE49-F238E27FC236}">
                <a16:creationId xmlns:a16="http://schemas.microsoft.com/office/drawing/2014/main" id="{96CA0F95-39DC-F45C-4746-8D27237030C7}"/>
              </a:ext>
            </a:extLst>
          </p:cNvPr>
          <p:cNvCxnSpPr>
            <a:cxnSpLocks/>
          </p:cNvCxnSpPr>
          <p:nvPr/>
        </p:nvCxnSpPr>
        <p:spPr bwMode="auto">
          <a:xfrm>
            <a:off x="3143795" y="3118812"/>
            <a:ext cx="7933508" cy="0"/>
          </a:xfrm>
          <a:prstGeom prst="line">
            <a:avLst/>
          </a:prstGeom>
          <a:noFill/>
          <a:ln w="28575" cap="flat" cmpd="sng" algn="ctr">
            <a:solidFill>
              <a:schemeClr val="tx1"/>
            </a:solidFill>
            <a:prstDash val="solid"/>
            <a:round/>
            <a:headEnd type="none" w="med" len="med"/>
            <a:tailEnd type="none" w="med" len="med"/>
          </a:ln>
          <a:effectLst/>
        </p:spPr>
      </p:cxnSp>
      <p:cxnSp>
        <p:nvCxnSpPr>
          <p:cNvPr id="138" name="Straight Arrow Connector 137">
            <a:extLst>
              <a:ext uri="{FF2B5EF4-FFF2-40B4-BE49-F238E27FC236}">
                <a16:creationId xmlns:a16="http://schemas.microsoft.com/office/drawing/2014/main" id="{E14E3DDF-9B14-C67D-F441-581115F6E730}"/>
              </a:ext>
            </a:extLst>
          </p:cNvPr>
          <p:cNvCxnSpPr>
            <a:cxnSpLocks/>
          </p:cNvCxnSpPr>
          <p:nvPr/>
        </p:nvCxnSpPr>
        <p:spPr bwMode="auto">
          <a:xfrm>
            <a:off x="10074364" y="3123975"/>
            <a:ext cx="0" cy="185892"/>
          </a:xfrm>
          <a:prstGeom prst="straightConnector1">
            <a:avLst/>
          </a:prstGeom>
          <a:noFill/>
          <a:ln w="28575" cap="flat" cmpd="sng" algn="ctr">
            <a:solidFill>
              <a:schemeClr val="tx1"/>
            </a:solidFill>
            <a:prstDash val="solid"/>
            <a:round/>
            <a:headEnd type="none" w="med" len="med"/>
            <a:tailEnd type="triangle"/>
          </a:ln>
          <a:effectLst/>
        </p:spPr>
      </p:cxnSp>
      <p:cxnSp>
        <p:nvCxnSpPr>
          <p:cNvPr id="139" name="Straight Arrow Connector 138">
            <a:extLst>
              <a:ext uri="{FF2B5EF4-FFF2-40B4-BE49-F238E27FC236}">
                <a16:creationId xmlns:a16="http://schemas.microsoft.com/office/drawing/2014/main" id="{694DB7C7-831E-7C04-F2FA-2D5AA782B8B4}"/>
              </a:ext>
            </a:extLst>
          </p:cNvPr>
          <p:cNvCxnSpPr>
            <a:cxnSpLocks/>
          </p:cNvCxnSpPr>
          <p:nvPr/>
        </p:nvCxnSpPr>
        <p:spPr bwMode="auto">
          <a:xfrm>
            <a:off x="11065819" y="3123975"/>
            <a:ext cx="0" cy="185892"/>
          </a:xfrm>
          <a:prstGeom prst="straightConnector1">
            <a:avLst/>
          </a:prstGeom>
          <a:noFill/>
          <a:ln w="28575" cap="flat" cmpd="sng" algn="ctr">
            <a:solidFill>
              <a:schemeClr val="tx1"/>
            </a:solidFill>
            <a:prstDash val="solid"/>
            <a:round/>
            <a:headEnd type="none" w="med" len="med"/>
            <a:tailEnd type="triangle"/>
          </a:ln>
          <a:effectLst/>
        </p:spPr>
      </p:cxnSp>
      <p:sp>
        <p:nvSpPr>
          <p:cNvPr id="140" name="TextBox 139">
            <a:extLst>
              <a:ext uri="{FF2B5EF4-FFF2-40B4-BE49-F238E27FC236}">
                <a16:creationId xmlns:a16="http://schemas.microsoft.com/office/drawing/2014/main" id="{308F5AB1-D557-D405-9C09-07D9DF19A968}"/>
              </a:ext>
            </a:extLst>
          </p:cNvPr>
          <p:cNvSpPr txBox="1"/>
          <p:nvPr/>
        </p:nvSpPr>
        <p:spPr>
          <a:xfrm>
            <a:off x="4457209" y="2573268"/>
            <a:ext cx="3017837" cy="401264"/>
          </a:xfrm>
          <a:prstGeom prst="rect">
            <a:avLst/>
          </a:prstGeom>
          <a:solidFill>
            <a:schemeClr val="accent1"/>
          </a:solidFill>
        </p:spPr>
        <p:txBody>
          <a:bodyPr wrap="square">
            <a:spAutoFit/>
          </a:body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t>Advanced NSCLC </a:t>
            </a:r>
            <a:b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br>
            <a:r>
              <a:rPr kumimoji="0" lang="en-US" sz="1100" i="0" u="none" strike="noStrike" kern="0" cap="none" spc="0" normalizeH="0" baseline="0" noProof="0" dirty="0">
                <a:ln>
                  <a:noFill/>
                </a:ln>
                <a:solidFill>
                  <a:schemeClr val="bg2"/>
                </a:solidFill>
                <a:effectLst/>
                <a:uLnTx/>
                <a:uFillTx/>
                <a:latin typeface="Poppins" pitchFamily="2" charset="77"/>
                <a:cs typeface="Poppins" pitchFamily="2" charset="77"/>
              </a:rPr>
              <a:t>(Molecular Biomarker Positive)</a:t>
            </a:r>
          </a:p>
        </p:txBody>
      </p:sp>
      <p:sp>
        <p:nvSpPr>
          <p:cNvPr id="141" name="TextBox 9">
            <a:extLst>
              <a:ext uri="{FF2B5EF4-FFF2-40B4-BE49-F238E27FC236}">
                <a16:creationId xmlns:a16="http://schemas.microsoft.com/office/drawing/2014/main" id="{97C42B71-0FCA-08B0-1CA4-3D206C366F89}"/>
              </a:ext>
            </a:extLst>
          </p:cNvPr>
          <p:cNvSpPr txBox="1">
            <a:spLocks noChangeArrowheads="1"/>
          </p:cNvSpPr>
          <p:nvPr/>
        </p:nvSpPr>
        <p:spPr bwMode="auto">
          <a:xfrm>
            <a:off x="8695449" y="3800906"/>
            <a:ext cx="914401" cy="9271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Platinum-doublet CT ± ICI, c</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apmatinib,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or </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tepotinib</a:t>
            </a:r>
          </a:p>
        </p:txBody>
      </p:sp>
      <p:sp>
        <p:nvSpPr>
          <p:cNvPr id="142" name="TextBox 141">
            <a:extLst>
              <a:ext uri="{FF2B5EF4-FFF2-40B4-BE49-F238E27FC236}">
                <a16:creationId xmlns:a16="http://schemas.microsoft.com/office/drawing/2014/main" id="{71EB33E2-971E-F10A-E9A8-CC978B209EBB}"/>
              </a:ext>
            </a:extLst>
          </p:cNvPr>
          <p:cNvSpPr txBox="1"/>
          <p:nvPr/>
        </p:nvSpPr>
        <p:spPr bwMode="auto">
          <a:xfrm>
            <a:off x="7782350" y="2640283"/>
            <a:ext cx="7200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1" dirty="0">
                <a:latin typeface="Poppins" pitchFamily="2" charset="77"/>
                <a:cs typeface="Poppins" pitchFamily="2" charset="77"/>
              </a:rPr>
              <a:t>2025*</a:t>
            </a:r>
          </a:p>
        </p:txBody>
      </p:sp>
      <p:sp>
        <p:nvSpPr>
          <p:cNvPr id="143" name="TextBox 9">
            <a:extLst>
              <a:ext uri="{FF2B5EF4-FFF2-40B4-BE49-F238E27FC236}">
                <a16:creationId xmlns:a16="http://schemas.microsoft.com/office/drawing/2014/main" id="{14347DD7-C13B-0FF8-6230-2371EF907180}"/>
              </a:ext>
            </a:extLst>
          </p:cNvPr>
          <p:cNvSpPr txBox="1">
            <a:spLocks noChangeArrowheads="1"/>
          </p:cNvSpPr>
          <p:nvPr/>
        </p:nvSpPr>
        <p:spPr bwMode="auto">
          <a:xfrm>
            <a:off x="6601018" y="3800906"/>
            <a:ext cx="1072728" cy="7886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Entrectinib, larotrectinib, repotrectinib or</a:t>
            </a:r>
          </a:p>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platinum-doublet CT ± ICI</a:t>
            </a:r>
            <a:endPar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144" name="TextBox 9">
            <a:extLst>
              <a:ext uri="{FF2B5EF4-FFF2-40B4-BE49-F238E27FC236}">
                <a16:creationId xmlns:a16="http://schemas.microsoft.com/office/drawing/2014/main" id="{80C864E3-1943-DC6B-322A-73CE61F624AB}"/>
              </a:ext>
            </a:extLst>
          </p:cNvPr>
          <p:cNvSpPr txBox="1">
            <a:spLocks noChangeArrowheads="1"/>
          </p:cNvSpPr>
          <p:nvPr/>
        </p:nvSpPr>
        <p:spPr bwMode="auto">
          <a:xfrm>
            <a:off x="10612974" y="3800906"/>
            <a:ext cx="905691"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lang="en-US" altLang="en-US" sz="1000" b="0" kern="0" dirty="0">
                <a:solidFill>
                  <a:schemeClr val="bg2"/>
                </a:solidFill>
                <a:latin typeface="Poppins" pitchFamily="2" charset="77"/>
                <a:cs typeface="Poppins" pitchFamily="2" charset="77"/>
              </a:rPr>
              <a:t>Platinum-doublet CT </a:t>
            </a:r>
            <a:br>
              <a:rPr lang="en-US" altLang="en-US" sz="1000" b="0" kern="0" dirty="0">
                <a:solidFill>
                  <a:schemeClr val="bg2"/>
                </a:solidFill>
                <a:latin typeface="Poppins" pitchFamily="2" charset="77"/>
                <a:cs typeface="Poppins" pitchFamily="2" charset="77"/>
              </a:rPr>
            </a:br>
            <a:r>
              <a:rPr lang="en-US" altLang="en-US" sz="1000" b="0" kern="0" dirty="0">
                <a:solidFill>
                  <a:schemeClr val="bg2"/>
                </a:solidFill>
                <a:latin typeface="Poppins" pitchFamily="2" charset="77"/>
                <a:cs typeface="Poppins" pitchFamily="2" charset="77"/>
              </a:rPr>
              <a:t>± ICI</a:t>
            </a:r>
            <a:endPar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145" name="TextBox 6">
            <a:extLst>
              <a:ext uri="{FF2B5EF4-FFF2-40B4-BE49-F238E27FC236}">
                <a16:creationId xmlns:a16="http://schemas.microsoft.com/office/drawing/2014/main" id="{FA4F7FD3-038F-A0E5-8F25-14C9476F3756}"/>
              </a:ext>
            </a:extLst>
          </p:cNvPr>
          <p:cNvSpPr txBox="1">
            <a:spLocks noChangeArrowheads="1"/>
          </p:cNvSpPr>
          <p:nvPr/>
        </p:nvSpPr>
        <p:spPr bwMode="auto">
          <a:xfrm>
            <a:off x="125492" y="3800318"/>
            <a:ext cx="1005840" cy="401264"/>
          </a:xfrm>
          <a:prstGeom prst="rect">
            <a:avLst/>
          </a:prstGeom>
          <a:solidFill>
            <a:schemeClr val="accent6"/>
          </a:solidFill>
          <a:ln>
            <a:noFill/>
          </a:ln>
        </p:spPr>
        <p:txBody>
          <a:bodyPr wrap="square" lIns="0" rIns="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del19 or </a:t>
            </a:r>
            <a:b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b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L858R</a:t>
            </a:r>
          </a:p>
        </p:txBody>
      </p:sp>
      <p:sp>
        <p:nvSpPr>
          <p:cNvPr id="147" name="TextBox 6">
            <a:extLst>
              <a:ext uri="{FF2B5EF4-FFF2-40B4-BE49-F238E27FC236}">
                <a16:creationId xmlns:a16="http://schemas.microsoft.com/office/drawing/2014/main" id="{8F561A9F-2DDF-04DD-1ACE-46BE40AEAD1A}"/>
              </a:ext>
            </a:extLst>
          </p:cNvPr>
          <p:cNvSpPr txBox="1">
            <a:spLocks noChangeArrowheads="1"/>
          </p:cNvSpPr>
          <p:nvPr/>
        </p:nvSpPr>
        <p:spPr bwMode="auto">
          <a:xfrm>
            <a:off x="2125729" y="3800318"/>
            <a:ext cx="684453" cy="248914"/>
          </a:xfrm>
          <a:prstGeom prst="rect">
            <a:avLst/>
          </a:prstGeom>
          <a:solidFill>
            <a:schemeClr val="accent6"/>
          </a:solidFill>
          <a:ln>
            <a:noFill/>
          </a:ln>
        </p:spPr>
        <p:txBody>
          <a:bodyPr wrap="square" lIns="0" rIns="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rPr>
              <a:t>ex20ins</a:t>
            </a:r>
          </a:p>
        </p:txBody>
      </p:sp>
      <p:cxnSp>
        <p:nvCxnSpPr>
          <p:cNvPr id="149" name="Straight Arrow Connector 148">
            <a:extLst>
              <a:ext uri="{FF2B5EF4-FFF2-40B4-BE49-F238E27FC236}">
                <a16:creationId xmlns:a16="http://schemas.microsoft.com/office/drawing/2014/main" id="{6D90F3CC-9A17-249E-F0FD-93540EDC0552}"/>
              </a:ext>
            </a:extLst>
          </p:cNvPr>
          <p:cNvCxnSpPr>
            <a:cxnSpLocks/>
          </p:cNvCxnSpPr>
          <p:nvPr/>
        </p:nvCxnSpPr>
        <p:spPr bwMode="auto">
          <a:xfrm>
            <a:off x="624095" y="4170689"/>
            <a:ext cx="8634" cy="1375844"/>
          </a:xfrm>
          <a:prstGeom prst="straightConnector1">
            <a:avLst/>
          </a:prstGeom>
          <a:noFill/>
          <a:ln w="28575" cap="flat" cmpd="sng" algn="ctr">
            <a:solidFill>
              <a:schemeClr val="tx1"/>
            </a:solidFill>
            <a:prstDash val="solid"/>
            <a:round/>
            <a:headEnd type="none" w="med" len="med"/>
            <a:tailEnd type="triangle"/>
          </a:ln>
          <a:effectLst/>
        </p:spPr>
      </p:cxnSp>
      <p:sp>
        <p:nvSpPr>
          <p:cNvPr id="150" name="TextBox 9">
            <a:extLst>
              <a:ext uri="{FF2B5EF4-FFF2-40B4-BE49-F238E27FC236}">
                <a16:creationId xmlns:a16="http://schemas.microsoft.com/office/drawing/2014/main" id="{A0B16052-757A-1D60-08AD-CCB521EFA264}"/>
              </a:ext>
            </a:extLst>
          </p:cNvPr>
          <p:cNvSpPr txBox="1">
            <a:spLocks noChangeArrowheads="1"/>
          </p:cNvSpPr>
          <p:nvPr/>
        </p:nvSpPr>
        <p:spPr bwMode="auto">
          <a:xfrm>
            <a:off x="2125729" y="4406109"/>
            <a:ext cx="996526"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Amivantamab + platinum doublet CT</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sp>
        <p:nvSpPr>
          <p:cNvPr id="151" name="TextBox 9">
            <a:extLst>
              <a:ext uri="{FF2B5EF4-FFF2-40B4-BE49-F238E27FC236}">
                <a16:creationId xmlns:a16="http://schemas.microsoft.com/office/drawing/2014/main" id="{41A1AC02-5DD2-F4B2-6329-33F4971FD8C4}"/>
              </a:ext>
            </a:extLst>
          </p:cNvPr>
          <p:cNvSpPr txBox="1">
            <a:spLocks noChangeArrowheads="1"/>
          </p:cNvSpPr>
          <p:nvPr/>
        </p:nvSpPr>
        <p:spPr bwMode="auto">
          <a:xfrm>
            <a:off x="125492" y="4406109"/>
            <a:ext cx="1005840" cy="9271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ct val="35000"/>
              </a:spcBef>
              <a:spcAft>
                <a:spcPct val="2500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Osimertinib, lazertinib erlotinib, afatinib, gefitinib, or dacomitinib</a:t>
            </a:r>
          </a:p>
        </p:txBody>
      </p:sp>
      <p:sp>
        <p:nvSpPr>
          <p:cNvPr id="152" name="TextBox 9">
            <a:extLst>
              <a:ext uri="{FF2B5EF4-FFF2-40B4-BE49-F238E27FC236}">
                <a16:creationId xmlns:a16="http://schemas.microsoft.com/office/drawing/2014/main" id="{318DAE17-B109-E4D2-7810-E8E185840E50}"/>
              </a:ext>
            </a:extLst>
          </p:cNvPr>
          <p:cNvSpPr txBox="1">
            <a:spLocks noChangeArrowheads="1"/>
          </p:cNvSpPr>
          <p:nvPr/>
        </p:nvSpPr>
        <p:spPr bwMode="auto">
          <a:xfrm>
            <a:off x="2125729" y="5605473"/>
            <a:ext cx="1164868" cy="511679"/>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 typeface="Arial" charset="0"/>
              <a:buNone/>
              <a:tabLst/>
              <a:defRPr/>
            </a:pP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Amivantamab (after 1L CT), sunvozertinib</a:t>
            </a:r>
            <a:endParaRPr kumimoji="0" lang="en-US" altLang="en-US" sz="1000" b="0" i="0" u="none" strike="noStrike" kern="0" cap="none" spc="0" normalizeH="0" baseline="30000" noProof="0" dirty="0">
              <a:ln>
                <a:noFill/>
              </a:ln>
              <a:solidFill>
                <a:schemeClr val="bg2"/>
              </a:solidFill>
              <a:effectLst/>
              <a:uLnTx/>
              <a:uFillTx/>
              <a:latin typeface="Poppins" pitchFamily="2" charset="77"/>
              <a:cs typeface="Poppins" pitchFamily="2" charset="77"/>
            </a:endParaRPr>
          </a:p>
        </p:txBody>
      </p:sp>
      <p:sp>
        <p:nvSpPr>
          <p:cNvPr id="154" name="TextBox 6">
            <a:extLst>
              <a:ext uri="{FF2B5EF4-FFF2-40B4-BE49-F238E27FC236}">
                <a16:creationId xmlns:a16="http://schemas.microsoft.com/office/drawing/2014/main" id="{A97FBB30-DA4C-B002-8A54-C2FB2BCB478B}"/>
              </a:ext>
            </a:extLst>
          </p:cNvPr>
          <p:cNvSpPr txBox="1">
            <a:spLocks noChangeArrowheads="1"/>
          </p:cNvSpPr>
          <p:nvPr/>
        </p:nvSpPr>
        <p:spPr bwMode="auto">
          <a:xfrm>
            <a:off x="1181298" y="3800318"/>
            <a:ext cx="900609" cy="401264"/>
          </a:xfrm>
          <a:prstGeom prst="rect">
            <a:avLst/>
          </a:prstGeom>
          <a:solidFill>
            <a:schemeClr val="accent6"/>
          </a:solidFill>
          <a:ln>
            <a:noFill/>
          </a:ln>
        </p:spPr>
        <p:txBody>
          <a:bodyPr wrap="square" lIns="0" rIns="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lang="en-US" altLang="en-US" sz="1100" kern="0" dirty="0">
                <a:solidFill>
                  <a:schemeClr val="bg2"/>
                </a:solidFill>
                <a:latin typeface="Poppins" pitchFamily="2" charset="77"/>
                <a:cs typeface="Poppins" pitchFamily="2" charset="77"/>
              </a:rPr>
              <a:t>S768I, L861Q ± G719X</a:t>
            </a:r>
            <a:endParaRPr kumimoji="0" lang="en-US" altLang="en-US" sz="1100" i="0" u="none" strike="noStrike" kern="0" cap="none" spc="0" normalizeH="0" baseline="0" noProof="0" dirty="0">
              <a:ln>
                <a:noFill/>
              </a:ln>
              <a:solidFill>
                <a:schemeClr val="bg2"/>
              </a:solidFill>
              <a:effectLst/>
              <a:uLnTx/>
              <a:uFillTx/>
              <a:latin typeface="Poppins" pitchFamily="2" charset="77"/>
              <a:cs typeface="Poppins" pitchFamily="2" charset="77"/>
            </a:endParaRPr>
          </a:p>
        </p:txBody>
      </p:sp>
      <p:sp>
        <p:nvSpPr>
          <p:cNvPr id="156" name="TextBox 9">
            <a:extLst>
              <a:ext uri="{FF2B5EF4-FFF2-40B4-BE49-F238E27FC236}">
                <a16:creationId xmlns:a16="http://schemas.microsoft.com/office/drawing/2014/main" id="{CE24B56C-A3DC-32DC-5739-8806FFB67B03}"/>
              </a:ext>
            </a:extLst>
          </p:cNvPr>
          <p:cNvSpPr txBox="1">
            <a:spLocks noChangeArrowheads="1"/>
          </p:cNvSpPr>
          <p:nvPr/>
        </p:nvSpPr>
        <p:spPr bwMode="auto">
          <a:xfrm>
            <a:off x="1160011" y="4406109"/>
            <a:ext cx="943182" cy="788677"/>
          </a:xfrm>
          <a:prstGeom prst="rect">
            <a:avLst/>
          </a:prstGeom>
          <a:solidFill>
            <a:schemeClr val="bg1">
              <a:lumMod val="50000"/>
            </a:schemeClr>
          </a:solidFill>
          <a:ln>
            <a:noFill/>
          </a:ln>
        </p:spPr>
        <p:txBody>
          <a:bodyPr wrap="square" lIns="0" rIns="0">
            <a:spAutoFit/>
          </a:bodyPr>
          <a:lstStyle>
            <a:defPPr>
              <a:defRPr lang="en-US"/>
            </a:defPPr>
            <a:lvl1pPr algn="ctr">
              <a:lnSpc>
                <a:spcPct val="90000"/>
              </a:lnSpc>
              <a:spcBef>
                <a:spcPct val="35000"/>
              </a:spcBef>
              <a:spcAft>
                <a:spcPct val="25000"/>
              </a:spcAft>
              <a:buClr>
                <a:srgbClr val="8B3D9A"/>
              </a:buClr>
              <a:buFont typeface="Arial" charset="0"/>
              <a:buNone/>
              <a:defRPr sz="1200" b="1">
                <a:solidFill>
                  <a:srgbClr val="000000"/>
                </a:solidFill>
                <a:latin typeface="Arial"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lvl="0" defTabSz="914126">
              <a:defRPr/>
            </a:pPr>
            <a:r>
              <a:rPr lang="en-US" altLang="en-US" sz="1000" b="0" kern="0" dirty="0">
                <a:solidFill>
                  <a:schemeClr val="bg2"/>
                </a:solidFill>
                <a:latin typeface="Poppins" pitchFamily="2" charset="77"/>
                <a:cs typeface="Poppins" pitchFamily="2" charset="77"/>
              </a:rPr>
              <a:t>Afatinib, o</a:t>
            </a:r>
            <a:r>
              <a:rPr kumimoji="0" lang="en-US" altLang="en-US" sz="1000" b="0" i="0" u="none" strike="noStrike" kern="0" cap="none" spc="0" normalizeH="0" baseline="0" noProof="0" dirty="0">
                <a:ln>
                  <a:noFill/>
                </a:ln>
                <a:solidFill>
                  <a:schemeClr val="bg2"/>
                </a:solidFill>
                <a:effectLst/>
                <a:uLnTx/>
                <a:uFillTx/>
                <a:latin typeface="Poppins" pitchFamily="2" charset="77"/>
                <a:cs typeface="Poppins" pitchFamily="2" charset="77"/>
              </a:rPr>
              <a:t>simertinib, erlotinib, gefitinib, or dacomitinib</a:t>
            </a:r>
          </a:p>
        </p:txBody>
      </p:sp>
      <p:cxnSp>
        <p:nvCxnSpPr>
          <p:cNvPr id="157" name="Straight Arrow Connector 156">
            <a:extLst>
              <a:ext uri="{FF2B5EF4-FFF2-40B4-BE49-F238E27FC236}">
                <a16:creationId xmlns:a16="http://schemas.microsoft.com/office/drawing/2014/main" id="{0A2864A2-69BE-5E14-DE01-A015848E65C3}"/>
              </a:ext>
            </a:extLst>
          </p:cNvPr>
          <p:cNvCxnSpPr>
            <a:cxnSpLocks/>
          </p:cNvCxnSpPr>
          <p:nvPr/>
        </p:nvCxnSpPr>
        <p:spPr bwMode="auto">
          <a:xfrm>
            <a:off x="1631602" y="4201582"/>
            <a:ext cx="0" cy="204955"/>
          </a:xfrm>
          <a:prstGeom prst="straightConnector1">
            <a:avLst/>
          </a:prstGeom>
          <a:noFill/>
          <a:ln w="28575" cap="flat" cmpd="sng" algn="ctr">
            <a:solidFill>
              <a:schemeClr val="tx1"/>
            </a:solidFill>
            <a:prstDash val="solid"/>
            <a:round/>
            <a:headEnd type="none" w="med" len="med"/>
            <a:tailEnd type="triangle"/>
          </a:ln>
          <a:effectLst/>
        </p:spPr>
      </p:cxnSp>
      <p:sp>
        <p:nvSpPr>
          <p:cNvPr id="158" name="TextBox 157">
            <a:extLst>
              <a:ext uri="{FF2B5EF4-FFF2-40B4-BE49-F238E27FC236}">
                <a16:creationId xmlns:a16="http://schemas.microsoft.com/office/drawing/2014/main" id="{8712593B-627C-DB13-35C3-B4B3BC088A05}"/>
              </a:ext>
            </a:extLst>
          </p:cNvPr>
          <p:cNvSpPr txBox="1"/>
          <p:nvPr/>
        </p:nvSpPr>
        <p:spPr bwMode="auto">
          <a:xfrm>
            <a:off x="8673737" y="2185738"/>
            <a:ext cx="334967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dirty="0">
                <a:latin typeface="Poppins" pitchFamily="2" charset="77"/>
                <a:cs typeface="Poppins" pitchFamily="2" charset="77"/>
              </a:rPr>
              <a:t>*Other targetable biomarkers include: </a:t>
            </a:r>
            <a:r>
              <a:rPr lang="en-US" sz="1100" i="1" dirty="0">
                <a:latin typeface="Poppins" pitchFamily="2" charset="77"/>
                <a:cs typeface="Poppins" pitchFamily="2" charset="77"/>
              </a:rPr>
              <a:t>NRG1</a:t>
            </a:r>
            <a:r>
              <a:rPr lang="en-US" sz="1100" dirty="0">
                <a:latin typeface="Poppins" pitchFamily="2" charset="77"/>
                <a:cs typeface="Poppins" pitchFamily="2" charset="77"/>
              </a:rPr>
              <a:t> fusion (zenocutuzumab), PD-L1 ≥1%, PD-L1 &lt;1%</a:t>
            </a:r>
          </a:p>
        </p:txBody>
      </p:sp>
      <p:sp>
        <p:nvSpPr>
          <p:cNvPr id="164" name="Rectangle 163">
            <a:extLst>
              <a:ext uri="{FF2B5EF4-FFF2-40B4-BE49-F238E27FC236}">
                <a16:creationId xmlns:a16="http://schemas.microsoft.com/office/drawing/2014/main" id="{0B4F3242-D53A-C1C4-5260-B407909E96A0}"/>
              </a:ext>
            </a:extLst>
          </p:cNvPr>
          <p:cNvSpPr/>
          <p:nvPr/>
        </p:nvSpPr>
        <p:spPr>
          <a:xfrm>
            <a:off x="10532864" y="2969623"/>
            <a:ext cx="1554634" cy="3413760"/>
          </a:xfrm>
          <a:prstGeom prst="rect">
            <a:avLst/>
          </a:prstGeom>
          <a:noFill/>
          <a:ln w="158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kstvak 13">
            <a:extLst>
              <a:ext uri="{FF2B5EF4-FFF2-40B4-BE49-F238E27FC236}">
                <a16:creationId xmlns:a16="http://schemas.microsoft.com/office/drawing/2014/main" id="{18C203D8-C92E-E0B7-C44B-D7FEC3D0808E}"/>
              </a:ext>
            </a:extLst>
          </p:cNvPr>
          <p:cNvSpPr txBox="1"/>
          <p:nvPr/>
        </p:nvSpPr>
        <p:spPr>
          <a:xfrm>
            <a:off x="2551613" y="2126247"/>
            <a:ext cx="6766560" cy="2667397"/>
          </a:xfrm>
          <a:prstGeom prst="rect">
            <a:avLst/>
          </a:prstGeom>
          <a:solidFill>
            <a:schemeClr val="accent4"/>
          </a:solidFill>
          <a:ln w="19050">
            <a:solidFill>
              <a:schemeClr val="accent4"/>
            </a:solidFill>
          </a:ln>
        </p:spPr>
        <p:txBody>
          <a:bodyPr wrap="square" lIns="118872" rIns="118872" rtlCol="0">
            <a:spAutoFit/>
          </a:bodyPr>
          <a:lstStyle/>
          <a:p>
            <a:pPr marL="0" marR="0" lvl="0" indent="0" algn="l" defTabSz="457200" rtl="0" eaLnBrk="1" fontAlgn="auto" latinLnBrk="0" hangingPunct="1">
              <a:spcBef>
                <a:spcPts val="1600"/>
              </a:spcBef>
              <a:spcAft>
                <a:spcPts val="0"/>
              </a:spcAft>
              <a:buClrTx/>
              <a:buSzTx/>
              <a:buFontTx/>
              <a:buNone/>
              <a:tabLst/>
              <a:defRPr/>
            </a:pPr>
            <a:r>
              <a:rPr kumimoji="0" lang="nl-NL" sz="2400" b="1" i="0" u="none" strike="noStrike" kern="1200" cap="none" spc="0" normalizeH="0" baseline="0" noProof="0" dirty="0">
                <a:ln>
                  <a:noFill/>
                </a:ln>
                <a:solidFill>
                  <a:schemeClr val="bg1"/>
                </a:solidFill>
                <a:effectLst/>
                <a:uLnTx/>
                <a:uFillTx/>
                <a:ea typeface="+mn-ea"/>
                <a:cs typeface="Arial Narrow"/>
              </a:rPr>
              <a:t>READ</a:t>
            </a:r>
            <a:r>
              <a:rPr kumimoji="0" lang="nl-NL" sz="2400" b="0" i="0" u="none" strike="noStrike" kern="1200" cap="none" spc="0" normalizeH="0" baseline="0" noProof="0" dirty="0">
                <a:ln>
                  <a:noFill/>
                </a:ln>
                <a:solidFill>
                  <a:schemeClr val="bg1"/>
                </a:solidFill>
                <a:effectLst/>
                <a:uLnTx/>
                <a:uFillTx/>
                <a:ea typeface="+mn-ea"/>
                <a:cs typeface="Arial Narrow"/>
              </a:rPr>
              <a:t> the </a:t>
            </a:r>
            <a:r>
              <a:rPr kumimoji="0" lang="nl-NL" sz="2400" b="1" i="0" strike="noStrike" kern="1200" cap="none" spc="0" normalizeH="0" baseline="0" noProof="0" dirty="0">
                <a:ln>
                  <a:noFill/>
                </a:ln>
                <a:solidFill>
                  <a:schemeClr val="bg1"/>
                </a:solidFill>
                <a:effectLst/>
                <a:uLnTx/>
                <a:uFillTx/>
                <a:ea typeface="+mn-ea"/>
                <a:cs typeface="Arial Narrow"/>
              </a:rPr>
              <a:t>COMPLETE</a:t>
            </a:r>
            <a:r>
              <a:rPr kumimoji="0" lang="nl-NL" sz="2400" b="0" i="0" u="none" strike="noStrike" kern="1200" cap="none" spc="0" normalizeH="0" baseline="0" noProof="0" dirty="0">
                <a:ln>
                  <a:noFill/>
                </a:ln>
                <a:solidFill>
                  <a:schemeClr val="bg1"/>
                </a:solidFill>
                <a:effectLst/>
                <a:uLnTx/>
                <a:uFillTx/>
                <a:ea typeface="+mn-ea"/>
                <a:cs typeface="Arial Narrow"/>
              </a:rPr>
              <a:t> molecular report!</a:t>
            </a:r>
          </a:p>
          <a:p>
            <a:pPr marL="457200" marR="0" lvl="0" indent="-285750" algn="l" defTabSz="457200" rtl="0" eaLnBrk="1" fontAlgn="auto" latinLnBrk="0" hangingPunct="1">
              <a:spcBef>
                <a:spcPts val="1600"/>
              </a:spcBef>
              <a:spcAft>
                <a:spcPts val="0"/>
              </a:spcAft>
              <a:buClrTx/>
              <a:buSzTx/>
              <a:buFont typeface="Arial" panose="020B0604020202020204" pitchFamily="34" charset="0"/>
              <a:buChar char="•"/>
              <a:tabLst>
                <a:tab pos="447675" algn="l"/>
              </a:tabLst>
              <a:defRPr/>
            </a:pPr>
            <a:r>
              <a:rPr kumimoji="0" lang="nl-NL" sz="2200" b="0" i="0" u="none" strike="noStrike" kern="1200" cap="none" spc="0" normalizeH="0" baseline="0" noProof="0" dirty="0">
                <a:ln>
                  <a:noFill/>
                </a:ln>
                <a:solidFill>
                  <a:schemeClr val="bg1"/>
                </a:solidFill>
                <a:effectLst/>
                <a:uLnTx/>
                <a:uFillTx/>
                <a:ea typeface="+mn-ea"/>
                <a:cs typeface="Arial Narrow"/>
              </a:rPr>
              <a:t>% of tumor cells sufficient?</a:t>
            </a:r>
          </a:p>
          <a:p>
            <a:pPr marL="457200" marR="0" lvl="0" indent="-285750" algn="l" defTabSz="457200" rtl="0" eaLnBrk="1" fontAlgn="auto" latinLnBrk="0" hangingPunct="1">
              <a:spcBef>
                <a:spcPts val="1600"/>
              </a:spcBef>
              <a:spcAft>
                <a:spcPts val="0"/>
              </a:spcAft>
              <a:buClrTx/>
              <a:buSzTx/>
              <a:buFont typeface="Arial" panose="020B0604020202020204" pitchFamily="34" charset="0"/>
              <a:buChar char="•"/>
              <a:tabLst>
                <a:tab pos="447675" algn="l"/>
              </a:tabLst>
              <a:defRPr/>
            </a:pPr>
            <a:r>
              <a:rPr kumimoji="0" lang="nl-NL" sz="2200" b="0" i="0" u="none" strike="noStrike" kern="1200" cap="none" spc="0" normalizeH="0" baseline="0" noProof="0" dirty="0">
                <a:ln>
                  <a:noFill/>
                </a:ln>
                <a:solidFill>
                  <a:schemeClr val="bg1"/>
                </a:solidFill>
                <a:effectLst/>
                <a:uLnTx/>
                <a:uFillTx/>
                <a:ea typeface="+mn-ea"/>
                <a:cs typeface="Arial Narrow"/>
              </a:rPr>
              <a:t>DNA/RNA quality sufficient?</a:t>
            </a:r>
          </a:p>
          <a:p>
            <a:pPr marL="457200" marR="0" lvl="0" indent="-285750" algn="l" defTabSz="457200" rtl="0" eaLnBrk="1" fontAlgn="auto" latinLnBrk="0" hangingPunct="1">
              <a:spcBef>
                <a:spcPts val="1600"/>
              </a:spcBef>
              <a:spcAft>
                <a:spcPts val="0"/>
              </a:spcAft>
              <a:buClrTx/>
              <a:buSzTx/>
              <a:buFont typeface="Arial" panose="020B0604020202020204" pitchFamily="34" charset="0"/>
              <a:buChar char="•"/>
              <a:tabLst>
                <a:tab pos="447675" algn="l"/>
              </a:tabLst>
              <a:defRPr/>
            </a:pPr>
            <a:r>
              <a:rPr kumimoji="0" lang="nl-NL" sz="2200" b="0" i="0" u="none" strike="noStrike" kern="1200" cap="none" spc="0" normalizeH="0" baseline="0" noProof="0" dirty="0">
                <a:ln>
                  <a:noFill/>
                </a:ln>
                <a:solidFill>
                  <a:schemeClr val="bg1"/>
                </a:solidFill>
                <a:effectLst/>
                <a:uLnTx/>
                <a:uFillTx/>
                <a:ea typeface="+mn-ea"/>
                <a:cs typeface="Arial Narrow"/>
              </a:rPr>
              <a:t>Testing results reliable?</a:t>
            </a:r>
          </a:p>
          <a:p>
            <a:pPr marL="0" marR="0" lvl="0" indent="0" algn="l" defTabSz="457200" rtl="0" eaLnBrk="1" fontAlgn="auto" latinLnBrk="0" hangingPunct="1">
              <a:spcBef>
                <a:spcPts val="1600"/>
              </a:spcBef>
              <a:spcAft>
                <a:spcPts val="0"/>
              </a:spcAft>
              <a:buClrTx/>
              <a:buSzTx/>
              <a:buFontTx/>
              <a:buNone/>
              <a:tabLst/>
              <a:defRPr/>
            </a:pPr>
            <a:r>
              <a:rPr kumimoji="0" lang="nl-NL" sz="2400" b="1" i="0" u="none" strike="noStrike" kern="1200" cap="none" spc="0" normalizeH="0" baseline="0" noProof="0" dirty="0">
                <a:ln>
                  <a:noFill/>
                </a:ln>
                <a:solidFill>
                  <a:schemeClr val="bg1"/>
                </a:solidFill>
                <a:effectLst/>
                <a:uLnTx/>
                <a:uFillTx/>
                <a:ea typeface="+mn-ea"/>
                <a:cs typeface="Arial Narrow"/>
              </a:rPr>
              <a:t>REBIOPSY/RETEST </a:t>
            </a:r>
            <a:r>
              <a:rPr kumimoji="0" lang="nl-NL" sz="2400" b="0" i="0" u="none" strike="noStrike" kern="1200" cap="none" spc="0" normalizeH="0" baseline="0" noProof="0" dirty="0">
                <a:ln>
                  <a:noFill/>
                </a:ln>
                <a:solidFill>
                  <a:schemeClr val="bg1"/>
                </a:solidFill>
                <a:effectLst/>
                <a:uLnTx/>
                <a:uFillTx/>
                <a:ea typeface="+mn-ea"/>
                <a:cs typeface="Arial Narrow"/>
              </a:rPr>
              <a:t>if necessary</a:t>
            </a:r>
          </a:p>
        </p:txBody>
      </p:sp>
    </p:spTree>
    <p:extLst>
      <p:ext uri="{BB962C8B-B14F-4D97-AF65-F5344CB8AC3E}">
        <p14:creationId xmlns:p14="http://schemas.microsoft.com/office/powerpoint/2010/main" val="2327009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a:extLst>
              <a:ext uri="{FF2B5EF4-FFF2-40B4-BE49-F238E27FC236}">
                <a16:creationId xmlns:a16="http://schemas.microsoft.com/office/drawing/2014/main" id="{F9DD2717-496D-22A0-9FF5-E065AAF4925F}"/>
              </a:ext>
            </a:extLst>
          </p:cNvPr>
          <p:cNvSpPr>
            <a:spLocks noGrp="1"/>
          </p:cNvSpPr>
          <p:nvPr>
            <p:ph idx="1"/>
          </p:nvPr>
        </p:nvSpPr>
        <p:spPr>
          <a:xfrm>
            <a:off x="231775" y="4736124"/>
            <a:ext cx="11835179" cy="1353526"/>
          </a:xfrm>
        </p:spPr>
        <p:txBody>
          <a:bodyPr/>
          <a:lstStyle/>
          <a:p>
            <a:r>
              <a:rPr lang="en-US" sz="2200" dirty="0"/>
              <a:t>HER2 amplification may be used to assess resistance mechanisms in EGFR-mutated NSCLC after TKI resistance</a:t>
            </a:r>
          </a:p>
          <a:p>
            <a:endParaRPr lang="en-US" sz="2200" dirty="0"/>
          </a:p>
        </p:txBody>
      </p:sp>
      <p:sp>
        <p:nvSpPr>
          <p:cNvPr id="2" name="Title 1"/>
          <p:cNvSpPr>
            <a:spLocks noGrp="1"/>
          </p:cNvSpPr>
          <p:nvPr>
            <p:ph type="title"/>
          </p:nvPr>
        </p:nvSpPr>
        <p:spPr>
          <a:xfrm>
            <a:off x="231078" y="535756"/>
            <a:ext cx="11740260" cy="492944"/>
          </a:xfrm>
        </p:spPr>
        <p:txBody>
          <a:bodyPr/>
          <a:lstStyle/>
          <a:p>
            <a:r>
              <a:rPr lang="en-US" dirty="0"/>
              <a:t>HER2 Testing Guidelines for Lung Cancer</a:t>
            </a:r>
          </a:p>
        </p:txBody>
      </p:sp>
      <p:sp>
        <p:nvSpPr>
          <p:cNvPr id="9" name="Content Placeholder 8">
            <a:extLst>
              <a:ext uri="{FF2B5EF4-FFF2-40B4-BE49-F238E27FC236}">
                <a16:creationId xmlns:a16="http://schemas.microsoft.com/office/drawing/2014/main" id="{A2C059F1-4B11-7052-466D-7115C272397A}"/>
              </a:ext>
            </a:extLst>
          </p:cNvPr>
          <p:cNvSpPr>
            <a:spLocks noGrp="1"/>
          </p:cNvSpPr>
          <p:nvPr>
            <p:ph sz="quarter" idx="10"/>
          </p:nvPr>
        </p:nvSpPr>
        <p:spPr>
          <a:xfrm>
            <a:off x="3559175" y="6302375"/>
            <a:ext cx="5732463" cy="327025"/>
          </a:xfrm>
        </p:spPr>
        <p:txBody>
          <a:bodyPr/>
          <a:lstStyle/>
          <a:p>
            <a:r>
              <a:rPr lang="en-US" altLang="en-US" dirty="0"/>
              <a:t>NCCN. Clinical practice guidelines in oncology: non-small cell lung cancer. v.2.2026. nccn.org.</a:t>
            </a:r>
          </a:p>
        </p:txBody>
      </p:sp>
      <p:graphicFrame>
        <p:nvGraphicFramePr>
          <p:cNvPr id="15" name="Content Placeholder 3">
            <a:extLst>
              <a:ext uri="{FF2B5EF4-FFF2-40B4-BE49-F238E27FC236}">
                <a16:creationId xmlns:a16="http://schemas.microsoft.com/office/drawing/2014/main" id="{3DFF69C3-8989-9C6A-9F8A-B0465E3D66B1}"/>
              </a:ext>
            </a:extLst>
          </p:cNvPr>
          <p:cNvGraphicFramePr>
            <a:graphicFrameLocks/>
          </p:cNvGraphicFramePr>
          <p:nvPr>
            <p:extLst>
              <p:ext uri="{D42A27DB-BD31-4B8C-83A1-F6EECF244321}">
                <p14:modId xmlns:p14="http://schemas.microsoft.com/office/powerpoint/2010/main" val="8818328"/>
              </p:ext>
            </p:extLst>
          </p:nvPr>
        </p:nvGraphicFramePr>
        <p:xfrm>
          <a:off x="228600" y="1333500"/>
          <a:ext cx="11742738" cy="2926080"/>
        </p:xfrm>
        <a:graphic>
          <a:graphicData uri="http://schemas.openxmlformats.org/drawingml/2006/table">
            <a:tbl>
              <a:tblPr firstRow="1" bandRow="1">
                <a:tableStyleId>{5C22544A-7EE6-4342-B048-85BDC9FD1C3A}</a:tableStyleId>
              </a:tblPr>
              <a:tblGrid>
                <a:gridCol w="5871369">
                  <a:extLst>
                    <a:ext uri="{9D8B030D-6E8A-4147-A177-3AD203B41FA5}">
                      <a16:colId xmlns:a16="http://schemas.microsoft.com/office/drawing/2014/main" val="3423392452"/>
                    </a:ext>
                  </a:extLst>
                </a:gridCol>
                <a:gridCol w="5871369">
                  <a:extLst>
                    <a:ext uri="{9D8B030D-6E8A-4147-A177-3AD203B41FA5}">
                      <a16:colId xmlns:a16="http://schemas.microsoft.com/office/drawing/2014/main" val="4057346179"/>
                    </a:ext>
                  </a:extLst>
                </a:gridCol>
              </a:tblGrid>
              <a:tr h="206542">
                <a:tc>
                  <a:txBody>
                    <a:bodyPr/>
                    <a:lstStyle/>
                    <a:p>
                      <a:pPr algn="ctr"/>
                      <a:r>
                        <a:rPr lang="en-US" sz="2000" i="1" dirty="0">
                          <a:solidFill>
                            <a:schemeClr val="bg1"/>
                          </a:solidFill>
                          <a:latin typeface="+mn-lt"/>
                        </a:rPr>
                        <a:t>HER2</a:t>
                      </a:r>
                      <a:r>
                        <a:rPr lang="en-US" sz="2000" dirty="0">
                          <a:solidFill>
                            <a:schemeClr val="bg1"/>
                          </a:solidFill>
                          <a:latin typeface="+mn-lt"/>
                        </a:rPr>
                        <a:t> Mutation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2000" i="1" dirty="0">
                          <a:solidFill>
                            <a:schemeClr val="bg1"/>
                          </a:solidFill>
                          <a:latin typeface="+mn-lt"/>
                        </a:rPr>
                        <a:t>HER2</a:t>
                      </a:r>
                      <a:r>
                        <a:rPr lang="en-US" sz="2000" dirty="0">
                          <a:solidFill>
                            <a:schemeClr val="bg1"/>
                          </a:solidFill>
                          <a:latin typeface="+mn-lt"/>
                        </a:rPr>
                        <a:t> Overexpression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1663368000"/>
                  </a:ext>
                </a:extLst>
              </a:tr>
              <a:tr h="1363178">
                <a:tc>
                  <a:txBody>
                    <a:bodyPr/>
                    <a:lstStyle/>
                    <a:p>
                      <a:pPr marL="342900" indent="-342900">
                        <a:buFont typeface="Arial" panose="020B0604020202020204" pitchFamily="34" charset="0"/>
                        <a:buChar char="•"/>
                      </a:pPr>
                      <a:r>
                        <a:rPr lang="en-US" sz="2000" b="0" i="0" kern="1200" dirty="0">
                          <a:solidFill>
                            <a:schemeClr val="tx1"/>
                          </a:solidFill>
                          <a:effectLst/>
                          <a:latin typeface="+mn-lt"/>
                          <a:ea typeface="+mn-ea"/>
                          <a:cs typeface="+mn-cs"/>
                        </a:rPr>
                        <a:t>Broad molecular profiling using NGS is recommended in all patients with </a:t>
                      </a:r>
                      <a:r>
                        <a:rPr lang="en-US" sz="2000" b="1" i="0" kern="1200" dirty="0">
                          <a:solidFill>
                            <a:schemeClr val="tx1"/>
                          </a:solidFill>
                          <a:effectLst/>
                          <a:latin typeface="+mn-lt"/>
                          <a:ea typeface="+mn-ea"/>
                          <a:cs typeface="+mn-cs"/>
                        </a:rPr>
                        <a:t>metastatic nonsquamous NSCLC or NSCLC NOS</a:t>
                      </a:r>
                    </a:p>
                    <a:p>
                      <a:pPr marL="342900" indent="-342900">
                        <a:buFont typeface="Arial" panose="020B0604020202020204" pitchFamily="34" charset="0"/>
                        <a:buChar char="•"/>
                      </a:pPr>
                      <a:endParaRPr lang="en-US" sz="2000" b="1" i="0" kern="1200" dirty="0">
                        <a:solidFill>
                          <a:schemeClr val="tx1"/>
                        </a:solidFill>
                        <a:effectLst/>
                        <a:latin typeface="+mn-lt"/>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chemeClr val="tx1"/>
                          </a:solidFill>
                        </a:rPr>
                        <a:t>Testing for </a:t>
                      </a:r>
                      <a:r>
                        <a:rPr lang="en-US" sz="2000" i="1" dirty="0">
                          <a:solidFill>
                            <a:schemeClr val="tx1"/>
                          </a:solidFill>
                        </a:rPr>
                        <a:t>ERBB2</a:t>
                      </a:r>
                      <a:r>
                        <a:rPr lang="en-US" sz="2000" dirty="0">
                          <a:solidFill>
                            <a:schemeClr val="tx1"/>
                          </a:solidFill>
                        </a:rPr>
                        <a:t> (</a:t>
                      </a:r>
                      <a:r>
                        <a:rPr lang="en-US" sz="2000" i="1" dirty="0">
                          <a:solidFill>
                            <a:schemeClr val="tx1"/>
                          </a:solidFill>
                        </a:rPr>
                        <a:t>HER2</a:t>
                      </a:r>
                      <a:r>
                        <a:rPr lang="en-US" sz="2000" dirty="0">
                          <a:solidFill>
                            <a:schemeClr val="tx1"/>
                          </a:solidFill>
                        </a:rPr>
                        <a:t>) mutations </a:t>
                      </a:r>
                      <a:br>
                        <a:rPr lang="en-US" sz="2000" dirty="0">
                          <a:solidFill>
                            <a:schemeClr val="tx1"/>
                          </a:solidFill>
                        </a:rPr>
                      </a:br>
                      <a:r>
                        <a:rPr lang="en-US" sz="2000" u="sng" dirty="0">
                          <a:solidFill>
                            <a:schemeClr val="tx1"/>
                          </a:solidFill>
                        </a:rPr>
                        <a:t>can</a:t>
                      </a:r>
                      <a:r>
                        <a:rPr lang="en-US" sz="2000" dirty="0">
                          <a:solidFill>
                            <a:schemeClr val="tx1"/>
                          </a:solidFill>
                        </a:rPr>
                        <a:t> be considered in patients with </a:t>
                      </a:r>
                      <a:r>
                        <a:rPr lang="en-US" sz="2000" b="1" dirty="0">
                          <a:solidFill>
                            <a:schemeClr val="tx1"/>
                          </a:solidFill>
                        </a:rPr>
                        <a:t>metastatic squamous cell carcinoma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marL="342900" indent="-342900">
                        <a:buFont typeface="Arial" panose="020B0604020202020204" pitchFamily="34" charset="0"/>
                        <a:buChar char="•"/>
                      </a:pPr>
                      <a:r>
                        <a:rPr lang="en-US" sz="2000" b="0" i="0" kern="1200" dirty="0">
                          <a:solidFill>
                            <a:schemeClr val="tx1"/>
                          </a:solidFill>
                          <a:effectLst/>
                          <a:latin typeface="+mn-lt"/>
                          <a:ea typeface="+mn-ea"/>
                          <a:cs typeface="+mn-cs"/>
                        </a:rPr>
                        <a:t>During initial evaluation, the priority should be PD-L1 testing and multigene panel testing; if tissue allows, additional testing can be performed (eg, HER2 IHC or HGFR [MET] IHC)</a:t>
                      </a:r>
                      <a:endParaRPr lang="en-US" sz="2000" i="1"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596844162"/>
                  </a:ext>
                </a:extLst>
              </a:tr>
            </a:tbl>
          </a:graphicData>
        </a:graphic>
      </p:graphicFrame>
    </p:spTree>
    <p:extLst>
      <p:ext uri="{BB962C8B-B14F-4D97-AF65-F5344CB8AC3E}">
        <p14:creationId xmlns:p14="http://schemas.microsoft.com/office/powerpoint/2010/main" val="7627726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1A778-5037-0AB6-9EA6-DEB82E3F3310}"/>
              </a:ext>
            </a:extLst>
          </p:cNvPr>
          <p:cNvSpPr>
            <a:spLocks noGrp="1"/>
          </p:cNvSpPr>
          <p:nvPr>
            <p:ph type="title"/>
          </p:nvPr>
        </p:nvSpPr>
        <p:spPr>
          <a:xfrm>
            <a:off x="231078" y="535756"/>
            <a:ext cx="11740260" cy="492944"/>
          </a:xfrm>
        </p:spPr>
        <p:txBody>
          <a:bodyPr/>
          <a:lstStyle/>
          <a:p>
            <a:r>
              <a:rPr lang="en-US" dirty="0"/>
              <a:t>Distribution of </a:t>
            </a:r>
            <a:r>
              <a:rPr lang="en-US" i="1" dirty="0"/>
              <a:t>HER2</a:t>
            </a:r>
            <a:r>
              <a:rPr lang="en-US" dirty="0"/>
              <a:t> Mutations</a:t>
            </a:r>
          </a:p>
        </p:txBody>
      </p:sp>
      <p:sp>
        <p:nvSpPr>
          <p:cNvPr id="13" name="Content Placeholder 12">
            <a:extLst>
              <a:ext uri="{FF2B5EF4-FFF2-40B4-BE49-F238E27FC236}">
                <a16:creationId xmlns:a16="http://schemas.microsoft.com/office/drawing/2014/main" id="{857A06CC-E7C2-0430-6008-A8FAAB534299}"/>
              </a:ext>
            </a:extLst>
          </p:cNvPr>
          <p:cNvSpPr>
            <a:spLocks noGrp="1"/>
          </p:cNvSpPr>
          <p:nvPr>
            <p:ph sz="quarter" idx="10"/>
          </p:nvPr>
        </p:nvSpPr>
        <p:spPr>
          <a:xfrm>
            <a:off x="3559175" y="6302375"/>
            <a:ext cx="5732463" cy="327025"/>
          </a:xfrm>
        </p:spPr>
        <p:txBody>
          <a:bodyPr/>
          <a:lstStyle/>
          <a:p>
            <a:r>
              <a:rPr lang="da-DK" altLang="en-US" dirty="0" err="1"/>
              <a:t>Hyman</a:t>
            </a:r>
            <a:r>
              <a:rPr lang="da-DK" altLang="en-US" dirty="0"/>
              <a:t>. Nature. 2019;566:E11. </a:t>
            </a:r>
            <a:r>
              <a:rPr lang="en-US" altLang="en-US" dirty="0"/>
              <a:t>Ren. ESMO Open. 2022;7:100395. </a:t>
            </a:r>
            <a:endParaRPr lang="da-DK" altLang="en-US" dirty="0"/>
          </a:p>
        </p:txBody>
      </p:sp>
      <p:sp>
        <p:nvSpPr>
          <p:cNvPr id="6" name="Rectangle 5">
            <a:extLst>
              <a:ext uri="{FF2B5EF4-FFF2-40B4-BE49-F238E27FC236}">
                <a16:creationId xmlns:a16="http://schemas.microsoft.com/office/drawing/2014/main" id="{989234C7-8B9A-C81E-4270-F28DFECB7884}"/>
              </a:ext>
            </a:extLst>
          </p:cNvPr>
          <p:cNvSpPr/>
          <p:nvPr/>
        </p:nvSpPr>
        <p:spPr>
          <a:xfrm>
            <a:off x="8323181" y="1922531"/>
            <a:ext cx="3772566" cy="163121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12121"/>
                </a:solidFill>
                <a:effectLst/>
                <a:uLnTx/>
                <a:uFillTx/>
                <a:latin typeface="+mn-lt"/>
                <a:ea typeface="+mn-ea"/>
                <a:cs typeface="+mn-cs"/>
              </a:rPr>
              <a:t>Intracellular domain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u="sng" dirty="0">
                <a:solidFill>
                  <a:srgbClr val="212121"/>
                </a:solidFill>
                <a:latin typeface="+mn-lt"/>
                <a:cs typeface="+mn-cs"/>
              </a:rPr>
              <a:t>I</a:t>
            </a:r>
            <a:r>
              <a:rPr kumimoji="0" lang="en-US" sz="1600" b="0" i="0" u="sng" strike="noStrike" kern="1200" cap="none" spc="0" normalizeH="0" baseline="0" noProof="0" dirty="0">
                <a:ln>
                  <a:noFill/>
                </a:ln>
                <a:solidFill>
                  <a:srgbClr val="212121"/>
                </a:solidFill>
                <a:effectLst/>
                <a:uLnTx/>
                <a:uFillTx/>
                <a:latin typeface="+mn-lt"/>
                <a:ea typeface="+mn-ea"/>
                <a:cs typeface="+mn-cs"/>
              </a:rPr>
              <a:t>n-frame insertion in exon 20 (48%)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chemeClr val="accent1"/>
                </a:solidFill>
                <a:effectLst/>
                <a:uLnTx/>
                <a:uFillTx/>
                <a:latin typeface="+mn-lt"/>
                <a:ea typeface="+mn-ea"/>
                <a:cs typeface="+mn-cs"/>
              </a:rPr>
              <a:t>A775_G776insYVMA</a:t>
            </a:r>
            <a:r>
              <a:rPr kumimoji="0" lang="en-US" sz="1600" b="0" i="0" u="none" strike="noStrike" kern="1200" cap="none" spc="0" normalizeH="0" baseline="0" noProof="0" dirty="0">
                <a:ln>
                  <a:noFill/>
                </a:ln>
                <a:solidFill>
                  <a:schemeClr val="accent1"/>
                </a:solidFill>
                <a:effectLst/>
                <a:uLnTx/>
                <a:uFillTx/>
                <a:latin typeface="+mn-lt"/>
                <a:ea typeface="+mn-ea"/>
                <a:cs typeface="+mn-cs"/>
              </a:rPr>
              <a:t> (33.9%)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212121"/>
                </a:solidFill>
                <a:effectLst/>
                <a:uLnTx/>
                <a:uFillTx/>
                <a:latin typeface="+mn-lt"/>
                <a:ea typeface="+mn-ea"/>
                <a:cs typeface="+mn-cs"/>
              </a:rPr>
              <a:t>G776delinsVC</a:t>
            </a:r>
            <a:r>
              <a:rPr kumimoji="0" lang="en-US" sz="1600" b="0" i="0" u="none" strike="noStrike" kern="1200" cap="none" spc="0" normalizeH="0" baseline="0" noProof="0" dirty="0">
                <a:ln>
                  <a:noFill/>
                </a:ln>
                <a:solidFill>
                  <a:srgbClr val="212121"/>
                </a:solidFill>
                <a:effectLst/>
                <a:uLnTx/>
                <a:uFillTx/>
                <a:latin typeface="+mn-lt"/>
                <a:ea typeface="+mn-ea"/>
                <a:cs typeface="+mn-cs"/>
              </a:rPr>
              <a:t> (5.7%)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212121"/>
                </a:solidFill>
                <a:effectLst/>
                <a:uLnTx/>
                <a:uFillTx/>
                <a:latin typeface="+mn-lt"/>
                <a:ea typeface="+mn-ea"/>
                <a:cs typeface="+mn-cs"/>
              </a:rPr>
              <a:t>G778_P780insGSP</a:t>
            </a:r>
            <a:r>
              <a:rPr kumimoji="0" lang="en-US" sz="1600" b="0" i="0" u="none" strike="noStrike" kern="1200" cap="none" spc="0" normalizeH="0" baseline="0" noProof="0" dirty="0">
                <a:ln>
                  <a:noFill/>
                </a:ln>
                <a:solidFill>
                  <a:srgbClr val="212121"/>
                </a:solidFill>
                <a:effectLst/>
                <a:uLnTx/>
                <a:uFillTx/>
                <a:latin typeface="+mn-lt"/>
                <a:ea typeface="+mn-ea"/>
                <a:cs typeface="+mn-cs"/>
              </a:rPr>
              <a:t> (3.4%)</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12121"/>
              </a:solidFill>
              <a:effectLst/>
              <a:uLnTx/>
              <a:uFillTx/>
              <a:latin typeface="+mn-lt"/>
              <a:ea typeface="+mn-ea"/>
              <a:cs typeface="+mn-cs"/>
            </a:endParaRPr>
          </a:p>
        </p:txBody>
      </p:sp>
      <p:sp>
        <p:nvSpPr>
          <p:cNvPr id="7" name="Rectangle 6">
            <a:extLst>
              <a:ext uri="{FF2B5EF4-FFF2-40B4-BE49-F238E27FC236}">
                <a16:creationId xmlns:a16="http://schemas.microsoft.com/office/drawing/2014/main" id="{247F21C3-C7F8-4F43-1F1C-7334DCBC64F1}"/>
              </a:ext>
            </a:extLst>
          </p:cNvPr>
          <p:cNvSpPr/>
          <p:nvPr/>
        </p:nvSpPr>
        <p:spPr>
          <a:xfrm>
            <a:off x="4510756" y="5685438"/>
            <a:ext cx="5085632" cy="646331"/>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12121"/>
                </a:solidFill>
                <a:effectLst/>
                <a:uLnTx/>
                <a:uFillTx/>
                <a:latin typeface="+mn-lt"/>
                <a:ea typeface="+mn-ea"/>
                <a:cs typeface="+mn-cs"/>
              </a:rPr>
              <a:t>Transmembrane domain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212121"/>
                </a:solidFill>
                <a:effectLst/>
                <a:uLnTx/>
                <a:uFillTx/>
                <a:latin typeface="+mn-lt"/>
                <a:ea typeface="+mn-ea"/>
                <a:cs typeface="+mn-cs"/>
              </a:rPr>
              <a:t>I655V</a:t>
            </a:r>
            <a:r>
              <a:rPr kumimoji="0" lang="en-US" sz="1800" b="0" i="0" u="none" strike="noStrike" kern="1200" cap="none" spc="0" normalizeH="0" baseline="0" noProof="0" dirty="0">
                <a:ln>
                  <a:noFill/>
                </a:ln>
                <a:solidFill>
                  <a:srgbClr val="212121"/>
                </a:solidFill>
                <a:effectLst/>
                <a:uLnTx/>
                <a:uFillTx/>
                <a:latin typeface="+mn-lt"/>
                <a:ea typeface="+mn-ea"/>
                <a:cs typeface="+mn-cs"/>
              </a:rPr>
              <a:t> (4.5%) </a:t>
            </a:r>
          </a:p>
        </p:txBody>
      </p:sp>
      <p:sp>
        <p:nvSpPr>
          <p:cNvPr id="8" name="Rectangle 7">
            <a:extLst>
              <a:ext uri="{FF2B5EF4-FFF2-40B4-BE49-F238E27FC236}">
                <a16:creationId xmlns:a16="http://schemas.microsoft.com/office/drawing/2014/main" id="{410B446F-0650-3CC1-1806-CDA2015E758D}"/>
              </a:ext>
            </a:extLst>
          </p:cNvPr>
          <p:cNvSpPr/>
          <p:nvPr/>
        </p:nvSpPr>
        <p:spPr>
          <a:xfrm>
            <a:off x="556770" y="2238160"/>
            <a:ext cx="2869824"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12121"/>
                </a:solidFill>
                <a:effectLst/>
                <a:uLnTx/>
                <a:uFillTx/>
                <a:latin typeface="+mn-lt"/>
                <a:ea typeface="+mn-ea"/>
                <a:cs typeface="+mn-cs"/>
              </a:rPr>
              <a:t>Extracellular domain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212121"/>
                </a:solidFill>
                <a:effectLst/>
                <a:uLnTx/>
                <a:uFillTx/>
                <a:latin typeface="+mn-lt"/>
                <a:ea typeface="+mn-ea"/>
                <a:cs typeface="+mn-cs"/>
              </a:rPr>
              <a:t>S310F</a:t>
            </a:r>
            <a:r>
              <a:rPr kumimoji="0" lang="en-US" sz="1800" b="0" i="0" u="none" strike="noStrike" kern="1200" cap="none" spc="0" normalizeH="0" baseline="0" noProof="0" dirty="0">
                <a:ln>
                  <a:noFill/>
                </a:ln>
                <a:solidFill>
                  <a:srgbClr val="212121"/>
                </a:solidFill>
                <a:effectLst/>
                <a:uLnTx/>
                <a:uFillTx/>
                <a:latin typeface="+mn-lt"/>
                <a:ea typeface="+mn-ea"/>
                <a:cs typeface="+mn-cs"/>
              </a:rPr>
              <a:t> (5.1%)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212121"/>
                </a:solidFill>
                <a:effectLst/>
                <a:uLnTx/>
                <a:uFillTx/>
                <a:latin typeface="+mn-lt"/>
                <a:ea typeface="+mn-ea"/>
                <a:cs typeface="+mn-cs"/>
              </a:rPr>
              <a:t>P122L</a:t>
            </a:r>
            <a:r>
              <a:rPr kumimoji="0" lang="en-US" sz="1800" b="0" i="0" u="none" strike="noStrike" kern="1200" cap="none" spc="0" normalizeH="0" baseline="0" noProof="0" dirty="0">
                <a:ln>
                  <a:noFill/>
                </a:ln>
                <a:solidFill>
                  <a:srgbClr val="212121"/>
                </a:solidFill>
                <a:effectLst/>
                <a:uLnTx/>
                <a:uFillTx/>
                <a:latin typeface="+mn-lt"/>
                <a:ea typeface="+mn-ea"/>
                <a:cs typeface="+mn-cs"/>
              </a:rPr>
              <a:t> (2.3%)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212121"/>
                </a:solidFill>
                <a:effectLst/>
                <a:uLnTx/>
                <a:uFillTx/>
                <a:latin typeface="+mn-lt"/>
                <a:ea typeface="+mn-ea"/>
                <a:cs typeface="+mn-cs"/>
              </a:rPr>
              <a:t>G222C</a:t>
            </a:r>
            <a:r>
              <a:rPr kumimoji="0" lang="en-US" sz="1800" b="0" i="0" u="none" strike="noStrike" kern="1200" cap="none" spc="0" normalizeH="0" baseline="0" noProof="0" dirty="0">
                <a:ln>
                  <a:noFill/>
                </a:ln>
                <a:solidFill>
                  <a:srgbClr val="212121"/>
                </a:solidFill>
                <a:effectLst/>
                <a:uLnTx/>
                <a:uFillTx/>
                <a:latin typeface="+mn-lt"/>
                <a:ea typeface="+mn-ea"/>
                <a:cs typeface="+mn-cs"/>
              </a:rPr>
              <a:t> (1.1%)</a:t>
            </a:r>
            <a:endParaRPr kumimoji="0" lang="en-US" sz="1800" b="0" i="0" u="none" strike="noStrike" kern="1200" cap="none" spc="0" normalizeH="0" baseline="0" noProof="0" dirty="0">
              <a:ln>
                <a:noFill/>
              </a:ln>
              <a:solidFill>
                <a:srgbClr val="FFFFFF"/>
              </a:solidFill>
              <a:effectLst/>
              <a:uLnTx/>
              <a:uFillTx/>
              <a:latin typeface="+mn-lt"/>
              <a:ea typeface="+mn-ea"/>
              <a:cs typeface="+mn-cs"/>
            </a:endParaRPr>
          </a:p>
        </p:txBody>
      </p:sp>
      <p:sp>
        <p:nvSpPr>
          <p:cNvPr id="3" name="TextBox 2">
            <a:extLst>
              <a:ext uri="{FF2B5EF4-FFF2-40B4-BE49-F238E27FC236}">
                <a16:creationId xmlns:a16="http://schemas.microsoft.com/office/drawing/2014/main" id="{B5ABB71E-C67B-0140-C833-308839BC15A4}"/>
              </a:ext>
            </a:extLst>
          </p:cNvPr>
          <p:cNvSpPr txBox="1"/>
          <p:nvPr/>
        </p:nvSpPr>
        <p:spPr bwMode="auto">
          <a:xfrm>
            <a:off x="556770" y="1349344"/>
            <a:ext cx="5669280" cy="646331"/>
          </a:xfrm>
          <a:prstGeom prst="rect">
            <a:avLst/>
          </a:prstGeom>
          <a:noFill/>
          <a:ln w="9525"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Aft>
                <a:spcPct val="0"/>
              </a:spcAft>
              <a:buClrTx/>
              <a:buFontTx/>
              <a:buNone/>
            </a:pPr>
            <a:r>
              <a:rPr lang="en-US" dirty="0">
                <a:latin typeface="Poppins" pitchFamily="2" charset="77"/>
                <a:cs typeface="Poppins" pitchFamily="2" charset="77"/>
              </a:rPr>
              <a:t>T-DXd approved for all mutations,</a:t>
            </a:r>
          </a:p>
          <a:p>
            <a:pPr algn="l">
              <a:lnSpc>
                <a:spcPct val="100000"/>
              </a:lnSpc>
              <a:spcAft>
                <a:spcPct val="0"/>
              </a:spcAft>
              <a:buClrTx/>
              <a:buFontTx/>
              <a:buNone/>
            </a:pPr>
            <a:r>
              <a:rPr lang="en-US" dirty="0">
                <a:latin typeface="Poppins" pitchFamily="2" charset="77"/>
                <a:cs typeface="Poppins" pitchFamily="2" charset="77"/>
              </a:rPr>
              <a:t>TKIs only for tyrosine kinase domain mutations</a:t>
            </a:r>
            <a:endParaRPr lang="en-US" b="0" dirty="0">
              <a:latin typeface="Poppins" pitchFamily="2" charset="77"/>
              <a:cs typeface="Poppins" pitchFamily="2" charset="77"/>
            </a:endParaRPr>
          </a:p>
        </p:txBody>
      </p:sp>
      <p:sp>
        <p:nvSpPr>
          <p:cNvPr id="4" name="Rectangle 3">
            <a:extLst>
              <a:ext uri="{FF2B5EF4-FFF2-40B4-BE49-F238E27FC236}">
                <a16:creationId xmlns:a16="http://schemas.microsoft.com/office/drawing/2014/main" id="{29E38102-4DB0-1DAE-7F0D-F84A8B0DAD18}"/>
              </a:ext>
            </a:extLst>
          </p:cNvPr>
          <p:cNvSpPr>
            <a:spLocks noChangeArrowheads="1"/>
          </p:cNvSpPr>
          <p:nvPr/>
        </p:nvSpPr>
        <p:spPr bwMode="auto">
          <a:xfrm>
            <a:off x="3018182" y="2667828"/>
            <a:ext cx="5304999" cy="2775195"/>
          </a:xfrm>
          <a:prstGeom prst="rect">
            <a:avLst/>
          </a:prstGeom>
          <a:noFill/>
          <a:ln w="1587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lnSpc>
                <a:spcPct val="90000"/>
              </a:lnSpc>
              <a:spcBef>
                <a:spcPct val="35000"/>
              </a:spcBef>
              <a:spcAft>
                <a:spcPct val="25000"/>
              </a:spcAft>
              <a:buClr>
                <a:schemeClr val="folHlink"/>
              </a:buClr>
              <a:buFont typeface="Arial" panose="020B0604020202020204" pitchFamily="34" charset="0"/>
              <a:buNone/>
            </a:pPr>
            <a:r>
              <a:rPr lang="en-US" altLang="en-US" sz="2200" dirty="0">
                <a:latin typeface="Poppins" pitchFamily="2" charset="77"/>
                <a:cs typeface="Poppins" pitchFamily="2" charset="77"/>
              </a:rPr>
              <a:t>Image not available</a:t>
            </a:r>
            <a:br>
              <a:rPr lang="en-US" altLang="en-US" sz="2200" dirty="0">
                <a:latin typeface="Poppins" pitchFamily="2" charset="77"/>
                <a:cs typeface="Poppins" pitchFamily="2" charset="77"/>
              </a:rPr>
            </a:br>
            <a:r>
              <a:rPr lang="en-US" altLang="en-US" sz="2200" dirty="0">
                <a:latin typeface="Poppins" pitchFamily="2" charset="77"/>
                <a:cs typeface="Poppins" pitchFamily="2" charset="77"/>
              </a:rPr>
              <a:t>for distribution</a:t>
            </a:r>
          </a:p>
        </p:txBody>
      </p:sp>
    </p:spTree>
    <p:extLst>
      <p:ext uri="{BB962C8B-B14F-4D97-AF65-F5344CB8AC3E}">
        <p14:creationId xmlns:p14="http://schemas.microsoft.com/office/powerpoint/2010/main" val="18530622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34EF23D9-CE0A-F8D4-DF7C-3EDB6A1EE39C}"/>
              </a:ext>
            </a:extLst>
          </p:cNvPr>
          <p:cNvSpPr>
            <a:spLocks noGrp="1"/>
          </p:cNvSpPr>
          <p:nvPr>
            <p:ph idx="1"/>
          </p:nvPr>
        </p:nvSpPr>
        <p:spPr>
          <a:xfrm>
            <a:off x="231776" y="1335088"/>
            <a:ext cx="5115287" cy="4754562"/>
          </a:xfrm>
        </p:spPr>
        <p:txBody>
          <a:bodyPr/>
          <a:lstStyle/>
          <a:p>
            <a:pPr lvl="1"/>
            <a:r>
              <a:rPr lang="en-US" sz="1800" b="1" dirty="0"/>
              <a:t>Samples: </a:t>
            </a:r>
            <a:r>
              <a:rPr lang="en-US" sz="1800" dirty="0"/>
              <a:t>FFPE is primary analyte; cytology samples, cell blocks, peripheral blood</a:t>
            </a:r>
          </a:p>
          <a:p>
            <a:pPr lvl="1"/>
            <a:r>
              <a:rPr lang="en-US" sz="1800" b="1" dirty="0"/>
              <a:t>Tissue processing: </a:t>
            </a:r>
            <a:r>
              <a:rPr lang="en-US" sz="1800" dirty="0"/>
              <a:t>dedicated </a:t>
            </a:r>
            <a:br>
              <a:rPr lang="en-US" sz="1800" dirty="0"/>
            </a:br>
            <a:r>
              <a:rPr lang="en-US" sz="1800" dirty="0"/>
              <a:t>histology protocols for small samples </a:t>
            </a:r>
            <a:br>
              <a:rPr lang="en-US" sz="1800" dirty="0"/>
            </a:br>
            <a:r>
              <a:rPr lang="en-US" sz="1800" dirty="0"/>
              <a:t>(eg, lung biopsies)</a:t>
            </a:r>
          </a:p>
          <a:p>
            <a:pPr lvl="1"/>
            <a:r>
              <a:rPr lang="en-US" sz="1800" b="1" dirty="0"/>
              <a:t>NGS assays: </a:t>
            </a:r>
            <a:r>
              <a:rPr lang="en-US" sz="1800" dirty="0"/>
              <a:t>broad-based genomic testing approaches that efficiently use limited biopsy tissue while maximizing diagnostic genomic information</a:t>
            </a:r>
          </a:p>
          <a:p>
            <a:pPr lvl="1"/>
            <a:r>
              <a:rPr lang="en-US" sz="1800" b="1" dirty="0"/>
              <a:t>Clinicopathologic features </a:t>
            </a:r>
            <a:r>
              <a:rPr lang="en-US" sz="1800" dirty="0"/>
              <a:t>associated with </a:t>
            </a:r>
            <a:r>
              <a:rPr lang="en-US" sz="1800" i="1" dirty="0"/>
              <a:t>ERBB2</a:t>
            </a:r>
            <a:r>
              <a:rPr lang="en-US" sz="1800" dirty="0"/>
              <a:t>-mutated NSCLC are </a:t>
            </a:r>
            <a:r>
              <a:rPr lang="en-US" sz="1800" b="1" i="1" u="sng" dirty="0"/>
              <a:t>not</a:t>
            </a:r>
            <a:r>
              <a:rPr lang="en-US" sz="1800" dirty="0"/>
              <a:t> used to select patients</a:t>
            </a:r>
          </a:p>
        </p:txBody>
      </p:sp>
      <p:sp>
        <p:nvSpPr>
          <p:cNvPr id="7" name="Title 1">
            <a:extLst>
              <a:ext uri="{FF2B5EF4-FFF2-40B4-BE49-F238E27FC236}">
                <a16:creationId xmlns:a16="http://schemas.microsoft.com/office/drawing/2014/main" id="{C27D2724-455E-633C-15D7-6D05DA433260}"/>
              </a:ext>
            </a:extLst>
          </p:cNvPr>
          <p:cNvSpPr>
            <a:spLocks noGrp="1"/>
          </p:cNvSpPr>
          <p:nvPr>
            <p:ph type="title"/>
          </p:nvPr>
        </p:nvSpPr>
        <p:spPr>
          <a:xfrm>
            <a:off x="231078" y="535756"/>
            <a:ext cx="11740260" cy="492944"/>
          </a:xfrm>
        </p:spPr>
        <p:txBody>
          <a:bodyPr/>
          <a:lstStyle/>
          <a:p>
            <a:r>
              <a:rPr lang="en-US" altLang="en-US" dirty="0"/>
              <a:t>Guidance for HER2/ERBB2 Testing in Advanced NSCLC</a:t>
            </a:r>
            <a:endParaRPr lang="en-US" dirty="0"/>
          </a:p>
        </p:txBody>
      </p:sp>
      <p:sp>
        <p:nvSpPr>
          <p:cNvPr id="43" name="Content Placeholder 42">
            <a:extLst>
              <a:ext uri="{FF2B5EF4-FFF2-40B4-BE49-F238E27FC236}">
                <a16:creationId xmlns:a16="http://schemas.microsoft.com/office/drawing/2014/main" id="{B442F5CA-EA31-7B86-5045-2C306A0FB092}"/>
              </a:ext>
            </a:extLst>
          </p:cNvPr>
          <p:cNvSpPr>
            <a:spLocks noGrp="1"/>
          </p:cNvSpPr>
          <p:nvPr>
            <p:ph sz="quarter" idx="10"/>
          </p:nvPr>
        </p:nvSpPr>
        <p:spPr>
          <a:xfrm>
            <a:off x="3559175" y="6302375"/>
            <a:ext cx="5732463" cy="327025"/>
          </a:xfrm>
        </p:spPr>
        <p:txBody>
          <a:bodyPr/>
          <a:lstStyle/>
          <a:p>
            <a:r>
              <a:rPr lang="en-US" altLang="en-US" dirty="0"/>
              <a:t>NCCN. Clinical practice guidelines in oncology: non-small cell lung cancer. v.2.2026. nccn.org. </a:t>
            </a:r>
          </a:p>
        </p:txBody>
      </p:sp>
      <p:sp>
        <p:nvSpPr>
          <p:cNvPr id="45" name="TextBox 6">
            <a:extLst>
              <a:ext uri="{FF2B5EF4-FFF2-40B4-BE49-F238E27FC236}">
                <a16:creationId xmlns:a16="http://schemas.microsoft.com/office/drawing/2014/main" id="{067728C8-F87D-CFA4-8535-32D547C54DFA}"/>
              </a:ext>
            </a:extLst>
          </p:cNvPr>
          <p:cNvSpPr txBox="1">
            <a:spLocks noChangeArrowheads="1"/>
          </p:cNvSpPr>
          <p:nvPr/>
        </p:nvSpPr>
        <p:spPr bwMode="auto">
          <a:xfrm>
            <a:off x="7178725" y="2419468"/>
            <a:ext cx="1811368" cy="291618"/>
          </a:xfrm>
          <a:prstGeom prst="rect">
            <a:avLst/>
          </a:prstGeom>
          <a:solidFill>
            <a:schemeClr val="bg1">
              <a:lumMod val="50000"/>
            </a:schemeClr>
          </a:solidFill>
          <a:ln w="9525">
            <a:noFill/>
            <a:miter lim="800000"/>
            <a:headEnd/>
            <a:tailEnd/>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b="0" i="1" u="none" strike="noStrike" kern="0" cap="none" spc="0" normalizeH="0" baseline="0" noProof="0" dirty="0">
                <a:ln>
                  <a:noFill/>
                </a:ln>
                <a:solidFill>
                  <a:schemeClr val="bg1"/>
                </a:solidFill>
                <a:effectLst/>
                <a:uLnTx/>
                <a:uFillTx/>
                <a:latin typeface="Poppins" pitchFamily="2" charset="77"/>
                <a:cs typeface="Poppins" pitchFamily="2" charset="77"/>
              </a:rPr>
              <a:t>ALK </a:t>
            </a:r>
          </a:p>
        </p:txBody>
      </p:sp>
      <p:sp>
        <p:nvSpPr>
          <p:cNvPr id="46" name="TextBox 6">
            <a:extLst>
              <a:ext uri="{FF2B5EF4-FFF2-40B4-BE49-F238E27FC236}">
                <a16:creationId xmlns:a16="http://schemas.microsoft.com/office/drawing/2014/main" id="{6CDFDC65-1133-F764-292E-C51AD3D0A622}"/>
              </a:ext>
            </a:extLst>
          </p:cNvPr>
          <p:cNvSpPr txBox="1">
            <a:spLocks noChangeArrowheads="1"/>
          </p:cNvSpPr>
          <p:nvPr/>
        </p:nvSpPr>
        <p:spPr bwMode="auto">
          <a:xfrm>
            <a:off x="7178726" y="1490927"/>
            <a:ext cx="1811368" cy="291618"/>
          </a:xfrm>
          <a:prstGeom prst="rect">
            <a:avLst/>
          </a:prstGeom>
          <a:solidFill>
            <a:schemeClr val="accent1"/>
          </a:solidFill>
          <a:ln w="9525">
            <a:noFill/>
            <a:miter lim="800000"/>
            <a:headEnd/>
            <a:tailEnd/>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b="0" i="1" u="none" strike="noStrike" kern="0" cap="none" spc="0" normalizeH="0" baseline="0" noProof="0" dirty="0">
                <a:ln>
                  <a:noFill/>
                </a:ln>
                <a:solidFill>
                  <a:schemeClr val="bg1"/>
                </a:solidFill>
                <a:effectLst/>
                <a:uLnTx/>
                <a:uFillTx/>
                <a:latin typeface="Poppins" pitchFamily="2" charset="77"/>
                <a:cs typeface="Poppins" pitchFamily="2" charset="77"/>
              </a:rPr>
              <a:t>EGFR</a:t>
            </a:r>
            <a:endParaRPr kumimoji="0" lang="en-US" altLang="en-US" sz="1400" b="0" i="0" u="none" strike="noStrike" kern="0" cap="none" spc="0" normalizeH="0" baseline="0" noProof="0" dirty="0">
              <a:ln>
                <a:noFill/>
              </a:ln>
              <a:solidFill>
                <a:schemeClr val="bg1"/>
              </a:solidFill>
              <a:effectLst/>
              <a:uLnTx/>
              <a:uFillTx/>
              <a:latin typeface="Poppins" pitchFamily="2" charset="77"/>
              <a:cs typeface="Poppins" pitchFamily="2" charset="77"/>
            </a:endParaRPr>
          </a:p>
        </p:txBody>
      </p:sp>
      <p:sp>
        <p:nvSpPr>
          <p:cNvPr id="47" name="TextBox 46">
            <a:extLst>
              <a:ext uri="{FF2B5EF4-FFF2-40B4-BE49-F238E27FC236}">
                <a16:creationId xmlns:a16="http://schemas.microsoft.com/office/drawing/2014/main" id="{A8F92BD1-044A-29F9-2545-E2AE0FA39095}"/>
              </a:ext>
            </a:extLst>
          </p:cNvPr>
          <p:cNvSpPr txBox="1">
            <a:spLocks noChangeArrowheads="1"/>
          </p:cNvSpPr>
          <p:nvPr/>
        </p:nvSpPr>
        <p:spPr bwMode="auto">
          <a:xfrm>
            <a:off x="7190821" y="2923430"/>
            <a:ext cx="1799272" cy="291618"/>
          </a:xfrm>
          <a:prstGeom prst="rect">
            <a:avLst/>
          </a:prstGeom>
          <a:solidFill>
            <a:schemeClr val="accent3"/>
          </a:solidFill>
          <a:ln w="9525">
            <a:noFill/>
            <a:miter lim="800000"/>
            <a:headEnd/>
            <a:tailEnd/>
          </a:ln>
        </p:spPr>
        <p:txBody>
          <a:bodyPr wrap="square" lIns="0" rIns="0" anchor="ctr">
            <a:spAutoFit/>
          </a:bodyPr>
          <a:lstStyle>
            <a:defPPr>
              <a:defRPr lang="en-US"/>
            </a:defPPr>
            <a:lvl1pPr marR="0" lvl="0" indent="0" algn="ctr" defTabSz="914126" fontAlgn="auto">
              <a:lnSpc>
                <a:spcPct val="90000"/>
              </a:lnSpc>
              <a:buClr>
                <a:srgbClr val="8B3D9A"/>
              </a:buClr>
              <a:buSzTx/>
              <a:buFontTx/>
              <a:buNone/>
              <a:tabLst/>
              <a:defRPr kumimoji="0" sz="1200" b="1" i="1" u="none" strike="noStrike" kern="0" cap="none" spc="0" normalizeH="0" baseline="0">
                <a:ln>
                  <a:noFill/>
                </a:ln>
                <a:solidFill>
                  <a:srgbClr val="FFFFFF"/>
                </a:solidFill>
                <a:effectLst/>
                <a:uLnTx/>
                <a:uFillTx/>
                <a:latin typeface="Arial" charset="0"/>
                <a:cs typeface="Arial" panose="020B060402020202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b="0" i="1" u="none" strike="noStrike" kern="0" cap="none" spc="0" normalizeH="0" baseline="0" noProof="0" dirty="0">
                <a:ln>
                  <a:noFill/>
                </a:ln>
                <a:solidFill>
                  <a:schemeClr val="bg1"/>
                </a:solidFill>
                <a:effectLst/>
                <a:uLnTx/>
                <a:uFillTx/>
                <a:latin typeface="Poppins" pitchFamily="2" charset="77"/>
                <a:cs typeface="Poppins" pitchFamily="2" charset="77"/>
              </a:rPr>
              <a:t>ROS1 </a:t>
            </a:r>
          </a:p>
        </p:txBody>
      </p:sp>
      <p:sp>
        <p:nvSpPr>
          <p:cNvPr id="48" name="TextBox 6">
            <a:extLst>
              <a:ext uri="{FF2B5EF4-FFF2-40B4-BE49-F238E27FC236}">
                <a16:creationId xmlns:a16="http://schemas.microsoft.com/office/drawing/2014/main" id="{ABEE851B-E2DF-F783-2526-B89D9E93FDAC}"/>
              </a:ext>
            </a:extLst>
          </p:cNvPr>
          <p:cNvSpPr txBox="1">
            <a:spLocks noChangeArrowheads="1"/>
          </p:cNvSpPr>
          <p:nvPr/>
        </p:nvSpPr>
        <p:spPr bwMode="auto">
          <a:xfrm>
            <a:off x="7190821" y="3322976"/>
            <a:ext cx="1799272" cy="291618"/>
          </a:xfrm>
          <a:prstGeom prst="rect">
            <a:avLst/>
          </a:prstGeom>
          <a:solidFill>
            <a:schemeClr val="accent4"/>
          </a:solidFill>
          <a:ln w="9525">
            <a:noFill/>
            <a:miter lim="800000"/>
            <a:headEnd/>
            <a:tailEnd/>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ct val="35000"/>
              </a:spcBef>
              <a:spcAft>
                <a:spcPct val="25000"/>
              </a:spcAft>
              <a:buClr>
                <a:srgbClr val="8B3D9A"/>
              </a:buClr>
              <a:buSzTx/>
              <a:buFontTx/>
              <a:buNone/>
              <a:tabLst/>
              <a:defRPr/>
            </a:pPr>
            <a:r>
              <a:rPr kumimoji="0" lang="en-US" altLang="en-US" sz="1400" b="0" i="1" u="none" strike="noStrike" kern="0" cap="none" spc="0" normalizeH="0" baseline="0" noProof="0" dirty="0">
                <a:ln>
                  <a:noFill/>
                </a:ln>
                <a:solidFill>
                  <a:schemeClr val="bg1"/>
                </a:solidFill>
                <a:effectLst/>
                <a:uLnTx/>
                <a:uFillTx/>
                <a:latin typeface="Poppins" pitchFamily="2" charset="77"/>
                <a:cs typeface="Poppins" pitchFamily="2" charset="77"/>
              </a:rPr>
              <a:t>BRAF </a:t>
            </a:r>
            <a:r>
              <a:rPr kumimoji="0" lang="en-US" altLang="en-US" sz="1400" b="0" i="0" u="none" strike="noStrike" kern="0" cap="none" spc="0" normalizeH="0" baseline="0" noProof="0" dirty="0">
                <a:ln>
                  <a:noFill/>
                </a:ln>
                <a:solidFill>
                  <a:schemeClr val="bg1"/>
                </a:solidFill>
                <a:effectLst/>
                <a:uLnTx/>
                <a:uFillTx/>
                <a:latin typeface="Poppins" pitchFamily="2" charset="77"/>
                <a:cs typeface="Poppins" pitchFamily="2" charset="77"/>
              </a:rPr>
              <a:t>V600E</a:t>
            </a:r>
          </a:p>
        </p:txBody>
      </p:sp>
      <p:sp>
        <p:nvSpPr>
          <p:cNvPr id="49" name="TextBox 6">
            <a:extLst>
              <a:ext uri="{FF2B5EF4-FFF2-40B4-BE49-F238E27FC236}">
                <a16:creationId xmlns:a16="http://schemas.microsoft.com/office/drawing/2014/main" id="{6F669047-A533-4524-FB13-F77CA48981B7}"/>
              </a:ext>
            </a:extLst>
          </p:cNvPr>
          <p:cNvSpPr txBox="1">
            <a:spLocks noChangeArrowheads="1"/>
          </p:cNvSpPr>
          <p:nvPr/>
        </p:nvSpPr>
        <p:spPr bwMode="auto">
          <a:xfrm>
            <a:off x="7190821" y="3697906"/>
            <a:ext cx="1799272" cy="291618"/>
          </a:xfrm>
          <a:prstGeom prst="rect">
            <a:avLst/>
          </a:prstGeom>
          <a:solidFill>
            <a:schemeClr val="accent5"/>
          </a:solidFill>
          <a:ln w="9525">
            <a:noFill/>
            <a:miter lim="800000"/>
            <a:headEnd/>
            <a:tailEnd/>
          </a:ln>
        </p:spPr>
        <p:txBody>
          <a:bodyPr wrap="square" lIns="0" rIns="0" anchor="ctr">
            <a:spAutoFit/>
          </a:bodyPr>
          <a:lstStyle>
            <a:defPPr>
              <a:defRPr lang="en-US"/>
            </a:defPPr>
            <a:lvl1pPr marL="0" marR="0" lvl="0" indent="0" algn="ctr" defTabSz="914126" eaLnBrk="1" fontAlgn="auto" latinLnBrk="0" hangingPunct="1">
              <a:lnSpc>
                <a:spcPct val="90000"/>
              </a:lnSpc>
              <a:spcBef>
                <a:spcPct val="35000"/>
              </a:spcBef>
              <a:spcAft>
                <a:spcPct val="25000"/>
              </a:spcAft>
              <a:buClr>
                <a:srgbClr val="8B3D9A"/>
              </a:buClr>
              <a:buSzTx/>
              <a:buFontTx/>
              <a:buNone/>
              <a:tabLst/>
              <a:defRPr kumimoji="0" sz="1200" i="1" u="none" strike="noStrike" kern="0" cap="none" spc="0" normalizeH="0" baseline="0">
                <a:ln>
                  <a:noFill/>
                </a:ln>
                <a:solidFill>
                  <a:srgbClr val="FFFFFF"/>
                </a:solidFill>
                <a:effectLst/>
                <a:uLnTx/>
                <a:uFillTx/>
                <a:latin typeface="Arial"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i="1" u="none" strike="noStrike" kern="0" cap="none" spc="0" normalizeH="0" baseline="0" noProof="0" dirty="0">
                <a:ln>
                  <a:noFill/>
                </a:ln>
                <a:solidFill>
                  <a:schemeClr val="bg1"/>
                </a:solidFill>
                <a:effectLst/>
                <a:uLnTx/>
                <a:uFillTx/>
                <a:latin typeface="Poppins" pitchFamily="2" charset="77"/>
                <a:cs typeface="Poppins" pitchFamily="2" charset="77"/>
              </a:rPr>
              <a:t>NTRK1/2/3 </a:t>
            </a:r>
          </a:p>
        </p:txBody>
      </p:sp>
      <p:sp>
        <p:nvSpPr>
          <p:cNvPr id="50" name="TextBox 6">
            <a:extLst>
              <a:ext uri="{FF2B5EF4-FFF2-40B4-BE49-F238E27FC236}">
                <a16:creationId xmlns:a16="http://schemas.microsoft.com/office/drawing/2014/main" id="{A7A7B66A-1490-F009-BE9A-19D81A9C920C}"/>
              </a:ext>
            </a:extLst>
          </p:cNvPr>
          <p:cNvSpPr txBox="1">
            <a:spLocks noChangeArrowheads="1"/>
          </p:cNvSpPr>
          <p:nvPr/>
        </p:nvSpPr>
        <p:spPr bwMode="auto">
          <a:xfrm>
            <a:off x="7200560" y="4704535"/>
            <a:ext cx="1789533" cy="291618"/>
          </a:xfrm>
          <a:prstGeom prst="rect">
            <a:avLst/>
          </a:prstGeom>
          <a:solidFill>
            <a:schemeClr val="tx2"/>
          </a:solidFill>
          <a:ln w="9525">
            <a:noFill/>
            <a:miter lim="800000"/>
            <a:headEnd/>
            <a:tailEnd/>
          </a:ln>
        </p:spPr>
        <p:txBody>
          <a:bodyPr wrap="square" lIns="0" rIns="0" anchor="ctr">
            <a:spAutoFit/>
          </a:bodyPr>
          <a:lstStyle>
            <a:defPPr>
              <a:defRPr lang="en-US"/>
            </a:defPPr>
            <a:lvl1pPr marL="0" marR="0" lvl="0" indent="0" algn="ctr" defTabSz="914126" eaLnBrk="1" fontAlgn="auto" latinLnBrk="0" hangingPunct="1">
              <a:lnSpc>
                <a:spcPct val="90000"/>
              </a:lnSpc>
              <a:spcBef>
                <a:spcPct val="35000"/>
              </a:spcBef>
              <a:spcAft>
                <a:spcPct val="25000"/>
              </a:spcAft>
              <a:buClr>
                <a:srgbClr val="8B3D9A"/>
              </a:buClr>
              <a:buSzTx/>
              <a:buFontTx/>
              <a:buNone/>
              <a:tabLst/>
              <a:defRPr kumimoji="0" sz="1200" i="1" u="none" strike="noStrike" kern="0" cap="none" spc="0" normalizeH="0" baseline="0">
                <a:ln>
                  <a:noFill/>
                </a:ln>
                <a:solidFill>
                  <a:srgbClr val="FFFFFF"/>
                </a:solidFill>
                <a:effectLst/>
                <a:uLnTx/>
                <a:uFillTx/>
                <a:latin typeface="Arial"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i="1" u="none" strike="noStrike" kern="0" cap="none" spc="0" normalizeH="0" baseline="0" noProof="0" dirty="0">
                <a:ln>
                  <a:noFill/>
                </a:ln>
                <a:solidFill>
                  <a:schemeClr val="tx1"/>
                </a:solidFill>
                <a:effectLst/>
                <a:uLnTx/>
                <a:uFillTx/>
                <a:latin typeface="Poppins" pitchFamily="2" charset="77"/>
                <a:cs typeface="Poppins" pitchFamily="2" charset="77"/>
              </a:rPr>
              <a:t>RET </a:t>
            </a:r>
          </a:p>
        </p:txBody>
      </p:sp>
      <p:sp>
        <p:nvSpPr>
          <p:cNvPr id="51" name="TextBox 6">
            <a:extLst>
              <a:ext uri="{FF2B5EF4-FFF2-40B4-BE49-F238E27FC236}">
                <a16:creationId xmlns:a16="http://schemas.microsoft.com/office/drawing/2014/main" id="{EADECD8B-C65E-B80D-984C-243B0D3F45E3}"/>
              </a:ext>
            </a:extLst>
          </p:cNvPr>
          <p:cNvSpPr txBox="1">
            <a:spLocks noChangeArrowheads="1"/>
          </p:cNvSpPr>
          <p:nvPr/>
        </p:nvSpPr>
        <p:spPr bwMode="auto">
          <a:xfrm>
            <a:off x="7187872" y="4201754"/>
            <a:ext cx="1811369" cy="291618"/>
          </a:xfrm>
          <a:prstGeom prst="rect">
            <a:avLst/>
          </a:prstGeom>
          <a:solidFill>
            <a:schemeClr val="accent5">
              <a:lumMod val="20000"/>
              <a:lumOff val="80000"/>
            </a:schemeClr>
          </a:solidFill>
          <a:ln w="9525">
            <a:noFill/>
            <a:miter lim="800000"/>
            <a:headEnd/>
            <a:tailEnd/>
          </a:ln>
        </p:spPr>
        <p:txBody>
          <a:bodyPr wrap="square" lIns="0" rIns="0" anchor="ctr">
            <a:spAutoFit/>
          </a:bodyPr>
          <a:lstStyle>
            <a:defPPr>
              <a:defRPr lang="en-US"/>
            </a:defPPr>
            <a:lvl1pPr marR="0" lvl="0" indent="0" algn="ctr" defTabSz="914126" fontAlgn="auto">
              <a:lnSpc>
                <a:spcPct val="90000"/>
              </a:lnSpc>
              <a:spcBef>
                <a:spcPts val="0"/>
              </a:spcBef>
              <a:spcAft>
                <a:spcPts val="0"/>
              </a:spcAft>
              <a:buClr>
                <a:srgbClr val="8B3D9A"/>
              </a:buClr>
              <a:buSzTx/>
              <a:buFontTx/>
              <a:buNone/>
              <a:tabLst/>
              <a:defRPr kumimoji="0" sz="1200" b="1" i="1" u="none" strike="noStrike" kern="0" cap="none" spc="0" normalizeH="0" baseline="0">
                <a:ln>
                  <a:noFill/>
                </a:ln>
                <a:solidFill>
                  <a:srgbClr val="FFFFFF"/>
                </a:solidFill>
                <a:effectLst/>
                <a:uLnTx/>
                <a:uFillTx/>
                <a:latin typeface="Arial" charset="0"/>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b="0" i="1" u="none" strike="noStrike" kern="0" cap="none" spc="0" normalizeH="0" baseline="0" noProof="0" dirty="0">
                <a:ln>
                  <a:noFill/>
                </a:ln>
                <a:solidFill>
                  <a:schemeClr val="tx1"/>
                </a:solidFill>
                <a:effectLst/>
                <a:uLnTx/>
                <a:uFillTx/>
                <a:latin typeface="Poppins" pitchFamily="2" charset="77"/>
                <a:cs typeface="Poppins" pitchFamily="2" charset="77"/>
              </a:rPr>
              <a:t>MET</a:t>
            </a:r>
            <a:r>
              <a:rPr kumimoji="0" lang="en-US" altLang="en-US" sz="1400" b="0" i="0" u="none" strike="noStrike" kern="0" cap="none" spc="0" normalizeH="0" baseline="0" noProof="0" dirty="0">
                <a:ln>
                  <a:noFill/>
                </a:ln>
                <a:solidFill>
                  <a:schemeClr val="tx1"/>
                </a:solidFill>
                <a:effectLst/>
                <a:uLnTx/>
                <a:uFillTx/>
                <a:latin typeface="Poppins" pitchFamily="2" charset="77"/>
                <a:cs typeface="Poppins" pitchFamily="2" charset="77"/>
              </a:rPr>
              <a:t>ex14 skipping</a:t>
            </a:r>
          </a:p>
        </p:txBody>
      </p:sp>
      <p:sp>
        <p:nvSpPr>
          <p:cNvPr id="52" name="TextBox 6">
            <a:extLst>
              <a:ext uri="{FF2B5EF4-FFF2-40B4-BE49-F238E27FC236}">
                <a16:creationId xmlns:a16="http://schemas.microsoft.com/office/drawing/2014/main" id="{CCE50EA5-0273-4225-5757-9FFE50890909}"/>
              </a:ext>
            </a:extLst>
          </p:cNvPr>
          <p:cNvSpPr txBox="1">
            <a:spLocks noChangeArrowheads="1"/>
          </p:cNvSpPr>
          <p:nvPr/>
        </p:nvSpPr>
        <p:spPr bwMode="auto">
          <a:xfrm>
            <a:off x="7187872" y="1895938"/>
            <a:ext cx="1793073" cy="291618"/>
          </a:xfrm>
          <a:prstGeom prst="rect">
            <a:avLst/>
          </a:prstGeom>
          <a:solidFill>
            <a:schemeClr val="accent6"/>
          </a:solidFill>
          <a:ln w="9525">
            <a:noFill/>
            <a:miter lim="800000"/>
            <a:headEnd/>
            <a:tailEnd/>
          </a:ln>
        </p:spPr>
        <p:txBody>
          <a:bodyPr wrap="square" lIns="0" rIns="0" anchor="ctr">
            <a:spAutoFit/>
          </a:bodyPr>
          <a:lstStyle>
            <a:defPPr>
              <a:defRPr lang="en-US"/>
            </a:defPPr>
            <a:lvl1pPr marR="0" lvl="0" indent="0" algn="ctr" defTabSz="914126" fontAlgn="auto">
              <a:lnSpc>
                <a:spcPct val="90000"/>
              </a:lnSpc>
              <a:spcBef>
                <a:spcPts val="0"/>
              </a:spcBef>
              <a:spcAft>
                <a:spcPts val="0"/>
              </a:spcAft>
              <a:buClr>
                <a:srgbClr val="8B3D9A"/>
              </a:buClr>
              <a:buSzTx/>
              <a:buFontTx/>
              <a:buNone/>
              <a:tabLst/>
              <a:defRPr kumimoji="0" sz="1200" b="1" i="1" u="none" strike="noStrike" kern="0" cap="none" spc="0" normalizeH="0" baseline="0">
                <a:ln>
                  <a:noFill/>
                </a:ln>
                <a:solidFill>
                  <a:srgbClr val="FFFFFF"/>
                </a:solidFill>
                <a:effectLst/>
                <a:uLnTx/>
                <a:uFillTx/>
                <a:latin typeface="Arial" charset="0"/>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b="0" i="1" u="none" strike="noStrike" kern="0" cap="none" spc="0" normalizeH="0" baseline="0" noProof="0" dirty="0">
                <a:ln>
                  <a:noFill/>
                </a:ln>
                <a:solidFill>
                  <a:schemeClr val="bg1"/>
                </a:solidFill>
                <a:effectLst/>
                <a:uLnTx/>
                <a:uFillTx/>
                <a:latin typeface="Poppins" pitchFamily="2" charset="77"/>
                <a:cs typeface="Poppins" pitchFamily="2" charset="77"/>
              </a:rPr>
              <a:t>KRAS</a:t>
            </a:r>
            <a:r>
              <a:rPr kumimoji="0" lang="en-US" altLang="en-US" sz="1400" b="0" i="0" u="none" strike="noStrike" kern="0" cap="none" spc="0" normalizeH="0" baseline="0" noProof="0" dirty="0">
                <a:ln>
                  <a:noFill/>
                </a:ln>
                <a:solidFill>
                  <a:schemeClr val="bg1"/>
                </a:solidFill>
                <a:effectLst/>
                <a:uLnTx/>
                <a:uFillTx/>
                <a:latin typeface="Poppins" pitchFamily="2" charset="77"/>
                <a:cs typeface="Poppins" pitchFamily="2" charset="77"/>
              </a:rPr>
              <a:t> G12C</a:t>
            </a:r>
          </a:p>
        </p:txBody>
      </p:sp>
      <p:grpSp>
        <p:nvGrpSpPr>
          <p:cNvPr id="53" name="Group 52">
            <a:extLst>
              <a:ext uri="{FF2B5EF4-FFF2-40B4-BE49-F238E27FC236}">
                <a16:creationId xmlns:a16="http://schemas.microsoft.com/office/drawing/2014/main" id="{92B7F4CF-2000-2B24-588B-058438AFDDBB}"/>
              </a:ext>
            </a:extLst>
          </p:cNvPr>
          <p:cNvGrpSpPr/>
          <p:nvPr/>
        </p:nvGrpSpPr>
        <p:grpSpPr>
          <a:xfrm>
            <a:off x="9519699" y="1055914"/>
            <a:ext cx="2425513" cy="1193759"/>
            <a:chOff x="9082661" y="1659656"/>
            <a:chExt cx="2269330" cy="1004719"/>
          </a:xfrm>
        </p:grpSpPr>
        <p:sp>
          <p:nvSpPr>
            <p:cNvPr id="71" name="TextBox 6">
              <a:extLst>
                <a:ext uri="{FF2B5EF4-FFF2-40B4-BE49-F238E27FC236}">
                  <a16:creationId xmlns:a16="http://schemas.microsoft.com/office/drawing/2014/main" id="{86AB2B04-6386-2BF4-8F81-E9F8C51D7573}"/>
                </a:ext>
              </a:extLst>
            </p:cNvPr>
            <p:cNvSpPr txBox="1">
              <a:spLocks noChangeArrowheads="1"/>
            </p:cNvSpPr>
            <p:nvPr/>
          </p:nvSpPr>
          <p:spPr bwMode="auto">
            <a:xfrm>
              <a:off x="9082661" y="1659656"/>
              <a:ext cx="2269329" cy="245438"/>
            </a:xfrm>
            <a:prstGeom prst="rect">
              <a:avLst/>
            </a:prstGeom>
            <a:solidFill>
              <a:schemeClr val="accent1"/>
            </a:solidFill>
            <a:ln w="9525">
              <a:noFill/>
              <a:miter lim="800000"/>
              <a:headEnd/>
              <a:tailEnd/>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b="0" i="0" u="none" strike="noStrike" kern="0" cap="none" spc="0" normalizeH="0" baseline="0" noProof="0" dirty="0">
                  <a:ln>
                    <a:noFill/>
                  </a:ln>
                  <a:solidFill>
                    <a:schemeClr val="bg1"/>
                  </a:solidFill>
                  <a:effectLst/>
                  <a:uLnTx/>
                  <a:uFillTx/>
                  <a:latin typeface="Poppins" pitchFamily="2" charset="77"/>
                  <a:cs typeface="Poppins" pitchFamily="2" charset="77"/>
                </a:rPr>
                <a:t>Classical (del19 or L858R)</a:t>
              </a:r>
            </a:p>
          </p:txBody>
        </p:sp>
        <p:sp>
          <p:nvSpPr>
            <p:cNvPr id="72" name="TextBox 6">
              <a:extLst>
                <a:ext uri="{FF2B5EF4-FFF2-40B4-BE49-F238E27FC236}">
                  <a16:creationId xmlns:a16="http://schemas.microsoft.com/office/drawing/2014/main" id="{6EDCCE1D-E8EE-4CD0-B90F-B851D8C17649}"/>
                </a:ext>
              </a:extLst>
            </p:cNvPr>
            <p:cNvSpPr txBox="1">
              <a:spLocks noChangeArrowheads="1"/>
            </p:cNvSpPr>
            <p:nvPr/>
          </p:nvSpPr>
          <p:spPr bwMode="auto">
            <a:xfrm>
              <a:off x="9082661" y="2418937"/>
              <a:ext cx="2269330" cy="245438"/>
            </a:xfrm>
            <a:prstGeom prst="rect">
              <a:avLst/>
            </a:prstGeom>
            <a:solidFill>
              <a:schemeClr val="accent1"/>
            </a:solidFill>
            <a:ln w="9525">
              <a:noFill/>
              <a:miter lim="800000"/>
              <a:headEnd/>
              <a:tailEnd/>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b="0" i="0" u="none" strike="noStrike" kern="0" cap="none" spc="0" normalizeH="0" baseline="0" noProof="0" dirty="0">
                  <a:ln>
                    <a:noFill/>
                  </a:ln>
                  <a:solidFill>
                    <a:schemeClr val="bg1"/>
                  </a:solidFill>
                  <a:effectLst/>
                  <a:uLnTx/>
                  <a:uFillTx/>
                  <a:latin typeface="Poppins" pitchFamily="2" charset="77"/>
                  <a:cs typeface="Poppins" pitchFamily="2" charset="77"/>
                </a:rPr>
                <a:t>ex20ins</a:t>
              </a:r>
            </a:p>
          </p:txBody>
        </p:sp>
        <p:sp>
          <p:nvSpPr>
            <p:cNvPr id="73" name="TextBox 6">
              <a:extLst>
                <a:ext uri="{FF2B5EF4-FFF2-40B4-BE49-F238E27FC236}">
                  <a16:creationId xmlns:a16="http://schemas.microsoft.com/office/drawing/2014/main" id="{D2CAE6C4-0337-0E27-B4C3-47738725B4D9}"/>
                </a:ext>
              </a:extLst>
            </p:cNvPr>
            <p:cNvSpPr txBox="1">
              <a:spLocks noChangeArrowheads="1"/>
            </p:cNvSpPr>
            <p:nvPr/>
          </p:nvSpPr>
          <p:spPr bwMode="auto">
            <a:xfrm>
              <a:off x="9082661" y="2033966"/>
              <a:ext cx="2269329" cy="245438"/>
            </a:xfrm>
            <a:prstGeom prst="rect">
              <a:avLst/>
            </a:prstGeom>
            <a:solidFill>
              <a:schemeClr val="accent1"/>
            </a:solidFill>
            <a:ln w="9525">
              <a:noFill/>
              <a:miter lim="800000"/>
              <a:headEnd/>
              <a:tailEnd/>
            </a:ln>
          </p:spPr>
          <p:txBody>
            <a:bodyPr wrap="square" lIns="0" rIns="0" anchor="ct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altLang="en-US" sz="1400" b="0" i="0" u="none" strike="noStrike" kern="0" cap="none" spc="0" normalizeH="0" baseline="0" noProof="0" dirty="0">
                  <a:ln>
                    <a:noFill/>
                  </a:ln>
                  <a:solidFill>
                    <a:schemeClr val="bg1"/>
                  </a:solidFill>
                  <a:effectLst/>
                  <a:uLnTx/>
                  <a:uFillTx/>
                  <a:latin typeface="Poppins" pitchFamily="2" charset="77"/>
                  <a:cs typeface="Poppins" pitchFamily="2" charset="77"/>
                </a:rPr>
                <a:t>S768L, L861Q, G719X</a:t>
              </a:r>
            </a:p>
          </p:txBody>
        </p:sp>
      </p:grpSp>
      <p:cxnSp>
        <p:nvCxnSpPr>
          <p:cNvPr id="54" name="Straight Arrow Connector 53">
            <a:extLst>
              <a:ext uri="{FF2B5EF4-FFF2-40B4-BE49-F238E27FC236}">
                <a16:creationId xmlns:a16="http://schemas.microsoft.com/office/drawing/2014/main" id="{C91BB58D-0520-41D4-8864-85E7F9DB229A}"/>
              </a:ext>
            </a:extLst>
          </p:cNvPr>
          <p:cNvCxnSpPr/>
          <p:nvPr/>
        </p:nvCxnSpPr>
        <p:spPr bwMode="auto">
          <a:xfrm rot="16200000">
            <a:off x="6943569" y="4248221"/>
            <a:ext cx="0" cy="198686"/>
          </a:xfrm>
          <a:prstGeom prst="straightConnector1">
            <a:avLst/>
          </a:prstGeom>
          <a:noFill/>
          <a:ln w="28575" cap="flat" cmpd="sng" algn="ctr">
            <a:solidFill>
              <a:schemeClr val="tx1"/>
            </a:solidFill>
            <a:prstDash val="solid"/>
            <a:round/>
            <a:headEnd type="none" w="med" len="med"/>
            <a:tailEnd type="triangle"/>
          </a:ln>
          <a:effectLst/>
        </p:spPr>
      </p:cxnSp>
      <p:cxnSp>
        <p:nvCxnSpPr>
          <p:cNvPr id="55" name="Straight Arrow Connector 54">
            <a:extLst>
              <a:ext uri="{FF2B5EF4-FFF2-40B4-BE49-F238E27FC236}">
                <a16:creationId xmlns:a16="http://schemas.microsoft.com/office/drawing/2014/main" id="{4E7E5F6E-9130-EBD3-15D0-0BF1D2DB96D3}"/>
              </a:ext>
            </a:extLst>
          </p:cNvPr>
          <p:cNvCxnSpPr/>
          <p:nvPr/>
        </p:nvCxnSpPr>
        <p:spPr bwMode="auto">
          <a:xfrm rot="16200000">
            <a:off x="6943569" y="3744373"/>
            <a:ext cx="0" cy="198686"/>
          </a:xfrm>
          <a:prstGeom prst="straightConnector1">
            <a:avLst/>
          </a:prstGeom>
          <a:noFill/>
          <a:ln w="28575" cap="flat" cmpd="sng" algn="ctr">
            <a:solidFill>
              <a:schemeClr val="tx1"/>
            </a:solidFill>
            <a:prstDash val="solid"/>
            <a:round/>
            <a:headEnd type="none" w="med" len="med"/>
            <a:tailEnd type="triangle"/>
          </a:ln>
          <a:effectLst/>
        </p:spPr>
      </p:cxnSp>
      <p:cxnSp>
        <p:nvCxnSpPr>
          <p:cNvPr id="56" name="Straight Arrow Connector 55">
            <a:extLst>
              <a:ext uri="{FF2B5EF4-FFF2-40B4-BE49-F238E27FC236}">
                <a16:creationId xmlns:a16="http://schemas.microsoft.com/office/drawing/2014/main" id="{B0C42CEE-9C03-A6DA-D5FF-0B18CE453472}"/>
              </a:ext>
            </a:extLst>
          </p:cNvPr>
          <p:cNvCxnSpPr/>
          <p:nvPr/>
        </p:nvCxnSpPr>
        <p:spPr bwMode="auto">
          <a:xfrm rot="16200000">
            <a:off x="6943569" y="3389121"/>
            <a:ext cx="0" cy="198686"/>
          </a:xfrm>
          <a:prstGeom prst="straightConnector1">
            <a:avLst/>
          </a:prstGeom>
          <a:noFill/>
          <a:ln w="28575" cap="flat" cmpd="sng" algn="ctr">
            <a:solidFill>
              <a:schemeClr val="tx1"/>
            </a:solidFill>
            <a:prstDash val="solid"/>
            <a:round/>
            <a:headEnd type="none" w="med" len="med"/>
            <a:tailEnd type="triangle"/>
          </a:ln>
          <a:effectLst/>
        </p:spPr>
      </p:cxnSp>
      <p:cxnSp>
        <p:nvCxnSpPr>
          <p:cNvPr id="57" name="Straight Arrow Connector 56">
            <a:extLst>
              <a:ext uri="{FF2B5EF4-FFF2-40B4-BE49-F238E27FC236}">
                <a16:creationId xmlns:a16="http://schemas.microsoft.com/office/drawing/2014/main" id="{EE4EEE3B-7F2F-451E-3DFF-72665E4FD67A}"/>
              </a:ext>
            </a:extLst>
          </p:cNvPr>
          <p:cNvCxnSpPr/>
          <p:nvPr/>
        </p:nvCxnSpPr>
        <p:spPr bwMode="auto">
          <a:xfrm rot="16200000">
            <a:off x="6943569" y="2465936"/>
            <a:ext cx="0" cy="198686"/>
          </a:xfrm>
          <a:prstGeom prst="straightConnector1">
            <a:avLst/>
          </a:prstGeom>
          <a:noFill/>
          <a:ln w="28575" cap="flat" cmpd="sng" algn="ctr">
            <a:solidFill>
              <a:schemeClr val="tx1"/>
            </a:solidFill>
            <a:prstDash val="solid"/>
            <a:round/>
            <a:headEnd type="none" w="med" len="med"/>
            <a:tailEnd type="triangle"/>
          </a:ln>
          <a:effectLst/>
        </p:spPr>
      </p:cxnSp>
      <p:cxnSp>
        <p:nvCxnSpPr>
          <p:cNvPr id="58" name="Straight Arrow Connector 57">
            <a:extLst>
              <a:ext uri="{FF2B5EF4-FFF2-40B4-BE49-F238E27FC236}">
                <a16:creationId xmlns:a16="http://schemas.microsoft.com/office/drawing/2014/main" id="{B064617E-255B-C76B-4F51-74E680DA3BBE}"/>
              </a:ext>
            </a:extLst>
          </p:cNvPr>
          <p:cNvCxnSpPr/>
          <p:nvPr/>
        </p:nvCxnSpPr>
        <p:spPr bwMode="auto">
          <a:xfrm rot="16200000">
            <a:off x="6943569" y="1942404"/>
            <a:ext cx="0" cy="198686"/>
          </a:xfrm>
          <a:prstGeom prst="straightConnector1">
            <a:avLst/>
          </a:prstGeom>
          <a:noFill/>
          <a:ln w="28575" cap="flat" cmpd="sng" algn="ctr">
            <a:solidFill>
              <a:schemeClr val="tx1"/>
            </a:solidFill>
            <a:prstDash val="solid"/>
            <a:round/>
            <a:headEnd type="none" w="med" len="med"/>
            <a:tailEnd type="triangle"/>
          </a:ln>
          <a:effectLst/>
        </p:spPr>
      </p:cxnSp>
      <p:cxnSp>
        <p:nvCxnSpPr>
          <p:cNvPr id="59" name="Straight Arrow Connector 58">
            <a:extLst>
              <a:ext uri="{FF2B5EF4-FFF2-40B4-BE49-F238E27FC236}">
                <a16:creationId xmlns:a16="http://schemas.microsoft.com/office/drawing/2014/main" id="{F4C99ADF-D29E-0E5A-93E7-FA846321D6CF}"/>
              </a:ext>
            </a:extLst>
          </p:cNvPr>
          <p:cNvCxnSpPr/>
          <p:nvPr/>
        </p:nvCxnSpPr>
        <p:spPr bwMode="auto">
          <a:xfrm rot="16200000">
            <a:off x="6943569" y="2989573"/>
            <a:ext cx="0" cy="198686"/>
          </a:xfrm>
          <a:prstGeom prst="straightConnector1">
            <a:avLst/>
          </a:prstGeom>
          <a:noFill/>
          <a:ln w="28575" cap="flat" cmpd="sng" algn="ctr">
            <a:solidFill>
              <a:schemeClr val="tx1"/>
            </a:solidFill>
            <a:prstDash val="solid"/>
            <a:round/>
            <a:headEnd type="none" w="med" len="med"/>
            <a:tailEnd type="triangle"/>
          </a:ln>
          <a:effectLst/>
        </p:spPr>
      </p:cxnSp>
      <p:cxnSp>
        <p:nvCxnSpPr>
          <p:cNvPr id="60" name="Straight Connector 59">
            <a:extLst>
              <a:ext uri="{FF2B5EF4-FFF2-40B4-BE49-F238E27FC236}">
                <a16:creationId xmlns:a16="http://schemas.microsoft.com/office/drawing/2014/main" id="{A844E803-82F6-32AC-DA3B-46FE4C4F90A6}"/>
              </a:ext>
            </a:extLst>
          </p:cNvPr>
          <p:cNvCxnSpPr>
            <a:cxnSpLocks/>
          </p:cNvCxnSpPr>
          <p:nvPr/>
        </p:nvCxnSpPr>
        <p:spPr bwMode="auto">
          <a:xfrm>
            <a:off x="6494159" y="3600105"/>
            <a:ext cx="350066" cy="0"/>
          </a:xfrm>
          <a:prstGeom prst="line">
            <a:avLst/>
          </a:prstGeom>
          <a:noFill/>
          <a:ln w="28575" cap="flat" cmpd="sng" algn="ctr">
            <a:solidFill>
              <a:schemeClr val="tx1"/>
            </a:solidFill>
            <a:prstDash val="solid"/>
            <a:round/>
            <a:headEnd type="none" w="med" len="med"/>
            <a:tailEnd type="none" w="med" len="med"/>
          </a:ln>
          <a:effectLst/>
        </p:spPr>
      </p:cxnSp>
      <p:sp>
        <p:nvSpPr>
          <p:cNvPr id="61" name="TextBox 60">
            <a:extLst>
              <a:ext uri="{FF2B5EF4-FFF2-40B4-BE49-F238E27FC236}">
                <a16:creationId xmlns:a16="http://schemas.microsoft.com/office/drawing/2014/main" id="{BFFE62C4-EF99-54F6-CA9E-9C1503DAD609}"/>
              </a:ext>
            </a:extLst>
          </p:cNvPr>
          <p:cNvSpPr txBox="1"/>
          <p:nvPr/>
        </p:nvSpPr>
        <p:spPr>
          <a:xfrm>
            <a:off x="5308613" y="3362778"/>
            <a:ext cx="1189019" cy="485518"/>
          </a:xfrm>
          <a:prstGeom prst="rect">
            <a:avLst/>
          </a:prstGeom>
          <a:solidFill>
            <a:schemeClr val="tx1"/>
          </a:solidFill>
          <a:ln>
            <a:noFill/>
          </a:ln>
        </p:spPr>
        <p:txBody>
          <a:bodyPr wrap="square" anchor="ctr">
            <a:spAutoFit/>
          </a:body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kumimoji="0" lang="en-US" sz="1400" i="0" u="none" strike="noStrike" kern="0" cap="none" spc="0" normalizeH="0" baseline="0" noProof="0" dirty="0">
                <a:ln>
                  <a:noFill/>
                </a:ln>
                <a:solidFill>
                  <a:schemeClr val="bg1"/>
                </a:solidFill>
                <a:effectLst/>
                <a:uLnTx/>
                <a:uFillTx/>
                <a:latin typeface="Poppins" pitchFamily="2" charset="77"/>
                <a:cs typeface="Poppins" pitchFamily="2" charset="77"/>
              </a:rPr>
              <a:t>Advanced NSCLC </a:t>
            </a:r>
          </a:p>
        </p:txBody>
      </p:sp>
      <p:cxnSp>
        <p:nvCxnSpPr>
          <p:cNvPr id="62" name="Straight Connector 61">
            <a:extLst>
              <a:ext uri="{FF2B5EF4-FFF2-40B4-BE49-F238E27FC236}">
                <a16:creationId xmlns:a16="http://schemas.microsoft.com/office/drawing/2014/main" id="{9EA4836E-4F5E-E643-E188-3DA1AD13EE42}"/>
              </a:ext>
            </a:extLst>
          </p:cNvPr>
          <p:cNvCxnSpPr>
            <a:cxnSpLocks/>
          </p:cNvCxnSpPr>
          <p:nvPr/>
        </p:nvCxnSpPr>
        <p:spPr bwMode="auto">
          <a:xfrm flipV="1">
            <a:off x="6844225" y="1603822"/>
            <a:ext cx="1" cy="4508829"/>
          </a:xfrm>
          <a:prstGeom prst="line">
            <a:avLst/>
          </a:prstGeom>
          <a:noFill/>
          <a:ln w="28575" cap="flat" cmpd="sng" algn="ctr">
            <a:solidFill>
              <a:schemeClr val="tx1"/>
            </a:solidFill>
            <a:prstDash val="solid"/>
            <a:round/>
            <a:headEnd type="none" w="med" len="med"/>
            <a:tailEnd type="none" w="med" len="med"/>
          </a:ln>
          <a:effectLst/>
        </p:spPr>
      </p:cxnSp>
      <p:cxnSp>
        <p:nvCxnSpPr>
          <p:cNvPr id="63" name="Straight Arrow Connector 62">
            <a:extLst>
              <a:ext uri="{FF2B5EF4-FFF2-40B4-BE49-F238E27FC236}">
                <a16:creationId xmlns:a16="http://schemas.microsoft.com/office/drawing/2014/main" id="{26EDB341-2638-D79F-4C66-063AAD9C7113}"/>
              </a:ext>
            </a:extLst>
          </p:cNvPr>
          <p:cNvCxnSpPr/>
          <p:nvPr/>
        </p:nvCxnSpPr>
        <p:spPr bwMode="auto">
          <a:xfrm rot="16200000">
            <a:off x="6943569" y="1516204"/>
            <a:ext cx="0" cy="198686"/>
          </a:xfrm>
          <a:prstGeom prst="straightConnector1">
            <a:avLst/>
          </a:prstGeom>
          <a:noFill/>
          <a:ln w="28575" cap="flat" cmpd="sng" algn="ctr">
            <a:solidFill>
              <a:schemeClr val="tx1"/>
            </a:solidFill>
            <a:prstDash val="solid"/>
            <a:round/>
            <a:headEnd type="none" w="med" len="med"/>
            <a:tailEnd type="triangle"/>
          </a:ln>
          <a:effectLst/>
        </p:spPr>
      </p:cxnSp>
      <p:cxnSp>
        <p:nvCxnSpPr>
          <p:cNvPr id="64" name="Straight Arrow Connector 63">
            <a:extLst>
              <a:ext uri="{FF2B5EF4-FFF2-40B4-BE49-F238E27FC236}">
                <a16:creationId xmlns:a16="http://schemas.microsoft.com/office/drawing/2014/main" id="{701AE956-869B-7F3C-7640-58D36AECA59D}"/>
              </a:ext>
            </a:extLst>
          </p:cNvPr>
          <p:cNvCxnSpPr/>
          <p:nvPr/>
        </p:nvCxnSpPr>
        <p:spPr bwMode="auto">
          <a:xfrm rot="16200000">
            <a:off x="6943569" y="4751001"/>
            <a:ext cx="0" cy="198686"/>
          </a:xfrm>
          <a:prstGeom prst="straightConnector1">
            <a:avLst/>
          </a:prstGeom>
          <a:noFill/>
          <a:ln w="28575" cap="flat" cmpd="sng" algn="ctr">
            <a:solidFill>
              <a:schemeClr val="tx1"/>
            </a:solidFill>
            <a:prstDash val="solid"/>
            <a:round/>
            <a:headEnd type="none" w="med" len="med"/>
            <a:tailEnd type="triangle"/>
          </a:ln>
          <a:effectLst/>
        </p:spPr>
      </p:cxnSp>
      <p:sp>
        <p:nvSpPr>
          <p:cNvPr id="65" name="TextBox 6">
            <a:extLst>
              <a:ext uri="{FF2B5EF4-FFF2-40B4-BE49-F238E27FC236}">
                <a16:creationId xmlns:a16="http://schemas.microsoft.com/office/drawing/2014/main" id="{0C62CF79-C751-7324-6A5D-B58A74DD5736}"/>
              </a:ext>
            </a:extLst>
          </p:cNvPr>
          <p:cNvSpPr txBox="1">
            <a:spLocks noChangeArrowheads="1"/>
          </p:cNvSpPr>
          <p:nvPr/>
        </p:nvSpPr>
        <p:spPr bwMode="auto">
          <a:xfrm>
            <a:off x="7210633" y="5118833"/>
            <a:ext cx="1764710" cy="291618"/>
          </a:xfrm>
          <a:prstGeom prst="rect">
            <a:avLst/>
          </a:prstGeom>
          <a:solidFill>
            <a:schemeClr val="bg2"/>
          </a:solidFill>
          <a:ln w="9525">
            <a:noFill/>
            <a:miter lim="800000"/>
            <a:headEnd/>
            <a:tailEnd/>
          </a:ln>
        </p:spPr>
        <p:txBody>
          <a:bodyPr wrap="square" lIns="0" rIns="0" anchor="ctr">
            <a:spAutoFit/>
          </a:bodyPr>
          <a:lstStyle>
            <a:defPPr>
              <a:defRPr lang="en-US"/>
            </a:defPPr>
            <a:lvl1pPr marL="0" marR="0" lvl="0" indent="0" algn="ctr" defTabSz="914126" eaLnBrk="1" fontAlgn="auto" latinLnBrk="0" hangingPunct="1">
              <a:lnSpc>
                <a:spcPct val="90000"/>
              </a:lnSpc>
              <a:spcBef>
                <a:spcPct val="35000"/>
              </a:spcBef>
              <a:spcAft>
                <a:spcPct val="25000"/>
              </a:spcAft>
              <a:buClr>
                <a:srgbClr val="8B3D9A"/>
              </a:buClr>
              <a:buSzTx/>
              <a:buFontTx/>
              <a:buNone/>
              <a:tabLst/>
              <a:defRPr kumimoji="0" sz="1200" i="1" u="none" strike="noStrike" kern="0" cap="none" spc="0" normalizeH="0" baseline="0">
                <a:ln>
                  <a:noFill/>
                </a:ln>
                <a:solidFill>
                  <a:srgbClr val="FFFFFF"/>
                </a:solidFill>
                <a:effectLst/>
                <a:uLnTx/>
                <a:uFillTx/>
                <a:latin typeface="Arial"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lang="en-US" altLang="en-US" sz="1400" dirty="0">
                <a:solidFill>
                  <a:schemeClr val="tx1"/>
                </a:solidFill>
                <a:latin typeface="Poppins" pitchFamily="2" charset="77"/>
                <a:cs typeface="Poppins" pitchFamily="2" charset="77"/>
              </a:rPr>
              <a:t>HER</a:t>
            </a:r>
            <a:r>
              <a:rPr kumimoji="0" lang="en-US" altLang="en-US" sz="1400" i="1" u="none" strike="noStrike" kern="0" cap="none" spc="0" normalizeH="0" baseline="0" noProof="0" dirty="0">
                <a:ln>
                  <a:noFill/>
                </a:ln>
                <a:solidFill>
                  <a:schemeClr val="tx1"/>
                </a:solidFill>
                <a:effectLst/>
                <a:uLnTx/>
                <a:uFillTx/>
                <a:latin typeface="Poppins" pitchFamily="2" charset="77"/>
                <a:cs typeface="Poppins" pitchFamily="2" charset="77"/>
              </a:rPr>
              <a:t>2</a:t>
            </a:r>
          </a:p>
        </p:txBody>
      </p:sp>
      <p:cxnSp>
        <p:nvCxnSpPr>
          <p:cNvPr id="66" name="Straight Arrow Connector 65">
            <a:extLst>
              <a:ext uri="{FF2B5EF4-FFF2-40B4-BE49-F238E27FC236}">
                <a16:creationId xmlns:a16="http://schemas.microsoft.com/office/drawing/2014/main" id="{82C45E8A-438B-B833-8110-353C0E58DF31}"/>
              </a:ext>
            </a:extLst>
          </p:cNvPr>
          <p:cNvCxnSpPr/>
          <p:nvPr/>
        </p:nvCxnSpPr>
        <p:spPr bwMode="auto">
          <a:xfrm rot="16200000">
            <a:off x="6943569" y="5165300"/>
            <a:ext cx="0" cy="198686"/>
          </a:xfrm>
          <a:prstGeom prst="straightConnector1">
            <a:avLst/>
          </a:prstGeom>
          <a:noFill/>
          <a:ln w="28575" cap="flat" cmpd="sng" algn="ctr">
            <a:solidFill>
              <a:schemeClr val="tx1"/>
            </a:solidFill>
            <a:prstDash val="solid"/>
            <a:round/>
            <a:headEnd type="none" w="med" len="med"/>
            <a:tailEnd type="triangle"/>
          </a:ln>
          <a:effectLst/>
        </p:spPr>
      </p:cxnSp>
      <p:cxnSp>
        <p:nvCxnSpPr>
          <p:cNvPr id="67" name="Straight Connector 66">
            <a:extLst>
              <a:ext uri="{FF2B5EF4-FFF2-40B4-BE49-F238E27FC236}">
                <a16:creationId xmlns:a16="http://schemas.microsoft.com/office/drawing/2014/main" id="{D4156563-4E7B-C16D-50AC-C271CA720A43}"/>
              </a:ext>
            </a:extLst>
          </p:cNvPr>
          <p:cNvCxnSpPr/>
          <p:nvPr/>
        </p:nvCxnSpPr>
        <p:spPr bwMode="auto">
          <a:xfrm>
            <a:off x="9240931" y="1156157"/>
            <a:ext cx="0" cy="946105"/>
          </a:xfrm>
          <a:prstGeom prst="line">
            <a:avLst/>
          </a:prstGeom>
          <a:noFill/>
          <a:ln w="28575" cap="flat" cmpd="sng" algn="ctr">
            <a:solidFill>
              <a:schemeClr val="tx1"/>
            </a:solidFill>
            <a:prstDash val="solid"/>
            <a:round/>
            <a:headEnd type="none" w="med" len="med"/>
            <a:tailEnd type="none" w="med" len="med"/>
          </a:ln>
          <a:effectLst/>
        </p:spPr>
      </p:cxnSp>
      <p:cxnSp>
        <p:nvCxnSpPr>
          <p:cNvPr id="68" name="Straight Arrow Connector 67">
            <a:extLst>
              <a:ext uri="{FF2B5EF4-FFF2-40B4-BE49-F238E27FC236}">
                <a16:creationId xmlns:a16="http://schemas.microsoft.com/office/drawing/2014/main" id="{CE8E0D02-E724-D84B-CD40-61A19486DB62}"/>
              </a:ext>
            </a:extLst>
          </p:cNvPr>
          <p:cNvCxnSpPr/>
          <p:nvPr/>
        </p:nvCxnSpPr>
        <p:spPr bwMode="auto">
          <a:xfrm>
            <a:off x="9052668" y="1631603"/>
            <a:ext cx="402804" cy="0"/>
          </a:xfrm>
          <a:prstGeom prst="straightConnector1">
            <a:avLst/>
          </a:prstGeom>
          <a:noFill/>
          <a:ln w="28575" cap="flat" cmpd="sng" algn="ctr">
            <a:solidFill>
              <a:schemeClr val="tx1"/>
            </a:solidFill>
            <a:prstDash val="solid"/>
            <a:round/>
            <a:headEnd type="none" w="med" len="med"/>
            <a:tailEnd type="triangle"/>
          </a:ln>
          <a:effectLst/>
        </p:spPr>
      </p:cxnSp>
      <p:cxnSp>
        <p:nvCxnSpPr>
          <p:cNvPr id="69" name="Straight Arrow Connector 68">
            <a:extLst>
              <a:ext uri="{FF2B5EF4-FFF2-40B4-BE49-F238E27FC236}">
                <a16:creationId xmlns:a16="http://schemas.microsoft.com/office/drawing/2014/main" id="{F89DFA00-DAAE-2150-08FD-78C6F9152725}"/>
              </a:ext>
            </a:extLst>
          </p:cNvPr>
          <p:cNvCxnSpPr>
            <a:cxnSpLocks/>
          </p:cNvCxnSpPr>
          <p:nvPr/>
        </p:nvCxnSpPr>
        <p:spPr bwMode="auto">
          <a:xfrm>
            <a:off x="9231084" y="1156157"/>
            <a:ext cx="224388" cy="0"/>
          </a:xfrm>
          <a:prstGeom prst="straightConnector1">
            <a:avLst/>
          </a:prstGeom>
          <a:noFill/>
          <a:ln w="28575" cap="flat" cmpd="sng" algn="ctr">
            <a:solidFill>
              <a:schemeClr val="tx1"/>
            </a:solidFill>
            <a:prstDash val="solid"/>
            <a:round/>
            <a:headEnd type="none" w="med" len="med"/>
            <a:tailEnd type="triangle"/>
          </a:ln>
          <a:effectLst/>
        </p:spPr>
      </p:cxnSp>
      <p:cxnSp>
        <p:nvCxnSpPr>
          <p:cNvPr id="70" name="Straight Arrow Connector 69">
            <a:extLst>
              <a:ext uri="{FF2B5EF4-FFF2-40B4-BE49-F238E27FC236}">
                <a16:creationId xmlns:a16="http://schemas.microsoft.com/office/drawing/2014/main" id="{26FF67D8-6C93-9E0B-9CA7-A5851CF0ACC6}"/>
              </a:ext>
            </a:extLst>
          </p:cNvPr>
          <p:cNvCxnSpPr>
            <a:cxnSpLocks/>
          </p:cNvCxnSpPr>
          <p:nvPr/>
        </p:nvCxnSpPr>
        <p:spPr bwMode="auto">
          <a:xfrm>
            <a:off x="9238231" y="2102263"/>
            <a:ext cx="217240" cy="0"/>
          </a:xfrm>
          <a:prstGeom prst="straightConnector1">
            <a:avLst/>
          </a:prstGeom>
          <a:noFill/>
          <a:ln w="28575" cap="flat" cmpd="sng" algn="ctr">
            <a:solidFill>
              <a:schemeClr val="tx1"/>
            </a:solidFill>
            <a:prstDash val="solid"/>
            <a:round/>
            <a:headEnd type="none" w="med" len="med"/>
            <a:tailEnd type="triangle"/>
          </a:ln>
          <a:effectLst/>
        </p:spPr>
      </p:cxnSp>
      <p:sp>
        <p:nvSpPr>
          <p:cNvPr id="74" name="Right Arrow 34">
            <a:extLst>
              <a:ext uri="{FF2B5EF4-FFF2-40B4-BE49-F238E27FC236}">
                <a16:creationId xmlns:a16="http://schemas.microsoft.com/office/drawing/2014/main" id="{4E12EBE5-25FF-54B2-B13E-E6D6348466C8}"/>
              </a:ext>
            </a:extLst>
          </p:cNvPr>
          <p:cNvSpPr/>
          <p:nvPr/>
        </p:nvSpPr>
        <p:spPr bwMode="auto">
          <a:xfrm rot="10800000">
            <a:off x="9104144" y="5075643"/>
            <a:ext cx="754912" cy="318976"/>
          </a:xfrm>
          <a:prstGeom prst="rightArrow">
            <a:avLst>
              <a:gd name="adj1" fmla="val 50000"/>
              <a:gd name="adj2" fmla="val 50000"/>
            </a:avLst>
          </a:prstGeom>
          <a:solidFill>
            <a:schemeClr val="tx1"/>
          </a:solidFill>
          <a:ln w="28575">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effectLst/>
              <a:uLnTx/>
              <a:uFillTx/>
              <a:latin typeface="Calibri" panose="020F0502020204030204" pitchFamily="34" charset="0"/>
              <a:ea typeface="+mn-ea"/>
              <a:cs typeface="+mn-cs"/>
            </a:endParaRPr>
          </a:p>
        </p:txBody>
      </p:sp>
      <p:sp>
        <p:nvSpPr>
          <p:cNvPr id="75" name="TextBox 6">
            <a:extLst>
              <a:ext uri="{FF2B5EF4-FFF2-40B4-BE49-F238E27FC236}">
                <a16:creationId xmlns:a16="http://schemas.microsoft.com/office/drawing/2014/main" id="{F58D6A73-C441-722E-DC4A-123863EF8520}"/>
              </a:ext>
            </a:extLst>
          </p:cNvPr>
          <p:cNvSpPr txBox="1">
            <a:spLocks noChangeArrowheads="1"/>
          </p:cNvSpPr>
          <p:nvPr/>
        </p:nvSpPr>
        <p:spPr bwMode="auto">
          <a:xfrm>
            <a:off x="7230299" y="5510793"/>
            <a:ext cx="1764710" cy="313932"/>
          </a:xfrm>
          <a:prstGeom prst="rect">
            <a:avLst/>
          </a:prstGeom>
          <a:solidFill>
            <a:schemeClr val="tx1">
              <a:lumMod val="10000"/>
              <a:lumOff val="90000"/>
            </a:schemeClr>
          </a:solidFill>
          <a:ln>
            <a:noFill/>
          </a:ln>
        </p:spPr>
        <p:txBody>
          <a:bodyPr wrap="square" lIns="0" rIns="0" anchor="ctr">
            <a:spAutoFit/>
          </a:bodyPr>
          <a:lstStyle>
            <a:defPPr>
              <a:defRPr lang="en-US"/>
            </a:defPPr>
            <a:lvl1pPr marL="0" marR="0" lvl="0" indent="0" algn="ctr" defTabSz="914126" eaLnBrk="1" fontAlgn="auto" latinLnBrk="0" hangingPunct="1">
              <a:lnSpc>
                <a:spcPct val="90000"/>
              </a:lnSpc>
              <a:spcBef>
                <a:spcPct val="35000"/>
              </a:spcBef>
              <a:spcAft>
                <a:spcPct val="25000"/>
              </a:spcAft>
              <a:buClr>
                <a:srgbClr val="8B3D9A"/>
              </a:buClr>
              <a:buSzTx/>
              <a:buFontTx/>
              <a:buNone/>
              <a:tabLst/>
              <a:defRPr kumimoji="0" sz="1200" i="1" u="none" strike="noStrike" kern="0" cap="none" spc="0" normalizeH="0" baseline="0">
                <a:ln>
                  <a:noFill/>
                </a:ln>
                <a:solidFill>
                  <a:srgbClr val="FFFFFF"/>
                </a:solidFill>
                <a:effectLst/>
                <a:uLnTx/>
                <a:uFillTx/>
                <a:latin typeface="Arial"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lang="en-US" altLang="en-US" sz="1600" dirty="0">
                <a:solidFill>
                  <a:schemeClr val="tx1"/>
                </a:solidFill>
                <a:latin typeface="Calibri" panose="020F0502020204030204" pitchFamily="34" charset="0"/>
                <a:cs typeface="Calibri" panose="020F0502020204030204" pitchFamily="34" charset="0"/>
              </a:rPr>
              <a:t>NRG1</a:t>
            </a:r>
            <a:endParaRPr kumimoji="0" lang="en-US" altLang="en-US" sz="1600" i="1" u="none" strike="noStrike" kern="0" cap="none" spc="0" normalizeH="0" baseline="0" noProof="0" dirty="0">
              <a:ln>
                <a:noFill/>
              </a:ln>
              <a:solidFill>
                <a:schemeClr val="tx1"/>
              </a:solidFill>
              <a:effectLst/>
              <a:uLnTx/>
              <a:uFillTx/>
              <a:latin typeface="Calibri" panose="020F0502020204030204" pitchFamily="34" charset="0"/>
              <a:cs typeface="Calibri" panose="020F0502020204030204" pitchFamily="34" charset="0"/>
            </a:endParaRPr>
          </a:p>
        </p:txBody>
      </p:sp>
      <p:cxnSp>
        <p:nvCxnSpPr>
          <p:cNvPr id="76" name="Straight Arrow Connector 75">
            <a:extLst>
              <a:ext uri="{FF2B5EF4-FFF2-40B4-BE49-F238E27FC236}">
                <a16:creationId xmlns:a16="http://schemas.microsoft.com/office/drawing/2014/main" id="{74463676-FB6A-5EE8-7CEB-A48D43F93C05}"/>
              </a:ext>
            </a:extLst>
          </p:cNvPr>
          <p:cNvCxnSpPr/>
          <p:nvPr/>
        </p:nvCxnSpPr>
        <p:spPr bwMode="auto">
          <a:xfrm rot="16200000">
            <a:off x="6948486" y="5612663"/>
            <a:ext cx="0" cy="198686"/>
          </a:xfrm>
          <a:prstGeom prst="straightConnector1">
            <a:avLst/>
          </a:prstGeom>
          <a:noFill/>
          <a:ln w="28575" cap="flat" cmpd="sng" algn="ctr">
            <a:solidFill>
              <a:schemeClr val="tx1"/>
            </a:solidFill>
            <a:prstDash val="solid"/>
            <a:round/>
            <a:headEnd type="none" w="med" len="med"/>
            <a:tailEnd type="triangle"/>
          </a:ln>
          <a:effectLst/>
        </p:spPr>
      </p:cxnSp>
      <p:sp>
        <p:nvSpPr>
          <p:cNvPr id="77" name="TextBox 6">
            <a:extLst>
              <a:ext uri="{FF2B5EF4-FFF2-40B4-BE49-F238E27FC236}">
                <a16:creationId xmlns:a16="http://schemas.microsoft.com/office/drawing/2014/main" id="{B5DD3C95-972E-4516-F503-9A04947BC40B}"/>
              </a:ext>
            </a:extLst>
          </p:cNvPr>
          <p:cNvSpPr txBox="1">
            <a:spLocks noChangeArrowheads="1"/>
          </p:cNvSpPr>
          <p:nvPr/>
        </p:nvSpPr>
        <p:spPr bwMode="auto">
          <a:xfrm>
            <a:off x="7230299" y="5923749"/>
            <a:ext cx="1764710" cy="313932"/>
          </a:xfrm>
          <a:prstGeom prst="rect">
            <a:avLst/>
          </a:prstGeom>
          <a:solidFill>
            <a:schemeClr val="accent1">
              <a:lumMod val="20000"/>
              <a:lumOff val="80000"/>
            </a:schemeClr>
          </a:solidFill>
          <a:ln>
            <a:noFill/>
          </a:ln>
        </p:spPr>
        <p:txBody>
          <a:bodyPr wrap="square" lIns="0" rIns="0" anchor="ctr">
            <a:spAutoFit/>
          </a:bodyPr>
          <a:lstStyle>
            <a:defPPr>
              <a:defRPr lang="en-US"/>
            </a:defPPr>
            <a:lvl1pPr marL="0" marR="0" lvl="0" indent="0" algn="ctr" defTabSz="914126" eaLnBrk="1" fontAlgn="auto" latinLnBrk="0" hangingPunct="1">
              <a:lnSpc>
                <a:spcPct val="90000"/>
              </a:lnSpc>
              <a:spcBef>
                <a:spcPct val="35000"/>
              </a:spcBef>
              <a:spcAft>
                <a:spcPct val="25000"/>
              </a:spcAft>
              <a:buClr>
                <a:srgbClr val="8B3D9A"/>
              </a:buClr>
              <a:buSzTx/>
              <a:buFontTx/>
              <a:buNone/>
              <a:tabLst/>
              <a:defRPr kumimoji="0" sz="1200" i="1" u="none" strike="noStrike" kern="0" cap="none" spc="0" normalizeH="0" baseline="0">
                <a:ln>
                  <a:noFill/>
                </a:ln>
                <a:solidFill>
                  <a:srgbClr val="FFFFFF"/>
                </a:solidFill>
                <a:effectLst/>
                <a:uLnTx/>
                <a:uFillTx/>
                <a:latin typeface="Arial"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pPr marL="0" marR="0" lvl="0" indent="0" algn="ctr" defTabSz="914126" rtl="0" eaLnBrk="1" fontAlgn="auto" latinLnBrk="0" hangingPunct="1">
              <a:lnSpc>
                <a:spcPct val="90000"/>
              </a:lnSpc>
              <a:spcBef>
                <a:spcPts val="0"/>
              </a:spcBef>
              <a:spcAft>
                <a:spcPts val="0"/>
              </a:spcAft>
              <a:buClr>
                <a:srgbClr val="8B3D9A"/>
              </a:buClr>
              <a:buSzTx/>
              <a:buFontTx/>
              <a:buNone/>
              <a:tabLst/>
              <a:defRPr/>
            </a:pPr>
            <a:r>
              <a:rPr lang="en-US" altLang="en-US" sz="1600" i="0" dirty="0">
                <a:solidFill>
                  <a:schemeClr val="tx1"/>
                </a:solidFill>
                <a:latin typeface="Calibri" panose="020F0502020204030204" pitchFamily="34" charset="0"/>
                <a:cs typeface="Calibri" panose="020F0502020204030204" pitchFamily="34" charset="0"/>
              </a:rPr>
              <a:t>PD-L1</a:t>
            </a:r>
            <a:endParaRPr kumimoji="0" lang="en-US" altLang="en-US" sz="1600" i="0" u="none" strike="noStrike" kern="0" cap="none" spc="0" normalizeH="0" baseline="0" noProof="0" dirty="0">
              <a:ln>
                <a:noFill/>
              </a:ln>
              <a:solidFill>
                <a:schemeClr val="tx1"/>
              </a:solidFill>
              <a:effectLst/>
              <a:uLnTx/>
              <a:uFillTx/>
              <a:latin typeface="Calibri" panose="020F0502020204030204" pitchFamily="34" charset="0"/>
              <a:cs typeface="Calibri" panose="020F0502020204030204" pitchFamily="34" charset="0"/>
            </a:endParaRPr>
          </a:p>
        </p:txBody>
      </p:sp>
      <p:cxnSp>
        <p:nvCxnSpPr>
          <p:cNvPr id="78" name="Straight Arrow Connector 77">
            <a:extLst>
              <a:ext uri="{FF2B5EF4-FFF2-40B4-BE49-F238E27FC236}">
                <a16:creationId xmlns:a16="http://schemas.microsoft.com/office/drawing/2014/main" id="{96356F3F-BC57-49CF-120F-267E68F71841}"/>
              </a:ext>
            </a:extLst>
          </p:cNvPr>
          <p:cNvCxnSpPr/>
          <p:nvPr/>
        </p:nvCxnSpPr>
        <p:spPr bwMode="auto">
          <a:xfrm rot="16200000">
            <a:off x="6930713" y="6004821"/>
            <a:ext cx="0" cy="198686"/>
          </a:xfrm>
          <a:prstGeom prst="straightConnector1">
            <a:avLst/>
          </a:prstGeom>
          <a:noFill/>
          <a:ln w="28575"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36380733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1775" y="1335088"/>
            <a:ext cx="5803265" cy="4754562"/>
          </a:xfrm>
        </p:spPr>
        <p:txBody>
          <a:bodyPr/>
          <a:lstStyle/>
          <a:p>
            <a:pPr lvl="1"/>
            <a:r>
              <a:rPr lang="en-US" b="1" dirty="0"/>
              <a:t>First-line therapy for patients with metastatic NSCLC and </a:t>
            </a:r>
            <a:r>
              <a:rPr lang="en-US" b="1" i="1" u="sng" dirty="0"/>
              <a:t>ERBB2</a:t>
            </a:r>
            <a:r>
              <a:rPr lang="en-US" b="1" u="sng" dirty="0"/>
              <a:t> (</a:t>
            </a:r>
            <a:r>
              <a:rPr lang="en-US" b="1" i="1" u="sng" dirty="0"/>
              <a:t>HER2</a:t>
            </a:r>
            <a:r>
              <a:rPr lang="en-US" b="1" u="sng" dirty="0"/>
              <a:t>) mutations:</a:t>
            </a:r>
            <a:r>
              <a:rPr lang="en-US" dirty="0"/>
              <a:t> platinum-based chemotherapy with or without immunotherapy </a:t>
            </a:r>
          </a:p>
          <a:p>
            <a:pPr lvl="1"/>
            <a:r>
              <a:rPr lang="en-US" b="1" dirty="0"/>
              <a:t>Subsequent therapy</a:t>
            </a:r>
          </a:p>
          <a:p>
            <a:pPr lvl="2"/>
            <a:r>
              <a:rPr lang="en-US" b="1" u="sng" dirty="0">
                <a:solidFill>
                  <a:schemeClr val="accent1"/>
                </a:solidFill>
              </a:rPr>
              <a:t>Trastuzumab deruxtecan</a:t>
            </a:r>
            <a:r>
              <a:rPr lang="en-US" b="1" dirty="0">
                <a:solidFill>
                  <a:schemeClr val="accent1"/>
                </a:solidFill>
              </a:rPr>
              <a:t>, </a:t>
            </a:r>
            <a:r>
              <a:rPr lang="en-US" b="1" u="sng" dirty="0">
                <a:solidFill>
                  <a:schemeClr val="accent1"/>
                </a:solidFill>
              </a:rPr>
              <a:t>zongertinib</a:t>
            </a:r>
            <a:r>
              <a:rPr lang="en-US" b="1" dirty="0">
                <a:solidFill>
                  <a:schemeClr val="accent1"/>
                </a:solidFill>
              </a:rPr>
              <a:t> or</a:t>
            </a:r>
            <a:r>
              <a:rPr lang="en-US" dirty="0">
                <a:solidFill>
                  <a:schemeClr val="accent1"/>
                </a:solidFill>
              </a:rPr>
              <a:t> </a:t>
            </a:r>
            <a:r>
              <a:rPr lang="en-US" b="1" dirty="0">
                <a:solidFill>
                  <a:schemeClr val="accent1"/>
                </a:solidFill>
              </a:rPr>
              <a:t>sevabertinib</a:t>
            </a:r>
            <a:r>
              <a:rPr lang="en-US" dirty="0">
                <a:solidFill>
                  <a:schemeClr val="accent1"/>
                </a:solidFill>
              </a:rPr>
              <a:t> are </a:t>
            </a:r>
            <a:r>
              <a:rPr lang="en-US" u="sng" dirty="0">
                <a:solidFill>
                  <a:schemeClr val="accent1"/>
                </a:solidFill>
              </a:rPr>
              <a:t>preferred</a:t>
            </a:r>
            <a:r>
              <a:rPr lang="en-US" dirty="0">
                <a:solidFill>
                  <a:schemeClr val="accent1"/>
                </a:solidFill>
              </a:rPr>
              <a:t> options</a:t>
            </a:r>
          </a:p>
          <a:p>
            <a:pPr lvl="2"/>
            <a:r>
              <a:rPr lang="en-US" b="1" dirty="0"/>
              <a:t>Trastuzumab emtansine </a:t>
            </a:r>
            <a:r>
              <a:rPr lang="en-US" dirty="0"/>
              <a:t>is another therapy option (useful in certain circumstances)</a:t>
            </a:r>
          </a:p>
          <a:p>
            <a:pPr lvl="1"/>
            <a:r>
              <a:rPr lang="en-US" b="1" dirty="0"/>
              <a:t>Not recommended: </a:t>
            </a:r>
            <a:r>
              <a:rPr lang="en-US" dirty="0"/>
              <a:t>single-agent therapy with trastuzumab or afatinib for patients with </a:t>
            </a:r>
            <a:r>
              <a:rPr lang="en-US" i="1" dirty="0"/>
              <a:t>ERBB2</a:t>
            </a:r>
            <a:r>
              <a:rPr lang="en-US" dirty="0"/>
              <a:t> (</a:t>
            </a:r>
            <a:r>
              <a:rPr lang="en-US" i="1" dirty="0"/>
              <a:t>HER2</a:t>
            </a:r>
            <a:r>
              <a:rPr lang="en-US" dirty="0"/>
              <a:t>) mutations</a:t>
            </a:r>
          </a:p>
          <a:p>
            <a:endParaRPr lang="en-US" dirty="0"/>
          </a:p>
        </p:txBody>
      </p:sp>
      <p:sp>
        <p:nvSpPr>
          <p:cNvPr id="2" name="Title 1"/>
          <p:cNvSpPr>
            <a:spLocks noGrp="1"/>
          </p:cNvSpPr>
          <p:nvPr>
            <p:ph type="title"/>
          </p:nvPr>
        </p:nvSpPr>
        <p:spPr>
          <a:xfrm>
            <a:off x="231078" y="535756"/>
            <a:ext cx="11740260" cy="492944"/>
          </a:xfrm>
        </p:spPr>
        <p:txBody>
          <a:bodyPr/>
          <a:lstStyle/>
          <a:p>
            <a:r>
              <a:rPr lang="en-US" dirty="0"/>
              <a:t>NSCLC Treatment Guideline Recommendations</a:t>
            </a:r>
          </a:p>
        </p:txBody>
      </p:sp>
      <p:sp>
        <p:nvSpPr>
          <p:cNvPr id="8" name="Content Placeholder 7">
            <a:extLst>
              <a:ext uri="{FF2B5EF4-FFF2-40B4-BE49-F238E27FC236}">
                <a16:creationId xmlns:a16="http://schemas.microsoft.com/office/drawing/2014/main" id="{C0DB65C9-0CB9-B1BC-2E92-38F08B89C38D}"/>
              </a:ext>
            </a:extLst>
          </p:cNvPr>
          <p:cNvSpPr>
            <a:spLocks noGrp="1"/>
          </p:cNvSpPr>
          <p:nvPr>
            <p:ph sz="quarter" idx="10"/>
          </p:nvPr>
        </p:nvSpPr>
        <p:spPr>
          <a:xfrm>
            <a:off x="3559176" y="6096001"/>
            <a:ext cx="5941876" cy="533400"/>
          </a:xfrm>
        </p:spPr>
        <p:txBody>
          <a:bodyPr/>
          <a:lstStyle/>
          <a:p>
            <a:r>
              <a:rPr lang="en-US" altLang="en-US" dirty="0"/>
              <a:t>NCCN. Clinical practice guidelines in oncology: non-small cell lung cancer. v.2.2026. nccn.org. </a:t>
            </a:r>
            <a:br>
              <a:rPr lang="en-US" altLang="en-US" dirty="0"/>
            </a:br>
            <a:r>
              <a:rPr lang="en-US" altLang="en-US" dirty="0"/>
              <a:t>Indini. Int J Mol Sci. 2021;22:4774. Nakada. Chem Pharm Bull (Tokyo). 2019;67:173. Ogitani. Clin Cancer Res. 2016;22:5097.</a:t>
            </a:r>
          </a:p>
        </p:txBody>
      </p:sp>
      <p:cxnSp>
        <p:nvCxnSpPr>
          <p:cNvPr id="13" name="Straight Arrow Connector 12">
            <a:extLst>
              <a:ext uri="{FF2B5EF4-FFF2-40B4-BE49-F238E27FC236}">
                <a16:creationId xmlns:a16="http://schemas.microsoft.com/office/drawing/2014/main" id="{3D3CE22E-E355-270A-C882-32E2A12226F5}"/>
              </a:ext>
            </a:extLst>
          </p:cNvPr>
          <p:cNvCxnSpPr>
            <a:cxnSpLocks/>
          </p:cNvCxnSpPr>
          <p:nvPr/>
        </p:nvCxnSpPr>
        <p:spPr bwMode="auto">
          <a:xfrm>
            <a:off x="5738644" y="3594879"/>
            <a:ext cx="454593" cy="0"/>
          </a:xfrm>
          <a:prstGeom prst="straightConnector1">
            <a:avLst/>
          </a:prstGeom>
          <a:noFill/>
          <a:ln w="28575" cap="flat" cmpd="sng" algn="ctr">
            <a:solidFill>
              <a:schemeClr val="tx1"/>
            </a:solidFill>
            <a:prstDash val="solid"/>
            <a:round/>
            <a:headEnd type="none" w="med" len="med"/>
            <a:tailEnd type="triangle"/>
          </a:ln>
          <a:effectLst/>
        </p:spPr>
      </p:cxnSp>
      <p:grpSp>
        <p:nvGrpSpPr>
          <p:cNvPr id="6554" name="Group 6553">
            <a:extLst>
              <a:ext uri="{FF2B5EF4-FFF2-40B4-BE49-F238E27FC236}">
                <a16:creationId xmlns:a16="http://schemas.microsoft.com/office/drawing/2014/main" id="{9C9958D1-87DF-D942-4DDF-D4AF1E10C2C9}"/>
              </a:ext>
            </a:extLst>
          </p:cNvPr>
          <p:cNvGrpSpPr/>
          <p:nvPr/>
        </p:nvGrpSpPr>
        <p:grpSpPr>
          <a:xfrm>
            <a:off x="6055569" y="1828801"/>
            <a:ext cx="5903885" cy="4267200"/>
            <a:chOff x="6055569" y="1828801"/>
            <a:chExt cx="5903885" cy="4267200"/>
          </a:xfrm>
        </p:grpSpPr>
        <p:sp>
          <p:nvSpPr>
            <p:cNvPr id="6367" name="Rectangle 6366">
              <a:extLst>
                <a:ext uri="{FF2B5EF4-FFF2-40B4-BE49-F238E27FC236}">
                  <a16:creationId xmlns:a16="http://schemas.microsoft.com/office/drawing/2014/main" id="{4963BE9B-AD28-1C14-6BC2-ED375A29ABF8}"/>
                </a:ext>
              </a:extLst>
            </p:cNvPr>
            <p:cNvSpPr/>
            <p:nvPr/>
          </p:nvSpPr>
          <p:spPr>
            <a:xfrm>
              <a:off x="11770842" y="2865050"/>
              <a:ext cx="14324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OH</a:t>
              </a:r>
            </a:p>
          </p:txBody>
        </p:sp>
        <p:grpSp>
          <p:nvGrpSpPr>
            <p:cNvPr id="6368" name="Group 6367">
              <a:extLst>
                <a:ext uri="{FF2B5EF4-FFF2-40B4-BE49-F238E27FC236}">
                  <a16:creationId xmlns:a16="http://schemas.microsoft.com/office/drawing/2014/main" id="{15E02B7E-E1AE-02EF-2F9A-70642110DB5F}"/>
                </a:ext>
              </a:extLst>
            </p:cNvPr>
            <p:cNvGrpSpPr/>
            <p:nvPr/>
          </p:nvGrpSpPr>
          <p:grpSpPr>
            <a:xfrm>
              <a:off x="11330002" y="3467027"/>
              <a:ext cx="66293" cy="186446"/>
              <a:chOff x="9649967" y="397080"/>
              <a:chExt cx="89768" cy="252468"/>
            </a:xfrm>
          </p:grpSpPr>
          <p:sp>
            <p:nvSpPr>
              <p:cNvPr id="6482" name="Rectangle 6481">
                <a:extLst>
                  <a:ext uri="{FF2B5EF4-FFF2-40B4-BE49-F238E27FC236}">
                    <a16:creationId xmlns:a16="http://schemas.microsoft.com/office/drawing/2014/main" id="{4F9CEEF4-0A92-843D-0029-856A8B24DBF1}"/>
                  </a:ext>
                </a:extLst>
              </p:cNvPr>
              <p:cNvSpPr/>
              <p:nvPr/>
            </p:nvSpPr>
            <p:spPr>
              <a:xfrm>
                <a:off x="9650768" y="397080"/>
                <a:ext cx="88165"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sp>
            <p:nvSpPr>
              <p:cNvPr id="6483" name="Rectangle 6482">
                <a:extLst>
                  <a:ext uri="{FF2B5EF4-FFF2-40B4-BE49-F238E27FC236}">
                    <a16:creationId xmlns:a16="http://schemas.microsoft.com/office/drawing/2014/main" id="{B67F189F-66CA-113B-2873-FE3A67662F0B}"/>
                  </a:ext>
                </a:extLst>
              </p:cNvPr>
              <p:cNvSpPr/>
              <p:nvPr/>
            </p:nvSpPr>
            <p:spPr>
              <a:xfrm>
                <a:off x="9649967" y="495660"/>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grpSp>
        <p:grpSp>
          <p:nvGrpSpPr>
            <p:cNvPr id="6369" name="Group 6368">
              <a:extLst>
                <a:ext uri="{FF2B5EF4-FFF2-40B4-BE49-F238E27FC236}">
                  <a16:creationId xmlns:a16="http://schemas.microsoft.com/office/drawing/2014/main" id="{F6743120-79C4-A604-42C7-F8D56D7894FF}"/>
                </a:ext>
              </a:extLst>
            </p:cNvPr>
            <p:cNvGrpSpPr/>
            <p:nvPr/>
          </p:nvGrpSpPr>
          <p:grpSpPr>
            <a:xfrm rot="1909287">
              <a:off x="11645179" y="3605081"/>
              <a:ext cx="190971" cy="223527"/>
              <a:chOff x="2648324" y="2698784"/>
              <a:chExt cx="228600" cy="265176"/>
            </a:xfrm>
          </p:grpSpPr>
          <p:sp>
            <p:nvSpPr>
              <p:cNvPr id="6477" name="Hexagon 6476">
                <a:extLst>
                  <a:ext uri="{FF2B5EF4-FFF2-40B4-BE49-F238E27FC236}">
                    <a16:creationId xmlns:a16="http://schemas.microsoft.com/office/drawing/2014/main" id="{4560A84A-BC02-2FC9-CD1A-DFDA96B4DBD7}"/>
                  </a:ext>
                </a:extLst>
              </p:cNvPr>
              <p:cNvSpPr/>
              <p:nvPr/>
            </p:nvSpPr>
            <p:spPr bwMode="auto">
              <a:xfrm rot="7078025">
                <a:off x="2630036" y="2717072"/>
                <a:ext cx="265176" cy="228600"/>
              </a:xfrm>
              <a:prstGeom prst="hexagon">
                <a:avLst/>
              </a:prstGeom>
              <a:noFill/>
              <a:ln w="15875">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6478" name="Group 6477">
                <a:extLst>
                  <a:ext uri="{FF2B5EF4-FFF2-40B4-BE49-F238E27FC236}">
                    <a16:creationId xmlns:a16="http://schemas.microsoft.com/office/drawing/2014/main" id="{3C849293-1EEF-B38C-6D9A-5BF606BB75BE}"/>
                  </a:ext>
                </a:extLst>
              </p:cNvPr>
              <p:cNvGrpSpPr/>
              <p:nvPr/>
            </p:nvGrpSpPr>
            <p:grpSpPr>
              <a:xfrm rot="1553765">
                <a:off x="2678150" y="2757357"/>
                <a:ext cx="178589" cy="154874"/>
                <a:chOff x="2679700" y="2073477"/>
                <a:chExt cx="178589" cy="154874"/>
              </a:xfrm>
            </p:grpSpPr>
            <p:sp>
              <p:nvSpPr>
                <p:cNvPr id="6479" name="Freeform 118">
                  <a:extLst>
                    <a:ext uri="{FF2B5EF4-FFF2-40B4-BE49-F238E27FC236}">
                      <a16:creationId xmlns:a16="http://schemas.microsoft.com/office/drawing/2014/main" id="{791D3393-5319-A73E-565E-6DBF2BB04C86}"/>
                    </a:ext>
                  </a:extLst>
                </p:cNvPr>
                <p:cNvSpPr/>
                <p:nvPr/>
              </p:nvSpPr>
              <p:spPr bwMode="auto">
                <a:xfrm>
                  <a:off x="2679700" y="210820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80" name="Freeform 119">
                  <a:extLst>
                    <a:ext uri="{FF2B5EF4-FFF2-40B4-BE49-F238E27FC236}">
                      <a16:creationId xmlns:a16="http://schemas.microsoft.com/office/drawing/2014/main" id="{C7EA2DD7-663F-2732-6764-57AC79BA8B87}"/>
                    </a:ext>
                  </a:extLst>
                </p:cNvPr>
                <p:cNvSpPr/>
                <p:nvPr/>
              </p:nvSpPr>
              <p:spPr bwMode="auto">
                <a:xfrm rot="17747569">
                  <a:off x="2805901" y="2024265"/>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81" name="Freeform 120">
                  <a:extLst>
                    <a:ext uri="{FF2B5EF4-FFF2-40B4-BE49-F238E27FC236}">
                      <a16:creationId xmlns:a16="http://schemas.microsoft.com/office/drawing/2014/main" id="{111878BD-C9D3-85D9-947A-E708F4509EC0}"/>
                    </a:ext>
                  </a:extLst>
                </p:cNvPr>
                <p:cNvSpPr/>
                <p:nvPr/>
              </p:nvSpPr>
              <p:spPr bwMode="auto">
                <a:xfrm rot="14646235">
                  <a:off x="2801561" y="2175964"/>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6370" name="Group 6369">
              <a:extLst>
                <a:ext uri="{FF2B5EF4-FFF2-40B4-BE49-F238E27FC236}">
                  <a16:creationId xmlns:a16="http://schemas.microsoft.com/office/drawing/2014/main" id="{80FCF449-5CAB-5CD0-0D5D-2CFC2040B3D8}"/>
                </a:ext>
              </a:extLst>
            </p:cNvPr>
            <p:cNvGrpSpPr/>
            <p:nvPr/>
          </p:nvGrpSpPr>
          <p:grpSpPr>
            <a:xfrm rot="11537111" flipV="1">
              <a:off x="11397560" y="3608839"/>
              <a:ext cx="67997" cy="49201"/>
              <a:chOff x="250471" y="5019519"/>
              <a:chExt cx="92075" cy="66624"/>
            </a:xfrm>
          </p:grpSpPr>
          <p:sp>
            <p:nvSpPr>
              <p:cNvPr id="6471" name="Freeform 108">
                <a:extLst>
                  <a:ext uri="{FF2B5EF4-FFF2-40B4-BE49-F238E27FC236}">
                    <a16:creationId xmlns:a16="http://schemas.microsoft.com/office/drawing/2014/main" id="{EC6F9BE7-04BA-D954-2D76-4825238E727B}"/>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72" name="Freeform 109">
                <a:extLst>
                  <a:ext uri="{FF2B5EF4-FFF2-40B4-BE49-F238E27FC236}">
                    <a16:creationId xmlns:a16="http://schemas.microsoft.com/office/drawing/2014/main" id="{9BB92246-F283-420A-1AC1-7A8BB75E3B8A}"/>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73" name="Freeform 110">
                <a:extLst>
                  <a:ext uri="{FF2B5EF4-FFF2-40B4-BE49-F238E27FC236}">
                    <a16:creationId xmlns:a16="http://schemas.microsoft.com/office/drawing/2014/main" id="{757498FE-B2A1-0EE9-39EC-42885B5BA696}"/>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74" name="Freeform 111">
                <a:extLst>
                  <a:ext uri="{FF2B5EF4-FFF2-40B4-BE49-F238E27FC236}">
                    <a16:creationId xmlns:a16="http://schemas.microsoft.com/office/drawing/2014/main" id="{F199CAA8-C135-7DB1-8CB5-261910455846}"/>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75" name="Freeform 112">
                <a:extLst>
                  <a:ext uri="{FF2B5EF4-FFF2-40B4-BE49-F238E27FC236}">
                    <a16:creationId xmlns:a16="http://schemas.microsoft.com/office/drawing/2014/main" id="{CBB52279-09F8-89F1-6241-1012E0479F74}"/>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76" name="Freeform 113">
                <a:extLst>
                  <a:ext uri="{FF2B5EF4-FFF2-40B4-BE49-F238E27FC236}">
                    <a16:creationId xmlns:a16="http://schemas.microsoft.com/office/drawing/2014/main" id="{B8F0FA67-B5AB-D29F-6AF1-92964229047D}"/>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6371" name="Rectangle 6370">
              <a:extLst>
                <a:ext uri="{FF2B5EF4-FFF2-40B4-BE49-F238E27FC236}">
                  <a16:creationId xmlns:a16="http://schemas.microsoft.com/office/drawing/2014/main" id="{7351AFC8-8DC6-876F-DEE2-B8152570F17F}"/>
                </a:ext>
              </a:extLst>
            </p:cNvPr>
            <p:cNvSpPr/>
            <p:nvPr/>
          </p:nvSpPr>
          <p:spPr>
            <a:xfrm>
              <a:off x="11517737" y="2792759"/>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grpSp>
          <p:nvGrpSpPr>
            <p:cNvPr id="6372" name="Group 6371">
              <a:extLst>
                <a:ext uri="{FF2B5EF4-FFF2-40B4-BE49-F238E27FC236}">
                  <a16:creationId xmlns:a16="http://schemas.microsoft.com/office/drawing/2014/main" id="{9E1C48CF-D26D-93E3-F266-FB88725E8178}"/>
                </a:ext>
              </a:extLst>
            </p:cNvPr>
            <p:cNvGrpSpPr/>
            <p:nvPr/>
          </p:nvGrpSpPr>
          <p:grpSpPr>
            <a:xfrm rot="5400000">
              <a:off x="10507680" y="3240740"/>
              <a:ext cx="190971" cy="223527"/>
              <a:chOff x="2648324" y="2698784"/>
              <a:chExt cx="228600" cy="265176"/>
            </a:xfrm>
          </p:grpSpPr>
          <p:sp>
            <p:nvSpPr>
              <p:cNvPr id="6466" name="Hexagon 6465">
                <a:extLst>
                  <a:ext uri="{FF2B5EF4-FFF2-40B4-BE49-F238E27FC236}">
                    <a16:creationId xmlns:a16="http://schemas.microsoft.com/office/drawing/2014/main" id="{788F60B4-4802-0DD3-277E-C44A85B7DB5D}"/>
                  </a:ext>
                </a:extLst>
              </p:cNvPr>
              <p:cNvSpPr/>
              <p:nvPr/>
            </p:nvSpPr>
            <p:spPr bwMode="auto">
              <a:xfrm rot="7078025">
                <a:off x="2630036" y="2717072"/>
                <a:ext cx="265176" cy="228600"/>
              </a:xfrm>
              <a:prstGeom prst="hexagon">
                <a:avLst/>
              </a:prstGeom>
              <a:noFill/>
              <a:ln w="15875">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6467" name="Group 6466">
                <a:extLst>
                  <a:ext uri="{FF2B5EF4-FFF2-40B4-BE49-F238E27FC236}">
                    <a16:creationId xmlns:a16="http://schemas.microsoft.com/office/drawing/2014/main" id="{1EE6448E-378E-0871-88BD-5A95E58EE85D}"/>
                  </a:ext>
                </a:extLst>
              </p:cNvPr>
              <p:cNvGrpSpPr/>
              <p:nvPr/>
            </p:nvGrpSpPr>
            <p:grpSpPr>
              <a:xfrm rot="1553765">
                <a:off x="2677773" y="2759002"/>
                <a:ext cx="175160" cy="152355"/>
                <a:chOff x="2679700" y="2075996"/>
                <a:chExt cx="175160" cy="152355"/>
              </a:xfrm>
            </p:grpSpPr>
            <p:sp>
              <p:nvSpPr>
                <p:cNvPr id="6468" name="Freeform 145">
                  <a:extLst>
                    <a:ext uri="{FF2B5EF4-FFF2-40B4-BE49-F238E27FC236}">
                      <a16:creationId xmlns:a16="http://schemas.microsoft.com/office/drawing/2014/main" id="{49ACD1F8-DAA4-2DF6-4932-0B0C60D062ED}"/>
                    </a:ext>
                  </a:extLst>
                </p:cNvPr>
                <p:cNvSpPr/>
                <p:nvPr/>
              </p:nvSpPr>
              <p:spPr bwMode="auto">
                <a:xfrm>
                  <a:off x="2679700" y="210820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69" name="Freeform 146">
                  <a:extLst>
                    <a:ext uri="{FF2B5EF4-FFF2-40B4-BE49-F238E27FC236}">
                      <a16:creationId xmlns:a16="http://schemas.microsoft.com/office/drawing/2014/main" id="{179C8260-AD9F-AA75-90D9-F6804F3D8B43}"/>
                    </a:ext>
                  </a:extLst>
                </p:cNvPr>
                <p:cNvSpPr/>
                <p:nvPr/>
              </p:nvSpPr>
              <p:spPr bwMode="auto">
                <a:xfrm rot="17828002">
                  <a:off x="2802472" y="2026784"/>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70" name="Freeform 147">
                  <a:extLst>
                    <a:ext uri="{FF2B5EF4-FFF2-40B4-BE49-F238E27FC236}">
                      <a16:creationId xmlns:a16="http://schemas.microsoft.com/office/drawing/2014/main" id="{5E1773C7-F658-62CE-9119-07690EFD87AF}"/>
                    </a:ext>
                  </a:extLst>
                </p:cNvPr>
                <p:cNvSpPr/>
                <p:nvPr/>
              </p:nvSpPr>
              <p:spPr bwMode="auto">
                <a:xfrm rot="14646235">
                  <a:off x="2801561" y="2175964"/>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6373" name="Group 6372">
              <a:extLst>
                <a:ext uri="{FF2B5EF4-FFF2-40B4-BE49-F238E27FC236}">
                  <a16:creationId xmlns:a16="http://schemas.microsoft.com/office/drawing/2014/main" id="{D5447D1B-748A-FA7C-3FF8-24E605379CF3}"/>
                </a:ext>
              </a:extLst>
            </p:cNvPr>
            <p:cNvGrpSpPr/>
            <p:nvPr/>
          </p:nvGrpSpPr>
          <p:grpSpPr>
            <a:xfrm rot="7935039">
              <a:off x="10174744" y="3517105"/>
              <a:ext cx="78805" cy="72520"/>
              <a:chOff x="3454123" y="2151718"/>
              <a:chExt cx="74462" cy="64054"/>
            </a:xfrm>
          </p:grpSpPr>
          <p:sp>
            <p:nvSpPr>
              <p:cNvPr id="6464" name="Freeform 149">
                <a:extLst>
                  <a:ext uri="{FF2B5EF4-FFF2-40B4-BE49-F238E27FC236}">
                    <a16:creationId xmlns:a16="http://schemas.microsoft.com/office/drawing/2014/main" id="{187578A2-4090-3F73-05F3-78F9F9917269}"/>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65" name="Freeform 150">
                <a:extLst>
                  <a:ext uri="{FF2B5EF4-FFF2-40B4-BE49-F238E27FC236}">
                    <a16:creationId xmlns:a16="http://schemas.microsoft.com/office/drawing/2014/main" id="{732C0C4E-A891-E13F-7C8E-AD62176830C1}"/>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74" name="Group 6373">
              <a:extLst>
                <a:ext uri="{FF2B5EF4-FFF2-40B4-BE49-F238E27FC236}">
                  <a16:creationId xmlns:a16="http://schemas.microsoft.com/office/drawing/2014/main" id="{AD4C7D24-06F0-2579-C8A0-4DE001701C22}"/>
                </a:ext>
              </a:extLst>
            </p:cNvPr>
            <p:cNvGrpSpPr/>
            <p:nvPr/>
          </p:nvGrpSpPr>
          <p:grpSpPr>
            <a:xfrm rot="7935039">
              <a:off x="10460293" y="3649469"/>
              <a:ext cx="77070" cy="74095"/>
              <a:chOff x="3452933" y="2144335"/>
              <a:chExt cx="72822" cy="65445"/>
            </a:xfrm>
          </p:grpSpPr>
          <p:sp>
            <p:nvSpPr>
              <p:cNvPr id="6462" name="Freeform 158">
                <a:extLst>
                  <a:ext uri="{FF2B5EF4-FFF2-40B4-BE49-F238E27FC236}">
                    <a16:creationId xmlns:a16="http://schemas.microsoft.com/office/drawing/2014/main" id="{F66DD672-4B9D-3B5F-7AD5-6E3EDD94E960}"/>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63" name="Freeform 159">
                <a:extLst>
                  <a:ext uri="{FF2B5EF4-FFF2-40B4-BE49-F238E27FC236}">
                    <a16:creationId xmlns:a16="http://schemas.microsoft.com/office/drawing/2014/main" id="{3D854B2A-0A09-D7A9-09E8-635EA9D95F24}"/>
                  </a:ext>
                </a:extLst>
              </p:cNvPr>
              <p:cNvSpPr/>
              <p:nvPr/>
            </p:nvSpPr>
            <p:spPr bwMode="auto">
              <a:xfrm>
                <a:off x="3468605" y="216215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75" name="Group 6374">
              <a:extLst>
                <a:ext uri="{FF2B5EF4-FFF2-40B4-BE49-F238E27FC236}">
                  <a16:creationId xmlns:a16="http://schemas.microsoft.com/office/drawing/2014/main" id="{35AED677-A3E0-5525-B0D2-BE2679B1444D}"/>
                </a:ext>
              </a:extLst>
            </p:cNvPr>
            <p:cNvGrpSpPr/>
            <p:nvPr/>
          </p:nvGrpSpPr>
          <p:grpSpPr>
            <a:xfrm rot="7935039">
              <a:off x="10753563" y="3523250"/>
              <a:ext cx="77229" cy="70786"/>
              <a:chOff x="3453973" y="2154643"/>
              <a:chExt cx="72972" cy="62522"/>
            </a:xfrm>
          </p:grpSpPr>
          <p:sp>
            <p:nvSpPr>
              <p:cNvPr id="6460" name="Freeform 164">
                <a:extLst>
                  <a:ext uri="{FF2B5EF4-FFF2-40B4-BE49-F238E27FC236}">
                    <a16:creationId xmlns:a16="http://schemas.microsoft.com/office/drawing/2014/main" id="{05CDD4BF-0203-C7F5-09F0-31EA471263CC}"/>
                  </a:ext>
                </a:extLst>
              </p:cNvPr>
              <p:cNvSpPr/>
              <p:nvPr/>
            </p:nvSpPr>
            <p:spPr bwMode="auto">
              <a:xfrm>
                <a:off x="3453973" y="2154643"/>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61" name="Freeform 165">
                <a:extLst>
                  <a:ext uri="{FF2B5EF4-FFF2-40B4-BE49-F238E27FC236}">
                    <a16:creationId xmlns:a16="http://schemas.microsoft.com/office/drawing/2014/main" id="{F767747C-BFAD-5845-A12C-B3E209540CAF}"/>
                  </a:ext>
                </a:extLst>
              </p:cNvPr>
              <p:cNvSpPr/>
              <p:nvPr/>
            </p:nvSpPr>
            <p:spPr bwMode="auto">
              <a:xfrm>
                <a:off x="3469795" y="216954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76" name="Group 6375">
              <a:extLst>
                <a:ext uri="{FF2B5EF4-FFF2-40B4-BE49-F238E27FC236}">
                  <a16:creationId xmlns:a16="http://schemas.microsoft.com/office/drawing/2014/main" id="{943392D2-1A29-878D-F1BF-4FF88E2A5700}"/>
                </a:ext>
              </a:extLst>
            </p:cNvPr>
            <p:cNvGrpSpPr/>
            <p:nvPr/>
          </p:nvGrpSpPr>
          <p:grpSpPr>
            <a:xfrm rot="7935039">
              <a:off x="9887824" y="3650647"/>
              <a:ext cx="78805" cy="72520"/>
              <a:chOff x="3454123" y="2151718"/>
              <a:chExt cx="74462" cy="64054"/>
            </a:xfrm>
          </p:grpSpPr>
          <p:sp>
            <p:nvSpPr>
              <p:cNvPr id="6458" name="Freeform 167">
                <a:extLst>
                  <a:ext uri="{FF2B5EF4-FFF2-40B4-BE49-F238E27FC236}">
                    <a16:creationId xmlns:a16="http://schemas.microsoft.com/office/drawing/2014/main" id="{E319AC43-32D2-77B0-0EF0-287101EF0A7A}"/>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59" name="Freeform 168">
                <a:extLst>
                  <a:ext uri="{FF2B5EF4-FFF2-40B4-BE49-F238E27FC236}">
                    <a16:creationId xmlns:a16="http://schemas.microsoft.com/office/drawing/2014/main" id="{A7382C85-E852-F86F-5041-A1F11BA98A7C}"/>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77" name="Group 6376">
              <a:extLst>
                <a:ext uri="{FF2B5EF4-FFF2-40B4-BE49-F238E27FC236}">
                  <a16:creationId xmlns:a16="http://schemas.microsoft.com/office/drawing/2014/main" id="{71A6CB24-E558-8714-11F6-68D0AF061DEF}"/>
                </a:ext>
              </a:extLst>
            </p:cNvPr>
            <p:cNvGrpSpPr/>
            <p:nvPr/>
          </p:nvGrpSpPr>
          <p:grpSpPr>
            <a:xfrm rot="7935039">
              <a:off x="11223949" y="3652436"/>
              <a:ext cx="75494" cy="72359"/>
              <a:chOff x="3452933" y="2144335"/>
              <a:chExt cx="71333" cy="63912"/>
            </a:xfrm>
          </p:grpSpPr>
          <p:sp>
            <p:nvSpPr>
              <p:cNvPr id="6456" name="Freeform 170">
                <a:extLst>
                  <a:ext uri="{FF2B5EF4-FFF2-40B4-BE49-F238E27FC236}">
                    <a16:creationId xmlns:a16="http://schemas.microsoft.com/office/drawing/2014/main" id="{A2893FAE-9594-5ADE-07CA-B6AB59C4F56B}"/>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57" name="Freeform 171">
                <a:extLst>
                  <a:ext uri="{FF2B5EF4-FFF2-40B4-BE49-F238E27FC236}">
                    <a16:creationId xmlns:a16="http://schemas.microsoft.com/office/drawing/2014/main" id="{7359AEF1-28D4-E535-155C-9CDDAA0CA85F}"/>
                  </a:ext>
                </a:extLst>
              </p:cNvPr>
              <p:cNvSpPr/>
              <p:nvPr/>
            </p:nvSpPr>
            <p:spPr bwMode="auto">
              <a:xfrm>
                <a:off x="3467116" y="2160622"/>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78" name="Group 6377">
              <a:extLst>
                <a:ext uri="{FF2B5EF4-FFF2-40B4-BE49-F238E27FC236}">
                  <a16:creationId xmlns:a16="http://schemas.microsoft.com/office/drawing/2014/main" id="{FC8DFF61-5E09-2340-4E8C-16458B18BD76}"/>
                </a:ext>
              </a:extLst>
            </p:cNvPr>
            <p:cNvGrpSpPr/>
            <p:nvPr/>
          </p:nvGrpSpPr>
          <p:grpSpPr>
            <a:xfrm rot="7935039">
              <a:off x="9606054" y="3522903"/>
              <a:ext cx="78806" cy="72520"/>
              <a:chOff x="3449653" y="2147119"/>
              <a:chExt cx="74463" cy="64054"/>
            </a:xfrm>
          </p:grpSpPr>
          <p:sp>
            <p:nvSpPr>
              <p:cNvPr id="6454" name="Freeform 173">
                <a:extLst>
                  <a:ext uri="{FF2B5EF4-FFF2-40B4-BE49-F238E27FC236}">
                    <a16:creationId xmlns:a16="http://schemas.microsoft.com/office/drawing/2014/main" id="{9D3ACA62-7138-FF84-3F14-281D99448C98}"/>
                  </a:ext>
                </a:extLst>
              </p:cNvPr>
              <p:cNvSpPr/>
              <p:nvPr/>
            </p:nvSpPr>
            <p:spPr bwMode="auto">
              <a:xfrm>
                <a:off x="3449653" y="2147119"/>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55" name="Freeform 174">
                <a:extLst>
                  <a:ext uri="{FF2B5EF4-FFF2-40B4-BE49-F238E27FC236}">
                    <a16:creationId xmlns:a16="http://schemas.microsoft.com/office/drawing/2014/main" id="{980DEBA8-90BF-22F1-A032-AA9FF551746C}"/>
                  </a:ext>
                </a:extLst>
              </p:cNvPr>
              <p:cNvSpPr/>
              <p:nvPr/>
            </p:nvSpPr>
            <p:spPr bwMode="auto">
              <a:xfrm>
                <a:off x="3466966" y="216354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79" name="Group 6378">
              <a:extLst>
                <a:ext uri="{FF2B5EF4-FFF2-40B4-BE49-F238E27FC236}">
                  <a16:creationId xmlns:a16="http://schemas.microsoft.com/office/drawing/2014/main" id="{F134AF76-AC00-C4B2-518B-E6439B8DAF5E}"/>
                </a:ext>
              </a:extLst>
            </p:cNvPr>
            <p:cNvGrpSpPr/>
            <p:nvPr/>
          </p:nvGrpSpPr>
          <p:grpSpPr>
            <a:xfrm rot="7935039">
              <a:off x="8945499" y="3651907"/>
              <a:ext cx="75494" cy="72359"/>
              <a:chOff x="3457252" y="2151860"/>
              <a:chExt cx="71333" cy="63912"/>
            </a:xfrm>
          </p:grpSpPr>
          <p:sp>
            <p:nvSpPr>
              <p:cNvPr id="6452" name="Freeform 176">
                <a:extLst>
                  <a:ext uri="{FF2B5EF4-FFF2-40B4-BE49-F238E27FC236}">
                    <a16:creationId xmlns:a16="http://schemas.microsoft.com/office/drawing/2014/main" id="{8AD43CB0-8840-70E4-BB0D-0276559874AC}"/>
                  </a:ext>
                </a:extLst>
              </p:cNvPr>
              <p:cNvSpPr/>
              <p:nvPr/>
            </p:nvSpPr>
            <p:spPr bwMode="auto">
              <a:xfrm>
                <a:off x="3457252" y="215186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53" name="Freeform 177">
                <a:extLst>
                  <a:ext uri="{FF2B5EF4-FFF2-40B4-BE49-F238E27FC236}">
                    <a16:creationId xmlns:a16="http://schemas.microsoft.com/office/drawing/2014/main" id="{D5BC028A-999D-3D20-5E2B-3D1025158FC8}"/>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80" name="Group 6379">
              <a:extLst>
                <a:ext uri="{FF2B5EF4-FFF2-40B4-BE49-F238E27FC236}">
                  <a16:creationId xmlns:a16="http://schemas.microsoft.com/office/drawing/2014/main" id="{AD895437-7596-BA27-6EE5-D65237E93B11}"/>
                </a:ext>
              </a:extLst>
            </p:cNvPr>
            <p:cNvGrpSpPr/>
            <p:nvPr/>
          </p:nvGrpSpPr>
          <p:grpSpPr>
            <a:xfrm rot="20616000">
              <a:off x="9038212" y="3411699"/>
              <a:ext cx="73979" cy="76642"/>
              <a:chOff x="3452933" y="2144335"/>
              <a:chExt cx="69902" cy="67695"/>
            </a:xfrm>
          </p:grpSpPr>
          <p:sp>
            <p:nvSpPr>
              <p:cNvPr id="6450" name="Freeform 179">
                <a:extLst>
                  <a:ext uri="{FF2B5EF4-FFF2-40B4-BE49-F238E27FC236}">
                    <a16:creationId xmlns:a16="http://schemas.microsoft.com/office/drawing/2014/main" id="{560B07D9-981B-8782-4CF1-5F2680EEE9D2}"/>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51" name="Freeform 180">
                <a:extLst>
                  <a:ext uri="{FF2B5EF4-FFF2-40B4-BE49-F238E27FC236}">
                    <a16:creationId xmlns:a16="http://schemas.microsoft.com/office/drawing/2014/main" id="{48D2C4E6-3283-8611-6382-6019ED51E7F2}"/>
                  </a:ext>
                </a:extLst>
              </p:cNvPr>
              <p:cNvSpPr/>
              <p:nvPr/>
            </p:nvSpPr>
            <p:spPr bwMode="auto">
              <a:xfrm>
                <a:off x="3465685" y="216440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81" name="Group 6380">
              <a:extLst>
                <a:ext uri="{FF2B5EF4-FFF2-40B4-BE49-F238E27FC236}">
                  <a16:creationId xmlns:a16="http://schemas.microsoft.com/office/drawing/2014/main" id="{42B78741-D692-4CB0-7F97-1D7393C345BE}"/>
                </a:ext>
              </a:extLst>
            </p:cNvPr>
            <p:cNvGrpSpPr/>
            <p:nvPr/>
          </p:nvGrpSpPr>
          <p:grpSpPr>
            <a:xfrm rot="9780731">
              <a:off x="11655663" y="2821695"/>
              <a:ext cx="74707" cy="74336"/>
              <a:chOff x="3452933" y="2144335"/>
              <a:chExt cx="70590" cy="65659"/>
            </a:xfrm>
          </p:grpSpPr>
          <p:sp>
            <p:nvSpPr>
              <p:cNvPr id="6448" name="Freeform 182">
                <a:extLst>
                  <a:ext uri="{FF2B5EF4-FFF2-40B4-BE49-F238E27FC236}">
                    <a16:creationId xmlns:a16="http://schemas.microsoft.com/office/drawing/2014/main" id="{D4C4B5A5-EEDB-F483-F233-9B763AA465B3}"/>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49" name="Freeform 183">
                <a:extLst>
                  <a:ext uri="{FF2B5EF4-FFF2-40B4-BE49-F238E27FC236}">
                    <a16:creationId xmlns:a16="http://schemas.microsoft.com/office/drawing/2014/main" id="{3AE65338-0009-EE99-D013-51F641A83DB1}"/>
                  </a:ext>
                </a:extLst>
              </p:cNvPr>
              <p:cNvSpPr/>
              <p:nvPr/>
            </p:nvSpPr>
            <p:spPr bwMode="auto">
              <a:xfrm>
                <a:off x="3466373" y="2162369"/>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82" name="Group 6381">
              <a:extLst>
                <a:ext uri="{FF2B5EF4-FFF2-40B4-BE49-F238E27FC236}">
                  <a16:creationId xmlns:a16="http://schemas.microsoft.com/office/drawing/2014/main" id="{13DAF38A-6FBF-555A-172F-A4B919D886DD}"/>
                </a:ext>
              </a:extLst>
            </p:cNvPr>
            <p:cNvGrpSpPr/>
            <p:nvPr/>
          </p:nvGrpSpPr>
          <p:grpSpPr>
            <a:xfrm rot="2649480">
              <a:off x="11398797" y="3131645"/>
              <a:ext cx="75215" cy="72516"/>
              <a:chOff x="3455926" y="2153164"/>
              <a:chExt cx="71069" cy="64050"/>
            </a:xfrm>
          </p:grpSpPr>
          <p:sp>
            <p:nvSpPr>
              <p:cNvPr id="6446" name="Freeform 185">
                <a:extLst>
                  <a:ext uri="{FF2B5EF4-FFF2-40B4-BE49-F238E27FC236}">
                    <a16:creationId xmlns:a16="http://schemas.microsoft.com/office/drawing/2014/main" id="{2BB33CD0-D969-68DF-D1CA-BFBC5FAED52F}"/>
                  </a:ext>
                </a:extLst>
              </p:cNvPr>
              <p:cNvSpPr/>
              <p:nvPr/>
            </p:nvSpPr>
            <p:spPr bwMode="auto">
              <a:xfrm>
                <a:off x="3455926" y="2153164"/>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47" name="Freeform 186">
                <a:extLst>
                  <a:ext uri="{FF2B5EF4-FFF2-40B4-BE49-F238E27FC236}">
                    <a16:creationId xmlns:a16="http://schemas.microsoft.com/office/drawing/2014/main" id="{0C5A0F7C-0C22-EAC7-C766-7C644B9A16AE}"/>
                  </a:ext>
                </a:extLst>
              </p:cNvPr>
              <p:cNvSpPr/>
              <p:nvPr/>
            </p:nvSpPr>
            <p:spPr bwMode="auto">
              <a:xfrm>
                <a:off x="3469845" y="2169589"/>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6383" name="Rectangle 6382">
              <a:extLst>
                <a:ext uri="{FF2B5EF4-FFF2-40B4-BE49-F238E27FC236}">
                  <a16:creationId xmlns:a16="http://schemas.microsoft.com/office/drawing/2014/main" id="{4D7E73B7-0D8D-792A-ABD4-1D34F6780897}"/>
                </a:ext>
              </a:extLst>
            </p:cNvPr>
            <p:cNvSpPr/>
            <p:nvPr/>
          </p:nvSpPr>
          <p:spPr>
            <a:xfrm>
              <a:off x="11687892" y="2708240"/>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84" name="Rectangle 6383">
              <a:extLst>
                <a:ext uri="{FF2B5EF4-FFF2-40B4-BE49-F238E27FC236}">
                  <a16:creationId xmlns:a16="http://schemas.microsoft.com/office/drawing/2014/main" id="{03A2AF33-A5EE-6FF2-A732-126833A540BB}"/>
                </a:ext>
              </a:extLst>
            </p:cNvPr>
            <p:cNvSpPr/>
            <p:nvPr/>
          </p:nvSpPr>
          <p:spPr>
            <a:xfrm>
              <a:off x="11315500" y="3106288"/>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85" name="Rectangle 6384">
              <a:extLst>
                <a:ext uri="{FF2B5EF4-FFF2-40B4-BE49-F238E27FC236}">
                  <a16:creationId xmlns:a16="http://schemas.microsoft.com/office/drawing/2014/main" id="{309D35A9-0E84-845A-F674-E933726B9640}"/>
                </a:ext>
              </a:extLst>
            </p:cNvPr>
            <p:cNvSpPr/>
            <p:nvPr/>
          </p:nvSpPr>
          <p:spPr>
            <a:xfrm>
              <a:off x="11035704" y="3592867"/>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86" name="Rectangle 6385">
              <a:extLst>
                <a:ext uri="{FF2B5EF4-FFF2-40B4-BE49-F238E27FC236}">
                  <a16:creationId xmlns:a16="http://schemas.microsoft.com/office/drawing/2014/main" id="{51ED2C92-91B1-5CF0-6841-024D5992F2D1}"/>
                </a:ext>
              </a:extLst>
            </p:cNvPr>
            <p:cNvSpPr/>
            <p:nvPr/>
          </p:nvSpPr>
          <p:spPr>
            <a:xfrm>
              <a:off x="11224506" y="3722876"/>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87" name="Rectangle 6386">
              <a:extLst>
                <a:ext uri="{FF2B5EF4-FFF2-40B4-BE49-F238E27FC236}">
                  <a16:creationId xmlns:a16="http://schemas.microsoft.com/office/drawing/2014/main" id="{B559043F-EC09-563D-2703-2A933654C840}"/>
                </a:ext>
              </a:extLst>
            </p:cNvPr>
            <p:cNvSpPr/>
            <p:nvPr/>
          </p:nvSpPr>
          <p:spPr>
            <a:xfrm>
              <a:off x="10754348" y="3400339"/>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88" name="Rectangle 6387">
              <a:extLst>
                <a:ext uri="{FF2B5EF4-FFF2-40B4-BE49-F238E27FC236}">
                  <a16:creationId xmlns:a16="http://schemas.microsoft.com/office/drawing/2014/main" id="{AF294E8C-F166-CDEF-EEA1-BCAD70D71D54}"/>
                </a:ext>
              </a:extLst>
            </p:cNvPr>
            <p:cNvSpPr/>
            <p:nvPr/>
          </p:nvSpPr>
          <p:spPr>
            <a:xfrm>
              <a:off x="10461510" y="3722876"/>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89" name="Rectangle 6388">
              <a:extLst>
                <a:ext uri="{FF2B5EF4-FFF2-40B4-BE49-F238E27FC236}">
                  <a16:creationId xmlns:a16="http://schemas.microsoft.com/office/drawing/2014/main" id="{97EACE9E-5F75-EFFA-E566-412B73142C28}"/>
                </a:ext>
              </a:extLst>
            </p:cNvPr>
            <p:cNvSpPr/>
            <p:nvPr/>
          </p:nvSpPr>
          <p:spPr>
            <a:xfrm>
              <a:off x="10177575" y="3398065"/>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90" name="Rectangle 6389">
              <a:extLst>
                <a:ext uri="{FF2B5EF4-FFF2-40B4-BE49-F238E27FC236}">
                  <a16:creationId xmlns:a16="http://schemas.microsoft.com/office/drawing/2014/main" id="{5269A71D-BC62-BA32-D8C5-CD840DA00B9C}"/>
                </a:ext>
              </a:extLst>
            </p:cNvPr>
            <p:cNvSpPr/>
            <p:nvPr/>
          </p:nvSpPr>
          <p:spPr>
            <a:xfrm>
              <a:off x="9896082" y="3725898"/>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91" name="Rectangle 6390">
              <a:extLst>
                <a:ext uri="{FF2B5EF4-FFF2-40B4-BE49-F238E27FC236}">
                  <a16:creationId xmlns:a16="http://schemas.microsoft.com/office/drawing/2014/main" id="{87B6EA46-F4D8-4632-9F34-9985232771E4}"/>
                </a:ext>
              </a:extLst>
            </p:cNvPr>
            <p:cNvSpPr/>
            <p:nvPr/>
          </p:nvSpPr>
          <p:spPr>
            <a:xfrm>
              <a:off x="9607528" y="3398065"/>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92" name="Rectangle 6391">
              <a:extLst>
                <a:ext uri="{FF2B5EF4-FFF2-40B4-BE49-F238E27FC236}">
                  <a16:creationId xmlns:a16="http://schemas.microsoft.com/office/drawing/2014/main" id="{B50D7AB7-C2FF-54B7-239B-9FB4B80E3AEF}"/>
                </a:ext>
              </a:extLst>
            </p:cNvPr>
            <p:cNvSpPr/>
            <p:nvPr/>
          </p:nvSpPr>
          <p:spPr>
            <a:xfrm>
              <a:off x="9077835" y="3307748"/>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393" name="Rectangle 6392">
              <a:extLst>
                <a:ext uri="{FF2B5EF4-FFF2-40B4-BE49-F238E27FC236}">
                  <a16:creationId xmlns:a16="http://schemas.microsoft.com/office/drawing/2014/main" id="{5661A2B4-173F-D552-9C23-B440DC78658A}"/>
                </a:ext>
              </a:extLst>
            </p:cNvPr>
            <p:cNvSpPr/>
            <p:nvPr/>
          </p:nvSpPr>
          <p:spPr>
            <a:xfrm>
              <a:off x="8946959" y="3725898"/>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grpSp>
          <p:nvGrpSpPr>
            <p:cNvPr id="6394" name="Group 6393">
              <a:extLst>
                <a:ext uri="{FF2B5EF4-FFF2-40B4-BE49-F238E27FC236}">
                  <a16:creationId xmlns:a16="http://schemas.microsoft.com/office/drawing/2014/main" id="{19C98602-8D15-A58E-A37C-C432ED3AB632}"/>
                </a:ext>
              </a:extLst>
            </p:cNvPr>
            <p:cNvGrpSpPr/>
            <p:nvPr/>
          </p:nvGrpSpPr>
          <p:grpSpPr>
            <a:xfrm>
              <a:off x="9990848" y="3456428"/>
              <a:ext cx="66293" cy="186446"/>
              <a:chOff x="9649967" y="397080"/>
              <a:chExt cx="89768" cy="252468"/>
            </a:xfrm>
          </p:grpSpPr>
          <p:sp>
            <p:nvSpPr>
              <p:cNvPr id="6444" name="Rectangle 6443">
                <a:extLst>
                  <a:ext uri="{FF2B5EF4-FFF2-40B4-BE49-F238E27FC236}">
                    <a16:creationId xmlns:a16="http://schemas.microsoft.com/office/drawing/2014/main" id="{2C5A3A62-4700-19D5-AA95-9AECAC548910}"/>
                  </a:ext>
                </a:extLst>
              </p:cNvPr>
              <p:cNvSpPr/>
              <p:nvPr/>
            </p:nvSpPr>
            <p:spPr>
              <a:xfrm>
                <a:off x="9650768" y="397080"/>
                <a:ext cx="88165"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sp>
            <p:nvSpPr>
              <p:cNvPr id="6445" name="Rectangle 6444">
                <a:extLst>
                  <a:ext uri="{FF2B5EF4-FFF2-40B4-BE49-F238E27FC236}">
                    <a16:creationId xmlns:a16="http://schemas.microsoft.com/office/drawing/2014/main" id="{258A50B6-444A-CEE2-DFD8-5A3B24E46095}"/>
                  </a:ext>
                </a:extLst>
              </p:cNvPr>
              <p:cNvSpPr/>
              <p:nvPr/>
            </p:nvSpPr>
            <p:spPr>
              <a:xfrm>
                <a:off x="9649967" y="495660"/>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grpSp>
        <p:grpSp>
          <p:nvGrpSpPr>
            <p:cNvPr id="6395" name="Group 6394">
              <a:extLst>
                <a:ext uri="{FF2B5EF4-FFF2-40B4-BE49-F238E27FC236}">
                  <a16:creationId xmlns:a16="http://schemas.microsoft.com/office/drawing/2014/main" id="{2629304B-EDF1-95B3-7304-1AA88DABBCE2}"/>
                </a:ext>
              </a:extLst>
            </p:cNvPr>
            <p:cNvGrpSpPr/>
            <p:nvPr/>
          </p:nvGrpSpPr>
          <p:grpSpPr>
            <a:xfrm>
              <a:off x="10845219" y="3603850"/>
              <a:ext cx="66293" cy="186446"/>
              <a:chOff x="9649967" y="397080"/>
              <a:chExt cx="89768" cy="252468"/>
            </a:xfrm>
          </p:grpSpPr>
          <p:sp>
            <p:nvSpPr>
              <p:cNvPr id="6442" name="Rectangle 6441">
                <a:extLst>
                  <a:ext uri="{FF2B5EF4-FFF2-40B4-BE49-F238E27FC236}">
                    <a16:creationId xmlns:a16="http://schemas.microsoft.com/office/drawing/2014/main" id="{F4AC5A84-5D40-5E0E-BD8E-250515BEAC17}"/>
                  </a:ext>
                </a:extLst>
              </p:cNvPr>
              <p:cNvSpPr/>
              <p:nvPr/>
            </p:nvSpPr>
            <p:spPr>
              <a:xfrm>
                <a:off x="9649967" y="397080"/>
                <a:ext cx="89768"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6443" name="Rectangle 6442">
                <a:extLst>
                  <a:ext uri="{FF2B5EF4-FFF2-40B4-BE49-F238E27FC236}">
                    <a16:creationId xmlns:a16="http://schemas.microsoft.com/office/drawing/2014/main" id="{1AF5CEDE-5C20-2A6E-2969-968EF8CE106D}"/>
                  </a:ext>
                </a:extLst>
              </p:cNvPr>
              <p:cNvSpPr/>
              <p:nvPr/>
            </p:nvSpPr>
            <p:spPr>
              <a:xfrm>
                <a:off x="9650768" y="495660"/>
                <a:ext cx="88165"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grpSp>
        <p:grpSp>
          <p:nvGrpSpPr>
            <p:cNvPr id="6396" name="Group 6395">
              <a:extLst>
                <a:ext uri="{FF2B5EF4-FFF2-40B4-BE49-F238E27FC236}">
                  <a16:creationId xmlns:a16="http://schemas.microsoft.com/office/drawing/2014/main" id="{928E20C5-2F58-4B42-DD97-617174C4B1EF}"/>
                </a:ext>
              </a:extLst>
            </p:cNvPr>
            <p:cNvGrpSpPr/>
            <p:nvPr/>
          </p:nvGrpSpPr>
          <p:grpSpPr>
            <a:xfrm>
              <a:off x="10277747" y="3599239"/>
              <a:ext cx="66293" cy="186446"/>
              <a:chOff x="9649967" y="397080"/>
              <a:chExt cx="89768" cy="252468"/>
            </a:xfrm>
          </p:grpSpPr>
          <p:sp>
            <p:nvSpPr>
              <p:cNvPr id="6440" name="Rectangle 6439">
                <a:extLst>
                  <a:ext uri="{FF2B5EF4-FFF2-40B4-BE49-F238E27FC236}">
                    <a16:creationId xmlns:a16="http://schemas.microsoft.com/office/drawing/2014/main" id="{BB770F69-CD46-1BD4-57C3-E52BD63E2815}"/>
                  </a:ext>
                </a:extLst>
              </p:cNvPr>
              <p:cNvSpPr/>
              <p:nvPr/>
            </p:nvSpPr>
            <p:spPr>
              <a:xfrm>
                <a:off x="9649967" y="397080"/>
                <a:ext cx="89768"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6441" name="Rectangle 6440">
                <a:extLst>
                  <a:ext uri="{FF2B5EF4-FFF2-40B4-BE49-F238E27FC236}">
                    <a16:creationId xmlns:a16="http://schemas.microsoft.com/office/drawing/2014/main" id="{58CB6D55-89AB-E304-2B77-03202B31D4F8}"/>
                  </a:ext>
                </a:extLst>
              </p:cNvPr>
              <p:cNvSpPr/>
              <p:nvPr/>
            </p:nvSpPr>
            <p:spPr>
              <a:xfrm>
                <a:off x="9650768" y="495660"/>
                <a:ext cx="88165"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grpSp>
        <p:grpSp>
          <p:nvGrpSpPr>
            <p:cNvPr id="6397" name="Group 6396">
              <a:extLst>
                <a:ext uri="{FF2B5EF4-FFF2-40B4-BE49-F238E27FC236}">
                  <a16:creationId xmlns:a16="http://schemas.microsoft.com/office/drawing/2014/main" id="{D501ADEC-E71B-D02C-A254-B4BA072FFC23}"/>
                </a:ext>
              </a:extLst>
            </p:cNvPr>
            <p:cNvGrpSpPr/>
            <p:nvPr/>
          </p:nvGrpSpPr>
          <p:grpSpPr>
            <a:xfrm>
              <a:off x="9707942" y="3603850"/>
              <a:ext cx="66293" cy="186446"/>
              <a:chOff x="9649967" y="397080"/>
              <a:chExt cx="89768" cy="252468"/>
            </a:xfrm>
          </p:grpSpPr>
          <p:sp>
            <p:nvSpPr>
              <p:cNvPr id="6438" name="Rectangle 6437">
                <a:extLst>
                  <a:ext uri="{FF2B5EF4-FFF2-40B4-BE49-F238E27FC236}">
                    <a16:creationId xmlns:a16="http://schemas.microsoft.com/office/drawing/2014/main" id="{6C2E81C5-D0F1-AED2-34BD-5AF723E858F4}"/>
                  </a:ext>
                </a:extLst>
              </p:cNvPr>
              <p:cNvSpPr/>
              <p:nvPr/>
            </p:nvSpPr>
            <p:spPr>
              <a:xfrm>
                <a:off x="9649967" y="397080"/>
                <a:ext cx="89768"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6439" name="Rectangle 6438">
                <a:extLst>
                  <a:ext uri="{FF2B5EF4-FFF2-40B4-BE49-F238E27FC236}">
                    <a16:creationId xmlns:a16="http://schemas.microsoft.com/office/drawing/2014/main" id="{A670908C-DB8B-75B3-9976-22359529700C}"/>
                  </a:ext>
                </a:extLst>
              </p:cNvPr>
              <p:cNvSpPr/>
              <p:nvPr/>
            </p:nvSpPr>
            <p:spPr>
              <a:xfrm>
                <a:off x="9650768" y="495660"/>
                <a:ext cx="88165"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grpSp>
        <p:sp>
          <p:nvSpPr>
            <p:cNvPr id="6398" name="Rectangle 6397">
              <a:extLst>
                <a:ext uri="{FF2B5EF4-FFF2-40B4-BE49-F238E27FC236}">
                  <a16:creationId xmlns:a16="http://schemas.microsoft.com/office/drawing/2014/main" id="{F08EDF07-EB81-0BF3-0B09-5382BB415C11}"/>
                </a:ext>
              </a:extLst>
            </p:cNvPr>
            <p:cNvSpPr/>
            <p:nvPr/>
          </p:nvSpPr>
          <p:spPr>
            <a:xfrm>
              <a:off x="9042120" y="3535094"/>
              <a:ext cx="66293"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6399" name="Rectangle 6398">
              <a:extLst>
                <a:ext uri="{FF2B5EF4-FFF2-40B4-BE49-F238E27FC236}">
                  <a16:creationId xmlns:a16="http://schemas.microsoft.com/office/drawing/2014/main" id="{57F36A32-C636-7C3D-4A0F-7CF46D92C9F6}"/>
                </a:ext>
              </a:extLst>
            </p:cNvPr>
            <p:cNvSpPr/>
            <p:nvPr/>
          </p:nvSpPr>
          <p:spPr>
            <a:xfrm>
              <a:off x="11481575" y="3224769"/>
              <a:ext cx="66293"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6400" name="Rectangle 6399">
              <a:extLst>
                <a:ext uri="{FF2B5EF4-FFF2-40B4-BE49-F238E27FC236}">
                  <a16:creationId xmlns:a16="http://schemas.microsoft.com/office/drawing/2014/main" id="{95282DA6-BB5D-7F0E-23EC-3345ADDEB122}"/>
                </a:ext>
              </a:extLst>
            </p:cNvPr>
            <p:cNvSpPr/>
            <p:nvPr/>
          </p:nvSpPr>
          <p:spPr>
            <a:xfrm>
              <a:off x="11715795" y="3409081"/>
              <a:ext cx="66293"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6401" name="Rectangle 6400">
              <a:extLst>
                <a:ext uri="{FF2B5EF4-FFF2-40B4-BE49-F238E27FC236}">
                  <a16:creationId xmlns:a16="http://schemas.microsoft.com/office/drawing/2014/main" id="{551D3BF3-1C42-9CA9-0E26-11EED0ABCCD4}"/>
                </a:ext>
              </a:extLst>
            </p:cNvPr>
            <p:cNvSpPr/>
            <p:nvPr/>
          </p:nvSpPr>
          <p:spPr>
            <a:xfrm>
              <a:off x="11912102" y="3773369"/>
              <a:ext cx="47352"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F</a:t>
              </a:r>
            </a:p>
          </p:txBody>
        </p:sp>
        <p:grpSp>
          <p:nvGrpSpPr>
            <p:cNvPr id="6402" name="Group 6401">
              <a:extLst>
                <a:ext uri="{FF2B5EF4-FFF2-40B4-BE49-F238E27FC236}">
                  <a16:creationId xmlns:a16="http://schemas.microsoft.com/office/drawing/2014/main" id="{CD4316ED-7907-9565-AF77-20E568E410A5}"/>
                </a:ext>
              </a:extLst>
            </p:cNvPr>
            <p:cNvGrpSpPr/>
            <p:nvPr/>
          </p:nvGrpSpPr>
          <p:grpSpPr>
            <a:xfrm>
              <a:off x="10573035" y="3478750"/>
              <a:ext cx="66293" cy="186446"/>
              <a:chOff x="9649967" y="397080"/>
              <a:chExt cx="89768" cy="252468"/>
            </a:xfrm>
          </p:grpSpPr>
          <p:sp>
            <p:nvSpPr>
              <p:cNvPr id="6436" name="Rectangle 6435">
                <a:extLst>
                  <a:ext uri="{FF2B5EF4-FFF2-40B4-BE49-F238E27FC236}">
                    <a16:creationId xmlns:a16="http://schemas.microsoft.com/office/drawing/2014/main" id="{3F28AB15-869C-90DA-C1D0-1918A16C9864}"/>
                  </a:ext>
                </a:extLst>
              </p:cNvPr>
              <p:cNvSpPr/>
              <p:nvPr/>
            </p:nvSpPr>
            <p:spPr>
              <a:xfrm>
                <a:off x="9650768" y="397080"/>
                <a:ext cx="88165"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sp>
            <p:nvSpPr>
              <p:cNvPr id="6437" name="Rectangle 6436">
                <a:extLst>
                  <a:ext uri="{FF2B5EF4-FFF2-40B4-BE49-F238E27FC236}">
                    <a16:creationId xmlns:a16="http://schemas.microsoft.com/office/drawing/2014/main" id="{D573E113-E260-8BC5-07EF-ACE97242F9C7}"/>
                  </a:ext>
                </a:extLst>
              </p:cNvPr>
              <p:cNvSpPr/>
              <p:nvPr/>
            </p:nvSpPr>
            <p:spPr>
              <a:xfrm>
                <a:off x="9649967" y="495660"/>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grpSp>
        <p:grpSp>
          <p:nvGrpSpPr>
            <p:cNvPr id="6403" name="Group 6402">
              <a:extLst>
                <a:ext uri="{FF2B5EF4-FFF2-40B4-BE49-F238E27FC236}">
                  <a16:creationId xmlns:a16="http://schemas.microsoft.com/office/drawing/2014/main" id="{4D941BDD-79CF-1B6A-F169-F699794BA996}"/>
                </a:ext>
              </a:extLst>
            </p:cNvPr>
            <p:cNvGrpSpPr/>
            <p:nvPr/>
          </p:nvGrpSpPr>
          <p:grpSpPr>
            <a:xfrm rot="572228" flipV="1">
              <a:off x="11728788" y="3003876"/>
              <a:ext cx="67997" cy="49201"/>
              <a:chOff x="250471" y="5019519"/>
              <a:chExt cx="92075" cy="66624"/>
            </a:xfrm>
          </p:grpSpPr>
          <p:sp>
            <p:nvSpPr>
              <p:cNvPr id="6430" name="Freeform 219">
                <a:extLst>
                  <a:ext uri="{FF2B5EF4-FFF2-40B4-BE49-F238E27FC236}">
                    <a16:creationId xmlns:a16="http://schemas.microsoft.com/office/drawing/2014/main" id="{3CFF2323-B33D-EB34-A9A5-65D981409E62}"/>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31" name="Freeform 220">
                <a:extLst>
                  <a:ext uri="{FF2B5EF4-FFF2-40B4-BE49-F238E27FC236}">
                    <a16:creationId xmlns:a16="http://schemas.microsoft.com/office/drawing/2014/main" id="{250021AB-4F67-BEC7-F2D6-325F654E6F00}"/>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32" name="Freeform 221">
                <a:extLst>
                  <a:ext uri="{FF2B5EF4-FFF2-40B4-BE49-F238E27FC236}">
                    <a16:creationId xmlns:a16="http://schemas.microsoft.com/office/drawing/2014/main" id="{1483E480-2781-3D1F-0C9C-43D9A06F8415}"/>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33" name="Freeform 222">
                <a:extLst>
                  <a:ext uri="{FF2B5EF4-FFF2-40B4-BE49-F238E27FC236}">
                    <a16:creationId xmlns:a16="http://schemas.microsoft.com/office/drawing/2014/main" id="{8B8142F7-FABE-6820-EA77-DA58637BF1DD}"/>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34" name="Freeform 223">
                <a:extLst>
                  <a:ext uri="{FF2B5EF4-FFF2-40B4-BE49-F238E27FC236}">
                    <a16:creationId xmlns:a16="http://schemas.microsoft.com/office/drawing/2014/main" id="{E0EAFF9C-34C1-492A-8729-AAD480B618CA}"/>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35" name="Freeform 224">
                <a:extLst>
                  <a:ext uri="{FF2B5EF4-FFF2-40B4-BE49-F238E27FC236}">
                    <a16:creationId xmlns:a16="http://schemas.microsoft.com/office/drawing/2014/main" id="{259B03F9-3401-C99B-9206-96C8533DF682}"/>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6404" name="Freeform 231">
              <a:extLst>
                <a:ext uri="{FF2B5EF4-FFF2-40B4-BE49-F238E27FC236}">
                  <a16:creationId xmlns:a16="http://schemas.microsoft.com/office/drawing/2014/main" id="{24705E18-D8C5-BF4F-B3CC-992A1434813F}"/>
                </a:ext>
              </a:extLst>
            </p:cNvPr>
            <p:cNvSpPr/>
            <p:nvPr/>
          </p:nvSpPr>
          <p:spPr bwMode="auto">
            <a:xfrm rot="21175208">
              <a:off x="11795833" y="3031154"/>
              <a:ext cx="65652" cy="121925"/>
            </a:xfrm>
            <a:custGeom>
              <a:avLst/>
              <a:gdLst>
                <a:gd name="connsiteX0" fmla="*/ 88900 w 88900"/>
                <a:gd name="connsiteY0" fmla="*/ 165100 h 165100"/>
                <a:gd name="connsiteX1" fmla="*/ 0 w 88900"/>
                <a:gd name="connsiteY1" fmla="*/ 0 h 165100"/>
              </a:gdLst>
              <a:ahLst/>
              <a:cxnLst>
                <a:cxn ang="0">
                  <a:pos x="connsiteX0" y="connsiteY0"/>
                </a:cxn>
                <a:cxn ang="0">
                  <a:pos x="connsiteX1" y="connsiteY1"/>
                </a:cxn>
              </a:cxnLst>
              <a:rect l="l" t="t" r="r" b="b"/>
              <a:pathLst>
                <a:path w="88900" h="165100">
                  <a:moveTo>
                    <a:pt x="88900" y="165100"/>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05" name="Freeform 232">
              <a:extLst>
                <a:ext uri="{FF2B5EF4-FFF2-40B4-BE49-F238E27FC236}">
                  <a16:creationId xmlns:a16="http://schemas.microsoft.com/office/drawing/2014/main" id="{C855DAD7-8507-5AD6-0490-74869B0E85C8}"/>
                </a:ext>
              </a:extLst>
            </p:cNvPr>
            <p:cNvSpPr/>
            <p:nvPr/>
          </p:nvSpPr>
          <p:spPr bwMode="auto">
            <a:xfrm>
              <a:off x="11495709" y="2867024"/>
              <a:ext cx="220404" cy="218059"/>
            </a:xfrm>
            <a:custGeom>
              <a:avLst/>
              <a:gdLst>
                <a:gd name="connsiteX0" fmla="*/ 127000 w 298450"/>
                <a:gd name="connsiteY0" fmla="*/ 0 h 295275"/>
                <a:gd name="connsiteX1" fmla="*/ 238125 w 298450"/>
                <a:gd name="connsiteY1" fmla="*/ 25400 h 295275"/>
                <a:gd name="connsiteX2" fmla="*/ 298450 w 298450"/>
                <a:gd name="connsiteY2" fmla="*/ 155575 h 295275"/>
                <a:gd name="connsiteX3" fmla="*/ 215900 w 298450"/>
                <a:gd name="connsiteY3" fmla="*/ 295275 h 295275"/>
                <a:gd name="connsiteX4" fmla="*/ 57150 w 298450"/>
                <a:gd name="connsiteY4" fmla="*/ 282575 h 295275"/>
                <a:gd name="connsiteX5" fmla="*/ 0 w 298450"/>
                <a:gd name="connsiteY5" fmla="*/ 133350 h 295275"/>
                <a:gd name="connsiteX6" fmla="*/ 38100 w 298450"/>
                <a:gd name="connsiteY6" fmla="*/ 60325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8450" h="295275">
                  <a:moveTo>
                    <a:pt x="127000" y="0"/>
                  </a:moveTo>
                  <a:lnTo>
                    <a:pt x="238125" y="25400"/>
                  </a:lnTo>
                  <a:lnTo>
                    <a:pt x="298450" y="155575"/>
                  </a:lnTo>
                  <a:lnTo>
                    <a:pt x="215900" y="295275"/>
                  </a:lnTo>
                  <a:lnTo>
                    <a:pt x="57150" y="282575"/>
                  </a:lnTo>
                  <a:lnTo>
                    <a:pt x="0" y="133350"/>
                  </a:lnTo>
                  <a:lnTo>
                    <a:pt x="38100" y="6032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06" name="Freeform 233">
              <a:extLst>
                <a:ext uri="{FF2B5EF4-FFF2-40B4-BE49-F238E27FC236}">
                  <a16:creationId xmlns:a16="http://schemas.microsoft.com/office/drawing/2014/main" id="{E8E74B4C-E6E3-5EC4-2512-CB33C0F55258}"/>
                </a:ext>
              </a:extLst>
            </p:cNvPr>
            <p:cNvSpPr/>
            <p:nvPr/>
          </p:nvSpPr>
          <p:spPr bwMode="auto">
            <a:xfrm>
              <a:off x="11723146" y="2937365"/>
              <a:ext cx="53929" cy="44550"/>
            </a:xfrm>
            <a:custGeom>
              <a:avLst/>
              <a:gdLst>
                <a:gd name="connsiteX0" fmla="*/ 50800 w 73025"/>
                <a:gd name="connsiteY0" fmla="*/ 0 h 60325"/>
                <a:gd name="connsiteX1" fmla="*/ 73025 w 73025"/>
                <a:gd name="connsiteY1" fmla="*/ 50800 h 60325"/>
                <a:gd name="connsiteX2" fmla="*/ 0 w 73025"/>
                <a:gd name="connsiteY2" fmla="*/ 60325 h 60325"/>
                <a:gd name="connsiteX3" fmla="*/ 50800 w 73025"/>
                <a:gd name="connsiteY3" fmla="*/ 0 h 60325"/>
              </a:gdLst>
              <a:ahLst/>
              <a:cxnLst>
                <a:cxn ang="0">
                  <a:pos x="connsiteX0" y="connsiteY0"/>
                </a:cxn>
                <a:cxn ang="0">
                  <a:pos x="connsiteX1" y="connsiteY1"/>
                </a:cxn>
                <a:cxn ang="0">
                  <a:pos x="connsiteX2" y="connsiteY2"/>
                </a:cxn>
                <a:cxn ang="0">
                  <a:pos x="connsiteX3" y="connsiteY3"/>
                </a:cxn>
              </a:cxnLst>
              <a:rect l="l" t="t" r="r" b="b"/>
              <a:pathLst>
                <a:path w="73025" h="60325">
                  <a:moveTo>
                    <a:pt x="50800" y="0"/>
                  </a:moveTo>
                  <a:lnTo>
                    <a:pt x="73025" y="50800"/>
                  </a:lnTo>
                  <a:lnTo>
                    <a:pt x="0" y="60325"/>
                  </a:lnTo>
                  <a:lnTo>
                    <a:pt x="50800" y="0"/>
                  </a:lnTo>
                  <a:close/>
                </a:path>
              </a:pathLst>
            </a:custGeom>
            <a:solidFill>
              <a:schemeClr val="bg1"/>
            </a:solidFill>
            <a:ln w="15875">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07" name="Freeform 234">
              <a:extLst>
                <a:ext uri="{FF2B5EF4-FFF2-40B4-BE49-F238E27FC236}">
                  <a16:creationId xmlns:a16="http://schemas.microsoft.com/office/drawing/2014/main" id="{89AA10E8-97D4-E10B-A7F0-F49876A3A9AA}"/>
                </a:ext>
              </a:extLst>
            </p:cNvPr>
            <p:cNvSpPr/>
            <p:nvPr/>
          </p:nvSpPr>
          <p:spPr bwMode="auto">
            <a:xfrm>
              <a:off x="11469917" y="3068670"/>
              <a:ext cx="65652" cy="166475"/>
            </a:xfrm>
            <a:custGeom>
              <a:avLst/>
              <a:gdLst>
                <a:gd name="connsiteX0" fmla="*/ 88900 w 88900"/>
                <a:gd name="connsiteY0" fmla="*/ 0 h 225425"/>
                <a:gd name="connsiteX1" fmla="*/ 0 w 88900"/>
                <a:gd name="connsiteY1" fmla="*/ 136525 h 225425"/>
                <a:gd name="connsiteX2" fmla="*/ 44450 w 88900"/>
                <a:gd name="connsiteY2" fmla="*/ 225425 h 225425"/>
              </a:gdLst>
              <a:ahLst/>
              <a:cxnLst>
                <a:cxn ang="0">
                  <a:pos x="connsiteX0" y="connsiteY0"/>
                </a:cxn>
                <a:cxn ang="0">
                  <a:pos x="connsiteX1" y="connsiteY1"/>
                </a:cxn>
                <a:cxn ang="0">
                  <a:pos x="connsiteX2" y="connsiteY2"/>
                </a:cxn>
              </a:cxnLst>
              <a:rect l="l" t="t" r="r" b="b"/>
              <a:pathLst>
                <a:path w="88900" h="225425">
                  <a:moveTo>
                    <a:pt x="88900" y="0"/>
                  </a:moveTo>
                  <a:lnTo>
                    <a:pt x="0" y="136525"/>
                  </a:lnTo>
                  <a:lnTo>
                    <a:pt x="44450" y="22542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08" name="Freeform 235">
              <a:extLst>
                <a:ext uri="{FF2B5EF4-FFF2-40B4-BE49-F238E27FC236}">
                  <a16:creationId xmlns:a16="http://schemas.microsoft.com/office/drawing/2014/main" id="{4C128E3B-F2A6-89A7-1CAA-7D343D5A4463}"/>
                </a:ext>
              </a:extLst>
            </p:cNvPr>
            <p:cNvSpPr/>
            <p:nvPr/>
          </p:nvSpPr>
          <p:spPr bwMode="auto">
            <a:xfrm>
              <a:off x="11549637" y="3082738"/>
              <a:ext cx="147717" cy="213369"/>
            </a:xfrm>
            <a:custGeom>
              <a:avLst/>
              <a:gdLst>
                <a:gd name="connsiteX0" fmla="*/ 136525 w 200025"/>
                <a:gd name="connsiteY0" fmla="*/ 0 h 288925"/>
                <a:gd name="connsiteX1" fmla="*/ 200025 w 200025"/>
                <a:gd name="connsiteY1" fmla="*/ 155575 h 288925"/>
                <a:gd name="connsiteX2" fmla="*/ 111125 w 200025"/>
                <a:gd name="connsiteY2" fmla="*/ 288925 h 288925"/>
                <a:gd name="connsiteX3" fmla="*/ 0 w 200025"/>
                <a:gd name="connsiteY3" fmla="*/ 282575 h 288925"/>
              </a:gdLst>
              <a:ahLst/>
              <a:cxnLst>
                <a:cxn ang="0">
                  <a:pos x="connsiteX0" y="connsiteY0"/>
                </a:cxn>
                <a:cxn ang="0">
                  <a:pos x="connsiteX1" y="connsiteY1"/>
                </a:cxn>
                <a:cxn ang="0">
                  <a:pos x="connsiteX2" y="connsiteY2"/>
                </a:cxn>
                <a:cxn ang="0">
                  <a:pos x="connsiteX3" y="connsiteY3"/>
                </a:cxn>
              </a:cxnLst>
              <a:rect l="l" t="t" r="r" b="b"/>
              <a:pathLst>
                <a:path w="200025" h="288925">
                  <a:moveTo>
                    <a:pt x="136525" y="0"/>
                  </a:moveTo>
                  <a:lnTo>
                    <a:pt x="200025" y="155575"/>
                  </a:lnTo>
                  <a:lnTo>
                    <a:pt x="111125" y="288925"/>
                  </a:lnTo>
                  <a:lnTo>
                    <a:pt x="0" y="2825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09" name="Freeform 236">
              <a:extLst>
                <a:ext uri="{FF2B5EF4-FFF2-40B4-BE49-F238E27FC236}">
                  <a16:creationId xmlns:a16="http://schemas.microsoft.com/office/drawing/2014/main" id="{5830D05B-043F-F342-2147-ED81229690D4}"/>
                </a:ext>
              </a:extLst>
            </p:cNvPr>
            <p:cNvSpPr/>
            <p:nvPr/>
          </p:nvSpPr>
          <p:spPr bwMode="auto">
            <a:xfrm>
              <a:off x="11467572" y="3293763"/>
              <a:ext cx="178199" cy="173509"/>
            </a:xfrm>
            <a:custGeom>
              <a:avLst/>
              <a:gdLst>
                <a:gd name="connsiteX0" fmla="*/ 38100 w 241300"/>
                <a:gd name="connsiteY0" fmla="*/ 50800 h 234950"/>
                <a:gd name="connsiteX1" fmla="*/ 0 w 241300"/>
                <a:gd name="connsiteY1" fmla="*/ 127000 h 234950"/>
                <a:gd name="connsiteX2" fmla="*/ 117475 w 241300"/>
                <a:gd name="connsiteY2" fmla="*/ 234950 h 234950"/>
                <a:gd name="connsiteX3" fmla="*/ 241300 w 241300"/>
                <a:gd name="connsiteY3" fmla="*/ 174625 h 234950"/>
                <a:gd name="connsiteX4" fmla="*/ 219075 w 241300"/>
                <a:gd name="connsiteY4" fmla="*/ 0 h 234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300" h="234950">
                  <a:moveTo>
                    <a:pt x="38100" y="50800"/>
                  </a:moveTo>
                  <a:lnTo>
                    <a:pt x="0" y="127000"/>
                  </a:lnTo>
                  <a:lnTo>
                    <a:pt x="117475" y="234950"/>
                  </a:lnTo>
                  <a:lnTo>
                    <a:pt x="241300" y="174625"/>
                  </a:lnTo>
                  <a:lnTo>
                    <a:pt x="219075"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10" name="Freeform 237">
              <a:extLst>
                <a:ext uri="{FF2B5EF4-FFF2-40B4-BE49-F238E27FC236}">
                  <a16:creationId xmlns:a16="http://schemas.microsoft.com/office/drawing/2014/main" id="{CC5CD574-26C5-D8BA-7440-8B60052FEF71}"/>
                </a:ext>
              </a:extLst>
            </p:cNvPr>
            <p:cNvSpPr/>
            <p:nvPr/>
          </p:nvSpPr>
          <p:spPr bwMode="auto">
            <a:xfrm rot="404059">
              <a:off x="11645771" y="3420377"/>
              <a:ext cx="63307" cy="25792"/>
            </a:xfrm>
            <a:custGeom>
              <a:avLst/>
              <a:gdLst>
                <a:gd name="connsiteX0" fmla="*/ 85725 w 85725"/>
                <a:gd name="connsiteY0" fmla="*/ 34925 h 34925"/>
                <a:gd name="connsiteX1" fmla="*/ 0 w 85725"/>
                <a:gd name="connsiteY1" fmla="*/ 0 h 34925"/>
              </a:gdLst>
              <a:ahLst/>
              <a:cxnLst>
                <a:cxn ang="0">
                  <a:pos x="connsiteX0" y="connsiteY0"/>
                </a:cxn>
                <a:cxn ang="0">
                  <a:pos x="connsiteX1" y="connsiteY1"/>
                </a:cxn>
              </a:cxnLst>
              <a:rect l="l" t="t" r="r" b="b"/>
              <a:pathLst>
                <a:path w="85725" h="34925">
                  <a:moveTo>
                    <a:pt x="85725" y="34925"/>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11" name="Freeform 238">
              <a:extLst>
                <a:ext uri="{FF2B5EF4-FFF2-40B4-BE49-F238E27FC236}">
                  <a16:creationId xmlns:a16="http://schemas.microsoft.com/office/drawing/2014/main" id="{693FF498-5CCB-BD5C-8615-25AE04C92764}"/>
                </a:ext>
              </a:extLst>
            </p:cNvPr>
            <p:cNvSpPr/>
            <p:nvPr/>
          </p:nvSpPr>
          <p:spPr bwMode="auto">
            <a:xfrm rot="404059">
              <a:off x="11644513" y="3444303"/>
              <a:ext cx="63307" cy="25792"/>
            </a:xfrm>
            <a:custGeom>
              <a:avLst/>
              <a:gdLst>
                <a:gd name="connsiteX0" fmla="*/ 85725 w 85725"/>
                <a:gd name="connsiteY0" fmla="*/ 34925 h 34925"/>
                <a:gd name="connsiteX1" fmla="*/ 0 w 85725"/>
                <a:gd name="connsiteY1" fmla="*/ 0 h 34925"/>
              </a:gdLst>
              <a:ahLst/>
              <a:cxnLst>
                <a:cxn ang="0">
                  <a:pos x="connsiteX0" y="connsiteY0"/>
                </a:cxn>
                <a:cxn ang="0">
                  <a:pos x="connsiteX1" y="connsiteY1"/>
                </a:cxn>
              </a:cxnLst>
              <a:rect l="l" t="t" r="r" b="b"/>
              <a:pathLst>
                <a:path w="85725" h="34925">
                  <a:moveTo>
                    <a:pt x="85725" y="34925"/>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12" name="Freeform 239">
              <a:extLst>
                <a:ext uri="{FF2B5EF4-FFF2-40B4-BE49-F238E27FC236}">
                  <a16:creationId xmlns:a16="http://schemas.microsoft.com/office/drawing/2014/main" id="{2B793379-0CC0-B208-1B98-780886501260}"/>
                </a:ext>
              </a:extLst>
            </p:cNvPr>
            <p:cNvSpPr/>
            <p:nvPr/>
          </p:nvSpPr>
          <p:spPr bwMode="auto">
            <a:xfrm>
              <a:off x="11554326" y="3462582"/>
              <a:ext cx="84410" cy="196956"/>
            </a:xfrm>
            <a:custGeom>
              <a:avLst/>
              <a:gdLst>
                <a:gd name="connsiteX0" fmla="*/ 3175 w 114300"/>
                <a:gd name="connsiteY0" fmla="*/ 0 h 266700"/>
                <a:gd name="connsiteX1" fmla="*/ 0 w 114300"/>
                <a:gd name="connsiteY1" fmla="*/ 187325 h 266700"/>
                <a:gd name="connsiteX2" fmla="*/ 114300 w 114300"/>
                <a:gd name="connsiteY2" fmla="*/ 266700 h 266700"/>
              </a:gdLst>
              <a:ahLst/>
              <a:cxnLst>
                <a:cxn ang="0">
                  <a:pos x="connsiteX0" y="connsiteY0"/>
                </a:cxn>
                <a:cxn ang="0">
                  <a:pos x="connsiteX1" y="connsiteY1"/>
                </a:cxn>
                <a:cxn ang="0">
                  <a:pos x="connsiteX2" y="connsiteY2"/>
                </a:cxn>
              </a:cxnLst>
              <a:rect l="l" t="t" r="r" b="b"/>
              <a:pathLst>
                <a:path w="114300" h="266700">
                  <a:moveTo>
                    <a:pt x="3175" y="0"/>
                  </a:moveTo>
                  <a:cubicBezTo>
                    <a:pt x="2117" y="62442"/>
                    <a:pt x="1058" y="124883"/>
                    <a:pt x="0" y="187325"/>
                  </a:cubicBezTo>
                  <a:lnTo>
                    <a:pt x="114300" y="2667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13" name="Freeform 240">
              <a:extLst>
                <a:ext uri="{FF2B5EF4-FFF2-40B4-BE49-F238E27FC236}">
                  <a16:creationId xmlns:a16="http://schemas.microsoft.com/office/drawing/2014/main" id="{CB972070-1A57-82B9-B15A-E3F823498232}"/>
                </a:ext>
              </a:extLst>
            </p:cNvPr>
            <p:cNvSpPr/>
            <p:nvPr/>
          </p:nvSpPr>
          <p:spPr bwMode="auto">
            <a:xfrm>
              <a:off x="11580118" y="3483685"/>
              <a:ext cx="2345" cy="107857"/>
            </a:xfrm>
            <a:custGeom>
              <a:avLst/>
              <a:gdLst>
                <a:gd name="connsiteX0" fmla="*/ 3175 w 3175"/>
                <a:gd name="connsiteY0" fmla="*/ 0 h 146050"/>
                <a:gd name="connsiteX1" fmla="*/ 0 w 3175"/>
                <a:gd name="connsiteY1" fmla="*/ 146050 h 146050"/>
              </a:gdLst>
              <a:ahLst/>
              <a:cxnLst>
                <a:cxn ang="0">
                  <a:pos x="connsiteX0" y="connsiteY0"/>
                </a:cxn>
                <a:cxn ang="0">
                  <a:pos x="connsiteX1" y="connsiteY1"/>
                </a:cxn>
              </a:cxnLst>
              <a:rect l="l" t="t" r="r" b="b"/>
              <a:pathLst>
                <a:path w="3175" h="146050">
                  <a:moveTo>
                    <a:pt x="3175" y="0"/>
                  </a:moveTo>
                  <a:cubicBezTo>
                    <a:pt x="2117" y="48683"/>
                    <a:pt x="1058" y="97367"/>
                    <a:pt x="0" y="14605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14" name="Freeform 241">
              <a:extLst>
                <a:ext uri="{FF2B5EF4-FFF2-40B4-BE49-F238E27FC236}">
                  <a16:creationId xmlns:a16="http://schemas.microsoft.com/office/drawing/2014/main" id="{63C6163D-8D43-C91B-D21E-A4E7AB985BCD}"/>
                </a:ext>
              </a:extLst>
            </p:cNvPr>
            <p:cNvSpPr/>
            <p:nvPr/>
          </p:nvSpPr>
          <p:spPr bwMode="auto">
            <a:xfrm>
              <a:off x="11748938" y="3518856"/>
              <a:ext cx="0" cy="79720"/>
            </a:xfrm>
            <a:custGeom>
              <a:avLst/>
              <a:gdLst>
                <a:gd name="connsiteX0" fmla="*/ 0 w 0"/>
                <a:gd name="connsiteY0" fmla="*/ 107950 h 107950"/>
                <a:gd name="connsiteX1" fmla="*/ 0 w 0"/>
                <a:gd name="connsiteY1" fmla="*/ 0 h 107950"/>
              </a:gdLst>
              <a:ahLst/>
              <a:cxnLst>
                <a:cxn ang="0">
                  <a:pos x="connsiteX0" y="connsiteY0"/>
                </a:cxn>
                <a:cxn ang="0">
                  <a:pos x="connsiteX1" y="connsiteY1"/>
                </a:cxn>
              </a:cxnLst>
              <a:rect l="l" t="t" r="r" b="b"/>
              <a:pathLst>
                <a:path h="107950">
                  <a:moveTo>
                    <a:pt x="0" y="107950"/>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15" name="Freeform 242">
              <a:extLst>
                <a:ext uri="{FF2B5EF4-FFF2-40B4-BE49-F238E27FC236}">
                  <a16:creationId xmlns:a16="http://schemas.microsoft.com/office/drawing/2014/main" id="{A2FA456E-2706-CB13-3EEF-0F3C96C75ABC}"/>
                </a:ext>
              </a:extLst>
            </p:cNvPr>
            <p:cNvSpPr/>
            <p:nvPr/>
          </p:nvSpPr>
          <p:spPr bwMode="auto">
            <a:xfrm>
              <a:off x="11737215" y="3821324"/>
              <a:ext cx="0" cy="145373"/>
            </a:xfrm>
            <a:custGeom>
              <a:avLst/>
              <a:gdLst>
                <a:gd name="connsiteX0" fmla="*/ 0 w 0"/>
                <a:gd name="connsiteY0" fmla="*/ 0 h 196850"/>
                <a:gd name="connsiteX1" fmla="*/ 0 w 0"/>
                <a:gd name="connsiteY1" fmla="*/ 196850 h 196850"/>
              </a:gdLst>
              <a:ahLst/>
              <a:cxnLst>
                <a:cxn ang="0">
                  <a:pos x="connsiteX0" y="connsiteY0"/>
                </a:cxn>
                <a:cxn ang="0">
                  <a:pos x="connsiteX1" y="connsiteY1"/>
                </a:cxn>
              </a:cxnLst>
              <a:rect l="l" t="t" r="r" b="b"/>
              <a:pathLst>
                <a:path h="196850">
                  <a:moveTo>
                    <a:pt x="0" y="0"/>
                  </a:moveTo>
                  <a:lnTo>
                    <a:pt x="0" y="19685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16" name="Freeform 243">
              <a:extLst>
                <a:ext uri="{FF2B5EF4-FFF2-40B4-BE49-F238E27FC236}">
                  <a16:creationId xmlns:a16="http://schemas.microsoft.com/office/drawing/2014/main" id="{8DAC2C52-540E-B839-98F4-19C89F997A62}"/>
                </a:ext>
              </a:extLst>
            </p:cNvPr>
            <p:cNvSpPr/>
            <p:nvPr/>
          </p:nvSpPr>
          <p:spPr bwMode="auto">
            <a:xfrm>
              <a:off x="11842727" y="3762706"/>
              <a:ext cx="60963" cy="39860"/>
            </a:xfrm>
            <a:custGeom>
              <a:avLst/>
              <a:gdLst>
                <a:gd name="connsiteX0" fmla="*/ 0 w 82550"/>
                <a:gd name="connsiteY0" fmla="*/ 0 h 53975"/>
                <a:gd name="connsiteX1" fmla="*/ 82550 w 82550"/>
                <a:gd name="connsiteY1" fmla="*/ 53975 h 53975"/>
              </a:gdLst>
              <a:ahLst/>
              <a:cxnLst>
                <a:cxn ang="0">
                  <a:pos x="connsiteX0" y="connsiteY0"/>
                </a:cxn>
                <a:cxn ang="0">
                  <a:pos x="connsiteX1" y="connsiteY1"/>
                </a:cxn>
              </a:cxnLst>
              <a:rect l="l" t="t" r="r" b="b"/>
              <a:pathLst>
                <a:path w="82550" h="53975">
                  <a:moveTo>
                    <a:pt x="0" y="0"/>
                  </a:moveTo>
                  <a:lnTo>
                    <a:pt x="82550" y="539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0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6417" name="Freeform 244">
              <a:extLst>
                <a:ext uri="{FF2B5EF4-FFF2-40B4-BE49-F238E27FC236}">
                  <a16:creationId xmlns:a16="http://schemas.microsoft.com/office/drawing/2014/main" id="{6D62232B-1A4C-E316-4EA4-5778136EE7AE}"/>
                </a:ext>
              </a:extLst>
            </p:cNvPr>
            <p:cNvSpPr/>
            <p:nvPr/>
          </p:nvSpPr>
          <p:spPr bwMode="auto">
            <a:xfrm>
              <a:off x="11460538" y="3596231"/>
              <a:ext cx="185233" cy="241506"/>
            </a:xfrm>
            <a:custGeom>
              <a:avLst/>
              <a:gdLst>
                <a:gd name="connsiteX0" fmla="*/ 123825 w 250825"/>
                <a:gd name="connsiteY0" fmla="*/ 0 h 327025"/>
                <a:gd name="connsiteX1" fmla="*/ 3175 w 250825"/>
                <a:gd name="connsiteY1" fmla="*/ 82550 h 327025"/>
                <a:gd name="connsiteX2" fmla="*/ 0 w 250825"/>
                <a:gd name="connsiteY2" fmla="*/ 250825 h 327025"/>
                <a:gd name="connsiteX3" fmla="*/ 120650 w 250825"/>
                <a:gd name="connsiteY3" fmla="*/ 327025 h 327025"/>
                <a:gd name="connsiteX4" fmla="*/ 250825 w 250825"/>
                <a:gd name="connsiteY4" fmla="*/ 244475 h 327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825" h="327025">
                  <a:moveTo>
                    <a:pt x="123825" y="0"/>
                  </a:moveTo>
                  <a:lnTo>
                    <a:pt x="3175" y="82550"/>
                  </a:lnTo>
                  <a:cubicBezTo>
                    <a:pt x="2117" y="138642"/>
                    <a:pt x="1058" y="194733"/>
                    <a:pt x="0" y="250825"/>
                  </a:cubicBezTo>
                  <a:lnTo>
                    <a:pt x="120650" y="327025"/>
                  </a:lnTo>
                  <a:lnTo>
                    <a:pt x="250825" y="2444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18" name="Freeform 245">
              <a:extLst>
                <a:ext uri="{FF2B5EF4-FFF2-40B4-BE49-F238E27FC236}">
                  <a16:creationId xmlns:a16="http://schemas.microsoft.com/office/drawing/2014/main" id="{E4DFBEE8-944D-05D0-B3BD-A173E6A4E80E}"/>
                </a:ext>
              </a:extLst>
            </p:cNvPr>
            <p:cNvSpPr/>
            <p:nvPr/>
          </p:nvSpPr>
          <p:spPr bwMode="auto">
            <a:xfrm>
              <a:off x="11118209" y="3593887"/>
              <a:ext cx="201646" cy="63307"/>
            </a:xfrm>
            <a:custGeom>
              <a:avLst/>
              <a:gdLst>
                <a:gd name="connsiteX0" fmla="*/ 273050 w 273050"/>
                <a:gd name="connsiteY0" fmla="*/ 31750 h 85725"/>
                <a:gd name="connsiteX1" fmla="*/ 273050 w 273050"/>
                <a:gd name="connsiteY1" fmla="*/ 31750 h 85725"/>
                <a:gd name="connsiteX2" fmla="*/ 193675 w 273050"/>
                <a:gd name="connsiteY2" fmla="*/ 85725 h 85725"/>
                <a:gd name="connsiteX3" fmla="*/ 63500 w 273050"/>
                <a:gd name="connsiteY3" fmla="*/ 0 h 85725"/>
                <a:gd name="connsiteX4" fmla="*/ 0 w 273050"/>
                <a:gd name="connsiteY4" fmla="*/ 53975 h 85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0" h="85725">
                  <a:moveTo>
                    <a:pt x="273050" y="31750"/>
                  </a:moveTo>
                  <a:lnTo>
                    <a:pt x="273050" y="31750"/>
                  </a:lnTo>
                  <a:lnTo>
                    <a:pt x="193675" y="85725"/>
                  </a:lnTo>
                  <a:lnTo>
                    <a:pt x="63500" y="0"/>
                  </a:lnTo>
                  <a:lnTo>
                    <a:pt x="0" y="539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19" name="Freeform 246">
              <a:extLst>
                <a:ext uri="{FF2B5EF4-FFF2-40B4-BE49-F238E27FC236}">
                  <a16:creationId xmlns:a16="http://schemas.microsoft.com/office/drawing/2014/main" id="{96515B0A-87C4-1E9A-91E1-99A2F61CC586}"/>
                </a:ext>
              </a:extLst>
            </p:cNvPr>
            <p:cNvSpPr/>
            <p:nvPr/>
          </p:nvSpPr>
          <p:spPr bwMode="auto">
            <a:xfrm>
              <a:off x="10918908" y="3591542"/>
              <a:ext cx="107857" cy="49239"/>
            </a:xfrm>
            <a:custGeom>
              <a:avLst/>
              <a:gdLst>
                <a:gd name="connsiteX0" fmla="*/ 146050 w 146050"/>
                <a:gd name="connsiteY0" fmla="*/ 44450 h 66675"/>
                <a:gd name="connsiteX1" fmla="*/ 85725 w 146050"/>
                <a:gd name="connsiteY1" fmla="*/ 0 h 66675"/>
                <a:gd name="connsiteX2" fmla="*/ 0 w 146050"/>
                <a:gd name="connsiteY2" fmla="*/ 66675 h 66675"/>
              </a:gdLst>
              <a:ahLst/>
              <a:cxnLst>
                <a:cxn ang="0">
                  <a:pos x="connsiteX0" y="connsiteY0"/>
                </a:cxn>
                <a:cxn ang="0">
                  <a:pos x="connsiteX1" y="connsiteY1"/>
                </a:cxn>
                <a:cxn ang="0">
                  <a:pos x="connsiteX2" y="connsiteY2"/>
                </a:cxn>
              </a:cxnLst>
              <a:rect l="l" t="t" r="r" b="b"/>
              <a:pathLst>
                <a:path w="146050" h="66675">
                  <a:moveTo>
                    <a:pt x="146050" y="44450"/>
                  </a:moveTo>
                  <a:lnTo>
                    <a:pt x="85725" y="0"/>
                  </a:lnTo>
                  <a:lnTo>
                    <a:pt x="0" y="666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0" name="Freeform 247">
              <a:extLst>
                <a:ext uri="{FF2B5EF4-FFF2-40B4-BE49-F238E27FC236}">
                  <a16:creationId xmlns:a16="http://schemas.microsoft.com/office/drawing/2014/main" id="{B8FE0055-0B0A-78EB-1311-E318166B9E00}"/>
                </a:ext>
              </a:extLst>
            </p:cNvPr>
            <p:cNvSpPr/>
            <p:nvPr/>
          </p:nvSpPr>
          <p:spPr bwMode="auto">
            <a:xfrm>
              <a:off x="10639886" y="3591542"/>
              <a:ext cx="203991" cy="67997"/>
            </a:xfrm>
            <a:custGeom>
              <a:avLst/>
              <a:gdLst>
                <a:gd name="connsiteX0" fmla="*/ 276225 w 276225"/>
                <a:gd name="connsiteY0" fmla="*/ 53975 h 92075"/>
                <a:gd name="connsiteX1" fmla="*/ 206375 w 276225"/>
                <a:gd name="connsiteY1" fmla="*/ 0 h 92075"/>
                <a:gd name="connsiteX2" fmla="*/ 79375 w 276225"/>
                <a:gd name="connsiteY2" fmla="*/ 92075 h 92075"/>
                <a:gd name="connsiteX3" fmla="*/ 0 w 276225"/>
                <a:gd name="connsiteY3" fmla="*/ 41275 h 92075"/>
              </a:gdLst>
              <a:ahLst/>
              <a:cxnLst>
                <a:cxn ang="0">
                  <a:pos x="connsiteX0" y="connsiteY0"/>
                </a:cxn>
                <a:cxn ang="0">
                  <a:pos x="connsiteX1" y="connsiteY1"/>
                </a:cxn>
                <a:cxn ang="0">
                  <a:pos x="connsiteX2" y="connsiteY2"/>
                </a:cxn>
                <a:cxn ang="0">
                  <a:pos x="connsiteX3" y="connsiteY3"/>
                </a:cxn>
              </a:cxnLst>
              <a:rect l="l" t="t" r="r" b="b"/>
              <a:pathLst>
                <a:path w="276225" h="92075">
                  <a:moveTo>
                    <a:pt x="276225" y="53975"/>
                  </a:moveTo>
                  <a:lnTo>
                    <a:pt x="206375" y="0"/>
                  </a:lnTo>
                  <a:lnTo>
                    <a:pt x="79375" y="92075"/>
                  </a:lnTo>
                  <a:lnTo>
                    <a:pt x="0" y="412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1" name="Freeform 248">
              <a:extLst>
                <a:ext uri="{FF2B5EF4-FFF2-40B4-BE49-F238E27FC236}">
                  <a16:creationId xmlns:a16="http://schemas.microsoft.com/office/drawing/2014/main" id="{1584C9C2-18B5-5243-90C1-B52ABB9E2D63}"/>
                </a:ext>
              </a:extLst>
            </p:cNvPr>
            <p:cNvSpPr/>
            <p:nvPr/>
          </p:nvSpPr>
          <p:spPr bwMode="auto">
            <a:xfrm>
              <a:off x="10400725" y="3406309"/>
              <a:ext cx="154751" cy="248540"/>
            </a:xfrm>
            <a:custGeom>
              <a:avLst/>
              <a:gdLst>
                <a:gd name="connsiteX0" fmla="*/ 136525 w 209550"/>
                <a:gd name="connsiteY0" fmla="*/ 0 h 336550"/>
                <a:gd name="connsiteX1" fmla="*/ 0 w 209550"/>
                <a:gd name="connsiteY1" fmla="*/ 98425 h 336550"/>
                <a:gd name="connsiteX2" fmla="*/ 12700 w 209550"/>
                <a:gd name="connsiteY2" fmla="*/ 257175 h 336550"/>
                <a:gd name="connsiteX3" fmla="*/ 130175 w 209550"/>
                <a:gd name="connsiteY3" fmla="*/ 336550 h 336550"/>
                <a:gd name="connsiteX4" fmla="*/ 209550 w 209550"/>
                <a:gd name="connsiteY4" fmla="*/ 292100 h 33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550" h="336550">
                  <a:moveTo>
                    <a:pt x="136525" y="0"/>
                  </a:moveTo>
                  <a:lnTo>
                    <a:pt x="0" y="98425"/>
                  </a:lnTo>
                  <a:lnTo>
                    <a:pt x="12700" y="257175"/>
                  </a:lnTo>
                  <a:lnTo>
                    <a:pt x="130175" y="336550"/>
                  </a:lnTo>
                  <a:lnTo>
                    <a:pt x="209550" y="2921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2" name="Freeform 249">
              <a:extLst>
                <a:ext uri="{FF2B5EF4-FFF2-40B4-BE49-F238E27FC236}">
                  <a16:creationId xmlns:a16="http://schemas.microsoft.com/office/drawing/2014/main" id="{F7D9C9CD-53F0-5F7E-2C48-1B8AD3F7E418}"/>
                </a:ext>
              </a:extLst>
            </p:cNvPr>
            <p:cNvSpPr/>
            <p:nvPr/>
          </p:nvSpPr>
          <p:spPr bwMode="auto">
            <a:xfrm>
              <a:off x="10351486" y="3593887"/>
              <a:ext cx="58618" cy="42205"/>
            </a:xfrm>
            <a:custGeom>
              <a:avLst/>
              <a:gdLst>
                <a:gd name="connsiteX0" fmla="*/ 79375 w 79375"/>
                <a:gd name="connsiteY0" fmla="*/ 0 h 57150"/>
                <a:gd name="connsiteX1" fmla="*/ 0 w 79375"/>
                <a:gd name="connsiteY1" fmla="*/ 57150 h 57150"/>
              </a:gdLst>
              <a:ahLst/>
              <a:cxnLst>
                <a:cxn ang="0">
                  <a:pos x="connsiteX0" y="connsiteY0"/>
                </a:cxn>
                <a:cxn ang="0">
                  <a:pos x="connsiteX1" y="connsiteY1"/>
                </a:cxn>
              </a:cxnLst>
              <a:rect l="l" t="t" r="r" b="b"/>
              <a:pathLst>
                <a:path w="79375" h="57150">
                  <a:moveTo>
                    <a:pt x="79375" y="0"/>
                  </a:moveTo>
                  <a:lnTo>
                    <a:pt x="0" y="5715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3" name="Freeform 250">
              <a:extLst>
                <a:ext uri="{FF2B5EF4-FFF2-40B4-BE49-F238E27FC236}">
                  <a16:creationId xmlns:a16="http://schemas.microsoft.com/office/drawing/2014/main" id="{4A4DA719-2D99-3DB8-2521-FC441E30075A}"/>
                </a:ext>
              </a:extLst>
            </p:cNvPr>
            <p:cNvSpPr/>
            <p:nvPr/>
          </p:nvSpPr>
          <p:spPr bwMode="auto">
            <a:xfrm rot="1288063">
              <a:off x="8841292" y="3572784"/>
              <a:ext cx="58618" cy="42205"/>
            </a:xfrm>
            <a:custGeom>
              <a:avLst/>
              <a:gdLst>
                <a:gd name="connsiteX0" fmla="*/ 79375 w 79375"/>
                <a:gd name="connsiteY0" fmla="*/ 0 h 57150"/>
                <a:gd name="connsiteX1" fmla="*/ 0 w 79375"/>
                <a:gd name="connsiteY1" fmla="*/ 57150 h 57150"/>
              </a:gdLst>
              <a:ahLst/>
              <a:cxnLst>
                <a:cxn ang="0">
                  <a:pos x="connsiteX0" y="connsiteY0"/>
                </a:cxn>
                <a:cxn ang="0">
                  <a:pos x="connsiteX1" y="connsiteY1"/>
                </a:cxn>
              </a:cxnLst>
              <a:rect l="l" t="t" r="r" b="b"/>
              <a:pathLst>
                <a:path w="79375" h="57150">
                  <a:moveTo>
                    <a:pt x="79375" y="0"/>
                  </a:moveTo>
                  <a:lnTo>
                    <a:pt x="0" y="5715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4" name="Freeform 251">
              <a:extLst>
                <a:ext uri="{FF2B5EF4-FFF2-40B4-BE49-F238E27FC236}">
                  <a16:creationId xmlns:a16="http://schemas.microsoft.com/office/drawing/2014/main" id="{8DEABCE7-ACE4-69C3-749C-034312FFE908}"/>
                </a:ext>
              </a:extLst>
            </p:cNvPr>
            <p:cNvSpPr/>
            <p:nvPr/>
          </p:nvSpPr>
          <p:spPr bwMode="auto">
            <a:xfrm>
              <a:off x="8904794" y="3478995"/>
              <a:ext cx="166475" cy="178199"/>
            </a:xfrm>
            <a:custGeom>
              <a:avLst/>
              <a:gdLst>
                <a:gd name="connsiteX0" fmla="*/ 225425 w 225425"/>
                <a:gd name="connsiteY0" fmla="*/ 76200 h 241300"/>
                <a:gd name="connsiteX1" fmla="*/ 206375 w 225425"/>
                <a:gd name="connsiteY1" fmla="*/ 0 h 241300"/>
                <a:gd name="connsiteX2" fmla="*/ 50800 w 225425"/>
                <a:gd name="connsiteY2" fmla="*/ 0 h 241300"/>
                <a:gd name="connsiteX3" fmla="*/ 0 w 225425"/>
                <a:gd name="connsiteY3" fmla="*/ 146050 h 241300"/>
                <a:gd name="connsiteX4" fmla="*/ 101600 w 225425"/>
                <a:gd name="connsiteY4" fmla="*/ 241300 h 241300"/>
                <a:gd name="connsiteX5" fmla="*/ 174625 w 225425"/>
                <a:gd name="connsiteY5" fmla="*/ 193675 h 24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5425" h="241300">
                  <a:moveTo>
                    <a:pt x="225425" y="76200"/>
                  </a:moveTo>
                  <a:lnTo>
                    <a:pt x="206375" y="0"/>
                  </a:lnTo>
                  <a:lnTo>
                    <a:pt x="50800" y="0"/>
                  </a:lnTo>
                  <a:lnTo>
                    <a:pt x="0" y="146050"/>
                  </a:lnTo>
                  <a:lnTo>
                    <a:pt x="101600" y="241300"/>
                  </a:lnTo>
                  <a:lnTo>
                    <a:pt x="174625" y="1936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5" name="Freeform 252">
              <a:extLst>
                <a:ext uri="{FF2B5EF4-FFF2-40B4-BE49-F238E27FC236}">
                  <a16:creationId xmlns:a16="http://schemas.microsoft.com/office/drawing/2014/main" id="{DF2D6ABB-E119-1E4F-4022-F0DAEB644E2D}"/>
                </a:ext>
              </a:extLst>
            </p:cNvPr>
            <p:cNvSpPr/>
            <p:nvPr/>
          </p:nvSpPr>
          <p:spPr bwMode="auto">
            <a:xfrm>
              <a:off x="9118164" y="3591542"/>
              <a:ext cx="574456" cy="72686"/>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6" name="Freeform 253">
              <a:extLst>
                <a:ext uri="{FF2B5EF4-FFF2-40B4-BE49-F238E27FC236}">
                  <a16:creationId xmlns:a16="http://schemas.microsoft.com/office/drawing/2014/main" id="{F602362E-F7FA-C8FD-9702-0B29B240D9B8}"/>
                </a:ext>
              </a:extLst>
            </p:cNvPr>
            <p:cNvSpPr/>
            <p:nvPr/>
          </p:nvSpPr>
          <p:spPr bwMode="auto">
            <a:xfrm>
              <a:off x="9786409" y="3591542"/>
              <a:ext cx="199301" cy="65652"/>
            </a:xfrm>
            <a:custGeom>
              <a:avLst/>
              <a:gdLst>
                <a:gd name="connsiteX0" fmla="*/ 0 w 269875"/>
                <a:gd name="connsiteY0" fmla="*/ 53975 h 88900"/>
                <a:gd name="connsiteX1" fmla="*/ 66675 w 269875"/>
                <a:gd name="connsiteY1" fmla="*/ 0 h 88900"/>
                <a:gd name="connsiteX2" fmla="*/ 190500 w 269875"/>
                <a:gd name="connsiteY2" fmla="*/ 88900 h 88900"/>
                <a:gd name="connsiteX3" fmla="*/ 269875 w 269875"/>
                <a:gd name="connsiteY3" fmla="*/ 47625 h 88900"/>
              </a:gdLst>
              <a:ahLst/>
              <a:cxnLst>
                <a:cxn ang="0">
                  <a:pos x="connsiteX0" y="connsiteY0"/>
                </a:cxn>
                <a:cxn ang="0">
                  <a:pos x="connsiteX1" y="connsiteY1"/>
                </a:cxn>
                <a:cxn ang="0">
                  <a:pos x="connsiteX2" y="connsiteY2"/>
                </a:cxn>
                <a:cxn ang="0">
                  <a:pos x="connsiteX3" y="connsiteY3"/>
                </a:cxn>
              </a:cxnLst>
              <a:rect l="l" t="t" r="r" b="b"/>
              <a:pathLst>
                <a:path w="269875" h="88900">
                  <a:moveTo>
                    <a:pt x="0" y="53975"/>
                  </a:moveTo>
                  <a:lnTo>
                    <a:pt x="66675" y="0"/>
                  </a:lnTo>
                  <a:lnTo>
                    <a:pt x="190500" y="88900"/>
                  </a:lnTo>
                  <a:lnTo>
                    <a:pt x="269875" y="4762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7" name="Freeform 254">
              <a:extLst>
                <a:ext uri="{FF2B5EF4-FFF2-40B4-BE49-F238E27FC236}">
                  <a16:creationId xmlns:a16="http://schemas.microsoft.com/office/drawing/2014/main" id="{05E0B797-9B86-7E94-50CE-391A90FC883C}"/>
                </a:ext>
              </a:extLst>
            </p:cNvPr>
            <p:cNvSpPr/>
            <p:nvPr/>
          </p:nvSpPr>
          <p:spPr bwMode="auto">
            <a:xfrm>
              <a:off x="10058396" y="3586852"/>
              <a:ext cx="213369" cy="67997"/>
            </a:xfrm>
            <a:custGeom>
              <a:avLst/>
              <a:gdLst>
                <a:gd name="connsiteX0" fmla="*/ 0 w 288925"/>
                <a:gd name="connsiteY0" fmla="*/ 41275 h 92075"/>
                <a:gd name="connsiteX1" fmla="*/ 85725 w 288925"/>
                <a:gd name="connsiteY1" fmla="*/ 92075 h 92075"/>
                <a:gd name="connsiteX2" fmla="*/ 209550 w 288925"/>
                <a:gd name="connsiteY2" fmla="*/ 0 h 92075"/>
                <a:gd name="connsiteX3" fmla="*/ 288925 w 288925"/>
                <a:gd name="connsiteY3" fmla="*/ 57150 h 92075"/>
              </a:gdLst>
              <a:ahLst/>
              <a:cxnLst>
                <a:cxn ang="0">
                  <a:pos x="connsiteX0" y="connsiteY0"/>
                </a:cxn>
                <a:cxn ang="0">
                  <a:pos x="connsiteX1" y="connsiteY1"/>
                </a:cxn>
                <a:cxn ang="0">
                  <a:pos x="connsiteX2" y="connsiteY2"/>
                </a:cxn>
                <a:cxn ang="0">
                  <a:pos x="connsiteX3" y="connsiteY3"/>
                </a:cxn>
              </a:cxnLst>
              <a:rect l="l" t="t" r="r" b="b"/>
              <a:pathLst>
                <a:path w="288925" h="92075">
                  <a:moveTo>
                    <a:pt x="0" y="41275"/>
                  </a:moveTo>
                  <a:lnTo>
                    <a:pt x="85725" y="92075"/>
                  </a:lnTo>
                  <a:lnTo>
                    <a:pt x="209550" y="0"/>
                  </a:lnTo>
                  <a:lnTo>
                    <a:pt x="288925" y="5715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8" name="Freeform 284">
              <a:extLst>
                <a:ext uri="{FF2B5EF4-FFF2-40B4-BE49-F238E27FC236}">
                  <a16:creationId xmlns:a16="http://schemas.microsoft.com/office/drawing/2014/main" id="{4076F8AF-1FA0-5000-FC4E-B431066E00EE}"/>
                </a:ext>
              </a:extLst>
            </p:cNvPr>
            <p:cNvSpPr/>
            <p:nvPr/>
          </p:nvSpPr>
          <p:spPr bwMode="auto">
            <a:xfrm>
              <a:off x="11549637" y="3099151"/>
              <a:ext cx="82065" cy="9379"/>
            </a:xfrm>
            <a:custGeom>
              <a:avLst/>
              <a:gdLst>
                <a:gd name="connsiteX0" fmla="*/ 0 w 111125"/>
                <a:gd name="connsiteY0" fmla="*/ 0 h 12700"/>
                <a:gd name="connsiteX1" fmla="*/ 111125 w 111125"/>
                <a:gd name="connsiteY1" fmla="*/ 12700 h 12700"/>
              </a:gdLst>
              <a:ahLst/>
              <a:cxnLst>
                <a:cxn ang="0">
                  <a:pos x="connsiteX0" y="connsiteY0"/>
                </a:cxn>
                <a:cxn ang="0">
                  <a:pos x="connsiteX1" y="connsiteY1"/>
                </a:cxn>
              </a:cxnLst>
              <a:rect l="l" t="t" r="r" b="b"/>
              <a:pathLst>
                <a:path w="111125" h="12700">
                  <a:moveTo>
                    <a:pt x="0" y="0"/>
                  </a:moveTo>
                  <a:lnTo>
                    <a:pt x="111125" y="127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29" name="Freeform 285">
              <a:extLst>
                <a:ext uri="{FF2B5EF4-FFF2-40B4-BE49-F238E27FC236}">
                  <a16:creationId xmlns:a16="http://schemas.microsoft.com/office/drawing/2014/main" id="{E3AFCC9C-A5BB-68D9-39A0-70B773AB24EF}"/>
                </a:ext>
              </a:extLst>
            </p:cNvPr>
            <p:cNvSpPr/>
            <p:nvPr/>
          </p:nvSpPr>
          <p:spPr bwMode="auto">
            <a:xfrm rot="18025168">
              <a:off x="11601221" y="3223421"/>
              <a:ext cx="82065" cy="9379"/>
            </a:xfrm>
            <a:custGeom>
              <a:avLst/>
              <a:gdLst>
                <a:gd name="connsiteX0" fmla="*/ 0 w 111125"/>
                <a:gd name="connsiteY0" fmla="*/ 0 h 12700"/>
                <a:gd name="connsiteX1" fmla="*/ 111125 w 111125"/>
                <a:gd name="connsiteY1" fmla="*/ 12700 h 12700"/>
              </a:gdLst>
              <a:ahLst/>
              <a:cxnLst>
                <a:cxn ang="0">
                  <a:pos x="connsiteX0" y="connsiteY0"/>
                </a:cxn>
                <a:cxn ang="0">
                  <a:pos x="connsiteX1" y="connsiteY1"/>
                </a:cxn>
              </a:cxnLst>
              <a:rect l="l" t="t" r="r" b="b"/>
              <a:pathLst>
                <a:path w="111125" h="12700">
                  <a:moveTo>
                    <a:pt x="0" y="0"/>
                  </a:moveTo>
                  <a:lnTo>
                    <a:pt x="111125" y="127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 name="Rectangle 18">
              <a:extLst>
                <a:ext uri="{FF2B5EF4-FFF2-40B4-BE49-F238E27FC236}">
                  <a16:creationId xmlns:a16="http://schemas.microsoft.com/office/drawing/2014/main" id="{AED38F4D-FAAE-E164-F524-2B82EAB713CA}"/>
                </a:ext>
              </a:extLst>
            </p:cNvPr>
            <p:cNvSpPr/>
            <p:nvPr/>
          </p:nvSpPr>
          <p:spPr bwMode="auto">
            <a:xfrm>
              <a:off x="8590596" y="3494409"/>
              <a:ext cx="249003" cy="203646"/>
            </a:xfrm>
            <a:prstGeom prst="rect">
              <a:avLst/>
            </a:prstGeom>
            <a:solidFill>
              <a:schemeClr val="accent3"/>
            </a:solidFill>
            <a:ln w="0">
              <a:noFill/>
              <a:miter lim="800000"/>
              <a:headEnd/>
              <a:tailEnd/>
            </a:ln>
          </p:spPr>
          <p:txBody>
            <a:bodyPr lIns="0" tIns="0" rIns="0" bIns="0"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0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Cys</a:t>
              </a:r>
            </a:p>
          </p:txBody>
        </p:sp>
        <p:grpSp>
          <p:nvGrpSpPr>
            <p:cNvPr id="6487" name="Group 6486">
              <a:extLst>
                <a:ext uri="{FF2B5EF4-FFF2-40B4-BE49-F238E27FC236}">
                  <a16:creationId xmlns:a16="http://schemas.microsoft.com/office/drawing/2014/main" id="{3FD5428D-DA0C-4BA9-AE88-D9BFFFA3A2CA}"/>
                </a:ext>
              </a:extLst>
            </p:cNvPr>
            <p:cNvGrpSpPr/>
            <p:nvPr/>
          </p:nvGrpSpPr>
          <p:grpSpPr>
            <a:xfrm>
              <a:off x="7898363" y="4124784"/>
              <a:ext cx="1620405" cy="505600"/>
              <a:chOff x="7842377" y="4046963"/>
              <a:chExt cx="1620405" cy="505600"/>
            </a:xfrm>
          </p:grpSpPr>
          <p:sp>
            <p:nvSpPr>
              <p:cNvPr id="15" name="Rectangle 14">
                <a:extLst>
                  <a:ext uri="{FF2B5EF4-FFF2-40B4-BE49-F238E27FC236}">
                    <a16:creationId xmlns:a16="http://schemas.microsoft.com/office/drawing/2014/main" id="{AFA1B9BE-D2A9-3769-5B7B-62C03DD23A2E}"/>
                  </a:ext>
                </a:extLst>
              </p:cNvPr>
              <p:cNvSpPr/>
              <p:nvPr/>
            </p:nvSpPr>
            <p:spPr>
              <a:xfrm>
                <a:off x="7995714" y="4046963"/>
                <a:ext cx="1467068" cy="276999"/>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pitchFamily="2" charset="77"/>
                    <a:cs typeface="Poppins" pitchFamily="2" charset="77"/>
                    <a:sym typeface="Arial"/>
                  </a:rPr>
                  <a:t>Cysteine residue</a:t>
                </a: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6" name="Rectangle 15">
                <a:extLst>
                  <a:ext uri="{FF2B5EF4-FFF2-40B4-BE49-F238E27FC236}">
                    <a16:creationId xmlns:a16="http://schemas.microsoft.com/office/drawing/2014/main" id="{3D4F3A6A-0919-1347-5305-B0DB4F23FD01}"/>
                  </a:ext>
                </a:extLst>
              </p:cNvPr>
              <p:cNvSpPr/>
              <p:nvPr/>
            </p:nvSpPr>
            <p:spPr>
              <a:xfrm>
                <a:off x="7995714" y="4275564"/>
                <a:ext cx="1034257" cy="276999"/>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pitchFamily="2" charset="77"/>
                    <a:cs typeface="Poppins" pitchFamily="2" charset="77"/>
                    <a:sym typeface="Arial"/>
                  </a:rPr>
                  <a:t>Drug/linker</a:t>
                </a: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 name="Rectangle 17">
                <a:extLst>
                  <a:ext uri="{FF2B5EF4-FFF2-40B4-BE49-F238E27FC236}">
                    <a16:creationId xmlns:a16="http://schemas.microsoft.com/office/drawing/2014/main" id="{F62EE582-5ADB-E320-EFDF-BD88B62F8B84}"/>
                  </a:ext>
                </a:extLst>
              </p:cNvPr>
              <p:cNvSpPr/>
              <p:nvPr/>
            </p:nvSpPr>
            <p:spPr bwMode="auto">
              <a:xfrm>
                <a:off x="7856976" y="4134640"/>
                <a:ext cx="107237" cy="10194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20" name="Group 19">
                <a:extLst>
                  <a:ext uri="{FF2B5EF4-FFF2-40B4-BE49-F238E27FC236}">
                    <a16:creationId xmlns:a16="http://schemas.microsoft.com/office/drawing/2014/main" id="{0D577811-542E-BA10-B7AF-9253FA666953}"/>
                  </a:ext>
                </a:extLst>
              </p:cNvPr>
              <p:cNvGrpSpPr/>
              <p:nvPr/>
            </p:nvGrpSpPr>
            <p:grpSpPr>
              <a:xfrm rot="2548396">
                <a:off x="7842377" y="4336607"/>
                <a:ext cx="173074" cy="152269"/>
                <a:chOff x="2276940" y="3234086"/>
                <a:chExt cx="234361" cy="206189"/>
              </a:xfrm>
            </p:grpSpPr>
            <p:sp>
              <p:nvSpPr>
                <p:cNvPr id="6365" name="32-Point Star 380">
                  <a:extLst>
                    <a:ext uri="{FF2B5EF4-FFF2-40B4-BE49-F238E27FC236}">
                      <a16:creationId xmlns:a16="http://schemas.microsoft.com/office/drawing/2014/main" id="{92A8B1AA-FF76-DA51-E8A7-D40FB22EADBA}"/>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66" name="Freeform 381">
                  <a:extLst>
                    <a:ext uri="{FF2B5EF4-FFF2-40B4-BE49-F238E27FC236}">
                      <a16:creationId xmlns:a16="http://schemas.microsoft.com/office/drawing/2014/main" id="{A2F7A380-EEE6-55E7-5424-6B1E72854DBE}"/>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21" name="Group 20">
              <a:extLst>
                <a:ext uri="{FF2B5EF4-FFF2-40B4-BE49-F238E27FC236}">
                  <a16:creationId xmlns:a16="http://schemas.microsoft.com/office/drawing/2014/main" id="{2913259C-D231-8516-63C9-2023920773B3}"/>
                </a:ext>
              </a:extLst>
            </p:cNvPr>
            <p:cNvGrpSpPr/>
            <p:nvPr/>
          </p:nvGrpSpPr>
          <p:grpSpPr>
            <a:xfrm>
              <a:off x="6376848" y="2510643"/>
              <a:ext cx="2053196" cy="2407178"/>
              <a:chOff x="1753838" y="1838347"/>
              <a:chExt cx="2780247" cy="3259577"/>
            </a:xfrm>
          </p:grpSpPr>
          <p:grpSp>
            <p:nvGrpSpPr>
              <p:cNvPr id="25" name="Group 24">
                <a:extLst>
                  <a:ext uri="{FF2B5EF4-FFF2-40B4-BE49-F238E27FC236}">
                    <a16:creationId xmlns:a16="http://schemas.microsoft.com/office/drawing/2014/main" id="{3943F699-FF92-8392-FAA7-2AF847725DE1}"/>
                  </a:ext>
                </a:extLst>
              </p:cNvPr>
              <p:cNvGrpSpPr/>
              <p:nvPr/>
            </p:nvGrpSpPr>
            <p:grpSpPr>
              <a:xfrm>
                <a:off x="1753838" y="1841352"/>
                <a:ext cx="1362561" cy="3256572"/>
                <a:chOff x="1855443" y="1841352"/>
                <a:chExt cx="1362561" cy="3256572"/>
              </a:xfrm>
            </p:grpSpPr>
            <p:cxnSp>
              <p:nvCxnSpPr>
                <p:cNvPr id="59" name="Straight Connector 58">
                  <a:extLst>
                    <a:ext uri="{FF2B5EF4-FFF2-40B4-BE49-F238E27FC236}">
                      <a16:creationId xmlns:a16="http://schemas.microsoft.com/office/drawing/2014/main" id="{B64AB2E0-C109-A6CF-CA79-F7E189665E8E}"/>
                    </a:ext>
                  </a:extLst>
                </p:cNvPr>
                <p:cNvCxnSpPr>
                  <a:cxnSpLocks/>
                  <a:stCxn id="6364" idx="0"/>
                  <a:endCxn id="6364" idx="0"/>
                </p:cNvCxnSpPr>
                <p:nvPr/>
              </p:nvCxnSpPr>
              <p:spPr bwMode="auto">
                <a:xfrm>
                  <a:off x="2221406" y="2760127"/>
                  <a:ext cx="0" cy="0"/>
                </a:xfrm>
                <a:prstGeom prst="line">
                  <a:avLst/>
                </a:prstGeom>
                <a:noFill/>
                <a:ln w="28575" cap="flat" cmpd="sng" algn="ctr">
                  <a:solidFill>
                    <a:schemeClr val="bg1"/>
                  </a:solidFill>
                  <a:prstDash val="solid"/>
                  <a:round/>
                  <a:headEnd type="none" w="med" len="med"/>
                  <a:tailEnd type="none" w="med" len="med"/>
                </a:ln>
                <a:effectLst/>
              </p:spPr>
            </p:cxnSp>
            <p:grpSp>
              <p:nvGrpSpPr>
                <p:cNvPr id="60" name="Group 59">
                  <a:extLst>
                    <a:ext uri="{FF2B5EF4-FFF2-40B4-BE49-F238E27FC236}">
                      <a16:creationId xmlns:a16="http://schemas.microsoft.com/office/drawing/2014/main" id="{76829F0B-6675-DF5E-1A43-B3F2A94E720A}"/>
                    </a:ext>
                  </a:extLst>
                </p:cNvPr>
                <p:cNvGrpSpPr/>
                <p:nvPr/>
              </p:nvGrpSpPr>
              <p:grpSpPr>
                <a:xfrm>
                  <a:off x="1855443" y="1841352"/>
                  <a:ext cx="980824" cy="1509368"/>
                  <a:chOff x="1855443" y="1841352"/>
                  <a:chExt cx="980824" cy="1509368"/>
                </a:xfrm>
              </p:grpSpPr>
              <p:grpSp>
                <p:nvGrpSpPr>
                  <p:cNvPr id="6357" name="Group 6356">
                    <a:extLst>
                      <a:ext uri="{FF2B5EF4-FFF2-40B4-BE49-F238E27FC236}">
                        <a16:creationId xmlns:a16="http://schemas.microsoft.com/office/drawing/2014/main" id="{FACE1780-DD97-5090-9C24-B519F3820A2E}"/>
                      </a:ext>
                    </a:extLst>
                  </p:cNvPr>
                  <p:cNvGrpSpPr/>
                  <p:nvPr/>
                </p:nvGrpSpPr>
                <p:grpSpPr>
                  <a:xfrm>
                    <a:off x="1855443" y="2077027"/>
                    <a:ext cx="670256" cy="1273693"/>
                    <a:chOff x="1855443" y="2077027"/>
                    <a:chExt cx="670256" cy="1273693"/>
                  </a:xfrm>
                </p:grpSpPr>
                <p:sp>
                  <p:nvSpPr>
                    <p:cNvPr id="6362" name="Freeform 324">
                      <a:extLst>
                        <a:ext uri="{FF2B5EF4-FFF2-40B4-BE49-F238E27FC236}">
                          <a16:creationId xmlns:a16="http://schemas.microsoft.com/office/drawing/2014/main" id="{FC2FFFEC-4212-0B79-273F-9AD549BDA3C4}"/>
                        </a:ext>
                      </a:extLst>
                    </p:cNvPr>
                    <p:cNvSpPr/>
                    <p:nvPr/>
                  </p:nvSpPr>
                  <p:spPr bwMode="auto">
                    <a:xfrm>
                      <a:off x="2152650" y="2663825"/>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63" name="Rectangle 6362">
                      <a:extLst>
                        <a:ext uri="{FF2B5EF4-FFF2-40B4-BE49-F238E27FC236}">
                          <a16:creationId xmlns:a16="http://schemas.microsoft.com/office/drawing/2014/main" id="{60DD3FFF-0C5E-256C-E6A5-667B660C8A05}"/>
                        </a:ext>
                      </a:extLst>
                    </p:cNvPr>
                    <p:cNvSpPr/>
                    <p:nvPr/>
                  </p:nvSpPr>
                  <p:spPr bwMode="auto">
                    <a:xfrm rot="19234387">
                      <a:off x="1855443" y="2077027"/>
                      <a:ext cx="177800" cy="66641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64" name="Rectangle 6363">
                      <a:extLst>
                        <a:ext uri="{FF2B5EF4-FFF2-40B4-BE49-F238E27FC236}">
                          <a16:creationId xmlns:a16="http://schemas.microsoft.com/office/drawing/2014/main" id="{C4FA1833-ADC4-ECB2-7D0B-AD29FBFD7981}"/>
                        </a:ext>
                      </a:extLst>
                    </p:cNvPr>
                    <p:cNvSpPr/>
                    <p:nvPr/>
                  </p:nvSpPr>
                  <p:spPr bwMode="auto">
                    <a:xfrm rot="19234387">
                      <a:off x="2340350" y="2684301"/>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58" name="Group 6357">
                    <a:extLst>
                      <a:ext uri="{FF2B5EF4-FFF2-40B4-BE49-F238E27FC236}">
                        <a16:creationId xmlns:a16="http://schemas.microsoft.com/office/drawing/2014/main" id="{DF88F227-13D1-7175-9692-AD205A6E330D}"/>
                      </a:ext>
                    </a:extLst>
                  </p:cNvPr>
                  <p:cNvGrpSpPr/>
                  <p:nvPr/>
                </p:nvGrpSpPr>
                <p:grpSpPr>
                  <a:xfrm>
                    <a:off x="2166011" y="1841352"/>
                    <a:ext cx="670256" cy="1273693"/>
                    <a:chOff x="1855443" y="2077027"/>
                    <a:chExt cx="670256" cy="1273693"/>
                  </a:xfrm>
                </p:grpSpPr>
                <p:sp>
                  <p:nvSpPr>
                    <p:cNvPr id="6359" name="Freeform 327">
                      <a:extLst>
                        <a:ext uri="{FF2B5EF4-FFF2-40B4-BE49-F238E27FC236}">
                          <a16:creationId xmlns:a16="http://schemas.microsoft.com/office/drawing/2014/main" id="{F97A75C4-532C-E5A5-FC80-EDDA1A37295D}"/>
                        </a:ext>
                      </a:extLst>
                    </p:cNvPr>
                    <p:cNvSpPr/>
                    <p:nvPr/>
                  </p:nvSpPr>
                  <p:spPr bwMode="auto">
                    <a:xfrm>
                      <a:off x="2152650" y="2663825"/>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60" name="Rectangle 6359">
                      <a:extLst>
                        <a:ext uri="{FF2B5EF4-FFF2-40B4-BE49-F238E27FC236}">
                          <a16:creationId xmlns:a16="http://schemas.microsoft.com/office/drawing/2014/main" id="{AFF7FD05-3E16-E911-C20E-F451FF5C83FB}"/>
                        </a:ext>
                      </a:extLst>
                    </p:cNvPr>
                    <p:cNvSpPr/>
                    <p:nvPr/>
                  </p:nvSpPr>
                  <p:spPr bwMode="auto">
                    <a:xfrm rot="19234387">
                      <a:off x="1855443" y="2077027"/>
                      <a:ext cx="177800" cy="66641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61" name="Rectangle 6360">
                      <a:extLst>
                        <a:ext uri="{FF2B5EF4-FFF2-40B4-BE49-F238E27FC236}">
                          <a16:creationId xmlns:a16="http://schemas.microsoft.com/office/drawing/2014/main" id="{FCDCC261-D4EC-0E13-3E79-B8198540F5A9}"/>
                        </a:ext>
                      </a:extLst>
                    </p:cNvPr>
                    <p:cNvSpPr/>
                    <p:nvPr/>
                  </p:nvSpPr>
                  <p:spPr bwMode="auto">
                    <a:xfrm rot="19234387">
                      <a:off x="2340350" y="2684301"/>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sp>
              <p:nvSpPr>
                <p:cNvPr id="61" name="Rectangle 60">
                  <a:extLst>
                    <a:ext uri="{FF2B5EF4-FFF2-40B4-BE49-F238E27FC236}">
                      <a16:creationId xmlns:a16="http://schemas.microsoft.com/office/drawing/2014/main" id="{E117F41D-FC8C-1D14-AF5F-BA15F1A27E44}"/>
                    </a:ext>
                  </a:extLst>
                </p:cNvPr>
                <p:cNvSpPr/>
                <p:nvPr/>
              </p:nvSpPr>
              <p:spPr bwMode="auto">
                <a:xfrm rot="19259610">
                  <a:off x="2544266" y="3168722"/>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2" name="Rectangle 61">
                  <a:extLst>
                    <a:ext uri="{FF2B5EF4-FFF2-40B4-BE49-F238E27FC236}">
                      <a16:creationId xmlns:a16="http://schemas.microsoft.com/office/drawing/2014/main" id="{BC20A6A9-9860-AF44-FCC0-0F08A49AA37E}"/>
                    </a:ext>
                  </a:extLst>
                </p:cNvPr>
                <p:cNvSpPr/>
                <p:nvPr/>
              </p:nvSpPr>
              <p:spPr bwMode="auto">
                <a:xfrm rot="19259610">
                  <a:off x="2850566" y="2927337"/>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 name="Freeform 367">
                  <a:extLst>
                    <a:ext uri="{FF2B5EF4-FFF2-40B4-BE49-F238E27FC236}">
                      <a16:creationId xmlns:a16="http://schemas.microsoft.com/office/drawing/2014/main" id="{8F4FF6F7-9D61-24FF-9618-9EE0B8A40910}"/>
                    </a:ext>
                  </a:extLst>
                </p:cNvPr>
                <p:cNvSpPr/>
                <p:nvPr/>
              </p:nvSpPr>
              <p:spPr bwMode="auto">
                <a:xfrm>
                  <a:off x="2946401" y="3038475"/>
                  <a:ext cx="58002" cy="622300"/>
                </a:xfrm>
                <a:custGeom>
                  <a:avLst/>
                  <a:gdLst>
                    <a:gd name="connsiteX0" fmla="*/ 0 w 73025"/>
                    <a:gd name="connsiteY0" fmla="*/ 0 h 622300"/>
                    <a:gd name="connsiteX1" fmla="*/ 53975 w 73025"/>
                    <a:gd name="connsiteY1" fmla="*/ 127000 h 622300"/>
                    <a:gd name="connsiteX2" fmla="*/ 73025 w 73025"/>
                    <a:gd name="connsiteY2" fmla="*/ 622300 h 622300"/>
                    <a:gd name="connsiteX0" fmla="*/ 0 w 73025"/>
                    <a:gd name="connsiteY0" fmla="*/ 0 h 622300"/>
                    <a:gd name="connsiteX1" fmla="*/ 53975 w 73025"/>
                    <a:gd name="connsiteY1" fmla="*/ 139700 h 622300"/>
                    <a:gd name="connsiteX2" fmla="*/ 73025 w 73025"/>
                    <a:gd name="connsiteY2" fmla="*/ 622300 h 622300"/>
                    <a:gd name="connsiteX0" fmla="*/ 0 w 73025"/>
                    <a:gd name="connsiteY0" fmla="*/ 0 h 622300"/>
                    <a:gd name="connsiteX1" fmla="*/ 53975 w 73025"/>
                    <a:gd name="connsiteY1" fmla="*/ 139700 h 622300"/>
                    <a:gd name="connsiteX2" fmla="*/ 73025 w 73025"/>
                    <a:gd name="connsiteY2" fmla="*/ 622300 h 622300"/>
                  </a:gdLst>
                  <a:ahLst/>
                  <a:cxnLst>
                    <a:cxn ang="0">
                      <a:pos x="connsiteX0" y="connsiteY0"/>
                    </a:cxn>
                    <a:cxn ang="0">
                      <a:pos x="connsiteX1" y="connsiteY1"/>
                    </a:cxn>
                    <a:cxn ang="0">
                      <a:pos x="connsiteX2" y="connsiteY2"/>
                    </a:cxn>
                  </a:cxnLst>
                  <a:rect l="l" t="t" r="r" b="b"/>
                  <a:pathLst>
                    <a:path w="73025" h="622300">
                      <a:moveTo>
                        <a:pt x="0" y="0"/>
                      </a:moveTo>
                      <a:cubicBezTo>
                        <a:pt x="17992" y="46567"/>
                        <a:pt x="42333" y="74083"/>
                        <a:pt x="53975" y="139700"/>
                      </a:cubicBezTo>
                      <a:lnTo>
                        <a:pt x="73025" y="6223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6336" name="Group 6335">
                  <a:extLst>
                    <a:ext uri="{FF2B5EF4-FFF2-40B4-BE49-F238E27FC236}">
                      <a16:creationId xmlns:a16="http://schemas.microsoft.com/office/drawing/2014/main" id="{91BA7803-DB28-6981-5552-5422B639BDCB}"/>
                    </a:ext>
                  </a:extLst>
                </p:cNvPr>
                <p:cNvGrpSpPr/>
                <p:nvPr/>
              </p:nvGrpSpPr>
              <p:grpSpPr>
                <a:xfrm>
                  <a:off x="2276940" y="3234086"/>
                  <a:ext cx="234361" cy="206189"/>
                  <a:chOff x="2276940" y="3234086"/>
                  <a:chExt cx="234361" cy="206189"/>
                </a:xfrm>
              </p:grpSpPr>
              <p:sp>
                <p:nvSpPr>
                  <p:cNvPr id="6355" name="32-Point Star 360">
                    <a:extLst>
                      <a:ext uri="{FF2B5EF4-FFF2-40B4-BE49-F238E27FC236}">
                        <a16:creationId xmlns:a16="http://schemas.microsoft.com/office/drawing/2014/main" id="{C71AD28C-93BF-4060-EAC9-6B366C90B253}"/>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56" name="Freeform 368">
                    <a:extLst>
                      <a:ext uri="{FF2B5EF4-FFF2-40B4-BE49-F238E27FC236}">
                        <a16:creationId xmlns:a16="http://schemas.microsoft.com/office/drawing/2014/main" id="{DF920B99-2E54-B299-5CD5-D555003D6910}"/>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37" name="Group 6336">
                  <a:extLst>
                    <a:ext uri="{FF2B5EF4-FFF2-40B4-BE49-F238E27FC236}">
                      <a16:creationId xmlns:a16="http://schemas.microsoft.com/office/drawing/2014/main" id="{456F9297-EC25-E804-4B64-C7BAC31C80BC}"/>
                    </a:ext>
                  </a:extLst>
                </p:cNvPr>
                <p:cNvGrpSpPr/>
                <p:nvPr/>
              </p:nvGrpSpPr>
              <p:grpSpPr>
                <a:xfrm rot="11434668">
                  <a:off x="2957835" y="2702255"/>
                  <a:ext cx="234361" cy="206189"/>
                  <a:chOff x="2276940" y="3234086"/>
                  <a:chExt cx="234361" cy="206189"/>
                </a:xfrm>
              </p:grpSpPr>
              <p:sp>
                <p:nvSpPr>
                  <p:cNvPr id="6352" name="32-Point Star 371">
                    <a:extLst>
                      <a:ext uri="{FF2B5EF4-FFF2-40B4-BE49-F238E27FC236}">
                        <a16:creationId xmlns:a16="http://schemas.microsoft.com/office/drawing/2014/main" id="{4CF65073-4B28-8238-9039-B480F3DD4B81}"/>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54" name="Freeform 372">
                    <a:extLst>
                      <a:ext uri="{FF2B5EF4-FFF2-40B4-BE49-F238E27FC236}">
                        <a16:creationId xmlns:a16="http://schemas.microsoft.com/office/drawing/2014/main" id="{28F3C0CD-894C-D5BC-F8BB-2007C3BBA4EC}"/>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38" name="Group 6337">
                  <a:extLst>
                    <a:ext uri="{FF2B5EF4-FFF2-40B4-BE49-F238E27FC236}">
                      <a16:creationId xmlns:a16="http://schemas.microsoft.com/office/drawing/2014/main" id="{9FFAA3AB-43C5-3B05-9564-ADEDB95AF7BF}"/>
                    </a:ext>
                  </a:extLst>
                </p:cNvPr>
                <p:cNvGrpSpPr/>
                <p:nvPr/>
              </p:nvGrpSpPr>
              <p:grpSpPr>
                <a:xfrm rot="9457758">
                  <a:off x="2983643" y="3067376"/>
                  <a:ext cx="234361" cy="206189"/>
                  <a:chOff x="2276940" y="3234086"/>
                  <a:chExt cx="234361" cy="206189"/>
                </a:xfrm>
              </p:grpSpPr>
              <p:sp>
                <p:nvSpPr>
                  <p:cNvPr id="6349" name="32-Point Star 374">
                    <a:extLst>
                      <a:ext uri="{FF2B5EF4-FFF2-40B4-BE49-F238E27FC236}">
                        <a16:creationId xmlns:a16="http://schemas.microsoft.com/office/drawing/2014/main" id="{B5B02ADB-F396-B857-57DE-560649BF4D7C}"/>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50" name="Freeform 375">
                    <a:extLst>
                      <a:ext uri="{FF2B5EF4-FFF2-40B4-BE49-F238E27FC236}">
                        <a16:creationId xmlns:a16="http://schemas.microsoft.com/office/drawing/2014/main" id="{651F37AB-BD3C-ECAF-2CB1-518648E8B722}"/>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39" name="Group 6338">
                  <a:extLst>
                    <a:ext uri="{FF2B5EF4-FFF2-40B4-BE49-F238E27FC236}">
                      <a16:creationId xmlns:a16="http://schemas.microsoft.com/office/drawing/2014/main" id="{63D1BC21-43BF-D25B-0C80-16570A8849F1}"/>
                    </a:ext>
                  </a:extLst>
                </p:cNvPr>
                <p:cNvGrpSpPr/>
                <p:nvPr/>
              </p:nvGrpSpPr>
              <p:grpSpPr>
                <a:xfrm>
                  <a:off x="2924108" y="3652262"/>
                  <a:ext cx="200854" cy="1445662"/>
                  <a:chOff x="2924108" y="3652262"/>
                  <a:chExt cx="200854" cy="1445662"/>
                </a:xfrm>
              </p:grpSpPr>
              <p:sp>
                <p:nvSpPr>
                  <p:cNvPr id="6346" name="Freeform 343">
                    <a:extLst>
                      <a:ext uri="{FF2B5EF4-FFF2-40B4-BE49-F238E27FC236}">
                        <a16:creationId xmlns:a16="http://schemas.microsoft.com/office/drawing/2014/main" id="{40AFEE98-3F2D-18B7-81EF-8A5E52BCE0A3}"/>
                      </a:ext>
                    </a:extLst>
                  </p:cNvPr>
                  <p:cNvSpPr/>
                  <p:nvPr/>
                </p:nvSpPr>
                <p:spPr bwMode="auto">
                  <a:xfrm rot="19185518" flipH="1">
                    <a:off x="2978605" y="4327979"/>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47" name="Rectangle 6346">
                    <a:extLst>
                      <a:ext uri="{FF2B5EF4-FFF2-40B4-BE49-F238E27FC236}">
                        <a16:creationId xmlns:a16="http://schemas.microsoft.com/office/drawing/2014/main" id="{99DAEA5C-88F0-9D20-29F0-EF592ABD64A6}"/>
                      </a:ext>
                    </a:extLst>
                  </p:cNvPr>
                  <p:cNvSpPr/>
                  <p:nvPr/>
                </p:nvSpPr>
                <p:spPr bwMode="auto">
                  <a:xfrm rot="21551131" flipH="1">
                    <a:off x="2924108" y="3652262"/>
                    <a:ext cx="177800"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48" name="Rectangle 6347">
                    <a:extLst>
                      <a:ext uri="{FF2B5EF4-FFF2-40B4-BE49-F238E27FC236}">
                        <a16:creationId xmlns:a16="http://schemas.microsoft.com/office/drawing/2014/main" id="{C9E11B81-8578-9EFF-634D-910625B886A6}"/>
                      </a:ext>
                    </a:extLst>
                  </p:cNvPr>
                  <p:cNvSpPr/>
                  <p:nvPr/>
                </p:nvSpPr>
                <p:spPr bwMode="auto">
                  <a:xfrm rot="21551131" flipH="1">
                    <a:off x="2939613" y="4431505"/>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40" name="Group 6339">
                  <a:extLst>
                    <a:ext uri="{FF2B5EF4-FFF2-40B4-BE49-F238E27FC236}">
                      <a16:creationId xmlns:a16="http://schemas.microsoft.com/office/drawing/2014/main" id="{645DEE38-725F-6D63-0857-C96668AB10C2}"/>
                    </a:ext>
                  </a:extLst>
                </p:cNvPr>
                <p:cNvGrpSpPr/>
                <p:nvPr/>
              </p:nvGrpSpPr>
              <p:grpSpPr>
                <a:xfrm>
                  <a:off x="2705083" y="3466633"/>
                  <a:ext cx="276673" cy="218374"/>
                  <a:chOff x="2705083" y="3466633"/>
                  <a:chExt cx="276673" cy="218374"/>
                </a:xfrm>
              </p:grpSpPr>
              <p:sp>
                <p:nvSpPr>
                  <p:cNvPr id="6344" name="32-Point Star 361">
                    <a:extLst>
                      <a:ext uri="{FF2B5EF4-FFF2-40B4-BE49-F238E27FC236}">
                        <a16:creationId xmlns:a16="http://schemas.microsoft.com/office/drawing/2014/main" id="{CC4E917F-79C0-452E-C873-A45C659C39F2}"/>
                      </a:ext>
                    </a:extLst>
                  </p:cNvPr>
                  <p:cNvSpPr/>
                  <p:nvPr/>
                </p:nvSpPr>
                <p:spPr bwMode="auto">
                  <a:xfrm>
                    <a:off x="2705083" y="3507872"/>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45" name="Freeform 376">
                    <a:extLst>
                      <a:ext uri="{FF2B5EF4-FFF2-40B4-BE49-F238E27FC236}">
                        <a16:creationId xmlns:a16="http://schemas.microsoft.com/office/drawing/2014/main" id="{CA0B01A1-FAC4-E62E-72C1-9B80B6AA62E9}"/>
                      </a:ext>
                    </a:extLst>
                  </p:cNvPr>
                  <p:cNvSpPr/>
                  <p:nvPr/>
                </p:nvSpPr>
                <p:spPr bwMode="auto">
                  <a:xfrm>
                    <a:off x="2861671" y="3466633"/>
                    <a:ext cx="120085" cy="96986"/>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341" name="Group 6340">
                  <a:extLst>
                    <a:ext uri="{FF2B5EF4-FFF2-40B4-BE49-F238E27FC236}">
                      <a16:creationId xmlns:a16="http://schemas.microsoft.com/office/drawing/2014/main" id="{142326F5-3781-DAC9-AF56-E4EB15C48AF6}"/>
                    </a:ext>
                  </a:extLst>
                </p:cNvPr>
                <p:cNvGrpSpPr/>
                <p:nvPr/>
              </p:nvGrpSpPr>
              <p:grpSpPr>
                <a:xfrm>
                  <a:off x="2954774" y="3289028"/>
                  <a:ext cx="92401" cy="234205"/>
                  <a:chOff x="2954774" y="3289028"/>
                  <a:chExt cx="92401" cy="234205"/>
                </a:xfrm>
              </p:grpSpPr>
              <p:sp>
                <p:nvSpPr>
                  <p:cNvPr id="6342" name="Rectangle 6341">
                    <a:extLst>
                      <a:ext uri="{FF2B5EF4-FFF2-40B4-BE49-F238E27FC236}">
                        <a16:creationId xmlns:a16="http://schemas.microsoft.com/office/drawing/2014/main" id="{724B19F5-999C-9440-DC11-08D507ED77E1}"/>
                      </a:ext>
                    </a:extLst>
                  </p:cNvPr>
                  <p:cNvSpPr/>
                  <p:nvPr/>
                </p:nvSpPr>
                <p:spPr bwMode="auto">
                  <a:xfrm>
                    <a:off x="2954774" y="3289028"/>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43" name="Rectangle 6342">
                    <a:extLst>
                      <a:ext uri="{FF2B5EF4-FFF2-40B4-BE49-F238E27FC236}">
                        <a16:creationId xmlns:a16="http://schemas.microsoft.com/office/drawing/2014/main" id="{DADA9185-1A19-69F1-16F8-92FD282F57E0}"/>
                      </a:ext>
                    </a:extLst>
                  </p:cNvPr>
                  <p:cNvSpPr/>
                  <p:nvPr/>
                </p:nvSpPr>
                <p:spPr bwMode="auto">
                  <a:xfrm>
                    <a:off x="2954774" y="3432809"/>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26" name="Group 25">
                <a:extLst>
                  <a:ext uri="{FF2B5EF4-FFF2-40B4-BE49-F238E27FC236}">
                    <a16:creationId xmlns:a16="http://schemas.microsoft.com/office/drawing/2014/main" id="{D4E53142-598E-04AE-CBFF-C4F50419792B}"/>
                  </a:ext>
                </a:extLst>
              </p:cNvPr>
              <p:cNvGrpSpPr/>
              <p:nvPr/>
            </p:nvGrpSpPr>
            <p:grpSpPr>
              <a:xfrm flipH="1">
                <a:off x="3171524" y="1838347"/>
                <a:ext cx="1362561" cy="3256572"/>
                <a:chOff x="1855443" y="1841352"/>
                <a:chExt cx="1362561" cy="3256572"/>
              </a:xfrm>
            </p:grpSpPr>
            <p:cxnSp>
              <p:nvCxnSpPr>
                <p:cNvPr id="27" name="Straight Connector 26">
                  <a:extLst>
                    <a:ext uri="{FF2B5EF4-FFF2-40B4-BE49-F238E27FC236}">
                      <a16:creationId xmlns:a16="http://schemas.microsoft.com/office/drawing/2014/main" id="{D3888882-5C6A-BC87-D09B-585AECF82097}"/>
                    </a:ext>
                  </a:extLst>
                </p:cNvPr>
                <p:cNvCxnSpPr>
                  <a:cxnSpLocks/>
                  <a:stCxn id="58" idx="0"/>
                  <a:endCxn id="58" idx="0"/>
                </p:cNvCxnSpPr>
                <p:nvPr/>
              </p:nvCxnSpPr>
              <p:spPr bwMode="auto">
                <a:xfrm>
                  <a:off x="2221406" y="2760127"/>
                  <a:ext cx="0" cy="0"/>
                </a:xfrm>
                <a:prstGeom prst="line">
                  <a:avLst/>
                </a:prstGeom>
                <a:noFill/>
                <a:ln w="28575" cap="flat" cmpd="sng" algn="ctr">
                  <a:solidFill>
                    <a:schemeClr val="bg1"/>
                  </a:solidFill>
                  <a:prstDash val="solid"/>
                  <a:round/>
                  <a:headEnd type="none" w="med" len="med"/>
                  <a:tailEnd type="none" w="med" len="med"/>
                </a:ln>
                <a:effectLst/>
              </p:spPr>
            </p:cxnSp>
            <p:grpSp>
              <p:nvGrpSpPr>
                <p:cNvPr id="28" name="Group 27">
                  <a:extLst>
                    <a:ext uri="{FF2B5EF4-FFF2-40B4-BE49-F238E27FC236}">
                      <a16:creationId xmlns:a16="http://schemas.microsoft.com/office/drawing/2014/main" id="{74BAFB0B-5032-E22A-FF8A-2D962B84342C}"/>
                    </a:ext>
                  </a:extLst>
                </p:cNvPr>
                <p:cNvGrpSpPr/>
                <p:nvPr/>
              </p:nvGrpSpPr>
              <p:grpSpPr>
                <a:xfrm>
                  <a:off x="1855443" y="1841352"/>
                  <a:ext cx="980824" cy="1509368"/>
                  <a:chOff x="1855443" y="1841352"/>
                  <a:chExt cx="980824" cy="1509368"/>
                </a:xfrm>
              </p:grpSpPr>
              <p:grpSp>
                <p:nvGrpSpPr>
                  <p:cNvPr id="51" name="Group 50">
                    <a:extLst>
                      <a:ext uri="{FF2B5EF4-FFF2-40B4-BE49-F238E27FC236}">
                        <a16:creationId xmlns:a16="http://schemas.microsoft.com/office/drawing/2014/main" id="{50478A90-0EF3-7900-3D7E-93737C061149}"/>
                      </a:ext>
                    </a:extLst>
                  </p:cNvPr>
                  <p:cNvGrpSpPr/>
                  <p:nvPr/>
                </p:nvGrpSpPr>
                <p:grpSpPr>
                  <a:xfrm>
                    <a:off x="1855443" y="2077027"/>
                    <a:ext cx="670256" cy="1273693"/>
                    <a:chOff x="1855443" y="2077027"/>
                    <a:chExt cx="670256" cy="1273693"/>
                  </a:xfrm>
                </p:grpSpPr>
                <p:sp>
                  <p:nvSpPr>
                    <p:cNvPr id="56" name="Freeform 413">
                      <a:extLst>
                        <a:ext uri="{FF2B5EF4-FFF2-40B4-BE49-F238E27FC236}">
                          <a16:creationId xmlns:a16="http://schemas.microsoft.com/office/drawing/2014/main" id="{923A5707-8644-401F-88AF-68486787819C}"/>
                        </a:ext>
                      </a:extLst>
                    </p:cNvPr>
                    <p:cNvSpPr/>
                    <p:nvPr/>
                  </p:nvSpPr>
                  <p:spPr bwMode="auto">
                    <a:xfrm>
                      <a:off x="2152650" y="2663825"/>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 name="Rectangle 56">
                      <a:extLst>
                        <a:ext uri="{FF2B5EF4-FFF2-40B4-BE49-F238E27FC236}">
                          <a16:creationId xmlns:a16="http://schemas.microsoft.com/office/drawing/2014/main" id="{3307E970-6E59-3AA8-220B-C256ED5F5F96}"/>
                        </a:ext>
                      </a:extLst>
                    </p:cNvPr>
                    <p:cNvSpPr/>
                    <p:nvPr/>
                  </p:nvSpPr>
                  <p:spPr bwMode="auto">
                    <a:xfrm rot="19234387">
                      <a:off x="1855443" y="2077027"/>
                      <a:ext cx="177800" cy="66641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 name="Rectangle 57">
                      <a:extLst>
                        <a:ext uri="{FF2B5EF4-FFF2-40B4-BE49-F238E27FC236}">
                          <a16:creationId xmlns:a16="http://schemas.microsoft.com/office/drawing/2014/main" id="{5AFA007B-C558-C3A4-592E-AE1ABDFA9CC8}"/>
                        </a:ext>
                      </a:extLst>
                    </p:cNvPr>
                    <p:cNvSpPr/>
                    <p:nvPr/>
                  </p:nvSpPr>
                  <p:spPr bwMode="auto">
                    <a:xfrm rot="19234387">
                      <a:off x="2340350" y="2684301"/>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52" name="Group 51">
                    <a:extLst>
                      <a:ext uri="{FF2B5EF4-FFF2-40B4-BE49-F238E27FC236}">
                        <a16:creationId xmlns:a16="http://schemas.microsoft.com/office/drawing/2014/main" id="{1BA0AC69-7E27-0554-39D2-C31769CC1160}"/>
                      </a:ext>
                    </a:extLst>
                  </p:cNvPr>
                  <p:cNvGrpSpPr/>
                  <p:nvPr/>
                </p:nvGrpSpPr>
                <p:grpSpPr>
                  <a:xfrm>
                    <a:off x="2166011" y="1841352"/>
                    <a:ext cx="670256" cy="1273693"/>
                    <a:chOff x="1855443" y="2077027"/>
                    <a:chExt cx="670256" cy="1273693"/>
                  </a:xfrm>
                </p:grpSpPr>
                <p:sp>
                  <p:nvSpPr>
                    <p:cNvPr id="53" name="Freeform 410">
                      <a:extLst>
                        <a:ext uri="{FF2B5EF4-FFF2-40B4-BE49-F238E27FC236}">
                          <a16:creationId xmlns:a16="http://schemas.microsoft.com/office/drawing/2014/main" id="{4A935BCB-2579-ED14-D639-6A55EF22979C}"/>
                        </a:ext>
                      </a:extLst>
                    </p:cNvPr>
                    <p:cNvSpPr/>
                    <p:nvPr/>
                  </p:nvSpPr>
                  <p:spPr bwMode="auto">
                    <a:xfrm>
                      <a:off x="2152650" y="2663825"/>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 name="Rectangle 53">
                      <a:extLst>
                        <a:ext uri="{FF2B5EF4-FFF2-40B4-BE49-F238E27FC236}">
                          <a16:creationId xmlns:a16="http://schemas.microsoft.com/office/drawing/2014/main" id="{7FA85D12-0A75-2D62-78C1-DE3C4138C448}"/>
                        </a:ext>
                      </a:extLst>
                    </p:cNvPr>
                    <p:cNvSpPr/>
                    <p:nvPr/>
                  </p:nvSpPr>
                  <p:spPr bwMode="auto">
                    <a:xfrm rot="19234387">
                      <a:off x="1855443" y="2077027"/>
                      <a:ext cx="177800" cy="66641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 name="Rectangle 54">
                      <a:extLst>
                        <a:ext uri="{FF2B5EF4-FFF2-40B4-BE49-F238E27FC236}">
                          <a16:creationId xmlns:a16="http://schemas.microsoft.com/office/drawing/2014/main" id="{DEF6EEA5-9B57-BAD8-AC3B-3CA3B0FEB7E3}"/>
                        </a:ext>
                      </a:extLst>
                    </p:cNvPr>
                    <p:cNvSpPr/>
                    <p:nvPr/>
                  </p:nvSpPr>
                  <p:spPr bwMode="auto">
                    <a:xfrm rot="19234387">
                      <a:off x="2340350" y="2684301"/>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sp>
              <p:nvSpPr>
                <p:cNvPr id="29" name="Rectangle 28">
                  <a:extLst>
                    <a:ext uri="{FF2B5EF4-FFF2-40B4-BE49-F238E27FC236}">
                      <a16:creationId xmlns:a16="http://schemas.microsoft.com/office/drawing/2014/main" id="{B3F52603-03FB-0638-38B2-AD6AC2359701}"/>
                    </a:ext>
                  </a:extLst>
                </p:cNvPr>
                <p:cNvSpPr/>
                <p:nvPr/>
              </p:nvSpPr>
              <p:spPr bwMode="auto">
                <a:xfrm rot="19259610">
                  <a:off x="2544266" y="3168722"/>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 name="Rectangle 29">
                  <a:extLst>
                    <a:ext uri="{FF2B5EF4-FFF2-40B4-BE49-F238E27FC236}">
                      <a16:creationId xmlns:a16="http://schemas.microsoft.com/office/drawing/2014/main" id="{AC98FA57-2A4B-F898-C638-177778359644}"/>
                    </a:ext>
                  </a:extLst>
                </p:cNvPr>
                <p:cNvSpPr/>
                <p:nvPr/>
              </p:nvSpPr>
              <p:spPr bwMode="auto">
                <a:xfrm rot="19259610">
                  <a:off x="2850566" y="2927337"/>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 name="Freeform 388">
                  <a:extLst>
                    <a:ext uri="{FF2B5EF4-FFF2-40B4-BE49-F238E27FC236}">
                      <a16:creationId xmlns:a16="http://schemas.microsoft.com/office/drawing/2014/main" id="{EE41B8E6-3802-1784-BB80-CFE4E7AE21FE}"/>
                    </a:ext>
                  </a:extLst>
                </p:cNvPr>
                <p:cNvSpPr/>
                <p:nvPr/>
              </p:nvSpPr>
              <p:spPr bwMode="auto">
                <a:xfrm>
                  <a:off x="2946401" y="3038475"/>
                  <a:ext cx="58002" cy="622300"/>
                </a:xfrm>
                <a:custGeom>
                  <a:avLst/>
                  <a:gdLst>
                    <a:gd name="connsiteX0" fmla="*/ 0 w 73025"/>
                    <a:gd name="connsiteY0" fmla="*/ 0 h 622300"/>
                    <a:gd name="connsiteX1" fmla="*/ 53975 w 73025"/>
                    <a:gd name="connsiteY1" fmla="*/ 127000 h 622300"/>
                    <a:gd name="connsiteX2" fmla="*/ 73025 w 73025"/>
                    <a:gd name="connsiteY2" fmla="*/ 622300 h 622300"/>
                    <a:gd name="connsiteX0" fmla="*/ 0 w 73025"/>
                    <a:gd name="connsiteY0" fmla="*/ 0 h 622300"/>
                    <a:gd name="connsiteX1" fmla="*/ 53975 w 73025"/>
                    <a:gd name="connsiteY1" fmla="*/ 139700 h 622300"/>
                    <a:gd name="connsiteX2" fmla="*/ 73025 w 73025"/>
                    <a:gd name="connsiteY2" fmla="*/ 622300 h 622300"/>
                    <a:gd name="connsiteX0" fmla="*/ 0 w 73025"/>
                    <a:gd name="connsiteY0" fmla="*/ 0 h 622300"/>
                    <a:gd name="connsiteX1" fmla="*/ 53975 w 73025"/>
                    <a:gd name="connsiteY1" fmla="*/ 139700 h 622300"/>
                    <a:gd name="connsiteX2" fmla="*/ 73025 w 73025"/>
                    <a:gd name="connsiteY2" fmla="*/ 622300 h 622300"/>
                  </a:gdLst>
                  <a:ahLst/>
                  <a:cxnLst>
                    <a:cxn ang="0">
                      <a:pos x="connsiteX0" y="connsiteY0"/>
                    </a:cxn>
                    <a:cxn ang="0">
                      <a:pos x="connsiteX1" y="connsiteY1"/>
                    </a:cxn>
                    <a:cxn ang="0">
                      <a:pos x="connsiteX2" y="connsiteY2"/>
                    </a:cxn>
                  </a:cxnLst>
                  <a:rect l="l" t="t" r="r" b="b"/>
                  <a:pathLst>
                    <a:path w="73025" h="622300">
                      <a:moveTo>
                        <a:pt x="0" y="0"/>
                      </a:moveTo>
                      <a:cubicBezTo>
                        <a:pt x="17992" y="46567"/>
                        <a:pt x="42333" y="74083"/>
                        <a:pt x="53975" y="139700"/>
                      </a:cubicBezTo>
                      <a:lnTo>
                        <a:pt x="73025" y="6223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2" name="Group 31">
                  <a:extLst>
                    <a:ext uri="{FF2B5EF4-FFF2-40B4-BE49-F238E27FC236}">
                      <a16:creationId xmlns:a16="http://schemas.microsoft.com/office/drawing/2014/main" id="{67C05AC1-1FBC-33EE-B2AC-3EE0AA421E91}"/>
                    </a:ext>
                  </a:extLst>
                </p:cNvPr>
                <p:cNvGrpSpPr/>
                <p:nvPr/>
              </p:nvGrpSpPr>
              <p:grpSpPr>
                <a:xfrm>
                  <a:off x="2276940" y="3234086"/>
                  <a:ext cx="234361" cy="206189"/>
                  <a:chOff x="2276940" y="3234086"/>
                  <a:chExt cx="234361" cy="206189"/>
                </a:xfrm>
              </p:grpSpPr>
              <p:sp>
                <p:nvSpPr>
                  <p:cNvPr id="49" name="32-Point Star 406">
                    <a:extLst>
                      <a:ext uri="{FF2B5EF4-FFF2-40B4-BE49-F238E27FC236}">
                        <a16:creationId xmlns:a16="http://schemas.microsoft.com/office/drawing/2014/main" id="{4C1E2E37-ADD8-B393-9BBF-8D84A73A9427}"/>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 name="Freeform 407">
                    <a:extLst>
                      <a:ext uri="{FF2B5EF4-FFF2-40B4-BE49-F238E27FC236}">
                        <a16:creationId xmlns:a16="http://schemas.microsoft.com/office/drawing/2014/main" id="{7CBE2DA0-42B5-9A93-172C-4B3CE13BBA46}"/>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3" name="Group 32">
                  <a:extLst>
                    <a:ext uri="{FF2B5EF4-FFF2-40B4-BE49-F238E27FC236}">
                      <a16:creationId xmlns:a16="http://schemas.microsoft.com/office/drawing/2014/main" id="{7E8DA7A8-05C4-9812-490E-0022BDC5B44D}"/>
                    </a:ext>
                  </a:extLst>
                </p:cNvPr>
                <p:cNvGrpSpPr/>
                <p:nvPr/>
              </p:nvGrpSpPr>
              <p:grpSpPr>
                <a:xfrm rot="11434668">
                  <a:off x="2957835" y="2702255"/>
                  <a:ext cx="234361" cy="206189"/>
                  <a:chOff x="2276940" y="3234086"/>
                  <a:chExt cx="234361" cy="206189"/>
                </a:xfrm>
              </p:grpSpPr>
              <p:sp>
                <p:nvSpPr>
                  <p:cNvPr id="47" name="32-Point Star 404">
                    <a:extLst>
                      <a:ext uri="{FF2B5EF4-FFF2-40B4-BE49-F238E27FC236}">
                        <a16:creationId xmlns:a16="http://schemas.microsoft.com/office/drawing/2014/main" id="{8E225D45-F98A-9C20-8B8A-5BC338458EEC}"/>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 name="Freeform 405">
                    <a:extLst>
                      <a:ext uri="{FF2B5EF4-FFF2-40B4-BE49-F238E27FC236}">
                        <a16:creationId xmlns:a16="http://schemas.microsoft.com/office/drawing/2014/main" id="{EBA0918A-BE7D-5AD7-C2EB-2D30B24B8BB0}"/>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4" name="Group 33">
                  <a:extLst>
                    <a:ext uri="{FF2B5EF4-FFF2-40B4-BE49-F238E27FC236}">
                      <a16:creationId xmlns:a16="http://schemas.microsoft.com/office/drawing/2014/main" id="{ADB17895-FAD0-6B56-870F-7465121FD443}"/>
                    </a:ext>
                  </a:extLst>
                </p:cNvPr>
                <p:cNvGrpSpPr/>
                <p:nvPr/>
              </p:nvGrpSpPr>
              <p:grpSpPr>
                <a:xfrm rot="9457758">
                  <a:off x="2983643" y="3067376"/>
                  <a:ext cx="234361" cy="206189"/>
                  <a:chOff x="2276940" y="3234086"/>
                  <a:chExt cx="234361" cy="206189"/>
                </a:xfrm>
              </p:grpSpPr>
              <p:sp>
                <p:nvSpPr>
                  <p:cNvPr id="45" name="32-Point Star 402">
                    <a:extLst>
                      <a:ext uri="{FF2B5EF4-FFF2-40B4-BE49-F238E27FC236}">
                        <a16:creationId xmlns:a16="http://schemas.microsoft.com/office/drawing/2014/main" id="{862D7645-3991-1734-5A39-774D825E29CD}"/>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 name="Freeform 403">
                    <a:extLst>
                      <a:ext uri="{FF2B5EF4-FFF2-40B4-BE49-F238E27FC236}">
                        <a16:creationId xmlns:a16="http://schemas.microsoft.com/office/drawing/2014/main" id="{6E0C8C7A-FB94-538D-5B9E-89876B04048C}"/>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5" name="Group 34">
                  <a:extLst>
                    <a:ext uri="{FF2B5EF4-FFF2-40B4-BE49-F238E27FC236}">
                      <a16:creationId xmlns:a16="http://schemas.microsoft.com/office/drawing/2014/main" id="{D7899372-95D1-FE0A-537B-F42E6D71F6E5}"/>
                    </a:ext>
                  </a:extLst>
                </p:cNvPr>
                <p:cNvGrpSpPr/>
                <p:nvPr/>
              </p:nvGrpSpPr>
              <p:grpSpPr>
                <a:xfrm>
                  <a:off x="2924108" y="3652262"/>
                  <a:ext cx="200854" cy="1445662"/>
                  <a:chOff x="2924108" y="3652262"/>
                  <a:chExt cx="200854" cy="1445662"/>
                </a:xfrm>
              </p:grpSpPr>
              <p:sp>
                <p:nvSpPr>
                  <p:cNvPr id="42" name="Freeform 399">
                    <a:extLst>
                      <a:ext uri="{FF2B5EF4-FFF2-40B4-BE49-F238E27FC236}">
                        <a16:creationId xmlns:a16="http://schemas.microsoft.com/office/drawing/2014/main" id="{DBD93341-F967-FB1D-9BAC-83DAF0FBC64A}"/>
                      </a:ext>
                    </a:extLst>
                  </p:cNvPr>
                  <p:cNvSpPr/>
                  <p:nvPr/>
                </p:nvSpPr>
                <p:spPr bwMode="auto">
                  <a:xfrm rot="19185518" flipH="1">
                    <a:off x="2978605" y="4327979"/>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 name="Rectangle 42">
                    <a:extLst>
                      <a:ext uri="{FF2B5EF4-FFF2-40B4-BE49-F238E27FC236}">
                        <a16:creationId xmlns:a16="http://schemas.microsoft.com/office/drawing/2014/main" id="{63E9C36A-29FB-20ED-11A9-8475A5CF708B}"/>
                      </a:ext>
                    </a:extLst>
                  </p:cNvPr>
                  <p:cNvSpPr/>
                  <p:nvPr/>
                </p:nvSpPr>
                <p:spPr bwMode="auto">
                  <a:xfrm rot="21551131" flipH="1">
                    <a:off x="2924108" y="3652262"/>
                    <a:ext cx="177800"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 name="Rectangle 43">
                    <a:extLst>
                      <a:ext uri="{FF2B5EF4-FFF2-40B4-BE49-F238E27FC236}">
                        <a16:creationId xmlns:a16="http://schemas.microsoft.com/office/drawing/2014/main" id="{487860B6-09AA-4ACE-068D-134B7E4DD9AC}"/>
                      </a:ext>
                    </a:extLst>
                  </p:cNvPr>
                  <p:cNvSpPr/>
                  <p:nvPr/>
                </p:nvSpPr>
                <p:spPr bwMode="auto">
                  <a:xfrm rot="21551131" flipH="1">
                    <a:off x="2939613" y="4431505"/>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6" name="Group 35">
                  <a:extLst>
                    <a:ext uri="{FF2B5EF4-FFF2-40B4-BE49-F238E27FC236}">
                      <a16:creationId xmlns:a16="http://schemas.microsoft.com/office/drawing/2014/main" id="{B722D781-FE8B-C250-37E9-50583EA11A72}"/>
                    </a:ext>
                  </a:extLst>
                </p:cNvPr>
                <p:cNvGrpSpPr/>
                <p:nvPr/>
              </p:nvGrpSpPr>
              <p:grpSpPr>
                <a:xfrm>
                  <a:off x="2705083" y="3466633"/>
                  <a:ext cx="276673" cy="218374"/>
                  <a:chOff x="2705083" y="3466633"/>
                  <a:chExt cx="276673" cy="218374"/>
                </a:xfrm>
              </p:grpSpPr>
              <p:sp>
                <p:nvSpPr>
                  <p:cNvPr id="40" name="32-Point Star 397">
                    <a:extLst>
                      <a:ext uri="{FF2B5EF4-FFF2-40B4-BE49-F238E27FC236}">
                        <a16:creationId xmlns:a16="http://schemas.microsoft.com/office/drawing/2014/main" id="{AB26CAF0-8F31-D36F-A35B-7826F605173B}"/>
                      </a:ext>
                    </a:extLst>
                  </p:cNvPr>
                  <p:cNvSpPr/>
                  <p:nvPr/>
                </p:nvSpPr>
                <p:spPr bwMode="auto">
                  <a:xfrm>
                    <a:off x="2705083" y="3507872"/>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 name="Freeform 398">
                    <a:extLst>
                      <a:ext uri="{FF2B5EF4-FFF2-40B4-BE49-F238E27FC236}">
                        <a16:creationId xmlns:a16="http://schemas.microsoft.com/office/drawing/2014/main" id="{9B7BE41C-51FF-0AB7-0676-79E8EB829513}"/>
                      </a:ext>
                    </a:extLst>
                  </p:cNvPr>
                  <p:cNvSpPr/>
                  <p:nvPr/>
                </p:nvSpPr>
                <p:spPr bwMode="auto">
                  <a:xfrm>
                    <a:off x="2861671" y="3466633"/>
                    <a:ext cx="120085" cy="96986"/>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7" name="Group 36">
                  <a:extLst>
                    <a:ext uri="{FF2B5EF4-FFF2-40B4-BE49-F238E27FC236}">
                      <a16:creationId xmlns:a16="http://schemas.microsoft.com/office/drawing/2014/main" id="{EBE701AF-31FE-ADC9-AD61-1AF2A2D2D8D3}"/>
                    </a:ext>
                  </a:extLst>
                </p:cNvPr>
                <p:cNvGrpSpPr/>
                <p:nvPr/>
              </p:nvGrpSpPr>
              <p:grpSpPr>
                <a:xfrm>
                  <a:off x="2954774" y="3289028"/>
                  <a:ext cx="92401" cy="234205"/>
                  <a:chOff x="2954774" y="3289028"/>
                  <a:chExt cx="92401" cy="234205"/>
                </a:xfrm>
              </p:grpSpPr>
              <p:sp>
                <p:nvSpPr>
                  <p:cNvPr id="38" name="Rectangle 37">
                    <a:extLst>
                      <a:ext uri="{FF2B5EF4-FFF2-40B4-BE49-F238E27FC236}">
                        <a16:creationId xmlns:a16="http://schemas.microsoft.com/office/drawing/2014/main" id="{734D91CA-5B9B-17E0-1933-14D842EC2EF7}"/>
                      </a:ext>
                    </a:extLst>
                  </p:cNvPr>
                  <p:cNvSpPr/>
                  <p:nvPr/>
                </p:nvSpPr>
                <p:spPr bwMode="auto">
                  <a:xfrm>
                    <a:off x="2954774" y="3289028"/>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 name="Rectangle 38">
                    <a:extLst>
                      <a:ext uri="{FF2B5EF4-FFF2-40B4-BE49-F238E27FC236}">
                        <a16:creationId xmlns:a16="http://schemas.microsoft.com/office/drawing/2014/main" id="{56653470-CC5C-BE5A-81DC-BD8F7EF334CB}"/>
                      </a:ext>
                    </a:extLst>
                  </p:cNvPr>
                  <p:cNvSpPr/>
                  <p:nvPr/>
                </p:nvSpPr>
                <p:spPr bwMode="auto">
                  <a:xfrm>
                    <a:off x="2954774" y="3432809"/>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grpSp>
          <p:nvGrpSpPr>
            <p:cNvPr id="22" name="Group 21">
              <a:extLst>
                <a:ext uri="{FF2B5EF4-FFF2-40B4-BE49-F238E27FC236}">
                  <a16:creationId xmlns:a16="http://schemas.microsoft.com/office/drawing/2014/main" id="{F6654654-9597-EF9E-E334-3F6DBEF81E90}"/>
                </a:ext>
              </a:extLst>
            </p:cNvPr>
            <p:cNvGrpSpPr/>
            <p:nvPr/>
          </p:nvGrpSpPr>
          <p:grpSpPr>
            <a:xfrm>
              <a:off x="7765448" y="3344827"/>
              <a:ext cx="813480" cy="466065"/>
              <a:chOff x="3634151" y="2942651"/>
              <a:chExt cx="1101539" cy="631102"/>
            </a:xfrm>
          </p:grpSpPr>
          <p:sp>
            <p:nvSpPr>
              <p:cNvPr id="23" name="Freeform 355">
                <a:extLst>
                  <a:ext uri="{FF2B5EF4-FFF2-40B4-BE49-F238E27FC236}">
                    <a16:creationId xmlns:a16="http://schemas.microsoft.com/office/drawing/2014/main" id="{7DD953A2-CBB6-C5BC-59F9-0EEB321960E4}"/>
                  </a:ext>
                </a:extLst>
              </p:cNvPr>
              <p:cNvSpPr/>
              <p:nvPr/>
            </p:nvSpPr>
            <p:spPr bwMode="auto">
              <a:xfrm rot="10800000">
                <a:off x="4278490" y="3234689"/>
                <a:ext cx="457200" cy="48171"/>
              </a:xfrm>
              <a:custGeom>
                <a:avLst/>
                <a:gdLst>
                  <a:gd name="connsiteX0" fmla="*/ 0 w 685800"/>
                  <a:gd name="connsiteY0" fmla="*/ 0 h 0"/>
                  <a:gd name="connsiteX1" fmla="*/ 685800 w 685800"/>
                  <a:gd name="connsiteY1" fmla="*/ 0 h 0"/>
                </a:gdLst>
                <a:ahLst/>
                <a:cxnLst>
                  <a:cxn ang="0">
                    <a:pos x="connsiteX0" y="connsiteY0"/>
                  </a:cxn>
                  <a:cxn ang="0">
                    <a:pos x="connsiteX1" y="connsiteY1"/>
                  </a:cxn>
                </a:cxnLst>
                <a:rect l="l" t="t" r="r" b="b"/>
                <a:pathLst>
                  <a:path w="685800">
                    <a:moveTo>
                      <a:pt x="0" y="0"/>
                    </a:moveTo>
                    <a:lnTo>
                      <a:pt x="685800" y="0"/>
                    </a:lnTo>
                  </a:path>
                </a:pathLst>
              </a:custGeom>
              <a:noFill/>
              <a:ln w="28575">
                <a:solidFill>
                  <a:schemeClr val="tx1"/>
                </a:solidFill>
                <a:miter lim="800000"/>
                <a:headEnd type="triangle"/>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4" name="Oval 23">
                <a:extLst>
                  <a:ext uri="{FF2B5EF4-FFF2-40B4-BE49-F238E27FC236}">
                    <a16:creationId xmlns:a16="http://schemas.microsoft.com/office/drawing/2014/main" id="{C93991E9-D754-57FF-8E49-24724BCD7A79}"/>
                  </a:ext>
                </a:extLst>
              </p:cNvPr>
              <p:cNvSpPr/>
              <p:nvPr/>
            </p:nvSpPr>
            <p:spPr bwMode="auto">
              <a:xfrm>
                <a:off x="3634151" y="2942651"/>
                <a:ext cx="631102" cy="631102"/>
              </a:xfrm>
              <a:prstGeom prst="ellipse">
                <a:avLst/>
              </a:prstGeom>
              <a:noFill/>
              <a:ln w="28575">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6484" name="TextBox 6483">
              <a:extLst>
                <a:ext uri="{FF2B5EF4-FFF2-40B4-BE49-F238E27FC236}">
                  <a16:creationId xmlns:a16="http://schemas.microsoft.com/office/drawing/2014/main" id="{0B99D828-37DD-5CE4-372E-7AA63980972A}"/>
                </a:ext>
              </a:extLst>
            </p:cNvPr>
            <p:cNvSpPr txBox="1"/>
            <p:nvPr/>
          </p:nvSpPr>
          <p:spPr>
            <a:xfrm>
              <a:off x="6055569" y="1828801"/>
              <a:ext cx="2817845" cy="634482"/>
            </a:xfrm>
            <a:prstGeom prst="rect">
              <a:avLst/>
            </a:prstGeom>
          </p:spPr>
          <p:txBody>
            <a:bodyPr vert="horz" wrap="square" lIns="0" tIns="0" rIns="0" bIns="0" rtlCol="0">
              <a:noAutofit/>
            </a:bodyPr>
            <a:lstStyle/>
            <a:p>
              <a:pPr algn="ctr"/>
              <a:r>
                <a:rPr lang="en-US" sz="1400" b="1" dirty="0"/>
                <a:t>Humanized anti-HER2 IgG1 mAb with same AA </a:t>
              </a:r>
              <a:br>
                <a:rPr lang="en-US" sz="1400" b="1" dirty="0"/>
              </a:br>
              <a:r>
                <a:rPr lang="en-US" sz="1400" b="1" dirty="0"/>
                <a:t>sequence as trastuzumab</a:t>
              </a:r>
            </a:p>
          </p:txBody>
        </p:sp>
        <p:sp>
          <p:nvSpPr>
            <p:cNvPr id="6485" name="TextBox 6484">
              <a:extLst>
                <a:ext uri="{FF2B5EF4-FFF2-40B4-BE49-F238E27FC236}">
                  <a16:creationId xmlns:a16="http://schemas.microsoft.com/office/drawing/2014/main" id="{3C16B683-EFF0-274A-FB27-344470EB47E1}"/>
                </a:ext>
              </a:extLst>
            </p:cNvPr>
            <p:cNvSpPr txBox="1"/>
            <p:nvPr/>
          </p:nvSpPr>
          <p:spPr>
            <a:xfrm>
              <a:off x="8923178" y="2688771"/>
              <a:ext cx="2600131" cy="437632"/>
            </a:xfrm>
            <a:prstGeom prst="rect">
              <a:avLst/>
            </a:prstGeom>
          </p:spPr>
          <p:txBody>
            <a:bodyPr vert="horz" wrap="square" lIns="0" tIns="0" rIns="0" bIns="0" rtlCol="0">
              <a:noAutofit/>
            </a:bodyPr>
            <a:lstStyle/>
            <a:p>
              <a:pPr algn="ctr"/>
              <a:r>
                <a:rPr lang="en-US" sz="1400" b="1" dirty="0"/>
                <a:t>Tetrapeptide-based cleavable linker</a:t>
              </a:r>
            </a:p>
          </p:txBody>
        </p:sp>
        <p:sp>
          <p:nvSpPr>
            <p:cNvPr id="6486" name="TextBox 6485">
              <a:extLst>
                <a:ext uri="{FF2B5EF4-FFF2-40B4-BE49-F238E27FC236}">
                  <a16:creationId xmlns:a16="http://schemas.microsoft.com/office/drawing/2014/main" id="{7A705DC8-F5FD-F48D-3F7D-E934E222305F}"/>
                </a:ext>
              </a:extLst>
            </p:cNvPr>
            <p:cNvSpPr txBox="1"/>
            <p:nvPr/>
          </p:nvSpPr>
          <p:spPr>
            <a:xfrm>
              <a:off x="7574872" y="4820265"/>
              <a:ext cx="2752531" cy="689559"/>
            </a:xfrm>
            <a:prstGeom prst="rect">
              <a:avLst/>
            </a:prstGeom>
          </p:spPr>
          <p:txBody>
            <a:bodyPr vert="horz" wrap="square" lIns="0" tIns="0" rIns="0" bIns="0" rtlCol="0">
              <a:noAutofit/>
            </a:bodyPr>
            <a:lstStyle/>
            <a:p>
              <a:pPr algn="ctr"/>
              <a:r>
                <a:rPr lang="en-US" sz="1400" b="1" dirty="0"/>
                <a:t>Topoisomerase I inhibitor (DXd) payload</a:t>
              </a:r>
              <a:br>
                <a:rPr lang="en-US" sz="1400" b="1" dirty="0"/>
              </a:br>
              <a:r>
                <a:rPr lang="en-US" sz="1400" dirty="0"/>
                <a:t>(an exatecan derivative)</a:t>
              </a:r>
            </a:p>
          </p:txBody>
        </p:sp>
        <p:sp>
          <p:nvSpPr>
            <p:cNvPr id="6488" name="TextBox 6487">
              <a:extLst>
                <a:ext uri="{FF2B5EF4-FFF2-40B4-BE49-F238E27FC236}">
                  <a16:creationId xmlns:a16="http://schemas.microsoft.com/office/drawing/2014/main" id="{22024FD7-35F2-C907-CD62-4DFB8E5951E5}"/>
                </a:ext>
              </a:extLst>
            </p:cNvPr>
            <p:cNvSpPr txBox="1"/>
            <p:nvPr/>
          </p:nvSpPr>
          <p:spPr>
            <a:xfrm>
              <a:off x="7794173" y="5838307"/>
              <a:ext cx="3915747" cy="257694"/>
            </a:xfrm>
            <a:prstGeom prst="rect">
              <a:avLst/>
            </a:prstGeom>
          </p:spPr>
          <p:txBody>
            <a:bodyPr vert="horz" wrap="square" lIns="0" tIns="0" rIns="0" bIns="0" rtlCol="0">
              <a:noAutofit/>
            </a:bodyPr>
            <a:lstStyle/>
            <a:p>
              <a:pPr algn="ctr"/>
              <a:r>
                <a:rPr lang="en-US" sz="1400" b="1" dirty="0"/>
                <a:t>Deruxtecan</a:t>
              </a:r>
              <a:endParaRPr lang="en-US" sz="1400" dirty="0"/>
            </a:p>
          </p:txBody>
        </p:sp>
        <p:sp>
          <p:nvSpPr>
            <p:cNvPr id="6489" name="Right Brace 6488">
              <a:extLst>
                <a:ext uri="{FF2B5EF4-FFF2-40B4-BE49-F238E27FC236}">
                  <a16:creationId xmlns:a16="http://schemas.microsoft.com/office/drawing/2014/main" id="{BEBC1E4A-FA69-E6A9-408C-9C8C2FD02D51}"/>
                </a:ext>
              </a:extLst>
            </p:cNvPr>
            <p:cNvSpPr/>
            <p:nvPr/>
          </p:nvSpPr>
          <p:spPr>
            <a:xfrm rot="5400000">
              <a:off x="9563881" y="3427450"/>
              <a:ext cx="382554" cy="4376055"/>
            </a:xfrm>
            <a:prstGeom prst="rightBrace">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490" name="Rectangle 6489">
              <a:extLst>
                <a:ext uri="{FF2B5EF4-FFF2-40B4-BE49-F238E27FC236}">
                  <a16:creationId xmlns:a16="http://schemas.microsoft.com/office/drawing/2014/main" id="{56C81FF6-61D1-4589-F596-371307841B2C}"/>
                </a:ext>
              </a:extLst>
            </p:cNvPr>
            <p:cNvSpPr/>
            <p:nvPr/>
          </p:nvSpPr>
          <p:spPr bwMode="auto">
            <a:xfrm rot="1716704" flipH="1">
              <a:off x="10796130" y="3499043"/>
              <a:ext cx="64230" cy="230194"/>
            </a:xfrm>
            <a:prstGeom prst="rect">
              <a:avLst/>
            </a:prstGeom>
            <a:solidFill>
              <a:srgbClr val="E04507">
                <a:alpha val="69804"/>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pic>
          <p:nvPicPr>
            <p:cNvPr id="6492" name="Graphic 6491" descr="Scissors with solid fill">
              <a:extLst>
                <a:ext uri="{FF2B5EF4-FFF2-40B4-BE49-F238E27FC236}">
                  <a16:creationId xmlns:a16="http://schemas.microsoft.com/office/drawing/2014/main" id="{9671AE4A-5745-E112-41C1-312E6A0C9E5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040623">
              <a:off x="10528043" y="3718249"/>
              <a:ext cx="323461" cy="323461"/>
            </a:xfrm>
            <a:prstGeom prst="rect">
              <a:avLst/>
            </a:prstGeom>
          </p:spPr>
        </p:pic>
        <p:grpSp>
          <p:nvGrpSpPr>
            <p:cNvPr id="6553" name="Group 6552">
              <a:extLst>
                <a:ext uri="{FF2B5EF4-FFF2-40B4-BE49-F238E27FC236}">
                  <a16:creationId xmlns:a16="http://schemas.microsoft.com/office/drawing/2014/main" id="{CA57ABEE-99DF-2B23-D26A-AAA0923C0B7E}"/>
                </a:ext>
              </a:extLst>
            </p:cNvPr>
            <p:cNvGrpSpPr/>
            <p:nvPr/>
          </p:nvGrpSpPr>
          <p:grpSpPr>
            <a:xfrm>
              <a:off x="10226353" y="4161682"/>
              <a:ext cx="1651519" cy="1362074"/>
              <a:chOff x="10226353" y="4044951"/>
              <a:chExt cx="1651519" cy="1362074"/>
            </a:xfrm>
          </p:grpSpPr>
          <p:sp>
            <p:nvSpPr>
              <p:cNvPr id="6493" name="Rectangle 6492">
                <a:extLst>
                  <a:ext uri="{FF2B5EF4-FFF2-40B4-BE49-F238E27FC236}">
                    <a16:creationId xmlns:a16="http://schemas.microsoft.com/office/drawing/2014/main" id="{B2E448D9-B052-FAA3-DE58-3F7007D2B3AF}"/>
                  </a:ext>
                </a:extLst>
              </p:cNvPr>
              <p:cNvSpPr/>
              <p:nvPr/>
            </p:nvSpPr>
            <p:spPr>
              <a:xfrm>
                <a:off x="10226353" y="4044951"/>
                <a:ext cx="1651519" cy="1362074"/>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94" name="Rectangle 6493">
                <a:extLst>
                  <a:ext uri="{FF2B5EF4-FFF2-40B4-BE49-F238E27FC236}">
                    <a16:creationId xmlns:a16="http://schemas.microsoft.com/office/drawing/2014/main" id="{A89EBF86-B0EE-CA0D-14AD-087889FA6E6B}"/>
                  </a:ext>
                </a:extLst>
              </p:cNvPr>
              <p:cNvSpPr/>
              <p:nvPr/>
            </p:nvSpPr>
            <p:spPr>
              <a:xfrm>
                <a:off x="11118650" y="4090538"/>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495" name="Rectangle 6494">
                <a:extLst>
                  <a:ext uri="{FF2B5EF4-FFF2-40B4-BE49-F238E27FC236}">
                    <a16:creationId xmlns:a16="http://schemas.microsoft.com/office/drawing/2014/main" id="{712CC444-8B97-58E6-362B-944DE2BF9973}"/>
                  </a:ext>
                </a:extLst>
              </p:cNvPr>
              <p:cNvSpPr/>
              <p:nvPr/>
            </p:nvSpPr>
            <p:spPr>
              <a:xfrm>
                <a:off x="11394739" y="5195438"/>
                <a:ext cx="189154"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OH</a:t>
                </a:r>
              </a:p>
            </p:txBody>
          </p:sp>
          <p:sp>
            <p:nvSpPr>
              <p:cNvPr id="6496" name="Rectangle 6495">
                <a:extLst>
                  <a:ext uri="{FF2B5EF4-FFF2-40B4-BE49-F238E27FC236}">
                    <a16:creationId xmlns:a16="http://schemas.microsoft.com/office/drawing/2014/main" id="{281CAC0F-51ED-6F14-40CC-821270C01B25}"/>
                  </a:ext>
                </a:extLst>
              </p:cNvPr>
              <p:cNvSpPr/>
              <p:nvPr/>
            </p:nvSpPr>
            <p:spPr>
              <a:xfrm>
                <a:off x="11486950" y="4557263"/>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497" name="Rectangle 6496">
                <a:extLst>
                  <a:ext uri="{FF2B5EF4-FFF2-40B4-BE49-F238E27FC236}">
                    <a16:creationId xmlns:a16="http://schemas.microsoft.com/office/drawing/2014/main" id="{2C823699-23F2-F5BD-E9FA-AD30A3A6BD43}"/>
                  </a:ext>
                </a:extLst>
              </p:cNvPr>
              <p:cNvSpPr/>
              <p:nvPr/>
            </p:nvSpPr>
            <p:spPr>
              <a:xfrm>
                <a:off x="11652050" y="4944613"/>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498" name="Rectangle 6497">
                <a:extLst>
                  <a:ext uri="{FF2B5EF4-FFF2-40B4-BE49-F238E27FC236}">
                    <a16:creationId xmlns:a16="http://schemas.microsoft.com/office/drawing/2014/main" id="{F0C42ED3-F569-5449-4F83-5668A7F4832B}"/>
                  </a:ext>
                </a:extLst>
              </p:cNvPr>
              <p:cNvSpPr/>
              <p:nvPr/>
            </p:nvSpPr>
            <p:spPr>
              <a:xfrm>
                <a:off x="11633000" y="5214488"/>
                <a:ext cx="74581" cy="113645"/>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6499" name="Rectangle 6498">
                <a:extLst>
                  <a:ext uri="{FF2B5EF4-FFF2-40B4-BE49-F238E27FC236}">
                    <a16:creationId xmlns:a16="http://schemas.microsoft.com/office/drawing/2014/main" id="{001199D8-7DC7-CD11-7E35-BE0DF21B9634}"/>
                  </a:ext>
                </a:extLst>
              </p:cNvPr>
              <p:cNvSpPr/>
              <p:nvPr/>
            </p:nvSpPr>
            <p:spPr>
              <a:xfrm>
                <a:off x="10314256" y="4811263"/>
                <a:ext cx="6412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F</a:t>
                </a:r>
              </a:p>
            </p:txBody>
          </p:sp>
          <p:sp>
            <p:nvSpPr>
              <p:cNvPr id="6500" name="Rectangle 6499">
                <a:extLst>
                  <a:ext uri="{FF2B5EF4-FFF2-40B4-BE49-F238E27FC236}">
                    <a16:creationId xmlns:a16="http://schemas.microsoft.com/office/drawing/2014/main" id="{1C8D65DA-A712-4BDC-86F6-90AA943280D4}"/>
                  </a:ext>
                </a:extLst>
              </p:cNvPr>
              <p:cNvSpPr/>
              <p:nvPr/>
            </p:nvSpPr>
            <p:spPr>
              <a:xfrm>
                <a:off x="10588289" y="4160388"/>
                <a:ext cx="189155"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lang="en-US" sz="1000" dirty="0">
                    <a:solidFill>
                      <a:srgbClr val="000000"/>
                    </a:solidFill>
                    <a:latin typeface="Poppins" pitchFamily="2" charset="77"/>
                    <a:cs typeface="Poppins" pitchFamily="2" charset="77"/>
                  </a:rPr>
                  <a:t>HO</a:t>
                </a:r>
                <a:endPar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501" name="Rectangle 6500">
                <a:extLst>
                  <a:ext uri="{FF2B5EF4-FFF2-40B4-BE49-F238E27FC236}">
                    <a16:creationId xmlns:a16="http://schemas.microsoft.com/office/drawing/2014/main" id="{5C570525-DE78-15A8-A442-95F1CC7875AF}"/>
                  </a:ext>
                </a:extLst>
              </p:cNvPr>
              <p:cNvSpPr/>
              <p:nvPr/>
            </p:nvSpPr>
            <p:spPr>
              <a:xfrm>
                <a:off x="10984424" y="4312788"/>
                <a:ext cx="177934"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lang="en-US" sz="1000" dirty="0">
                    <a:solidFill>
                      <a:srgbClr val="000000"/>
                    </a:solidFill>
                    <a:latin typeface="Poppins" pitchFamily="2" charset="77"/>
                    <a:cs typeface="Poppins" pitchFamily="2" charset="77"/>
                  </a:rPr>
                  <a:t>NH</a:t>
                </a:r>
                <a:endPar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502" name="Rectangle 6501">
                <a:extLst>
                  <a:ext uri="{FF2B5EF4-FFF2-40B4-BE49-F238E27FC236}">
                    <a16:creationId xmlns:a16="http://schemas.microsoft.com/office/drawing/2014/main" id="{D4E708D5-EADB-D3C8-F676-5FD23E50CD78}"/>
                  </a:ext>
                </a:extLst>
              </p:cNvPr>
              <p:cNvSpPr/>
              <p:nvPr/>
            </p:nvSpPr>
            <p:spPr>
              <a:xfrm>
                <a:off x="11215832" y="4652513"/>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lang="en-US" sz="1000" dirty="0">
                    <a:solidFill>
                      <a:srgbClr val="000000"/>
                    </a:solidFill>
                    <a:latin typeface="Poppins" pitchFamily="2" charset="77"/>
                    <a:cs typeface="Poppins" pitchFamily="2" charset="77"/>
                  </a:rPr>
                  <a:t>N</a:t>
                </a:r>
                <a:endPar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503" name="Rectangle 6502">
                <a:extLst>
                  <a:ext uri="{FF2B5EF4-FFF2-40B4-BE49-F238E27FC236}">
                    <a16:creationId xmlns:a16="http://schemas.microsoft.com/office/drawing/2014/main" id="{B7A8DCC2-F899-70AF-E3F3-03A3F12B26EB}"/>
                  </a:ext>
                </a:extLst>
              </p:cNvPr>
              <p:cNvSpPr/>
              <p:nvPr/>
            </p:nvSpPr>
            <p:spPr>
              <a:xfrm>
                <a:off x="10844357" y="4795388"/>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lang="en-US" sz="1000" dirty="0">
                    <a:solidFill>
                      <a:srgbClr val="000000"/>
                    </a:solidFill>
                    <a:latin typeface="Poppins" pitchFamily="2" charset="77"/>
                    <a:cs typeface="Poppins" pitchFamily="2" charset="77"/>
                  </a:rPr>
                  <a:t>N</a:t>
                </a:r>
                <a:endPar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nvGrpSpPr>
              <p:cNvPr id="6504" name="Group 6503">
                <a:extLst>
                  <a:ext uri="{FF2B5EF4-FFF2-40B4-BE49-F238E27FC236}">
                    <a16:creationId xmlns:a16="http://schemas.microsoft.com/office/drawing/2014/main" id="{6300E066-C40D-0EAA-007B-6DA3573EE35F}"/>
                  </a:ext>
                </a:extLst>
              </p:cNvPr>
              <p:cNvGrpSpPr/>
              <p:nvPr/>
            </p:nvGrpSpPr>
            <p:grpSpPr>
              <a:xfrm rot="8049192" flipV="1">
                <a:off x="11327719" y="5119413"/>
                <a:ext cx="89375" cy="69916"/>
                <a:chOff x="250471" y="5019519"/>
                <a:chExt cx="92075" cy="66624"/>
              </a:xfrm>
            </p:grpSpPr>
            <p:sp>
              <p:nvSpPr>
                <p:cNvPr id="6505" name="Freeform 219">
                  <a:extLst>
                    <a:ext uri="{FF2B5EF4-FFF2-40B4-BE49-F238E27FC236}">
                      <a16:creationId xmlns:a16="http://schemas.microsoft.com/office/drawing/2014/main" id="{15CB09E7-C468-5584-0586-36A87DC5B8FB}"/>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06" name="Freeform 220">
                  <a:extLst>
                    <a:ext uri="{FF2B5EF4-FFF2-40B4-BE49-F238E27FC236}">
                      <a16:creationId xmlns:a16="http://schemas.microsoft.com/office/drawing/2014/main" id="{AFC98E6D-CC33-EBFE-8114-B34C58F7D906}"/>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07" name="Freeform 221">
                  <a:extLst>
                    <a:ext uri="{FF2B5EF4-FFF2-40B4-BE49-F238E27FC236}">
                      <a16:creationId xmlns:a16="http://schemas.microsoft.com/office/drawing/2014/main" id="{9A911BC6-EBA3-EDDF-9A9B-912B53798EEA}"/>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08" name="Freeform 222">
                  <a:extLst>
                    <a:ext uri="{FF2B5EF4-FFF2-40B4-BE49-F238E27FC236}">
                      <a16:creationId xmlns:a16="http://schemas.microsoft.com/office/drawing/2014/main" id="{30421201-A656-8075-5722-0CB7B2DE9EF5}"/>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09" name="Freeform 223">
                  <a:extLst>
                    <a:ext uri="{FF2B5EF4-FFF2-40B4-BE49-F238E27FC236}">
                      <a16:creationId xmlns:a16="http://schemas.microsoft.com/office/drawing/2014/main" id="{992DD3B4-CAAC-02EA-20D8-E0A207692EDA}"/>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10" name="Freeform 224">
                  <a:extLst>
                    <a:ext uri="{FF2B5EF4-FFF2-40B4-BE49-F238E27FC236}">
                      <a16:creationId xmlns:a16="http://schemas.microsoft.com/office/drawing/2014/main" id="{D0827756-C773-2F46-3A42-E0A7716F08A7}"/>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6513" name="Group 6512">
                <a:extLst>
                  <a:ext uri="{FF2B5EF4-FFF2-40B4-BE49-F238E27FC236}">
                    <a16:creationId xmlns:a16="http://schemas.microsoft.com/office/drawing/2014/main" id="{5893E782-1139-E7BD-7F72-DBD8A0D40600}"/>
                  </a:ext>
                </a:extLst>
              </p:cNvPr>
              <p:cNvGrpSpPr/>
              <p:nvPr/>
            </p:nvGrpSpPr>
            <p:grpSpPr>
              <a:xfrm rot="18254021" flipV="1">
                <a:off x="10882560" y="4388086"/>
                <a:ext cx="102325" cy="86348"/>
                <a:chOff x="250471" y="5019519"/>
                <a:chExt cx="92075" cy="66624"/>
              </a:xfrm>
            </p:grpSpPr>
            <p:sp>
              <p:nvSpPr>
                <p:cNvPr id="6514" name="Freeform 219">
                  <a:extLst>
                    <a:ext uri="{FF2B5EF4-FFF2-40B4-BE49-F238E27FC236}">
                      <a16:creationId xmlns:a16="http://schemas.microsoft.com/office/drawing/2014/main" id="{6504C2E0-1671-FF51-7EBE-8CE66AFACCCC}"/>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15" name="Freeform 220">
                  <a:extLst>
                    <a:ext uri="{FF2B5EF4-FFF2-40B4-BE49-F238E27FC236}">
                      <a16:creationId xmlns:a16="http://schemas.microsoft.com/office/drawing/2014/main" id="{A0157098-DCFA-ECD5-E6EE-98ACE55509DF}"/>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16" name="Freeform 221">
                  <a:extLst>
                    <a:ext uri="{FF2B5EF4-FFF2-40B4-BE49-F238E27FC236}">
                      <a16:creationId xmlns:a16="http://schemas.microsoft.com/office/drawing/2014/main" id="{1213209A-5578-E23D-A1B7-C764BA3AFBCD}"/>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17" name="Freeform 222">
                  <a:extLst>
                    <a:ext uri="{FF2B5EF4-FFF2-40B4-BE49-F238E27FC236}">
                      <a16:creationId xmlns:a16="http://schemas.microsoft.com/office/drawing/2014/main" id="{6DC29BDC-087E-2747-9C94-97240158D501}"/>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18" name="Freeform 223">
                  <a:extLst>
                    <a:ext uri="{FF2B5EF4-FFF2-40B4-BE49-F238E27FC236}">
                      <a16:creationId xmlns:a16="http://schemas.microsoft.com/office/drawing/2014/main" id="{5C963B68-A7D4-F2A1-1D19-80DE4E78C894}"/>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19" name="Freeform 224">
                  <a:extLst>
                    <a:ext uri="{FF2B5EF4-FFF2-40B4-BE49-F238E27FC236}">
                      <a16:creationId xmlns:a16="http://schemas.microsoft.com/office/drawing/2014/main" id="{CFA9A102-3394-40AC-85DC-A0433E4120B6}"/>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952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cxnSp>
            <p:nvCxnSpPr>
              <p:cNvPr id="6521" name="Straight Connector 6520">
                <a:extLst>
                  <a:ext uri="{FF2B5EF4-FFF2-40B4-BE49-F238E27FC236}">
                    <a16:creationId xmlns:a16="http://schemas.microsoft.com/office/drawing/2014/main" id="{8FC20465-9021-F749-29F2-8D3A40EBBD39}"/>
                  </a:ext>
                </a:extLst>
              </p:cNvPr>
              <p:cNvCxnSpPr/>
              <p:nvPr/>
            </p:nvCxnSpPr>
            <p:spPr>
              <a:xfrm>
                <a:off x="11201400" y="5118100"/>
                <a:ext cx="142875" cy="6985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6522" name="Freeform 6521">
                <a:extLst>
                  <a:ext uri="{FF2B5EF4-FFF2-40B4-BE49-F238E27FC236}">
                    <a16:creationId xmlns:a16="http://schemas.microsoft.com/office/drawing/2014/main" id="{4398D58D-D2B3-B27A-EEB6-DE9119DD1842}"/>
                  </a:ext>
                </a:extLst>
              </p:cNvPr>
              <p:cNvSpPr/>
              <p:nvPr/>
            </p:nvSpPr>
            <p:spPr>
              <a:xfrm>
                <a:off x="10823575" y="4168775"/>
                <a:ext cx="196850" cy="139700"/>
              </a:xfrm>
              <a:custGeom>
                <a:avLst/>
                <a:gdLst>
                  <a:gd name="csX0" fmla="*/ 0 w 196850"/>
                  <a:gd name="csY0" fmla="*/ 44450 h 139700"/>
                  <a:gd name="csX1" fmla="*/ 66675 w 196850"/>
                  <a:gd name="csY1" fmla="*/ 0 h 139700"/>
                  <a:gd name="csX2" fmla="*/ 196850 w 196850"/>
                  <a:gd name="csY2" fmla="*/ 76200 h 139700"/>
                  <a:gd name="csX3" fmla="*/ 193675 w 196850"/>
                  <a:gd name="csY3" fmla="*/ 139700 h 139700"/>
                </a:gdLst>
                <a:ahLst/>
                <a:cxnLst>
                  <a:cxn ang="0">
                    <a:pos x="csX0" y="csY0"/>
                  </a:cxn>
                  <a:cxn ang="0">
                    <a:pos x="csX1" y="csY1"/>
                  </a:cxn>
                  <a:cxn ang="0">
                    <a:pos x="csX2" y="csY2"/>
                  </a:cxn>
                  <a:cxn ang="0">
                    <a:pos x="csX3" y="csY3"/>
                  </a:cxn>
                </a:cxnLst>
                <a:rect l="l" t="t" r="r" b="b"/>
                <a:pathLst>
                  <a:path w="196850" h="139700">
                    <a:moveTo>
                      <a:pt x="0" y="44450"/>
                    </a:moveTo>
                    <a:lnTo>
                      <a:pt x="66675" y="0"/>
                    </a:lnTo>
                    <a:lnTo>
                      <a:pt x="196850" y="76200"/>
                    </a:lnTo>
                    <a:lnTo>
                      <a:pt x="193675" y="139700"/>
                    </a:lnTo>
                  </a:path>
                </a:pathLst>
              </a:custGeom>
              <a:noFill/>
              <a:ln w="158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23" name="Freeform 6522">
                <a:extLst>
                  <a:ext uri="{FF2B5EF4-FFF2-40B4-BE49-F238E27FC236}">
                    <a16:creationId xmlns:a16="http://schemas.microsoft.com/office/drawing/2014/main" id="{B93754F2-DF2D-B319-D274-4C40463E3531}"/>
                  </a:ext>
                </a:extLst>
              </p:cNvPr>
              <p:cNvSpPr/>
              <p:nvPr/>
            </p:nvSpPr>
            <p:spPr>
              <a:xfrm>
                <a:off x="10350500" y="4387850"/>
                <a:ext cx="530225" cy="501650"/>
              </a:xfrm>
              <a:custGeom>
                <a:avLst/>
                <a:gdLst>
                  <a:gd name="csX0" fmla="*/ 0 w 530225"/>
                  <a:gd name="csY0" fmla="*/ 180975 h 501650"/>
                  <a:gd name="csX1" fmla="*/ 130175 w 530225"/>
                  <a:gd name="csY1" fmla="*/ 276225 h 501650"/>
                  <a:gd name="csX2" fmla="*/ 257175 w 530225"/>
                  <a:gd name="csY2" fmla="*/ 203200 h 501650"/>
                  <a:gd name="csX3" fmla="*/ 260350 w 530225"/>
                  <a:gd name="csY3" fmla="*/ 69850 h 501650"/>
                  <a:gd name="csX4" fmla="*/ 400050 w 530225"/>
                  <a:gd name="csY4" fmla="*/ 0 h 501650"/>
                  <a:gd name="csX5" fmla="*/ 527050 w 530225"/>
                  <a:gd name="csY5" fmla="*/ 69850 h 501650"/>
                  <a:gd name="csX6" fmla="*/ 530225 w 530225"/>
                  <a:gd name="csY6" fmla="*/ 206375 h 501650"/>
                  <a:gd name="csX7" fmla="*/ 387350 w 530225"/>
                  <a:gd name="csY7" fmla="*/ 282575 h 501650"/>
                  <a:gd name="csX8" fmla="*/ 393700 w 530225"/>
                  <a:gd name="csY8" fmla="*/ 428625 h 501650"/>
                  <a:gd name="csX9" fmla="*/ 263525 w 530225"/>
                  <a:gd name="csY9" fmla="*/ 501650 h 501650"/>
                  <a:gd name="csX10" fmla="*/ 133350 w 530225"/>
                  <a:gd name="csY10" fmla="*/ 419100 h 501650"/>
                  <a:gd name="csX11" fmla="*/ 139700 w 530225"/>
                  <a:gd name="csY11" fmla="*/ 273050 h 5016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530225" h="501650">
                    <a:moveTo>
                      <a:pt x="0" y="180975"/>
                    </a:moveTo>
                    <a:lnTo>
                      <a:pt x="130175" y="276225"/>
                    </a:lnTo>
                    <a:lnTo>
                      <a:pt x="257175" y="203200"/>
                    </a:lnTo>
                    <a:cubicBezTo>
                      <a:pt x="258233" y="158750"/>
                      <a:pt x="259292" y="114300"/>
                      <a:pt x="260350" y="69850"/>
                    </a:cubicBezTo>
                    <a:lnTo>
                      <a:pt x="400050" y="0"/>
                    </a:lnTo>
                    <a:lnTo>
                      <a:pt x="527050" y="69850"/>
                    </a:lnTo>
                    <a:cubicBezTo>
                      <a:pt x="528108" y="115358"/>
                      <a:pt x="529167" y="160867"/>
                      <a:pt x="530225" y="206375"/>
                    </a:cubicBezTo>
                    <a:lnTo>
                      <a:pt x="387350" y="282575"/>
                    </a:lnTo>
                    <a:lnTo>
                      <a:pt x="393700" y="428625"/>
                    </a:lnTo>
                    <a:lnTo>
                      <a:pt x="263525" y="501650"/>
                    </a:lnTo>
                    <a:lnTo>
                      <a:pt x="133350" y="419100"/>
                    </a:lnTo>
                    <a:lnTo>
                      <a:pt x="139700" y="273050"/>
                    </a:lnTo>
                  </a:path>
                </a:pathLst>
              </a:custGeom>
              <a:noFill/>
              <a:ln w="158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24" name="Freeform 6523">
                <a:extLst>
                  <a:ext uri="{FF2B5EF4-FFF2-40B4-BE49-F238E27FC236}">
                    <a16:creationId xmlns:a16="http://schemas.microsoft.com/office/drawing/2014/main" id="{64BF425E-8D14-D7BC-1B56-B06FF1053D5B}"/>
                  </a:ext>
                </a:extLst>
              </p:cNvPr>
              <p:cNvSpPr/>
              <p:nvPr/>
            </p:nvSpPr>
            <p:spPr>
              <a:xfrm>
                <a:off x="11315700" y="4749800"/>
                <a:ext cx="342900" cy="190500"/>
              </a:xfrm>
              <a:custGeom>
                <a:avLst/>
                <a:gdLst>
                  <a:gd name="csX0" fmla="*/ 342900 w 342900"/>
                  <a:gd name="csY0" fmla="*/ 190500 h 190500"/>
                  <a:gd name="csX1" fmla="*/ 311150 w 342900"/>
                  <a:gd name="csY1" fmla="*/ 127000 h 190500"/>
                  <a:gd name="csX2" fmla="*/ 165100 w 342900"/>
                  <a:gd name="csY2" fmla="*/ 123825 h 190500"/>
                  <a:gd name="csX3" fmla="*/ 114300 w 342900"/>
                  <a:gd name="csY3" fmla="*/ 12700 h 190500"/>
                  <a:gd name="csX4" fmla="*/ 0 w 342900"/>
                  <a:gd name="csY4" fmla="*/ 0 h 190500"/>
                </a:gdLst>
                <a:ahLst/>
                <a:cxnLst>
                  <a:cxn ang="0">
                    <a:pos x="csX0" y="csY0"/>
                  </a:cxn>
                  <a:cxn ang="0">
                    <a:pos x="csX1" y="csY1"/>
                  </a:cxn>
                  <a:cxn ang="0">
                    <a:pos x="csX2" y="csY2"/>
                  </a:cxn>
                  <a:cxn ang="0">
                    <a:pos x="csX3" y="csY3"/>
                  </a:cxn>
                  <a:cxn ang="0">
                    <a:pos x="csX4" y="csY4"/>
                  </a:cxn>
                </a:cxnLst>
                <a:rect l="l" t="t" r="r" b="b"/>
                <a:pathLst>
                  <a:path w="342900" h="190500">
                    <a:moveTo>
                      <a:pt x="342900" y="190500"/>
                    </a:moveTo>
                    <a:lnTo>
                      <a:pt x="311150" y="127000"/>
                    </a:lnTo>
                    <a:lnTo>
                      <a:pt x="165100" y="123825"/>
                    </a:lnTo>
                    <a:lnTo>
                      <a:pt x="114300" y="12700"/>
                    </a:lnTo>
                    <a:lnTo>
                      <a:pt x="0" y="0"/>
                    </a:lnTo>
                  </a:path>
                </a:pathLst>
              </a:custGeom>
              <a:noFill/>
              <a:ln w="158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25" name="Freeform 6524">
                <a:extLst>
                  <a:ext uri="{FF2B5EF4-FFF2-40B4-BE49-F238E27FC236}">
                    <a16:creationId xmlns:a16="http://schemas.microsoft.com/office/drawing/2014/main" id="{666F97AF-8ADC-9FF5-18DE-6A5238D211CA}"/>
                  </a:ext>
                </a:extLst>
              </p:cNvPr>
              <p:cNvSpPr/>
              <p:nvPr/>
            </p:nvSpPr>
            <p:spPr>
              <a:xfrm>
                <a:off x="11388726" y="4879976"/>
                <a:ext cx="266700" cy="260350"/>
              </a:xfrm>
              <a:custGeom>
                <a:avLst/>
                <a:gdLst>
                  <a:gd name="csX0" fmla="*/ 269875 w 269875"/>
                  <a:gd name="csY0" fmla="*/ 193675 h 257175"/>
                  <a:gd name="csX1" fmla="*/ 219075 w 269875"/>
                  <a:gd name="csY1" fmla="*/ 257175 h 257175"/>
                  <a:gd name="csX2" fmla="*/ 53975 w 269875"/>
                  <a:gd name="csY2" fmla="*/ 250825 h 257175"/>
                  <a:gd name="csX3" fmla="*/ 0 w 269875"/>
                  <a:gd name="csY3" fmla="*/ 117475 h 257175"/>
                  <a:gd name="csX4" fmla="*/ 95250 w 269875"/>
                  <a:gd name="csY4" fmla="*/ 0 h 257175"/>
                </a:gdLst>
                <a:ahLst/>
                <a:cxnLst>
                  <a:cxn ang="0">
                    <a:pos x="csX0" y="csY0"/>
                  </a:cxn>
                  <a:cxn ang="0">
                    <a:pos x="csX1" y="csY1"/>
                  </a:cxn>
                  <a:cxn ang="0">
                    <a:pos x="csX2" y="csY2"/>
                  </a:cxn>
                  <a:cxn ang="0">
                    <a:pos x="csX3" y="csY3"/>
                  </a:cxn>
                  <a:cxn ang="0">
                    <a:pos x="csX4" y="csY4"/>
                  </a:cxn>
                </a:cxnLst>
                <a:rect l="l" t="t" r="r" b="b"/>
                <a:pathLst>
                  <a:path w="269875" h="257175">
                    <a:moveTo>
                      <a:pt x="269875" y="193675"/>
                    </a:moveTo>
                    <a:lnTo>
                      <a:pt x="219075" y="257175"/>
                    </a:lnTo>
                    <a:lnTo>
                      <a:pt x="53975" y="250825"/>
                    </a:lnTo>
                    <a:lnTo>
                      <a:pt x="0" y="117475"/>
                    </a:lnTo>
                    <a:lnTo>
                      <a:pt x="95250" y="0"/>
                    </a:lnTo>
                  </a:path>
                </a:pathLst>
              </a:custGeom>
              <a:noFill/>
              <a:ln w="158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26" name="Freeform 6525">
                <a:extLst>
                  <a:ext uri="{FF2B5EF4-FFF2-40B4-BE49-F238E27FC236}">
                    <a16:creationId xmlns:a16="http://schemas.microsoft.com/office/drawing/2014/main" id="{8A5C8A9B-1B78-17EB-6B1C-1DE839E4CC2F}"/>
                  </a:ext>
                </a:extLst>
              </p:cNvPr>
              <p:cNvSpPr/>
              <p:nvPr/>
            </p:nvSpPr>
            <p:spPr>
              <a:xfrm>
                <a:off x="10953750" y="4810125"/>
                <a:ext cx="434975" cy="190500"/>
              </a:xfrm>
              <a:custGeom>
                <a:avLst/>
                <a:gdLst>
                  <a:gd name="csX0" fmla="*/ 0 w 434975"/>
                  <a:gd name="csY0" fmla="*/ 57150 h 190500"/>
                  <a:gd name="csX1" fmla="*/ 82550 w 434975"/>
                  <a:gd name="csY1" fmla="*/ 0 h 190500"/>
                  <a:gd name="csX2" fmla="*/ 206375 w 434975"/>
                  <a:gd name="csY2" fmla="*/ 38100 h 190500"/>
                  <a:gd name="csX3" fmla="*/ 266700 w 434975"/>
                  <a:gd name="csY3" fmla="*/ 184150 h 190500"/>
                  <a:gd name="csX4" fmla="*/ 434975 w 434975"/>
                  <a:gd name="csY4" fmla="*/ 190500 h 190500"/>
                </a:gdLst>
                <a:ahLst/>
                <a:cxnLst>
                  <a:cxn ang="0">
                    <a:pos x="csX0" y="csY0"/>
                  </a:cxn>
                  <a:cxn ang="0">
                    <a:pos x="csX1" y="csY1"/>
                  </a:cxn>
                  <a:cxn ang="0">
                    <a:pos x="csX2" y="csY2"/>
                  </a:cxn>
                  <a:cxn ang="0">
                    <a:pos x="csX3" y="csY3"/>
                  </a:cxn>
                  <a:cxn ang="0">
                    <a:pos x="csX4" y="csY4"/>
                  </a:cxn>
                </a:cxnLst>
                <a:rect l="l" t="t" r="r" b="b"/>
                <a:pathLst>
                  <a:path w="434975" h="190500">
                    <a:moveTo>
                      <a:pt x="0" y="57150"/>
                    </a:moveTo>
                    <a:lnTo>
                      <a:pt x="82550" y="0"/>
                    </a:lnTo>
                    <a:lnTo>
                      <a:pt x="206375" y="38100"/>
                    </a:lnTo>
                    <a:lnTo>
                      <a:pt x="266700" y="184150"/>
                    </a:lnTo>
                    <a:lnTo>
                      <a:pt x="434975" y="190500"/>
                    </a:lnTo>
                  </a:path>
                </a:pathLst>
              </a:custGeom>
              <a:noFill/>
              <a:ln w="158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27" name="Freeform 6526">
                <a:extLst>
                  <a:ext uri="{FF2B5EF4-FFF2-40B4-BE49-F238E27FC236}">
                    <a16:creationId xmlns:a16="http://schemas.microsoft.com/office/drawing/2014/main" id="{DE5A2A71-2901-538A-07BE-EDD07AB96390}"/>
                  </a:ext>
                </a:extLst>
              </p:cNvPr>
              <p:cNvSpPr/>
              <p:nvPr/>
            </p:nvSpPr>
            <p:spPr>
              <a:xfrm>
                <a:off x="10906125" y="4591050"/>
                <a:ext cx="298450" cy="95250"/>
              </a:xfrm>
              <a:custGeom>
                <a:avLst/>
                <a:gdLst>
                  <a:gd name="csX0" fmla="*/ 298450 w 298450"/>
                  <a:gd name="csY0" fmla="*/ 95250 h 95250"/>
                  <a:gd name="csX1" fmla="*/ 257175 w 298450"/>
                  <a:gd name="csY1" fmla="*/ 34925 h 95250"/>
                  <a:gd name="csX2" fmla="*/ 123825 w 298450"/>
                  <a:gd name="csY2" fmla="*/ 76200 h 95250"/>
                  <a:gd name="csX3" fmla="*/ 0 w 298450"/>
                  <a:gd name="csY3" fmla="*/ 0 h 95250"/>
                </a:gdLst>
                <a:ahLst/>
                <a:cxnLst>
                  <a:cxn ang="0">
                    <a:pos x="csX0" y="csY0"/>
                  </a:cxn>
                  <a:cxn ang="0">
                    <a:pos x="csX1" y="csY1"/>
                  </a:cxn>
                  <a:cxn ang="0">
                    <a:pos x="csX2" y="csY2"/>
                  </a:cxn>
                  <a:cxn ang="0">
                    <a:pos x="csX3" y="csY3"/>
                  </a:cxn>
                </a:cxnLst>
                <a:rect l="l" t="t" r="r" b="b"/>
                <a:pathLst>
                  <a:path w="298450" h="95250">
                    <a:moveTo>
                      <a:pt x="298450" y="95250"/>
                    </a:moveTo>
                    <a:lnTo>
                      <a:pt x="257175" y="34925"/>
                    </a:lnTo>
                    <a:lnTo>
                      <a:pt x="123825" y="76200"/>
                    </a:lnTo>
                    <a:lnTo>
                      <a:pt x="0" y="0"/>
                    </a:lnTo>
                  </a:path>
                </a:pathLst>
              </a:custGeom>
              <a:noFill/>
              <a:ln w="158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529" name="Straight Connector 6528">
                <a:extLst>
                  <a:ext uri="{FF2B5EF4-FFF2-40B4-BE49-F238E27FC236}">
                    <a16:creationId xmlns:a16="http://schemas.microsoft.com/office/drawing/2014/main" id="{EBC0DEC2-8112-5F7C-1DD5-1A7C807866A7}"/>
                  </a:ext>
                </a:extLst>
              </p:cNvPr>
              <p:cNvCxnSpPr>
                <a:stCxn id="6523" idx="8"/>
              </p:cNvCxnSpPr>
              <p:nvPr/>
            </p:nvCxnSpPr>
            <p:spPr>
              <a:xfrm>
                <a:off x="10744200" y="4816475"/>
                <a:ext cx="69850" cy="4127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30" name="Straight Connector 6529">
                <a:extLst>
                  <a:ext uri="{FF2B5EF4-FFF2-40B4-BE49-F238E27FC236}">
                    <a16:creationId xmlns:a16="http://schemas.microsoft.com/office/drawing/2014/main" id="{99BB48DB-4A14-F8A6-BB8A-CD94E00CAB2E}"/>
                  </a:ext>
                </a:extLst>
              </p:cNvPr>
              <p:cNvCxnSpPr>
                <a:cxnSpLocks/>
              </p:cNvCxnSpPr>
              <p:nvPr/>
            </p:nvCxnSpPr>
            <p:spPr>
              <a:xfrm flipV="1">
                <a:off x="10991850" y="4171950"/>
                <a:ext cx="92075" cy="508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32" name="Straight Connector 6531">
                <a:extLst>
                  <a:ext uri="{FF2B5EF4-FFF2-40B4-BE49-F238E27FC236}">
                    <a16:creationId xmlns:a16="http://schemas.microsoft.com/office/drawing/2014/main" id="{316DC2A8-0568-D484-4E9E-43EDB01E591B}"/>
                  </a:ext>
                </a:extLst>
              </p:cNvPr>
              <p:cNvCxnSpPr>
                <a:cxnSpLocks/>
              </p:cNvCxnSpPr>
              <p:nvPr/>
            </p:nvCxnSpPr>
            <p:spPr>
              <a:xfrm flipV="1">
                <a:off x="11014075" y="4203700"/>
                <a:ext cx="92075" cy="508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33" name="Straight Connector 6532">
                <a:extLst>
                  <a:ext uri="{FF2B5EF4-FFF2-40B4-BE49-F238E27FC236}">
                    <a16:creationId xmlns:a16="http://schemas.microsoft.com/office/drawing/2014/main" id="{B462A92D-81B5-7FBA-2616-E6FEEC46F085}"/>
                  </a:ext>
                </a:extLst>
              </p:cNvPr>
              <p:cNvCxnSpPr>
                <a:cxnSpLocks/>
              </p:cNvCxnSpPr>
              <p:nvPr/>
            </p:nvCxnSpPr>
            <p:spPr>
              <a:xfrm flipV="1">
                <a:off x="11363325" y="4873625"/>
                <a:ext cx="76200" cy="9842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35" name="Straight Connector 6534">
                <a:extLst>
                  <a:ext uri="{FF2B5EF4-FFF2-40B4-BE49-F238E27FC236}">
                    <a16:creationId xmlns:a16="http://schemas.microsoft.com/office/drawing/2014/main" id="{19D95531-1929-9F06-8775-ED2D84F1974C}"/>
                  </a:ext>
                </a:extLst>
              </p:cNvPr>
              <p:cNvCxnSpPr>
                <a:cxnSpLocks/>
              </p:cNvCxnSpPr>
              <p:nvPr/>
            </p:nvCxnSpPr>
            <p:spPr>
              <a:xfrm>
                <a:off x="11204575" y="4848225"/>
                <a:ext cx="47625" cy="11112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38" name="Straight Connector 6537">
                <a:extLst>
                  <a:ext uri="{FF2B5EF4-FFF2-40B4-BE49-F238E27FC236}">
                    <a16:creationId xmlns:a16="http://schemas.microsoft.com/office/drawing/2014/main" id="{AF9E5B84-A17C-D5D6-7518-D9CFD8727B3B}"/>
                  </a:ext>
                </a:extLst>
              </p:cNvPr>
              <p:cNvCxnSpPr>
                <a:cxnSpLocks/>
              </p:cNvCxnSpPr>
              <p:nvPr/>
            </p:nvCxnSpPr>
            <p:spPr>
              <a:xfrm>
                <a:off x="11582400" y="5140325"/>
                <a:ext cx="38100" cy="7302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40" name="Straight Connector 6539">
                <a:extLst>
                  <a:ext uri="{FF2B5EF4-FFF2-40B4-BE49-F238E27FC236}">
                    <a16:creationId xmlns:a16="http://schemas.microsoft.com/office/drawing/2014/main" id="{2A3DD0B7-A349-BD5F-2815-BE9AA90A40A2}"/>
                  </a:ext>
                </a:extLst>
              </p:cNvPr>
              <p:cNvCxnSpPr>
                <a:cxnSpLocks/>
              </p:cNvCxnSpPr>
              <p:nvPr/>
            </p:nvCxnSpPr>
            <p:spPr>
              <a:xfrm>
                <a:off x="11614150" y="5137150"/>
                <a:ext cx="38100" cy="7302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41" name="Straight Connector 6540">
                <a:extLst>
                  <a:ext uri="{FF2B5EF4-FFF2-40B4-BE49-F238E27FC236}">
                    <a16:creationId xmlns:a16="http://schemas.microsoft.com/office/drawing/2014/main" id="{73BE6B35-B8E2-8025-3E2D-A8135D4D7D1F}"/>
                  </a:ext>
                </a:extLst>
              </p:cNvPr>
              <p:cNvCxnSpPr>
                <a:cxnSpLocks/>
              </p:cNvCxnSpPr>
              <p:nvPr/>
            </p:nvCxnSpPr>
            <p:spPr>
              <a:xfrm flipV="1">
                <a:off x="10525125" y="4632325"/>
                <a:ext cx="95250" cy="4762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43" name="Straight Connector 6542">
                <a:extLst>
                  <a:ext uri="{FF2B5EF4-FFF2-40B4-BE49-F238E27FC236}">
                    <a16:creationId xmlns:a16="http://schemas.microsoft.com/office/drawing/2014/main" id="{D0D2EB23-443B-8EAB-7D26-C22E57F1CD09}"/>
                  </a:ext>
                </a:extLst>
              </p:cNvPr>
              <p:cNvCxnSpPr>
                <a:cxnSpLocks/>
              </p:cNvCxnSpPr>
              <p:nvPr/>
            </p:nvCxnSpPr>
            <p:spPr>
              <a:xfrm flipV="1">
                <a:off x="10785475" y="4635500"/>
                <a:ext cx="95250" cy="4762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44" name="Straight Connector 6543">
                <a:extLst>
                  <a:ext uri="{FF2B5EF4-FFF2-40B4-BE49-F238E27FC236}">
                    <a16:creationId xmlns:a16="http://schemas.microsoft.com/office/drawing/2014/main" id="{84633378-E3A3-33BB-F8EF-C1EF9857C0D3}"/>
                  </a:ext>
                </a:extLst>
              </p:cNvPr>
              <p:cNvCxnSpPr>
                <a:cxnSpLocks/>
              </p:cNvCxnSpPr>
              <p:nvPr/>
            </p:nvCxnSpPr>
            <p:spPr>
              <a:xfrm flipV="1">
                <a:off x="10988675" y="4679950"/>
                <a:ext cx="0" cy="1143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46" name="Straight Connector 6545">
                <a:extLst>
                  <a:ext uri="{FF2B5EF4-FFF2-40B4-BE49-F238E27FC236}">
                    <a16:creationId xmlns:a16="http://schemas.microsoft.com/office/drawing/2014/main" id="{1E675CA7-9EC0-C8F6-9108-D52A2B9530A4}"/>
                  </a:ext>
                </a:extLst>
              </p:cNvPr>
              <p:cNvCxnSpPr>
                <a:cxnSpLocks/>
              </p:cNvCxnSpPr>
              <p:nvPr/>
            </p:nvCxnSpPr>
            <p:spPr>
              <a:xfrm>
                <a:off x="10518775" y="4797425"/>
                <a:ext cx="98425" cy="5397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48" name="Straight Connector 6547">
                <a:extLst>
                  <a:ext uri="{FF2B5EF4-FFF2-40B4-BE49-F238E27FC236}">
                    <a16:creationId xmlns:a16="http://schemas.microsoft.com/office/drawing/2014/main" id="{E8B6DD17-ABE5-58B5-D86E-FCA7839DD164}"/>
                  </a:ext>
                </a:extLst>
              </p:cNvPr>
              <p:cNvCxnSpPr>
                <a:cxnSpLocks/>
              </p:cNvCxnSpPr>
              <p:nvPr/>
            </p:nvCxnSpPr>
            <p:spPr>
              <a:xfrm flipV="1">
                <a:off x="10401300" y="4806950"/>
                <a:ext cx="85725" cy="6985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51" name="Straight Connector 6550">
                <a:extLst>
                  <a:ext uri="{FF2B5EF4-FFF2-40B4-BE49-F238E27FC236}">
                    <a16:creationId xmlns:a16="http://schemas.microsoft.com/office/drawing/2014/main" id="{5EA99B2B-1B46-41E3-8F3B-E0B51F10F508}"/>
                  </a:ext>
                </a:extLst>
              </p:cNvPr>
              <p:cNvCxnSpPr>
                <a:cxnSpLocks/>
              </p:cNvCxnSpPr>
              <p:nvPr/>
            </p:nvCxnSpPr>
            <p:spPr>
              <a:xfrm>
                <a:off x="10779125" y="4797425"/>
                <a:ext cx="50800" cy="3175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7624515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6B3CA-0C47-1C4D-2AEF-76D215D3559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5B9519-5AA9-53C8-158A-903804AF5B66}"/>
              </a:ext>
            </a:extLst>
          </p:cNvPr>
          <p:cNvSpPr>
            <a:spLocks noGrp="1"/>
          </p:cNvSpPr>
          <p:nvPr>
            <p:ph idx="1"/>
          </p:nvPr>
        </p:nvSpPr>
        <p:spPr>
          <a:xfrm>
            <a:off x="231078" y="1335810"/>
            <a:ext cx="5899756" cy="4754880"/>
          </a:xfrm>
        </p:spPr>
        <p:txBody>
          <a:bodyPr/>
          <a:lstStyle/>
          <a:p>
            <a:pPr lvl="1">
              <a:spcBef>
                <a:spcPts val="1600"/>
              </a:spcBef>
            </a:pPr>
            <a:r>
              <a:rPr lang="en-US" b="1" dirty="0"/>
              <a:t>First-line therapy for patients with metastatic NSCLC and </a:t>
            </a:r>
            <a:r>
              <a:rPr lang="en-US" b="1" i="1" u="sng" dirty="0"/>
              <a:t>ERBB2</a:t>
            </a:r>
            <a:r>
              <a:rPr lang="en-US" b="1" u="sng" dirty="0"/>
              <a:t> (</a:t>
            </a:r>
            <a:r>
              <a:rPr lang="en-US" b="1" i="1" u="sng" dirty="0"/>
              <a:t>HER2</a:t>
            </a:r>
            <a:r>
              <a:rPr lang="en-US" b="1" u="sng" dirty="0"/>
              <a:t>) mutations:</a:t>
            </a:r>
            <a:r>
              <a:rPr lang="en-US" b="1" dirty="0"/>
              <a:t> </a:t>
            </a:r>
            <a:r>
              <a:rPr lang="en-US" dirty="0"/>
              <a:t>platinum-based chemotherapy with or without immunotherapy </a:t>
            </a:r>
          </a:p>
          <a:p>
            <a:pPr lvl="1">
              <a:spcBef>
                <a:spcPts val="1600"/>
              </a:spcBef>
            </a:pPr>
            <a:r>
              <a:rPr lang="en-US" b="1" dirty="0"/>
              <a:t>Subsequent therapy</a:t>
            </a:r>
          </a:p>
          <a:p>
            <a:pPr lvl="2">
              <a:spcBef>
                <a:spcPts val="1600"/>
              </a:spcBef>
            </a:pPr>
            <a:r>
              <a:rPr lang="en-US" b="1" u="sng" dirty="0">
                <a:solidFill>
                  <a:schemeClr val="accent1"/>
                </a:solidFill>
              </a:rPr>
              <a:t>Trastuzumab deruxtecan</a:t>
            </a:r>
            <a:r>
              <a:rPr lang="en-US" b="1" dirty="0">
                <a:solidFill>
                  <a:schemeClr val="accent1"/>
                </a:solidFill>
              </a:rPr>
              <a:t>, </a:t>
            </a:r>
            <a:r>
              <a:rPr lang="en-US" b="1" u="sng" dirty="0">
                <a:solidFill>
                  <a:schemeClr val="accent1"/>
                </a:solidFill>
              </a:rPr>
              <a:t>zongertinib</a:t>
            </a:r>
            <a:r>
              <a:rPr lang="en-US" b="1" dirty="0">
                <a:solidFill>
                  <a:schemeClr val="accent1"/>
                </a:solidFill>
              </a:rPr>
              <a:t> or</a:t>
            </a:r>
            <a:r>
              <a:rPr lang="en-US" dirty="0">
                <a:solidFill>
                  <a:schemeClr val="accent1"/>
                </a:solidFill>
              </a:rPr>
              <a:t> </a:t>
            </a:r>
            <a:r>
              <a:rPr lang="en-US" b="1" dirty="0">
                <a:solidFill>
                  <a:schemeClr val="accent1"/>
                </a:solidFill>
              </a:rPr>
              <a:t>sevabertinib</a:t>
            </a:r>
            <a:r>
              <a:rPr lang="en-US" dirty="0">
                <a:solidFill>
                  <a:schemeClr val="accent1"/>
                </a:solidFill>
              </a:rPr>
              <a:t> are </a:t>
            </a:r>
            <a:r>
              <a:rPr lang="en-US" u="sng" dirty="0">
                <a:solidFill>
                  <a:schemeClr val="accent1"/>
                </a:solidFill>
              </a:rPr>
              <a:t>preferred</a:t>
            </a:r>
            <a:r>
              <a:rPr lang="en-US" dirty="0">
                <a:solidFill>
                  <a:schemeClr val="accent1"/>
                </a:solidFill>
              </a:rPr>
              <a:t> options</a:t>
            </a:r>
          </a:p>
          <a:p>
            <a:pPr lvl="2">
              <a:spcBef>
                <a:spcPts val="1600"/>
              </a:spcBef>
            </a:pPr>
            <a:r>
              <a:rPr lang="en-US" b="1" dirty="0"/>
              <a:t>Trastuzumab emtansine </a:t>
            </a:r>
            <a:r>
              <a:rPr lang="en-US" dirty="0"/>
              <a:t>is another therapy option (useful in certain circumstances)</a:t>
            </a:r>
          </a:p>
          <a:p>
            <a:pPr lvl="1">
              <a:spcBef>
                <a:spcPts val="1600"/>
              </a:spcBef>
            </a:pPr>
            <a:r>
              <a:rPr lang="en-US" b="1" dirty="0"/>
              <a:t>Not recommended: </a:t>
            </a:r>
            <a:r>
              <a:rPr lang="en-US" dirty="0"/>
              <a:t>single-agent therapy with trastuzumab or afatinib for patients with </a:t>
            </a:r>
            <a:r>
              <a:rPr lang="en-US" i="1" dirty="0"/>
              <a:t>ERBB2</a:t>
            </a:r>
            <a:r>
              <a:rPr lang="en-US" dirty="0"/>
              <a:t> (</a:t>
            </a:r>
            <a:r>
              <a:rPr lang="en-US" i="1" dirty="0"/>
              <a:t>HER2</a:t>
            </a:r>
            <a:r>
              <a:rPr lang="en-US" dirty="0"/>
              <a:t>) mutations</a:t>
            </a:r>
          </a:p>
          <a:p>
            <a:pPr>
              <a:spcBef>
                <a:spcPts val="1600"/>
              </a:spcBef>
            </a:pPr>
            <a:endParaRPr lang="en-US" dirty="0"/>
          </a:p>
        </p:txBody>
      </p:sp>
      <p:sp>
        <p:nvSpPr>
          <p:cNvPr id="11" name="Content Placeholder 10">
            <a:extLst>
              <a:ext uri="{FF2B5EF4-FFF2-40B4-BE49-F238E27FC236}">
                <a16:creationId xmlns:a16="http://schemas.microsoft.com/office/drawing/2014/main" id="{5604CCAE-1C25-84DF-5AFB-F08CD8924F0E}"/>
              </a:ext>
            </a:extLst>
          </p:cNvPr>
          <p:cNvSpPr>
            <a:spLocks noGrp="1"/>
          </p:cNvSpPr>
          <p:nvPr>
            <p:ph idx="13"/>
          </p:nvPr>
        </p:nvSpPr>
        <p:spPr>
          <a:xfrm>
            <a:off x="6514010" y="1335810"/>
            <a:ext cx="5146767" cy="4754880"/>
          </a:xfrm>
        </p:spPr>
        <p:txBody>
          <a:bodyPr/>
          <a:lstStyle/>
          <a:p>
            <a:pPr lvl="1">
              <a:spcBef>
                <a:spcPts val="1600"/>
              </a:spcBef>
            </a:pPr>
            <a:r>
              <a:rPr lang="en-US" b="1" dirty="0"/>
              <a:t>First-line therapy for patients with metastatic NSCLC and </a:t>
            </a:r>
            <a:r>
              <a:rPr lang="en-US" b="1" u="sng" dirty="0"/>
              <a:t>ERBB2 (HER2) 3+ overexpression:</a:t>
            </a:r>
            <a:r>
              <a:rPr lang="en-US" b="1" dirty="0"/>
              <a:t> </a:t>
            </a:r>
            <a:r>
              <a:rPr lang="en-US" dirty="0"/>
              <a:t>platinum-based chemotherapy with or without immunotherapy </a:t>
            </a:r>
          </a:p>
          <a:p>
            <a:pPr lvl="1">
              <a:spcBef>
                <a:spcPts val="1600"/>
              </a:spcBef>
            </a:pPr>
            <a:r>
              <a:rPr lang="en-US" b="1" dirty="0"/>
              <a:t>Subsequent therapy</a:t>
            </a:r>
          </a:p>
          <a:p>
            <a:pPr lvl="2">
              <a:spcBef>
                <a:spcPts val="1600"/>
              </a:spcBef>
            </a:pPr>
            <a:r>
              <a:rPr lang="en-US" b="1" dirty="0"/>
              <a:t>Trastuzumab deruxtecan</a:t>
            </a:r>
            <a:r>
              <a:rPr lang="en-US" dirty="0"/>
              <a:t> is an option</a:t>
            </a:r>
          </a:p>
          <a:p>
            <a:pPr>
              <a:spcBef>
                <a:spcPts val="1600"/>
              </a:spcBef>
            </a:pPr>
            <a:endParaRPr lang="en-US" dirty="0"/>
          </a:p>
        </p:txBody>
      </p:sp>
      <p:sp>
        <p:nvSpPr>
          <p:cNvPr id="2" name="Title 1">
            <a:extLst>
              <a:ext uri="{FF2B5EF4-FFF2-40B4-BE49-F238E27FC236}">
                <a16:creationId xmlns:a16="http://schemas.microsoft.com/office/drawing/2014/main" id="{074E76D4-D90C-2034-8207-A1FB3AFD4B64}"/>
              </a:ext>
            </a:extLst>
          </p:cNvPr>
          <p:cNvSpPr>
            <a:spLocks noGrp="1"/>
          </p:cNvSpPr>
          <p:nvPr>
            <p:ph type="title"/>
          </p:nvPr>
        </p:nvSpPr>
        <p:spPr>
          <a:xfrm>
            <a:off x="231078" y="535756"/>
            <a:ext cx="11740260" cy="492944"/>
          </a:xfrm>
        </p:spPr>
        <p:txBody>
          <a:bodyPr/>
          <a:lstStyle/>
          <a:p>
            <a:r>
              <a:rPr lang="en-US" dirty="0"/>
              <a:t>NSCLC Treatment Guideline Recommendations</a:t>
            </a:r>
          </a:p>
        </p:txBody>
      </p:sp>
      <p:sp>
        <p:nvSpPr>
          <p:cNvPr id="15" name="Content Placeholder 14">
            <a:extLst>
              <a:ext uri="{FF2B5EF4-FFF2-40B4-BE49-F238E27FC236}">
                <a16:creationId xmlns:a16="http://schemas.microsoft.com/office/drawing/2014/main" id="{B2499F87-A358-75FA-C04B-CD183D0A0C32}"/>
              </a:ext>
            </a:extLst>
          </p:cNvPr>
          <p:cNvSpPr>
            <a:spLocks noGrp="1"/>
          </p:cNvSpPr>
          <p:nvPr>
            <p:ph sz="quarter" idx="10"/>
          </p:nvPr>
        </p:nvSpPr>
        <p:spPr>
          <a:xfrm>
            <a:off x="3559175" y="6302375"/>
            <a:ext cx="6162341" cy="327025"/>
          </a:xfrm>
        </p:spPr>
        <p:txBody>
          <a:bodyPr/>
          <a:lstStyle/>
          <a:p>
            <a:r>
              <a:rPr lang="en-US" altLang="en-US" dirty="0"/>
              <a:t>NCCN. Clinical practice guidelines in oncology: non-small cell lung cancer. v.2.2026. nccn.org. </a:t>
            </a:r>
            <a:br>
              <a:rPr lang="en-US" altLang="en-US" dirty="0"/>
            </a:br>
            <a:r>
              <a:rPr lang="en-US" altLang="en-US" dirty="0"/>
              <a:t>Indini. Int J Mol Sci. 2021;22:4774. Nakada. Chem Pharm Bull (Tokyo). 2019;67:173. Ogitani. </a:t>
            </a:r>
            <a:br>
              <a:rPr lang="en-US" altLang="en-US" dirty="0"/>
            </a:br>
            <a:r>
              <a:rPr lang="en-US" altLang="en-US" dirty="0"/>
              <a:t>Clin Cancer Res. 2016;22:5097.</a:t>
            </a:r>
          </a:p>
        </p:txBody>
      </p:sp>
      <p:cxnSp>
        <p:nvCxnSpPr>
          <p:cNvPr id="6353" name="Straight Arrow Connector 6352">
            <a:extLst>
              <a:ext uri="{FF2B5EF4-FFF2-40B4-BE49-F238E27FC236}">
                <a16:creationId xmlns:a16="http://schemas.microsoft.com/office/drawing/2014/main" id="{91795178-AFE5-A241-A630-B358249A7DAE}"/>
              </a:ext>
            </a:extLst>
          </p:cNvPr>
          <p:cNvCxnSpPr>
            <a:cxnSpLocks/>
          </p:cNvCxnSpPr>
          <p:nvPr/>
        </p:nvCxnSpPr>
        <p:spPr bwMode="auto">
          <a:xfrm>
            <a:off x="5682658" y="3594879"/>
            <a:ext cx="454593" cy="0"/>
          </a:xfrm>
          <a:prstGeom prst="straightConnector1">
            <a:avLst/>
          </a:prstGeom>
          <a:noFill/>
          <a:ln w="28575"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5738500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D5C0F-E2B1-89CE-3626-7BA0A82F0FEA}"/>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9ACC5E21-7F6A-098B-6DE6-BB09F53D17B0}"/>
              </a:ext>
            </a:extLst>
          </p:cNvPr>
          <p:cNvSpPr>
            <a:spLocks noGrp="1"/>
          </p:cNvSpPr>
          <p:nvPr>
            <p:ph type="title"/>
          </p:nvPr>
        </p:nvSpPr>
        <p:spPr>
          <a:xfrm>
            <a:off x="228600" y="1028700"/>
            <a:ext cx="11734800" cy="1667123"/>
          </a:xfrm>
        </p:spPr>
        <p:txBody>
          <a:bodyPr wrap="square">
            <a:spAutoFit/>
          </a:bodyPr>
          <a:lstStyle/>
          <a:p>
            <a:r>
              <a:rPr lang="en-US" altLang="en-US" sz="4000" dirty="0"/>
              <a:t>Brief Review of ADCs: </a:t>
            </a:r>
            <a:br>
              <a:rPr lang="en-US" altLang="en-US" sz="4000" dirty="0"/>
            </a:br>
            <a:r>
              <a:rPr lang="en-US" altLang="en-US" sz="4000" dirty="0"/>
              <a:t>Exploration of ADC Structure and Mechanism of Action </a:t>
            </a:r>
          </a:p>
        </p:txBody>
      </p:sp>
    </p:spTree>
    <p:extLst>
      <p:ext uri="{BB962C8B-B14F-4D97-AF65-F5344CB8AC3E}">
        <p14:creationId xmlns:p14="http://schemas.microsoft.com/office/powerpoint/2010/main" val="40924728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42F373DA-AFFC-9FC2-5829-7C7D1A3E0A74}"/>
              </a:ext>
            </a:extLst>
          </p:cNvPr>
          <p:cNvSpPr/>
          <p:nvPr/>
        </p:nvSpPr>
        <p:spPr bwMode="auto">
          <a:xfrm>
            <a:off x="5933571" y="4459205"/>
            <a:ext cx="308603" cy="81733"/>
          </a:xfrm>
          <a:prstGeom prst="rect">
            <a:avLst/>
          </a:prstGeom>
          <a:solidFill>
            <a:schemeClr val="accent3"/>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46" name="Rectangle 45">
            <a:extLst>
              <a:ext uri="{FF2B5EF4-FFF2-40B4-BE49-F238E27FC236}">
                <a16:creationId xmlns:a16="http://schemas.microsoft.com/office/drawing/2014/main" id="{50DCC1ED-F793-B8E2-144A-AB9100C60A29}"/>
              </a:ext>
            </a:extLst>
          </p:cNvPr>
          <p:cNvSpPr/>
          <p:nvPr/>
        </p:nvSpPr>
        <p:spPr bwMode="auto">
          <a:xfrm>
            <a:off x="4722422" y="4447993"/>
            <a:ext cx="313209" cy="81733"/>
          </a:xfrm>
          <a:prstGeom prst="rect">
            <a:avLst/>
          </a:prstGeom>
          <a:solidFill>
            <a:schemeClr val="accent3"/>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2" name="Title 1">
            <a:extLst>
              <a:ext uri="{FF2B5EF4-FFF2-40B4-BE49-F238E27FC236}">
                <a16:creationId xmlns:a16="http://schemas.microsoft.com/office/drawing/2014/main" id="{54BE55D6-41D2-4EF9-8206-19BBD2CF77A7}"/>
              </a:ext>
            </a:extLst>
          </p:cNvPr>
          <p:cNvSpPr>
            <a:spLocks noGrp="1"/>
          </p:cNvSpPr>
          <p:nvPr>
            <p:ph type="title"/>
          </p:nvPr>
        </p:nvSpPr>
        <p:spPr>
          <a:xfrm>
            <a:off x="231078" y="535756"/>
            <a:ext cx="11740260" cy="492944"/>
          </a:xfrm>
        </p:spPr>
        <p:txBody>
          <a:bodyPr/>
          <a:lstStyle/>
          <a:p>
            <a:r>
              <a:rPr lang="en-US" dirty="0"/>
              <a:t>ADCs: Key Principles</a:t>
            </a:r>
          </a:p>
        </p:txBody>
      </p:sp>
      <p:sp>
        <p:nvSpPr>
          <p:cNvPr id="9" name="Content Placeholder 8">
            <a:extLst>
              <a:ext uri="{FF2B5EF4-FFF2-40B4-BE49-F238E27FC236}">
                <a16:creationId xmlns:a16="http://schemas.microsoft.com/office/drawing/2014/main" id="{D688FA1C-26C4-4569-38A4-E4C057CF76B3}"/>
              </a:ext>
            </a:extLst>
          </p:cNvPr>
          <p:cNvSpPr>
            <a:spLocks noGrp="1"/>
          </p:cNvSpPr>
          <p:nvPr>
            <p:ph sz="quarter" idx="10"/>
          </p:nvPr>
        </p:nvSpPr>
        <p:spPr>
          <a:xfrm>
            <a:off x="3559175" y="6302375"/>
            <a:ext cx="5996807" cy="327025"/>
          </a:xfrm>
        </p:spPr>
        <p:txBody>
          <a:bodyPr/>
          <a:lstStyle/>
          <a:p>
            <a:r>
              <a:rPr lang="sv-SE" altLang="en-US" dirty="0" err="1"/>
              <a:t>Nakada</a:t>
            </a:r>
            <a:r>
              <a:rPr lang="sv-SE" altLang="en-US" dirty="0"/>
              <a:t>. </a:t>
            </a:r>
            <a:r>
              <a:rPr lang="sv-SE" altLang="en-US" dirty="0" err="1"/>
              <a:t>Chem</a:t>
            </a:r>
            <a:r>
              <a:rPr lang="sv-SE" altLang="en-US" dirty="0"/>
              <a:t> </a:t>
            </a:r>
            <a:r>
              <a:rPr lang="sv-SE" altLang="en-US" dirty="0" err="1"/>
              <a:t>Pharm</a:t>
            </a:r>
            <a:r>
              <a:rPr lang="sv-SE" altLang="en-US" dirty="0"/>
              <a:t> Bull. 2019;67:173. </a:t>
            </a:r>
            <a:r>
              <a:rPr lang="sv-SE" altLang="en-US" dirty="0" err="1"/>
              <a:t>Birrer</a:t>
            </a:r>
            <a:r>
              <a:rPr lang="sv-SE" altLang="en-US" dirty="0"/>
              <a:t>. JNCI. 2019;111:538. Chen. </a:t>
            </a:r>
            <a:r>
              <a:rPr lang="sv-SE" altLang="en-US" dirty="0" err="1"/>
              <a:t>Molecules</a:t>
            </a:r>
            <a:r>
              <a:rPr lang="sv-SE" altLang="en-US" dirty="0"/>
              <a:t>. 2017;22:1281. </a:t>
            </a:r>
          </a:p>
        </p:txBody>
      </p:sp>
      <p:sp>
        <p:nvSpPr>
          <p:cNvPr id="10" name="Freeform 73">
            <a:extLst>
              <a:ext uri="{FF2B5EF4-FFF2-40B4-BE49-F238E27FC236}">
                <a16:creationId xmlns:a16="http://schemas.microsoft.com/office/drawing/2014/main" id="{5D72B8CB-D509-BFF9-2203-D9790D83E9D4}"/>
              </a:ext>
            </a:extLst>
          </p:cNvPr>
          <p:cNvSpPr/>
          <p:nvPr/>
        </p:nvSpPr>
        <p:spPr bwMode="auto">
          <a:xfrm>
            <a:off x="6164052" y="2333358"/>
            <a:ext cx="917747" cy="1211739"/>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bg1">
              <a:lumMod val="50000"/>
            </a:schemeClr>
          </a:solidFill>
          <a:ln w="28575">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33" name="Freeform 74">
            <a:extLst>
              <a:ext uri="{FF2B5EF4-FFF2-40B4-BE49-F238E27FC236}">
                <a16:creationId xmlns:a16="http://schemas.microsoft.com/office/drawing/2014/main" id="{BC1F5039-D084-8F00-E06B-5A2AF8421D69}"/>
              </a:ext>
            </a:extLst>
          </p:cNvPr>
          <p:cNvSpPr/>
          <p:nvPr/>
        </p:nvSpPr>
        <p:spPr bwMode="auto">
          <a:xfrm flipV="1">
            <a:off x="3962936" y="2380458"/>
            <a:ext cx="917747" cy="1211739"/>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bg1">
              <a:lumMod val="50000"/>
            </a:schemeClr>
          </a:solidFill>
          <a:ln w="28575">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38" name="Freeform 39">
            <a:extLst>
              <a:ext uri="{FF2B5EF4-FFF2-40B4-BE49-F238E27FC236}">
                <a16:creationId xmlns:a16="http://schemas.microsoft.com/office/drawing/2014/main" id="{BEE7559E-7526-4F58-6D00-5ECA19BBA153}"/>
              </a:ext>
            </a:extLst>
          </p:cNvPr>
          <p:cNvSpPr/>
          <p:nvPr/>
        </p:nvSpPr>
        <p:spPr bwMode="auto">
          <a:xfrm>
            <a:off x="5562474" y="1825978"/>
            <a:ext cx="1319647" cy="3334197"/>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chemeClr val="bg1">
              <a:lumMod val="50000"/>
            </a:schemeClr>
          </a:solidFill>
          <a:ln w="28575">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44" name="Freeform 41">
            <a:extLst>
              <a:ext uri="{FF2B5EF4-FFF2-40B4-BE49-F238E27FC236}">
                <a16:creationId xmlns:a16="http://schemas.microsoft.com/office/drawing/2014/main" id="{E81CA8F9-AD3E-C2FB-89C7-9B93E8D2199B}"/>
              </a:ext>
            </a:extLst>
          </p:cNvPr>
          <p:cNvSpPr/>
          <p:nvPr/>
        </p:nvSpPr>
        <p:spPr bwMode="auto">
          <a:xfrm flipH="1">
            <a:off x="4100572" y="1825978"/>
            <a:ext cx="1312259" cy="3334197"/>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chemeClr val="bg1">
              <a:lumMod val="50000"/>
            </a:schemeClr>
          </a:solidFill>
          <a:ln w="28575">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47" name="TextBox 46">
            <a:extLst>
              <a:ext uri="{FF2B5EF4-FFF2-40B4-BE49-F238E27FC236}">
                <a16:creationId xmlns:a16="http://schemas.microsoft.com/office/drawing/2014/main" id="{484F11ED-032E-56A7-6119-B54268A95DE5}"/>
              </a:ext>
            </a:extLst>
          </p:cNvPr>
          <p:cNvSpPr txBox="1"/>
          <p:nvPr/>
        </p:nvSpPr>
        <p:spPr>
          <a:xfrm>
            <a:off x="7427588" y="1390859"/>
            <a:ext cx="4586116" cy="1323439"/>
          </a:xfrm>
          <a:prstGeom prst="rect">
            <a:avLst/>
          </a:prstGeom>
          <a:noFill/>
        </p:spPr>
        <p:txBody>
          <a:bodyPr wrap="square" rtlCol="0">
            <a:spAutoFit/>
          </a:bodyPr>
          <a:lstStyle/>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1">
                    <a:lumMod val="50000"/>
                  </a:schemeClr>
                </a:solidFill>
                <a:effectLst/>
                <a:uLnTx/>
                <a:uFillTx/>
                <a:latin typeface="Poppins" pitchFamily="2" charset="77"/>
                <a:cs typeface="Poppins" pitchFamily="2" charset="77"/>
              </a:rPr>
              <a:t>Monoclonal Antibody </a:t>
            </a:r>
          </a:p>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rPr>
              <a:t>Selective for an antigen with high copy numbers on the target tumor cell</a:t>
            </a:r>
          </a:p>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rPr>
              <a:t>Internalizes in target cell</a:t>
            </a:r>
          </a:p>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rPr>
              <a:t>Minimal immunogenic response</a:t>
            </a:r>
          </a:p>
        </p:txBody>
      </p:sp>
      <p:sp>
        <p:nvSpPr>
          <p:cNvPr id="48" name="TextBox 47">
            <a:extLst>
              <a:ext uri="{FF2B5EF4-FFF2-40B4-BE49-F238E27FC236}">
                <a16:creationId xmlns:a16="http://schemas.microsoft.com/office/drawing/2014/main" id="{6988731F-A5BD-50A8-076D-EF8A0F66CC96}"/>
              </a:ext>
            </a:extLst>
          </p:cNvPr>
          <p:cNvSpPr txBox="1"/>
          <p:nvPr/>
        </p:nvSpPr>
        <p:spPr>
          <a:xfrm>
            <a:off x="7427588" y="2803814"/>
            <a:ext cx="4644231" cy="3447098"/>
          </a:xfrm>
          <a:prstGeom prst="rect">
            <a:avLst/>
          </a:prstGeom>
          <a:noFill/>
        </p:spPr>
        <p:txBody>
          <a:bodyPr wrap="square" rtlCol="0">
            <a:spAutoFit/>
          </a:bodyPr>
          <a:lstStyle/>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accent4"/>
                </a:solidFill>
                <a:effectLst/>
                <a:uLnTx/>
                <a:uFillTx/>
                <a:latin typeface="Poppins" pitchFamily="2" charset="77"/>
                <a:cs typeface="Poppins" pitchFamily="2" charset="77"/>
              </a:rPr>
              <a:t>Cytotoxic Drug Payload</a:t>
            </a:r>
          </a:p>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effectLst/>
                <a:uLnTx/>
                <a:uFillTx/>
                <a:latin typeface="Poppins" pitchFamily="2" charset="77"/>
                <a:cs typeface="Poppins" pitchFamily="2" charset="77"/>
              </a:rPr>
              <a:t>Highly potent subnanomolar activity</a:t>
            </a:r>
          </a:p>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effectLst/>
                <a:uLnTx/>
                <a:uFillTx/>
                <a:latin typeface="Poppins" pitchFamily="2" charset="77"/>
                <a:cs typeface="Poppins" pitchFamily="2" charset="77"/>
              </a:rPr>
              <a:t>Functional groups for linking</a:t>
            </a:r>
          </a:p>
          <a:p>
            <a:pPr marL="0" marR="0" lvl="0" indent="0" algn="l" defTabSz="914377" rtl="0" eaLnBrk="0" fontAlgn="base" latinLnBrk="0" hangingPunct="0">
              <a:lnSpc>
                <a:spcPct val="100000"/>
              </a:lnSpc>
              <a:spcBef>
                <a:spcPct val="0"/>
              </a:spcBef>
              <a:spcAft>
                <a:spcPts val="1200"/>
              </a:spcAft>
              <a:buClrTx/>
              <a:buSzTx/>
              <a:buFontTx/>
              <a:buNone/>
              <a:tabLst/>
              <a:defRPr/>
            </a:pPr>
            <a:r>
              <a:rPr kumimoji="0" lang="en-US" sz="1600" b="1" i="0" u="none" strike="noStrike" kern="1200" cap="none" spc="0" normalizeH="0" baseline="0" noProof="0" dirty="0">
                <a:ln>
                  <a:noFill/>
                </a:ln>
                <a:effectLst/>
                <a:uLnTx/>
                <a:uFillTx/>
                <a:latin typeface="Poppins" pitchFamily="2" charset="77"/>
                <a:cs typeface="Poppins" pitchFamily="2" charset="77"/>
              </a:rPr>
              <a:t>Lower hydrophobicity</a:t>
            </a:r>
            <a:endParaRPr lang="en-US" sz="1600" b="1" dirty="0">
              <a:latin typeface="Poppins" pitchFamily="2" charset="77"/>
              <a:cs typeface="Poppins" pitchFamily="2" charset="77"/>
            </a:endParaRPr>
          </a:p>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effectLst/>
                <a:uLnTx/>
                <a:uFillTx/>
                <a:latin typeface="Poppins" pitchFamily="2" charset="77"/>
                <a:cs typeface="Poppins" pitchFamily="2" charset="77"/>
              </a:rPr>
              <a:t>Example Payload Types</a:t>
            </a:r>
          </a:p>
          <a:p>
            <a:pPr marL="342900" indent="-342900" eaLnBrk="1" hangingPunct="1">
              <a:spcAft>
                <a:spcPts val="0"/>
              </a:spcAft>
              <a:buFont typeface="Wingdings" panose="05000000000000000000" pitchFamily="2" charset="2"/>
              <a:buChar char="§"/>
            </a:pPr>
            <a:r>
              <a:rPr lang="en-US" sz="1600" dirty="0">
                <a:latin typeface="Poppins" pitchFamily="2" charset="77"/>
                <a:cs typeface="Poppins" pitchFamily="2" charset="77"/>
              </a:rPr>
              <a:t>Microtubule inhibitors: maytansines </a:t>
            </a:r>
            <a:br>
              <a:rPr lang="en-US" sz="1600" dirty="0">
                <a:latin typeface="Poppins" pitchFamily="2" charset="77"/>
                <a:cs typeface="Poppins" pitchFamily="2" charset="77"/>
              </a:rPr>
            </a:br>
            <a:r>
              <a:rPr lang="en-US" sz="1600" dirty="0">
                <a:latin typeface="Poppins" pitchFamily="2" charset="77"/>
                <a:cs typeface="Poppins" pitchFamily="2" charset="77"/>
              </a:rPr>
              <a:t>(DM1, DM4) and Auristatins </a:t>
            </a:r>
            <a:br>
              <a:rPr lang="en-US" sz="1600" dirty="0">
                <a:latin typeface="Poppins" pitchFamily="2" charset="77"/>
                <a:cs typeface="Poppins" pitchFamily="2" charset="77"/>
              </a:rPr>
            </a:br>
            <a:r>
              <a:rPr lang="en-US" sz="1600" dirty="0">
                <a:latin typeface="Poppins" pitchFamily="2" charset="77"/>
                <a:cs typeface="Poppins" pitchFamily="2" charset="77"/>
              </a:rPr>
              <a:t>(MMAE, MMAF)</a:t>
            </a:r>
          </a:p>
          <a:p>
            <a:pPr marL="342900" indent="-342900" eaLnBrk="1" hangingPunct="1">
              <a:spcAft>
                <a:spcPts val="0"/>
              </a:spcAft>
              <a:buFont typeface="Wingdings" panose="05000000000000000000" pitchFamily="2" charset="2"/>
              <a:buChar char="§"/>
            </a:pPr>
            <a:r>
              <a:rPr lang="en-US" sz="1600" dirty="0">
                <a:latin typeface="Poppins" pitchFamily="2" charset="77"/>
                <a:cs typeface="Poppins" pitchFamily="2" charset="77"/>
              </a:rPr>
              <a:t>DNA-damaging agents: calicheamicin, duocarmycin, PBD, doxorubicin, topoisomerase I inhibitors</a:t>
            </a:r>
          </a:p>
          <a:p>
            <a:pPr marL="342900" indent="-342900">
              <a:buFont typeface="Wingdings" panose="05000000000000000000" pitchFamily="2" charset="2"/>
              <a:buChar char="§"/>
            </a:pPr>
            <a:r>
              <a:rPr lang="en-US" sz="1600" dirty="0">
                <a:latin typeface="Poppins" pitchFamily="2" charset="77"/>
                <a:cs typeface="Poppins" pitchFamily="2" charset="77"/>
              </a:rPr>
              <a:t>RNA polymerase inhibitors: </a:t>
            </a:r>
            <a:br>
              <a:rPr lang="en-US" sz="1600" dirty="0">
                <a:latin typeface="Poppins" pitchFamily="2" charset="77"/>
                <a:cs typeface="Poppins" pitchFamily="2" charset="77"/>
              </a:rPr>
            </a:br>
            <a:r>
              <a:rPr lang="en-US" sz="1600" dirty="0">
                <a:latin typeface="Poppins" pitchFamily="2" charset="77"/>
                <a:cs typeface="Poppins" pitchFamily="2" charset="77"/>
              </a:rPr>
              <a:t>alpha-amanitin </a:t>
            </a:r>
          </a:p>
        </p:txBody>
      </p:sp>
      <p:sp>
        <p:nvSpPr>
          <p:cNvPr id="49" name="TextBox 48">
            <a:extLst>
              <a:ext uri="{FF2B5EF4-FFF2-40B4-BE49-F238E27FC236}">
                <a16:creationId xmlns:a16="http://schemas.microsoft.com/office/drawing/2014/main" id="{8CABD281-D9AC-65A4-930D-2DA7CE034C0E}"/>
              </a:ext>
            </a:extLst>
          </p:cNvPr>
          <p:cNvSpPr txBox="1"/>
          <p:nvPr/>
        </p:nvSpPr>
        <p:spPr>
          <a:xfrm>
            <a:off x="823966" y="4412023"/>
            <a:ext cx="3024554" cy="1077218"/>
          </a:xfrm>
          <a:prstGeom prst="rect">
            <a:avLst/>
          </a:prstGeom>
          <a:noFill/>
        </p:spPr>
        <p:txBody>
          <a:bodyPr wrap="square" rtlCol="0">
            <a:spAutoFit/>
          </a:bodyPr>
          <a:lstStyle/>
          <a:p>
            <a:pPr marL="0" marR="0" lvl="0" indent="0" algn="r" defTabSz="914377"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1">
                    <a:lumMod val="50000"/>
                  </a:schemeClr>
                </a:solidFill>
                <a:effectLst/>
                <a:uLnTx/>
                <a:uFillTx/>
                <a:latin typeface="Poppins" pitchFamily="2" charset="77"/>
                <a:cs typeface="Poppins" pitchFamily="2" charset="77"/>
              </a:rPr>
              <a:t>Stable Linker</a:t>
            </a:r>
            <a:br>
              <a:rPr kumimoji="0" lang="en-US" sz="1600" i="0" u="none" strike="noStrike" kern="1200" cap="none" spc="0" normalizeH="0" baseline="0" noProof="0" dirty="0">
                <a:ln>
                  <a:noFill/>
                </a:ln>
                <a:solidFill>
                  <a:schemeClr val="accent6"/>
                </a:solidFill>
                <a:effectLst/>
                <a:uLnTx/>
                <a:uFillTx/>
                <a:latin typeface="Poppins" pitchFamily="2" charset="77"/>
                <a:cs typeface="Poppins" pitchFamily="2" charset="77"/>
              </a:rPr>
            </a:br>
            <a:r>
              <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rPr>
              <a:t>Selectively releases </a:t>
            </a:r>
            <a:r>
              <a:rPr kumimoji="0" lang="en-US" sz="1600" b="1" i="0" u="none" strike="noStrike" kern="1200" cap="none" spc="0" normalizeH="0" baseline="0" noProof="0" dirty="0">
                <a:ln>
                  <a:noFill/>
                </a:ln>
                <a:solidFill>
                  <a:schemeClr val="bg1">
                    <a:lumMod val="50000"/>
                  </a:schemeClr>
                </a:solidFill>
                <a:effectLst/>
                <a:uLnTx/>
                <a:uFillTx/>
                <a:latin typeface="Poppins" pitchFamily="2" charset="77"/>
                <a:cs typeface="Poppins" pitchFamily="2" charset="77"/>
              </a:rPr>
              <a:t>drug</a:t>
            </a:r>
            <a:r>
              <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rPr>
              <a:t> in target cell</a:t>
            </a:r>
          </a:p>
          <a:p>
            <a:pPr marL="0" marR="0" lvl="0" indent="0" algn="r" defTabSz="914377"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Poppins" pitchFamily="2" charset="77"/>
                <a:cs typeface="Poppins" pitchFamily="2" charset="77"/>
              </a:rPr>
              <a:t>Long-term stability</a:t>
            </a: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grpSp>
        <p:nvGrpSpPr>
          <p:cNvPr id="50" name="Group 49">
            <a:extLst>
              <a:ext uri="{FF2B5EF4-FFF2-40B4-BE49-F238E27FC236}">
                <a16:creationId xmlns:a16="http://schemas.microsoft.com/office/drawing/2014/main" id="{87DB67FA-B918-CFE0-0486-AE29C6E04949}"/>
              </a:ext>
            </a:extLst>
          </p:cNvPr>
          <p:cNvGrpSpPr/>
          <p:nvPr/>
        </p:nvGrpSpPr>
        <p:grpSpPr>
          <a:xfrm>
            <a:off x="6326395" y="2152278"/>
            <a:ext cx="1049095" cy="352767"/>
            <a:chOff x="6410742" y="2719137"/>
            <a:chExt cx="1049095" cy="352766"/>
          </a:xfrm>
          <a:solidFill>
            <a:schemeClr val="tx1"/>
          </a:solidFill>
        </p:grpSpPr>
        <p:sp>
          <p:nvSpPr>
            <p:cNvPr id="51" name="Freeform 29">
              <a:extLst>
                <a:ext uri="{FF2B5EF4-FFF2-40B4-BE49-F238E27FC236}">
                  <a16:creationId xmlns:a16="http://schemas.microsoft.com/office/drawing/2014/main" id="{1D38EED4-1A7F-24A3-5722-70989C276B70}"/>
                </a:ext>
              </a:extLst>
            </p:cNvPr>
            <p:cNvSpPr/>
            <p:nvPr/>
          </p:nvSpPr>
          <p:spPr bwMode="auto">
            <a:xfrm>
              <a:off x="6481011" y="2719137"/>
              <a:ext cx="978826" cy="280737"/>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15875">
              <a:solidFill>
                <a:schemeClr val="tx1"/>
              </a:solidFill>
              <a:miter lim="800000"/>
              <a:headEnd/>
              <a:tailEnd/>
            </a:ln>
          </p:spPr>
          <p:txBody>
            <a:bodyPr rtlCol="0" anchor="ct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srgbClr val="455560"/>
                </a:solidFill>
                <a:effectLst/>
                <a:uLnTx/>
                <a:uFillTx/>
                <a:latin typeface="Poppins" pitchFamily="2" charset="77"/>
                <a:cs typeface="Poppins" pitchFamily="2" charset="77"/>
              </a:endParaRPr>
            </a:p>
          </p:txBody>
        </p:sp>
        <p:sp>
          <p:nvSpPr>
            <p:cNvPr id="52" name="Oval 51">
              <a:extLst>
                <a:ext uri="{FF2B5EF4-FFF2-40B4-BE49-F238E27FC236}">
                  <a16:creationId xmlns:a16="http://schemas.microsoft.com/office/drawing/2014/main" id="{B32EAA28-0F76-E87A-C419-20298C2E7528}"/>
                </a:ext>
              </a:extLst>
            </p:cNvPr>
            <p:cNvSpPr/>
            <p:nvPr/>
          </p:nvSpPr>
          <p:spPr bwMode="auto">
            <a:xfrm>
              <a:off x="6410742" y="2962175"/>
              <a:ext cx="109728" cy="109728"/>
            </a:xfrm>
            <a:prstGeom prst="ellipse">
              <a:avLst/>
            </a:prstGeom>
            <a:grp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grpSp>
      <p:grpSp>
        <p:nvGrpSpPr>
          <p:cNvPr id="53" name="Group 52">
            <a:extLst>
              <a:ext uri="{FF2B5EF4-FFF2-40B4-BE49-F238E27FC236}">
                <a16:creationId xmlns:a16="http://schemas.microsoft.com/office/drawing/2014/main" id="{4E463E5D-6D60-E6B6-4B97-0C836AADFBA9}"/>
              </a:ext>
            </a:extLst>
          </p:cNvPr>
          <p:cNvGrpSpPr/>
          <p:nvPr/>
        </p:nvGrpSpPr>
        <p:grpSpPr>
          <a:xfrm rot="10800000">
            <a:off x="3881378" y="4452989"/>
            <a:ext cx="1052359" cy="352767"/>
            <a:chOff x="6410742" y="2719137"/>
            <a:chExt cx="1000711" cy="352766"/>
          </a:xfrm>
        </p:grpSpPr>
        <p:sp>
          <p:nvSpPr>
            <p:cNvPr id="54" name="Freeform 36">
              <a:extLst>
                <a:ext uri="{FF2B5EF4-FFF2-40B4-BE49-F238E27FC236}">
                  <a16:creationId xmlns:a16="http://schemas.microsoft.com/office/drawing/2014/main" id="{A3CB6DAC-DDE3-CFEA-E07B-3B967FD92B7A}"/>
                </a:ext>
              </a:extLst>
            </p:cNvPr>
            <p:cNvSpPr/>
            <p:nvPr/>
          </p:nvSpPr>
          <p:spPr bwMode="auto">
            <a:xfrm>
              <a:off x="6481011" y="2719137"/>
              <a:ext cx="930442" cy="280737"/>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158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rtlCol="0" anchor="ct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srgbClr val="455560"/>
                </a:solidFill>
                <a:effectLst/>
                <a:uLnTx/>
                <a:uFillTx/>
                <a:latin typeface="Poppins" pitchFamily="2" charset="77"/>
                <a:cs typeface="Poppins" pitchFamily="2" charset="77"/>
              </a:endParaRPr>
            </a:p>
          </p:txBody>
        </p:sp>
        <p:sp>
          <p:nvSpPr>
            <p:cNvPr id="55" name="Oval 54">
              <a:extLst>
                <a:ext uri="{FF2B5EF4-FFF2-40B4-BE49-F238E27FC236}">
                  <a16:creationId xmlns:a16="http://schemas.microsoft.com/office/drawing/2014/main" id="{0FC4324F-C121-FF45-ABF1-89C5BCE61399}"/>
                </a:ext>
              </a:extLst>
            </p:cNvPr>
            <p:cNvSpPr/>
            <p:nvPr/>
          </p:nvSpPr>
          <p:spPr bwMode="auto">
            <a:xfrm>
              <a:off x="6410742" y="2962175"/>
              <a:ext cx="109728" cy="109728"/>
            </a:xfrm>
            <a:prstGeom prst="ellipse">
              <a:avLst/>
            </a:prstGeom>
            <a:solidFill>
              <a:schemeClr val="tx1"/>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grpSp>
      <p:cxnSp>
        <p:nvCxnSpPr>
          <p:cNvPr id="56" name="Straight Connector 55">
            <a:extLst>
              <a:ext uri="{FF2B5EF4-FFF2-40B4-BE49-F238E27FC236}">
                <a16:creationId xmlns:a16="http://schemas.microsoft.com/office/drawing/2014/main" id="{5E25A11A-5557-5DF0-606F-6A91CAADF6DE}"/>
              </a:ext>
            </a:extLst>
          </p:cNvPr>
          <p:cNvCxnSpPr/>
          <p:nvPr/>
        </p:nvCxnSpPr>
        <p:spPr bwMode="auto">
          <a:xfrm flipV="1">
            <a:off x="5059271" y="3358468"/>
            <a:ext cx="310695" cy="29052"/>
          </a:xfrm>
          <a:prstGeom prst="line">
            <a:avLst/>
          </a:prstGeom>
          <a:noFill/>
          <a:ln w="28575" cap="flat" cmpd="sng" algn="ctr">
            <a:solidFill>
              <a:schemeClr val="bg2"/>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55911AB1-5CB3-EEE0-0E7F-8F89CE6DD053}"/>
              </a:ext>
            </a:extLst>
          </p:cNvPr>
          <p:cNvCxnSpPr>
            <a:cxnSpLocks/>
          </p:cNvCxnSpPr>
          <p:nvPr/>
        </p:nvCxnSpPr>
        <p:spPr bwMode="auto">
          <a:xfrm>
            <a:off x="5594658" y="3346151"/>
            <a:ext cx="334757" cy="47364"/>
          </a:xfrm>
          <a:prstGeom prst="line">
            <a:avLst/>
          </a:prstGeom>
          <a:noFill/>
          <a:ln w="28575" cap="flat" cmpd="sng" algn="ctr">
            <a:solidFill>
              <a:schemeClr val="bg2"/>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FBA6C18B-22B6-8CA2-AA8F-149DB0A13EDF}"/>
              </a:ext>
            </a:extLst>
          </p:cNvPr>
          <p:cNvCxnSpPr/>
          <p:nvPr/>
        </p:nvCxnSpPr>
        <p:spPr bwMode="auto">
          <a:xfrm>
            <a:off x="5059271" y="4218718"/>
            <a:ext cx="332875" cy="0"/>
          </a:xfrm>
          <a:prstGeom prst="line">
            <a:avLst/>
          </a:prstGeom>
          <a:noFill/>
          <a:ln w="28575" cap="flat" cmpd="sng" algn="ctr">
            <a:solidFill>
              <a:schemeClr val="bg2"/>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CE71B5C2-01A9-94F7-1B7D-E1D72DBCEA9D}"/>
              </a:ext>
            </a:extLst>
          </p:cNvPr>
          <p:cNvCxnSpPr>
            <a:cxnSpLocks/>
          </p:cNvCxnSpPr>
          <p:nvPr/>
        </p:nvCxnSpPr>
        <p:spPr bwMode="auto">
          <a:xfrm>
            <a:off x="5576833" y="4218718"/>
            <a:ext cx="351692" cy="0"/>
          </a:xfrm>
          <a:prstGeom prst="line">
            <a:avLst/>
          </a:prstGeom>
          <a:noFill/>
          <a:ln w="28575" cap="flat" cmpd="sng" algn="ctr">
            <a:solidFill>
              <a:schemeClr val="bg2"/>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EA76887D-4C5B-2387-6D2F-C44D1D33431E}"/>
              </a:ext>
            </a:extLst>
          </p:cNvPr>
          <p:cNvCxnSpPr/>
          <p:nvPr/>
        </p:nvCxnSpPr>
        <p:spPr bwMode="auto">
          <a:xfrm>
            <a:off x="6027692" y="2667296"/>
            <a:ext cx="652036" cy="465091"/>
          </a:xfrm>
          <a:prstGeom prst="line">
            <a:avLst/>
          </a:prstGeom>
          <a:noFill/>
          <a:ln w="28575" cap="flat" cmpd="sng" algn="ctr">
            <a:solidFill>
              <a:schemeClr val="bg2"/>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193BB9A8-FFBA-4013-5546-6E1EBDAA892A}"/>
              </a:ext>
            </a:extLst>
          </p:cNvPr>
          <p:cNvCxnSpPr/>
          <p:nvPr/>
        </p:nvCxnSpPr>
        <p:spPr bwMode="auto">
          <a:xfrm flipV="1">
            <a:off x="4283091" y="2651254"/>
            <a:ext cx="645079" cy="481132"/>
          </a:xfrm>
          <a:prstGeom prst="line">
            <a:avLst/>
          </a:prstGeom>
          <a:noFill/>
          <a:ln w="28575" cap="flat" cmpd="sng" algn="ctr">
            <a:solidFill>
              <a:schemeClr val="bg2"/>
            </a:solidFill>
            <a:prstDash val="solid"/>
            <a:round/>
            <a:headEnd type="none" w="med" len="med"/>
            <a:tailEnd type="none" w="med" len="med"/>
          </a:ln>
          <a:effectLst/>
        </p:spPr>
      </p:cxnSp>
      <p:sp>
        <p:nvSpPr>
          <p:cNvPr id="62" name="Rectangle 61">
            <a:extLst>
              <a:ext uri="{FF2B5EF4-FFF2-40B4-BE49-F238E27FC236}">
                <a16:creationId xmlns:a16="http://schemas.microsoft.com/office/drawing/2014/main" id="{20806108-3128-2CBA-6982-85D4B86863C0}"/>
              </a:ext>
            </a:extLst>
          </p:cNvPr>
          <p:cNvSpPr/>
          <p:nvPr/>
        </p:nvSpPr>
        <p:spPr bwMode="auto">
          <a:xfrm rot="19486446">
            <a:off x="4550676" y="2818540"/>
            <a:ext cx="106997" cy="150731"/>
          </a:xfrm>
          <a:prstGeom prst="rect">
            <a:avLst/>
          </a:prstGeom>
          <a:solidFill>
            <a:schemeClr val="accent1"/>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63" name="Rectangle 62">
            <a:extLst>
              <a:ext uri="{FF2B5EF4-FFF2-40B4-BE49-F238E27FC236}">
                <a16:creationId xmlns:a16="http://schemas.microsoft.com/office/drawing/2014/main" id="{5513ACB6-C527-C0DF-0B67-35B1BB3F5595}"/>
              </a:ext>
            </a:extLst>
          </p:cNvPr>
          <p:cNvSpPr/>
          <p:nvPr/>
        </p:nvSpPr>
        <p:spPr bwMode="auto">
          <a:xfrm rot="2113554" flipV="1">
            <a:off x="6314976" y="2828735"/>
            <a:ext cx="106997" cy="150731"/>
          </a:xfrm>
          <a:prstGeom prst="rect">
            <a:avLst/>
          </a:prstGeom>
          <a:solidFill>
            <a:schemeClr val="accent1"/>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64" name="Rectangle 63">
            <a:extLst>
              <a:ext uri="{FF2B5EF4-FFF2-40B4-BE49-F238E27FC236}">
                <a16:creationId xmlns:a16="http://schemas.microsoft.com/office/drawing/2014/main" id="{093D9462-47C9-02A1-C009-460EBABC143D}"/>
              </a:ext>
            </a:extLst>
          </p:cNvPr>
          <p:cNvSpPr/>
          <p:nvPr/>
        </p:nvSpPr>
        <p:spPr bwMode="auto">
          <a:xfrm rot="5400000" flipV="1">
            <a:off x="5440571" y="3597860"/>
            <a:ext cx="106997" cy="150731"/>
          </a:xfrm>
          <a:prstGeom prst="rect">
            <a:avLst/>
          </a:prstGeom>
          <a:solidFill>
            <a:schemeClr val="accent1"/>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65" name="7-Point Star 14">
            <a:extLst>
              <a:ext uri="{FF2B5EF4-FFF2-40B4-BE49-F238E27FC236}">
                <a16:creationId xmlns:a16="http://schemas.microsoft.com/office/drawing/2014/main" id="{7B81AF1F-9732-1AAC-C8B5-80F5ED21521C}"/>
              </a:ext>
            </a:extLst>
          </p:cNvPr>
          <p:cNvSpPr/>
          <p:nvPr/>
        </p:nvSpPr>
        <p:spPr bwMode="auto">
          <a:xfrm rot="20253103">
            <a:off x="4450286" y="4319657"/>
            <a:ext cx="296779" cy="296779"/>
          </a:xfrm>
          <a:prstGeom prst="star7">
            <a:avLst/>
          </a:prstGeom>
          <a:solidFill>
            <a:schemeClr val="accent4"/>
          </a:solidFill>
          <a:ln w="15875">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66" name="7-Point Star 2">
            <a:extLst>
              <a:ext uri="{FF2B5EF4-FFF2-40B4-BE49-F238E27FC236}">
                <a16:creationId xmlns:a16="http://schemas.microsoft.com/office/drawing/2014/main" id="{E2DAE8E7-EC3B-D1D2-1AFF-588150B21F8D}"/>
              </a:ext>
            </a:extLst>
          </p:cNvPr>
          <p:cNvSpPr/>
          <p:nvPr/>
        </p:nvSpPr>
        <p:spPr bwMode="auto">
          <a:xfrm>
            <a:off x="6210091" y="4339439"/>
            <a:ext cx="296779" cy="296779"/>
          </a:xfrm>
          <a:prstGeom prst="star7">
            <a:avLst/>
          </a:prstGeom>
          <a:solidFill>
            <a:schemeClr val="accent4"/>
          </a:solidFill>
          <a:ln w="15875">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71" name="TextBox 70">
            <a:extLst>
              <a:ext uri="{FF2B5EF4-FFF2-40B4-BE49-F238E27FC236}">
                <a16:creationId xmlns:a16="http://schemas.microsoft.com/office/drawing/2014/main" id="{F8D17096-59B4-5FEE-AB88-5DC578D7E8D2}"/>
              </a:ext>
            </a:extLst>
          </p:cNvPr>
          <p:cNvSpPr txBox="1"/>
          <p:nvPr/>
        </p:nvSpPr>
        <p:spPr>
          <a:xfrm>
            <a:off x="1127590" y="2967911"/>
            <a:ext cx="3210207" cy="584775"/>
          </a:xfrm>
          <a:prstGeom prst="rect">
            <a:avLst/>
          </a:prstGeom>
          <a:noFill/>
        </p:spPr>
        <p:txBody>
          <a:bodyPr wrap="square" rtlCol="0">
            <a:spAutoFit/>
          </a:bodyPr>
          <a:lstStyle/>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Poppins" pitchFamily="2" charset="77"/>
                <a:cs typeface="Poppins" pitchFamily="2" charset="77"/>
              </a:rPr>
              <a:t>Conjugation Chemistry</a:t>
            </a:r>
          </a:p>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rPr>
              <a:t>Lys or Cys residue of the mAb</a:t>
            </a:r>
          </a:p>
        </p:txBody>
      </p:sp>
      <p:sp>
        <p:nvSpPr>
          <p:cNvPr id="72" name="TextBox 71">
            <a:extLst>
              <a:ext uri="{FF2B5EF4-FFF2-40B4-BE49-F238E27FC236}">
                <a16:creationId xmlns:a16="http://schemas.microsoft.com/office/drawing/2014/main" id="{9A5CAC26-FC9D-D33F-0FE9-E302ED0A94AA}"/>
              </a:ext>
            </a:extLst>
          </p:cNvPr>
          <p:cNvSpPr txBox="1"/>
          <p:nvPr/>
        </p:nvSpPr>
        <p:spPr>
          <a:xfrm>
            <a:off x="298936" y="1450153"/>
            <a:ext cx="3352036" cy="1077218"/>
          </a:xfrm>
          <a:prstGeom prst="rect">
            <a:avLst/>
          </a:prstGeom>
          <a:noFill/>
        </p:spPr>
        <p:txBody>
          <a:bodyPr wrap="square" rtlCol="0">
            <a:spAutoFit/>
          </a:bodyPr>
          <a:lstStyle/>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accent6"/>
                </a:solidFill>
                <a:effectLst/>
                <a:uLnTx/>
                <a:uFillTx/>
                <a:latin typeface="Poppins" pitchFamily="2" charset="77"/>
                <a:cs typeface="Poppins" pitchFamily="2" charset="77"/>
              </a:rPr>
              <a:t>Tumor Antigen</a:t>
            </a:r>
          </a:p>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rPr>
              <a:t>Abundant in tumors, minimal in normal tissues; internalized upon ADC binding</a:t>
            </a:r>
          </a:p>
        </p:txBody>
      </p:sp>
      <p:sp>
        <p:nvSpPr>
          <p:cNvPr id="73" name="Explosion 1 20">
            <a:extLst>
              <a:ext uri="{FF2B5EF4-FFF2-40B4-BE49-F238E27FC236}">
                <a16:creationId xmlns:a16="http://schemas.microsoft.com/office/drawing/2014/main" id="{97BE236B-ECDA-4C07-042F-ECA49617ABD2}"/>
              </a:ext>
            </a:extLst>
          </p:cNvPr>
          <p:cNvSpPr/>
          <p:nvPr/>
        </p:nvSpPr>
        <p:spPr bwMode="auto">
          <a:xfrm>
            <a:off x="3539548" y="1761481"/>
            <a:ext cx="502839" cy="619355"/>
          </a:xfrm>
          <a:prstGeom prst="irregularSeal1">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77" name="Group 76">
            <a:extLst>
              <a:ext uri="{FF2B5EF4-FFF2-40B4-BE49-F238E27FC236}">
                <a16:creationId xmlns:a16="http://schemas.microsoft.com/office/drawing/2014/main" id="{D20407CD-6E51-DAF7-9EEA-B2479EEA7EE9}"/>
              </a:ext>
            </a:extLst>
          </p:cNvPr>
          <p:cNvGrpSpPr/>
          <p:nvPr/>
        </p:nvGrpSpPr>
        <p:grpSpPr>
          <a:xfrm>
            <a:off x="6307679" y="3215473"/>
            <a:ext cx="1077859" cy="1327152"/>
            <a:chOff x="6375843" y="3175281"/>
            <a:chExt cx="1077859" cy="1327152"/>
          </a:xfrm>
        </p:grpSpPr>
        <p:sp>
          <p:nvSpPr>
            <p:cNvPr id="67" name="Oval 66">
              <a:extLst>
                <a:ext uri="{FF2B5EF4-FFF2-40B4-BE49-F238E27FC236}">
                  <a16:creationId xmlns:a16="http://schemas.microsoft.com/office/drawing/2014/main" id="{E7A6D1B2-E254-DDD1-32E6-0883A873E0BD}"/>
                </a:ext>
              </a:extLst>
            </p:cNvPr>
            <p:cNvSpPr/>
            <p:nvPr/>
          </p:nvSpPr>
          <p:spPr bwMode="auto">
            <a:xfrm flipV="1">
              <a:off x="6375843" y="4392705"/>
              <a:ext cx="109728" cy="109728"/>
            </a:xfrm>
            <a:prstGeom prst="ellipse">
              <a:avLst/>
            </a:prstGeom>
            <a:solidFill>
              <a:schemeClr val="tx1"/>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cxnSp>
          <p:nvCxnSpPr>
            <p:cNvPr id="74" name="Straight Connector 73">
              <a:extLst>
                <a:ext uri="{FF2B5EF4-FFF2-40B4-BE49-F238E27FC236}">
                  <a16:creationId xmlns:a16="http://schemas.microsoft.com/office/drawing/2014/main" id="{337C6987-BE16-5082-5FB3-E4DF0FB918CF}"/>
                </a:ext>
              </a:extLst>
            </p:cNvPr>
            <p:cNvCxnSpPr>
              <a:cxnSpLocks/>
              <a:stCxn id="67" idx="5"/>
            </p:cNvCxnSpPr>
            <p:nvPr/>
          </p:nvCxnSpPr>
          <p:spPr bwMode="auto">
            <a:xfrm flipV="1">
              <a:off x="6469502" y="3175281"/>
              <a:ext cx="984200" cy="1233493"/>
            </a:xfrm>
            <a:prstGeom prst="line">
              <a:avLst/>
            </a:prstGeom>
            <a:noFill/>
            <a:ln w="15875" cap="flat" cmpd="sng" algn="ctr">
              <a:solidFill>
                <a:schemeClr val="tx1"/>
              </a:solidFill>
              <a:prstDash val="solid"/>
              <a:round/>
              <a:headEnd type="none" w="med" len="med"/>
              <a:tailEnd type="none" w="med" len="med"/>
            </a:ln>
            <a:effectLst/>
          </p:spPr>
        </p:cxnSp>
      </p:grpSp>
    </p:spTree>
    <p:extLst>
      <p:ext uri="{BB962C8B-B14F-4D97-AF65-F5344CB8AC3E}">
        <p14:creationId xmlns:p14="http://schemas.microsoft.com/office/powerpoint/2010/main" val="24631184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5D0F1-1AB5-7B16-A79A-9C1118972A66}"/>
              </a:ext>
            </a:extLst>
          </p:cNvPr>
          <p:cNvSpPr>
            <a:spLocks noGrp="1"/>
          </p:cNvSpPr>
          <p:nvPr>
            <p:ph type="title"/>
          </p:nvPr>
        </p:nvSpPr>
        <p:spPr>
          <a:xfrm>
            <a:off x="231078" y="535756"/>
            <a:ext cx="11740260" cy="492944"/>
          </a:xfrm>
        </p:spPr>
        <p:txBody>
          <a:bodyPr/>
          <a:lstStyle/>
          <a:p>
            <a:r>
              <a:rPr lang="en-US" dirty="0"/>
              <a:t>ADC Mechanism of Action</a:t>
            </a:r>
          </a:p>
        </p:txBody>
      </p:sp>
      <p:sp>
        <p:nvSpPr>
          <p:cNvPr id="21" name="Content Placeholder 20">
            <a:extLst>
              <a:ext uri="{FF2B5EF4-FFF2-40B4-BE49-F238E27FC236}">
                <a16:creationId xmlns:a16="http://schemas.microsoft.com/office/drawing/2014/main" id="{470FCF2F-7CE8-94D5-F023-312F0AB4BE70}"/>
              </a:ext>
            </a:extLst>
          </p:cNvPr>
          <p:cNvSpPr>
            <a:spLocks noGrp="1"/>
          </p:cNvSpPr>
          <p:nvPr>
            <p:ph sz="quarter" idx="10"/>
          </p:nvPr>
        </p:nvSpPr>
        <p:spPr>
          <a:xfrm>
            <a:off x="3559175" y="6302375"/>
            <a:ext cx="5732463" cy="327025"/>
          </a:xfrm>
        </p:spPr>
        <p:txBody>
          <a:bodyPr/>
          <a:lstStyle/>
          <a:p>
            <a:r>
              <a:rPr lang="da-DK" dirty="0"/>
              <a:t>1. </a:t>
            </a:r>
            <a:r>
              <a:rPr lang="da-DK" dirty="0" err="1"/>
              <a:t>Bouchard</a:t>
            </a:r>
            <a:r>
              <a:rPr lang="da-DK" dirty="0"/>
              <a:t>. </a:t>
            </a:r>
            <a:r>
              <a:rPr lang="da-DK" dirty="0" err="1"/>
              <a:t>Bioorg</a:t>
            </a:r>
            <a:r>
              <a:rPr lang="da-DK" dirty="0"/>
              <a:t> Med </a:t>
            </a:r>
            <a:r>
              <a:rPr lang="da-DK" dirty="0" err="1"/>
              <a:t>Chem</a:t>
            </a:r>
            <a:r>
              <a:rPr lang="da-DK" dirty="0"/>
              <a:t> </a:t>
            </a:r>
            <a:r>
              <a:rPr lang="da-DK" dirty="0" err="1"/>
              <a:t>Lett</a:t>
            </a:r>
            <a:r>
              <a:rPr lang="da-DK" dirty="0"/>
              <a:t>. 2014;24:5357. 2. Peters. </a:t>
            </a:r>
            <a:r>
              <a:rPr lang="da-DK" dirty="0" err="1"/>
              <a:t>Biosci</a:t>
            </a:r>
            <a:r>
              <a:rPr lang="da-DK" dirty="0"/>
              <a:t> </a:t>
            </a:r>
            <a:r>
              <a:rPr lang="da-DK" dirty="0" err="1"/>
              <a:t>Rep</a:t>
            </a:r>
            <a:r>
              <a:rPr lang="da-DK" dirty="0"/>
              <a:t>. 2015;35:e00225.</a:t>
            </a:r>
            <a:br>
              <a:rPr lang="da-DK" dirty="0"/>
            </a:br>
            <a:r>
              <a:rPr lang="da-DK" dirty="0"/>
              <a:t>3. </a:t>
            </a:r>
            <a:r>
              <a:rPr lang="da-DK" dirty="0" err="1"/>
              <a:t>Diamantis</a:t>
            </a:r>
            <a:r>
              <a:rPr lang="da-DK" dirty="0"/>
              <a:t>. </a:t>
            </a:r>
            <a:r>
              <a:rPr lang="da-DK" dirty="0" err="1"/>
              <a:t>Br</a:t>
            </a:r>
            <a:r>
              <a:rPr lang="da-DK" dirty="0"/>
              <a:t> J Cancer. 2016;114:362. 4. Fu. Signal </a:t>
            </a:r>
            <a:r>
              <a:rPr lang="da-DK" dirty="0" err="1"/>
              <a:t>Transduct</a:t>
            </a:r>
            <a:r>
              <a:rPr lang="da-DK" dirty="0"/>
              <a:t> Target </a:t>
            </a:r>
            <a:r>
              <a:rPr lang="da-DK" dirty="0" err="1"/>
              <a:t>Ther</a:t>
            </a:r>
            <a:r>
              <a:rPr lang="da-DK" dirty="0"/>
              <a:t>. 2022;7:93.</a:t>
            </a:r>
          </a:p>
        </p:txBody>
      </p:sp>
      <p:sp>
        <p:nvSpPr>
          <p:cNvPr id="22" name="Freeform 134">
            <a:extLst>
              <a:ext uri="{FF2B5EF4-FFF2-40B4-BE49-F238E27FC236}">
                <a16:creationId xmlns:a16="http://schemas.microsoft.com/office/drawing/2014/main" id="{E9926CE0-67BE-EC30-0947-E1640BACA20D}"/>
              </a:ext>
            </a:extLst>
          </p:cNvPr>
          <p:cNvSpPr/>
          <p:nvPr/>
        </p:nvSpPr>
        <p:spPr bwMode="auto">
          <a:xfrm rot="21131929">
            <a:off x="4027607" y="2070955"/>
            <a:ext cx="2730127" cy="2485412"/>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accent6">
              <a:lumMod val="20000"/>
              <a:lumOff val="80000"/>
            </a:schemeClr>
          </a:solidFill>
          <a:ln w="12700">
            <a:solidFill>
              <a:schemeClr val="accent6"/>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200" b="0" i="0" u="none" strike="noStrike" kern="1200" cap="none" spc="0" normalizeH="0" baseline="0" noProof="0" dirty="0">
              <a:ln>
                <a:noFill/>
              </a:ln>
              <a:solidFill>
                <a:srgbClr val="CDCDCF"/>
              </a:solidFill>
              <a:effectLst/>
              <a:uLnTx/>
              <a:uFillTx/>
              <a:latin typeface="Poppins" pitchFamily="2" charset="77"/>
              <a:ea typeface="MS PGothic" pitchFamily="34" charset="-128"/>
              <a:cs typeface="Poppins" pitchFamily="2" charset="77"/>
            </a:endParaRPr>
          </a:p>
        </p:txBody>
      </p:sp>
      <p:sp>
        <p:nvSpPr>
          <p:cNvPr id="23" name="Freeform 135">
            <a:extLst>
              <a:ext uri="{FF2B5EF4-FFF2-40B4-BE49-F238E27FC236}">
                <a16:creationId xmlns:a16="http://schemas.microsoft.com/office/drawing/2014/main" id="{19EC898E-9E67-69A4-14F9-FAD0B5475C23}"/>
              </a:ext>
            </a:extLst>
          </p:cNvPr>
          <p:cNvSpPr/>
          <p:nvPr/>
        </p:nvSpPr>
        <p:spPr bwMode="auto">
          <a:xfrm rot="2556227">
            <a:off x="4664910" y="2521123"/>
            <a:ext cx="798192" cy="900160"/>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6"/>
          </a:solidFill>
          <a:ln w="12700">
            <a:solidFill>
              <a:schemeClr val="accent6">
                <a:lumMod val="40000"/>
                <a:lumOff val="6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200" b="0" i="0" u="none" strike="noStrike" kern="1200" cap="none" spc="0" normalizeH="0" baseline="0" noProof="0" dirty="0">
              <a:ln>
                <a:noFill/>
              </a:ln>
              <a:solidFill>
                <a:srgbClr val="CDCDCF"/>
              </a:solidFill>
              <a:effectLst/>
              <a:uLnTx/>
              <a:uFillTx/>
              <a:latin typeface="Poppins" pitchFamily="2" charset="77"/>
              <a:ea typeface="MS PGothic" pitchFamily="34" charset="-128"/>
              <a:cs typeface="Poppins" pitchFamily="2" charset="77"/>
            </a:endParaRPr>
          </a:p>
        </p:txBody>
      </p:sp>
      <p:sp>
        <p:nvSpPr>
          <p:cNvPr id="24" name="Freeform 135">
            <a:extLst>
              <a:ext uri="{FF2B5EF4-FFF2-40B4-BE49-F238E27FC236}">
                <a16:creationId xmlns:a16="http://schemas.microsoft.com/office/drawing/2014/main" id="{4BA11A7C-F2D2-BA9F-E732-15AFF1629D87}"/>
              </a:ext>
            </a:extLst>
          </p:cNvPr>
          <p:cNvSpPr/>
          <p:nvPr/>
        </p:nvSpPr>
        <p:spPr bwMode="auto">
          <a:xfrm rot="17661232">
            <a:off x="4737827" y="3433149"/>
            <a:ext cx="1032948" cy="1006067"/>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bg1"/>
          </a:solidFill>
          <a:ln w="6350">
            <a:solidFill>
              <a:schemeClr val="accent6"/>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200" b="0" i="0" u="none" strike="noStrike" kern="1200" cap="none" spc="0" normalizeH="0" baseline="0" noProof="0" dirty="0">
              <a:ln>
                <a:noFill/>
              </a:ln>
              <a:solidFill>
                <a:srgbClr val="CDCDCF"/>
              </a:solidFill>
              <a:effectLst/>
              <a:uLnTx/>
              <a:uFillTx/>
              <a:latin typeface="Poppins" pitchFamily="2" charset="77"/>
              <a:ea typeface="MS PGothic" pitchFamily="34" charset="-128"/>
              <a:cs typeface="Poppins" pitchFamily="2" charset="77"/>
            </a:endParaRPr>
          </a:p>
        </p:txBody>
      </p:sp>
      <p:grpSp>
        <p:nvGrpSpPr>
          <p:cNvPr id="25" name="Group 24">
            <a:extLst>
              <a:ext uri="{FF2B5EF4-FFF2-40B4-BE49-F238E27FC236}">
                <a16:creationId xmlns:a16="http://schemas.microsoft.com/office/drawing/2014/main" id="{358F2F55-3654-BA30-D54A-E3248442C3F9}"/>
              </a:ext>
            </a:extLst>
          </p:cNvPr>
          <p:cNvGrpSpPr/>
          <p:nvPr/>
        </p:nvGrpSpPr>
        <p:grpSpPr>
          <a:xfrm rot="20425862">
            <a:off x="4946678" y="3605242"/>
            <a:ext cx="705682" cy="640845"/>
            <a:chOff x="218531" y="3196207"/>
            <a:chExt cx="1364950" cy="1269464"/>
          </a:xfrm>
          <a:solidFill>
            <a:schemeClr val="accent6"/>
          </a:solidFill>
        </p:grpSpPr>
        <p:grpSp>
          <p:nvGrpSpPr>
            <p:cNvPr id="26" name="Group 25">
              <a:extLst>
                <a:ext uri="{FF2B5EF4-FFF2-40B4-BE49-F238E27FC236}">
                  <a16:creationId xmlns:a16="http://schemas.microsoft.com/office/drawing/2014/main" id="{9CE419AC-3B48-246F-1B73-10CF07AD0B38}"/>
                </a:ext>
              </a:extLst>
            </p:cNvPr>
            <p:cNvGrpSpPr/>
            <p:nvPr/>
          </p:nvGrpSpPr>
          <p:grpSpPr>
            <a:xfrm>
              <a:off x="218531" y="3897847"/>
              <a:ext cx="1364950" cy="483719"/>
              <a:chOff x="218531" y="3897847"/>
              <a:chExt cx="1364950" cy="483719"/>
            </a:xfrm>
            <a:grpFill/>
          </p:grpSpPr>
          <p:grpSp>
            <p:nvGrpSpPr>
              <p:cNvPr id="41" name="Group 40">
                <a:extLst>
                  <a:ext uri="{FF2B5EF4-FFF2-40B4-BE49-F238E27FC236}">
                    <a16:creationId xmlns:a16="http://schemas.microsoft.com/office/drawing/2014/main" id="{489E9A3B-6962-1652-4AB0-AA4B7E169C73}"/>
                  </a:ext>
                </a:extLst>
              </p:cNvPr>
              <p:cNvGrpSpPr/>
              <p:nvPr/>
            </p:nvGrpSpPr>
            <p:grpSpPr>
              <a:xfrm>
                <a:off x="1290717" y="3985609"/>
                <a:ext cx="292764" cy="395957"/>
                <a:chOff x="1290717" y="3979567"/>
                <a:chExt cx="292764" cy="395957"/>
              </a:xfrm>
              <a:grpFill/>
            </p:grpSpPr>
            <p:sp>
              <p:nvSpPr>
                <p:cNvPr id="45" name="Rectangle 44">
                  <a:extLst>
                    <a:ext uri="{FF2B5EF4-FFF2-40B4-BE49-F238E27FC236}">
                      <a16:creationId xmlns:a16="http://schemas.microsoft.com/office/drawing/2014/main" id="{2EAC71DA-A80F-4EEA-0187-BAEAFB1FF902}"/>
                    </a:ext>
                  </a:extLst>
                </p:cNvPr>
                <p:cNvSpPr/>
                <p:nvPr/>
              </p:nvSpPr>
              <p:spPr bwMode="auto">
                <a:xfrm rot="18321457">
                  <a:off x="1245746" y="4300165"/>
                  <a:ext cx="120330" cy="30388"/>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6" name="7-Point Star 2">
                  <a:extLst>
                    <a:ext uri="{FF2B5EF4-FFF2-40B4-BE49-F238E27FC236}">
                      <a16:creationId xmlns:a16="http://schemas.microsoft.com/office/drawing/2014/main" id="{648B26F9-4E90-8BDC-87A1-57BC645193F8}"/>
                    </a:ext>
                  </a:extLst>
                </p:cNvPr>
                <p:cNvSpPr/>
                <p:nvPr/>
              </p:nvSpPr>
              <p:spPr bwMode="auto">
                <a:xfrm>
                  <a:off x="1368343" y="3979567"/>
                  <a:ext cx="215138"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42" name="Group 41">
                <a:extLst>
                  <a:ext uri="{FF2B5EF4-FFF2-40B4-BE49-F238E27FC236}">
                    <a16:creationId xmlns:a16="http://schemas.microsoft.com/office/drawing/2014/main" id="{DDD0625B-D5E3-3222-7715-AE9B87325178}"/>
                  </a:ext>
                </a:extLst>
              </p:cNvPr>
              <p:cNvGrpSpPr/>
              <p:nvPr/>
            </p:nvGrpSpPr>
            <p:grpSpPr>
              <a:xfrm rot="10800000">
                <a:off x="218531" y="3897847"/>
                <a:ext cx="287982" cy="380936"/>
                <a:chOff x="1217219" y="3771009"/>
                <a:chExt cx="287982" cy="380936"/>
              </a:xfrm>
              <a:grpFill/>
            </p:grpSpPr>
            <p:sp>
              <p:nvSpPr>
                <p:cNvPr id="43" name="Rectangle 42">
                  <a:extLst>
                    <a:ext uri="{FF2B5EF4-FFF2-40B4-BE49-F238E27FC236}">
                      <a16:creationId xmlns:a16="http://schemas.microsoft.com/office/drawing/2014/main" id="{D00B8789-DE7C-8712-0528-CB22E1B41654}"/>
                    </a:ext>
                  </a:extLst>
                </p:cNvPr>
                <p:cNvSpPr/>
                <p:nvPr/>
              </p:nvSpPr>
              <p:spPr bwMode="auto">
                <a:xfrm rot="3738386">
                  <a:off x="1172247" y="3815981"/>
                  <a:ext cx="120331" cy="30387"/>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4" name="7-Point Star 2">
                  <a:extLst>
                    <a:ext uri="{FF2B5EF4-FFF2-40B4-BE49-F238E27FC236}">
                      <a16:creationId xmlns:a16="http://schemas.microsoft.com/office/drawing/2014/main" id="{C2081D05-BE39-12FB-555B-FE273957B834}"/>
                    </a:ext>
                  </a:extLst>
                </p:cNvPr>
                <p:cNvSpPr/>
                <p:nvPr/>
              </p:nvSpPr>
              <p:spPr bwMode="auto">
                <a:xfrm>
                  <a:off x="1290062" y="3936803"/>
                  <a:ext cx="215139"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31" name="Freeform 73">
              <a:extLst>
                <a:ext uri="{FF2B5EF4-FFF2-40B4-BE49-F238E27FC236}">
                  <a16:creationId xmlns:a16="http://schemas.microsoft.com/office/drawing/2014/main" id="{3C22531B-62ED-54C0-7C26-31BB9E184C7E}"/>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2" name="Freeform 74">
              <a:extLst>
                <a:ext uri="{FF2B5EF4-FFF2-40B4-BE49-F238E27FC236}">
                  <a16:creationId xmlns:a16="http://schemas.microsoft.com/office/drawing/2014/main" id="{12000E26-EEF5-FF69-8E4A-5A26E306F25E}"/>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3" name="Freeform 39">
              <a:extLst>
                <a:ext uri="{FF2B5EF4-FFF2-40B4-BE49-F238E27FC236}">
                  <a16:creationId xmlns:a16="http://schemas.microsoft.com/office/drawing/2014/main" id="{10DB8682-E993-6CA3-C47F-44B3AA66E5EE}"/>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0" name="Freeform 41">
              <a:extLst>
                <a:ext uri="{FF2B5EF4-FFF2-40B4-BE49-F238E27FC236}">
                  <a16:creationId xmlns:a16="http://schemas.microsoft.com/office/drawing/2014/main" id="{15621E29-FA00-9CCF-27F3-DC1A9739B78F}"/>
                </a:ext>
              </a:extLst>
            </p:cNvPr>
            <p:cNvSpPr/>
            <p:nvPr/>
          </p:nvSpPr>
          <p:spPr bwMode="auto">
            <a:xfrm flipH="1">
              <a:off x="337718" y="3196207"/>
              <a:ext cx="499628"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47" name="Group 7">
            <a:extLst>
              <a:ext uri="{FF2B5EF4-FFF2-40B4-BE49-F238E27FC236}">
                <a16:creationId xmlns:a16="http://schemas.microsoft.com/office/drawing/2014/main" id="{48C5FBA0-0F60-9086-9783-C8CFEC9DB0A7}"/>
              </a:ext>
            </a:extLst>
          </p:cNvPr>
          <p:cNvGrpSpPr>
            <a:grpSpLocks/>
          </p:cNvGrpSpPr>
          <p:nvPr/>
        </p:nvGrpSpPr>
        <p:grpSpPr bwMode="auto">
          <a:xfrm rot="18621981">
            <a:off x="3951973" y="2973773"/>
            <a:ext cx="142297" cy="586719"/>
            <a:chOff x="1785340" y="2166939"/>
            <a:chExt cx="228634" cy="1457325"/>
          </a:xfrm>
          <a:solidFill>
            <a:schemeClr val="accent3"/>
          </a:solidFill>
        </p:grpSpPr>
        <p:sp>
          <p:nvSpPr>
            <p:cNvPr id="48" name="Oval 47">
              <a:extLst>
                <a:ext uri="{FF2B5EF4-FFF2-40B4-BE49-F238E27FC236}">
                  <a16:creationId xmlns:a16="http://schemas.microsoft.com/office/drawing/2014/main" id="{1C44050D-BC4C-4AED-CBBF-B5137697CCB1}"/>
                </a:ext>
              </a:extLst>
            </p:cNvPr>
            <p:cNvSpPr/>
            <p:nvPr/>
          </p:nvSpPr>
          <p:spPr bwMode="auto">
            <a:xfrm>
              <a:off x="1785340" y="2166939"/>
              <a:ext cx="223866" cy="614362"/>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sp>
          <p:nvSpPr>
            <p:cNvPr id="49" name="Oval 48">
              <a:extLst>
                <a:ext uri="{FF2B5EF4-FFF2-40B4-BE49-F238E27FC236}">
                  <a16:creationId xmlns:a16="http://schemas.microsoft.com/office/drawing/2014/main" id="{9872A28E-2C35-D8F2-F43C-26210EDFA969}"/>
                </a:ext>
              </a:extLst>
            </p:cNvPr>
            <p:cNvSpPr/>
            <p:nvPr/>
          </p:nvSpPr>
          <p:spPr bwMode="auto">
            <a:xfrm>
              <a:off x="1790108" y="3267076"/>
              <a:ext cx="223866" cy="357188"/>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cxnSp>
          <p:nvCxnSpPr>
            <p:cNvPr id="50" name="Straight Connector 49">
              <a:extLst>
                <a:ext uri="{FF2B5EF4-FFF2-40B4-BE49-F238E27FC236}">
                  <a16:creationId xmlns:a16="http://schemas.microsoft.com/office/drawing/2014/main" id="{35B28382-019C-6214-FDBF-FAD01F987173}"/>
                </a:ext>
              </a:extLst>
            </p:cNvPr>
            <p:cNvCxnSpPr/>
            <p:nvPr/>
          </p:nvCxnSpPr>
          <p:spPr bwMode="auto">
            <a:xfrm>
              <a:off x="1894896" y="2738438"/>
              <a:ext cx="0" cy="566738"/>
            </a:xfrm>
            <a:prstGeom prst="line">
              <a:avLst/>
            </a:prstGeom>
            <a:grpFill/>
            <a:ln w="28575" cap="flat" cmpd="sng" algn="ctr">
              <a:solidFill>
                <a:schemeClr val="accent3"/>
              </a:solidFill>
              <a:prstDash val="solid"/>
              <a:round/>
              <a:headEnd type="none" w="med" len="med"/>
              <a:tailEnd type="none" w="med" len="med"/>
            </a:ln>
            <a:effectLst/>
          </p:spPr>
        </p:cxnSp>
      </p:grpSp>
      <p:grpSp>
        <p:nvGrpSpPr>
          <p:cNvPr id="51" name="Group 7">
            <a:extLst>
              <a:ext uri="{FF2B5EF4-FFF2-40B4-BE49-F238E27FC236}">
                <a16:creationId xmlns:a16="http://schemas.microsoft.com/office/drawing/2014/main" id="{31AB22CB-E185-40CB-8E20-9F1746F14BDF}"/>
              </a:ext>
            </a:extLst>
          </p:cNvPr>
          <p:cNvGrpSpPr>
            <a:grpSpLocks/>
          </p:cNvGrpSpPr>
          <p:nvPr/>
        </p:nvGrpSpPr>
        <p:grpSpPr bwMode="auto">
          <a:xfrm rot="19755549">
            <a:off x="4442161" y="1711780"/>
            <a:ext cx="194181" cy="832626"/>
            <a:chOff x="1785340" y="2166939"/>
            <a:chExt cx="228634" cy="1457325"/>
          </a:xfrm>
          <a:solidFill>
            <a:schemeClr val="accent3"/>
          </a:solidFill>
        </p:grpSpPr>
        <p:sp>
          <p:nvSpPr>
            <p:cNvPr id="52" name="Oval 51">
              <a:extLst>
                <a:ext uri="{FF2B5EF4-FFF2-40B4-BE49-F238E27FC236}">
                  <a16:creationId xmlns:a16="http://schemas.microsoft.com/office/drawing/2014/main" id="{6EB8F2F0-A8ED-2C8D-225E-10B21E745C8F}"/>
                </a:ext>
              </a:extLst>
            </p:cNvPr>
            <p:cNvSpPr/>
            <p:nvPr/>
          </p:nvSpPr>
          <p:spPr bwMode="auto">
            <a:xfrm>
              <a:off x="1785340" y="2166939"/>
              <a:ext cx="223866" cy="614362"/>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sp>
          <p:nvSpPr>
            <p:cNvPr id="53" name="Oval 52">
              <a:extLst>
                <a:ext uri="{FF2B5EF4-FFF2-40B4-BE49-F238E27FC236}">
                  <a16:creationId xmlns:a16="http://schemas.microsoft.com/office/drawing/2014/main" id="{0738B00E-FAE1-08CC-385F-3C75CC21006B}"/>
                </a:ext>
              </a:extLst>
            </p:cNvPr>
            <p:cNvSpPr/>
            <p:nvPr/>
          </p:nvSpPr>
          <p:spPr bwMode="auto">
            <a:xfrm>
              <a:off x="1790108" y="3267076"/>
              <a:ext cx="223866" cy="357188"/>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cxnSp>
          <p:nvCxnSpPr>
            <p:cNvPr id="54" name="Straight Connector 53">
              <a:extLst>
                <a:ext uri="{FF2B5EF4-FFF2-40B4-BE49-F238E27FC236}">
                  <a16:creationId xmlns:a16="http://schemas.microsoft.com/office/drawing/2014/main" id="{6F99C2D4-2553-D8F3-A7DC-EC5A860C97FB}"/>
                </a:ext>
              </a:extLst>
            </p:cNvPr>
            <p:cNvCxnSpPr/>
            <p:nvPr/>
          </p:nvCxnSpPr>
          <p:spPr bwMode="auto">
            <a:xfrm>
              <a:off x="1894896" y="2738438"/>
              <a:ext cx="0" cy="566738"/>
            </a:xfrm>
            <a:prstGeom prst="line">
              <a:avLst/>
            </a:prstGeom>
            <a:grpFill/>
            <a:ln w="28575" cap="flat" cmpd="sng" algn="ctr">
              <a:solidFill>
                <a:schemeClr val="accent3"/>
              </a:solidFill>
              <a:prstDash val="solid"/>
              <a:round/>
              <a:headEnd type="none" w="med" len="med"/>
              <a:tailEnd type="none" w="med" len="med"/>
            </a:ln>
            <a:effectLst/>
          </p:spPr>
        </p:cxnSp>
      </p:grpSp>
      <p:grpSp>
        <p:nvGrpSpPr>
          <p:cNvPr id="55" name="Group 7">
            <a:extLst>
              <a:ext uri="{FF2B5EF4-FFF2-40B4-BE49-F238E27FC236}">
                <a16:creationId xmlns:a16="http://schemas.microsoft.com/office/drawing/2014/main" id="{F2A1025D-D88F-5558-4CDD-BE6A3EEDEFB3}"/>
              </a:ext>
            </a:extLst>
          </p:cNvPr>
          <p:cNvGrpSpPr>
            <a:grpSpLocks/>
          </p:cNvGrpSpPr>
          <p:nvPr/>
        </p:nvGrpSpPr>
        <p:grpSpPr bwMode="auto">
          <a:xfrm rot="9783739">
            <a:off x="5675540" y="4282849"/>
            <a:ext cx="116369" cy="498979"/>
            <a:chOff x="1785340" y="2166939"/>
            <a:chExt cx="228634" cy="1457325"/>
          </a:xfrm>
          <a:solidFill>
            <a:schemeClr val="accent3"/>
          </a:solidFill>
        </p:grpSpPr>
        <p:sp>
          <p:nvSpPr>
            <p:cNvPr id="56" name="Oval 55">
              <a:extLst>
                <a:ext uri="{FF2B5EF4-FFF2-40B4-BE49-F238E27FC236}">
                  <a16:creationId xmlns:a16="http://schemas.microsoft.com/office/drawing/2014/main" id="{A893C9E5-3987-7A53-7326-58E5BB1E585C}"/>
                </a:ext>
              </a:extLst>
            </p:cNvPr>
            <p:cNvSpPr/>
            <p:nvPr/>
          </p:nvSpPr>
          <p:spPr bwMode="auto">
            <a:xfrm>
              <a:off x="1785340" y="2166939"/>
              <a:ext cx="223866" cy="614362"/>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sp>
          <p:nvSpPr>
            <p:cNvPr id="57" name="Oval 56">
              <a:extLst>
                <a:ext uri="{FF2B5EF4-FFF2-40B4-BE49-F238E27FC236}">
                  <a16:creationId xmlns:a16="http://schemas.microsoft.com/office/drawing/2014/main" id="{0F1D14A1-76C9-BFC3-65F0-2F45801A1738}"/>
                </a:ext>
              </a:extLst>
            </p:cNvPr>
            <p:cNvSpPr/>
            <p:nvPr/>
          </p:nvSpPr>
          <p:spPr bwMode="auto">
            <a:xfrm>
              <a:off x="1790108" y="3267076"/>
              <a:ext cx="223866" cy="357188"/>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cxnSp>
          <p:nvCxnSpPr>
            <p:cNvPr id="58" name="Straight Connector 57">
              <a:extLst>
                <a:ext uri="{FF2B5EF4-FFF2-40B4-BE49-F238E27FC236}">
                  <a16:creationId xmlns:a16="http://schemas.microsoft.com/office/drawing/2014/main" id="{0B005E20-109F-40B9-D50D-C01DFC30252D}"/>
                </a:ext>
              </a:extLst>
            </p:cNvPr>
            <p:cNvCxnSpPr/>
            <p:nvPr/>
          </p:nvCxnSpPr>
          <p:spPr bwMode="auto">
            <a:xfrm>
              <a:off x="1894896" y="2738438"/>
              <a:ext cx="0" cy="566738"/>
            </a:xfrm>
            <a:prstGeom prst="line">
              <a:avLst/>
            </a:prstGeom>
            <a:grpFill/>
            <a:ln w="28575" cap="flat" cmpd="sng" algn="ctr">
              <a:solidFill>
                <a:schemeClr val="accent3"/>
              </a:solidFill>
              <a:prstDash val="solid"/>
              <a:round/>
              <a:headEnd type="none" w="med" len="med"/>
              <a:tailEnd type="none" w="med" len="med"/>
            </a:ln>
            <a:effectLst/>
          </p:spPr>
        </p:cxnSp>
      </p:grpSp>
      <p:grpSp>
        <p:nvGrpSpPr>
          <p:cNvPr id="59" name="Group 7">
            <a:extLst>
              <a:ext uri="{FF2B5EF4-FFF2-40B4-BE49-F238E27FC236}">
                <a16:creationId xmlns:a16="http://schemas.microsoft.com/office/drawing/2014/main" id="{C7142176-75A3-1CD7-B48E-DED376640596}"/>
              </a:ext>
            </a:extLst>
          </p:cNvPr>
          <p:cNvGrpSpPr>
            <a:grpSpLocks/>
          </p:cNvGrpSpPr>
          <p:nvPr/>
        </p:nvGrpSpPr>
        <p:grpSpPr bwMode="auto">
          <a:xfrm rot="2229261">
            <a:off x="6179237" y="1772292"/>
            <a:ext cx="178645" cy="766008"/>
            <a:chOff x="1785340" y="2166939"/>
            <a:chExt cx="228634" cy="1457325"/>
          </a:xfrm>
          <a:solidFill>
            <a:schemeClr val="accent3"/>
          </a:solidFill>
        </p:grpSpPr>
        <p:sp>
          <p:nvSpPr>
            <p:cNvPr id="60" name="Oval 59">
              <a:extLst>
                <a:ext uri="{FF2B5EF4-FFF2-40B4-BE49-F238E27FC236}">
                  <a16:creationId xmlns:a16="http://schemas.microsoft.com/office/drawing/2014/main" id="{4049175C-8F9C-5E87-D610-F34D0DAB1E66}"/>
                </a:ext>
              </a:extLst>
            </p:cNvPr>
            <p:cNvSpPr/>
            <p:nvPr/>
          </p:nvSpPr>
          <p:spPr bwMode="auto">
            <a:xfrm>
              <a:off x="1785340" y="2166939"/>
              <a:ext cx="223866" cy="614362"/>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sp>
          <p:nvSpPr>
            <p:cNvPr id="61" name="Oval 60">
              <a:extLst>
                <a:ext uri="{FF2B5EF4-FFF2-40B4-BE49-F238E27FC236}">
                  <a16:creationId xmlns:a16="http://schemas.microsoft.com/office/drawing/2014/main" id="{F55CDAF1-2E4B-F9C0-90E7-ACFE2D135A88}"/>
                </a:ext>
              </a:extLst>
            </p:cNvPr>
            <p:cNvSpPr/>
            <p:nvPr/>
          </p:nvSpPr>
          <p:spPr bwMode="auto">
            <a:xfrm>
              <a:off x="1790108" y="3267076"/>
              <a:ext cx="223866" cy="357188"/>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cxnSp>
          <p:nvCxnSpPr>
            <p:cNvPr id="62" name="Straight Connector 61">
              <a:extLst>
                <a:ext uri="{FF2B5EF4-FFF2-40B4-BE49-F238E27FC236}">
                  <a16:creationId xmlns:a16="http://schemas.microsoft.com/office/drawing/2014/main" id="{FD4DAF44-3322-CE6F-7B7A-312B4CD32002}"/>
                </a:ext>
              </a:extLst>
            </p:cNvPr>
            <p:cNvCxnSpPr/>
            <p:nvPr/>
          </p:nvCxnSpPr>
          <p:spPr bwMode="auto">
            <a:xfrm>
              <a:off x="1894896" y="2738438"/>
              <a:ext cx="0" cy="566738"/>
            </a:xfrm>
            <a:prstGeom prst="line">
              <a:avLst/>
            </a:prstGeom>
            <a:grpFill/>
            <a:ln w="28575" cap="flat" cmpd="sng" algn="ctr">
              <a:solidFill>
                <a:schemeClr val="accent3"/>
              </a:solidFill>
              <a:prstDash val="solid"/>
              <a:round/>
              <a:headEnd type="none" w="med" len="med"/>
              <a:tailEnd type="none" w="med" len="med"/>
            </a:ln>
            <a:effectLst/>
          </p:spPr>
        </p:cxnSp>
      </p:grpSp>
      <p:sp>
        <p:nvSpPr>
          <p:cNvPr id="63" name="Oval 14">
            <a:extLst>
              <a:ext uri="{FF2B5EF4-FFF2-40B4-BE49-F238E27FC236}">
                <a16:creationId xmlns:a16="http://schemas.microsoft.com/office/drawing/2014/main" id="{1617F7AC-9E18-B15D-4646-E4ADD4C23C91}"/>
              </a:ext>
            </a:extLst>
          </p:cNvPr>
          <p:cNvSpPr/>
          <p:nvPr/>
        </p:nvSpPr>
        <p:spPr bwMode="auto">
          <a:xfrm>
            <a:off x="4199510" y="3682635"/>
            <a:ext cx="324561" cy="324561"/>
          </a:xfrm>
          <a:prstGeom prst="ellipse">
            <a:avLst/>
          </a:prstGeom>
          <a:solidFill>
            <a:srgbClr val="E6E8EC"/>
          </a:solidFill>
          <a:ln w="28575" cap="sq" cmpd="sng" algn="ctr">
            <a:solidFill>
              <a:schemeClr val="accent2"/>
            </a:solidFill>
            <a:prstDash val="solid"/>
            <a:miter lim="800000"/>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dirty="0">
              <a:ln>
                <a:noFill/>
              </a:ln>
              <a:solidFill>
                <a:srgbClr val="071D49"/>
              </a:solidFill>
              <a:effectLst/>
              <a:uLnTx/>
              <a:uFillTx/>
              <a:latin typeface="Poppins" pitchFamily="2" charset="77"/>
              <a:cs typeface="Poppins" pitchFamily="2" charset="77"/>
            </a:endParaRPr>
          </a:p>
        </p:txBody>
      </p:sp>
      <p:sp>
        <p:nvSpPr>
          <p:cNvPr id="448" name="Oval 16">
            <a:extLst>
              <a:ext uri="{FF2B5EF4-FFF2-40B4-BE49-F238E27FC236}">
                <a16:creationId xmlns:a16="http://schemas.microsoft.com/office/drawing/2014/main" id="{E1F5FCB7-643B-C257-920B-E6D13155F198}"/>
              </a:ext>
            </a:extLst>
          </p:cNvPr>
          <p:cNvSpPr/>
          <p:nvPr/>
        </p:nvSpPr>
        <p:spPr bwMode="auto">
          <a:xfrm>
            <a:off x="5788237" y="3964212"/>
            <a:ext cx="324561" cy="324561"/>
          </a:xfrm>
          <a:prstGeom prst="ellipse">
            <a:avLst/>
          </a:prstGeom>
          <a:solidFill>
            <a:srgbClr val="E6E8EC"/>
          </a:solidFill>
          <a:ln w="28575" cap="sq" cmpd="sng" algn="ctr">
            <a:solidFill>
              <a:schemeClr val="accent2"/>
            </a:solidFill>
            <a:prstDash val="solid"/>
            <a:miter lim="800000"/>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dirty="0">
              <a:ln>
                <a:noFill/>
              </a:ln>
              <a:solidFill>
                <a:srgbClr val="071D49"/>
              </a:solidFill>
              <a:effectLst/>
              <a:uLnTx/>
              <a:uFillTx/>
              <a:latin typeface="Poppins" pitchFamily="2" charset="77"/>
              <a:cs typeface="Poppins" pitchFamily="2" charset="77"/>
            </a:endParaRPr>
          </a:p>
        </p:txBody>
      </p:sp>
      <p:sp>
        <p:nvSpPr>
          <p:cNvPr id="449" name="TextBox 30">
            <a:extLst>
              <a:ext uri="{FF2B5EF4-FFF2-40B4-BE49-F238E27FC236}">
                <a16:creationId xmlns:a16="http://schemas.microsoft.com/office/drawing/2014/main" id="{6C566A12-FF0F-BB68-DBC1-4C7F515D158C}"/>
              </a:ext>
            </a:extLst>
          </p:cNvPr>
          <p:cNvSpPr txBox="1"/>
          <p:nvPr/>
        </p:nvSpPr>
        <p:spPr>
          <a:xfrm>
            <a:off x="301080" y="1333500"/>
            <a:ext cx="1218516" cy="430887"/>
          </a:xfrm>
          <a:prstGeom prst="rect">
            <a:avLst/>
          </a:prstGeom>
          <a:solidFill>
            <a:srgbClr val="FFFFFF"/>
          </a:solid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effectLst/>
                <a:uLnTx/>
                <a:uFillTx/>
                <a:latin typeface="Poppins" pitchFamily="2" charset="77"/>
                <a:cs typeface="Poppins" pitchFamily="2" charset="77"/>
              </a:rPr>
              <a:t>ADC in Circulation</a:t>
            </a:r>
          </a:p>
        </p:txBody>
      </p:sp>
      <p:sp>
        <p:nvSpPr>
          <p:cNvPr id="450" name="TextBox 31">
            <a:extLst>
              <a:ext uri="{FF2B5EF4-FFF2-40B4-BE49-F238E27FC236}">
                <a16:creationId xmlns:a16="http://schemas.microsoft.com/office/drawing/2014/main" id="{B91EDDB9-9E22-57E3-FF71-F5E92D7122C0}"/>
              </a:ext>
            </a:extLst>
          </p:cNvPr>
          <p:cNvSpPr txBox="1"/>
          <p:nvPr/>
        </p:nvSpPr>
        <p:spPr>
          <a:xfrm>
            <a:off x="4774744" y="1715082"/>
            <a:ext cx="1218516"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effectLst/>
                <a:uLnTx/>
                <a:uFillTx/>
                <a:latin typeface="Poppins" pitchFamily="2" charset="77"/>
                <a:cs typeface="Poppins" pitchFamily="2" charset="77"/>
              </a:rPr>
              <a:t>Tumor cell</a:t>
            </a:r>
          </a:p>
        </p:txBody>
      </p:sp>
      <p:cxnSp>
        <p:nvCxnSpPr>
          <p:cNvPr id="452" name="Straight Connector 36">
            <a:extLst>
              <a:ext uri="{FF2B5EF4-FFF2-40B4-BE49-F238E27FC236}">
                <a16:creationId xmlns:a16="http://schemas.microsoft.com/office/drawing/2014/main" id="{6F8A3575-93F7-C4A7-339B-1C75CAF9CC40}"/>
              </a:ext>
            </a:extLst>
          </p:cNvPr>
          <p:cNvCxnSpPr>
            <a:cxnSpLocks/>
          </p:cNvCxnSpPr>
          <p:nvPr/>
        </p:nvCxnSpPr>
        <p:spPr bwMode="auto">
          <a:xfrm>
            <a:off x="2572665" y="2801128"/>
            <a:ext cx="0" cy="246297"/>
          </a:xfrm>
          <a:prstGeom prst="line">
            <a:avLst/>
          </a:prstGeom>
          <a:solidFill>
            <a:srgbClr val="071D49"/>
          </a:solidFill>
          <a:ln w="22225" cap="flat" cmpd="sng" algn="ctr">
            <a:solidFill>
              <a:schemeClr val="accent2"/>
            </a:solidFill>
            <a:prstDash val="solid"/>
            <a:round/>
            <a:headEnd type="none" w="med" len="med"/>
            <a:tailEnd type="none" w="med" len="med"/>
          </a:ln>
          <a:effectLst/>
        </p:spPr>
      </p:cxnSp>
      <p:sp>
        <p:nvSpPr>
          <p:cNvPr id="453" name="TextBox 10">
            <a:extLst>
              <a:ext uri="{FF2B5EF4-FFF2-40B4-BE49-F238E27FC236}">
                <a16:creationId xmlns:a16="http://schemas.microsoft.com/office/drawing/2014/main" id="{309CB6BF-B38D-9016-5F5D-0276AF6F238D}"/>
              </a:ext>
            </a:extLst>
          </p:cNvPr>
          <p:cNvSpPr txBox="1"/>
          <p:nvPr/>
        </p:nvSpPr>
        <p:spPr>
          <a:xfrm>
            <a:off x="228600" y="3054042"/>
            <a:ext cx="2856581" cy="1169551"/>
          </a:xfrm>
          <a:prstGeom prst="rect">
            <a:avLst/>
          </a:prstGeom>
          <a:solidFill>
            <a:srgbClr val="FFFFFF">
              <a:lumMod val="95000"/>
            </a:srgbClr>
          </a:solidFill>
          <a:ln w="28575">
            <a:solidFill>
              <a:schemeClr val="accent1"/>
            </a:solidFill>
          </a:ln>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D2926"/>
                </a:solidFill>
                <a:effectLst/>
                <a:uLnTx/>
                <a:uFillTx/>
                <a:latin typeface="Poppins" pitchFamily="2" charset="77"/>
                <a:cs typeface="Poppins" pitchFamily="2" charset="77"/>
              </a:rPr>
              <a:t>Antibody of ADC binds selectively to a highly expressed antigen on surface of tumor cells forming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D2926"/>
                </a:solidFill>
                <a:effectLst/>
                <a:uLnTx/>
                <a:uFillTx/>
                <a:latin typeface="Poppins" pitchFamily="2" charset="77"/>
                <a:cs typeface="Poppins" pitchFamily="2" charset="77"/>
              </a:rPr>
              <a:t>ADC-antigen complex</a:t>
            </a:r>
            <a:r>
              <a:rPr kumimoji="0" lang="en-US" sz="1400" b="0" i="0" u="none" strike="noStrike" kern="0" cap="none" spc="0" normalizeH="0" baseline="30000" noProof="0" dirty="0">
                <a:ln>
                  <a:noFill/>
                </a:ln>
                <a:solidFill>
                  <a:srgbClr val="2D2926"/>
                </a:solidFill>
                <a:effectLst/>
                <a:uLnTx/>
                <a:uFillTx/>
                <a:latin typeface="Poppins" pitchFamily="2" charset="77"/>
                <a:cs typeface="Poppins" pitchFamily="2" charset="77"/>
              </a:rPr>
              <a:t>1-3</a:t>
            </a:r>
          </a:p>
        </p:txBody>
      </p:sp>
      <p:cxnSp>
        <p:nvCxnSpPr>
          <p:cNvPr id="454" name="Straight Connector 38">
            <a:extLst>
              <a:ext uri="{FF2B5EF4-FFF2-40B4-BE49-F238E27FC236}">
                <a16:creationId xmlns:a16="http://schemas.microsoft.com/office/drawing/2014/main" id="{EB510225-09EC-8760-B924-D6BFB635E5F0}"/>
              </a:ext>
            </a:extLst>
          </p:cNvPr>
          <p:cNvCxnSpPr>
            <a:cxnSpLocks/>
            <a:stCxn id="63" idx="4"/>
          </p:cNvCxnSpPr>
          <p:nvPr/>
        </p:nvCxnSpPr>
        <p:spPr bwMode="auto">
          <a:xfrm>
            <a:off x="4361791" y="4007196"/>
            <a:ext cx="0" cy="731520"/>
          </a:xfrm>
          <a:prstGeom prst="line">
            <a:avLst/>
          </a:prstGeom>
          <a:solidFill>
            <a:srgbClr val="071D49"/>
          </a:solidFill>
          <a:ln w="22225" cap="flat" cmpd="sng" algn="ctr">
            <a:solidFill>
              <a:schemeClr val="accent2"/>
            </a:solidFill>
            <a:prstDash val="solid"/>
            <a:round/>
            <a:headEnd type="none" w="med" len="med"/>
            <a:tailEnd type="none" w="med" len="med"/>
          </a:ln>
          <a:effectLst/>
        </p:spPr>
      </p:cxnSp>
      <p:sp>
        <p:nvSpPr>
          <p:cNvPr id="455" name="Oval 50">
            <a:extLst>
              <a:ext uri="{FF2B5EF4-FFF2-40B4-BE49-F238E27FC236}">
                <a16:creationId xmlns:a16="http://schemas.microsoft.com/office/drawing/2014/main" id="{83E3796C-3E0D-F8DB-9C94-50D998EB2980}"/>
              </a:ext>
            </a:extLst>
          </p:cNvPr>
          <p:cNvSpPr/>
          <p:nvPr/>
        </p:nvSpPr>
        <p:spPr bwMode="auto">
          <a:xfrm>
            <a:off x="2412410" y="2476567"/>
            <a:ext cx="324561" cy="324561"/>
          </a:xfrm>
          <a:prstGeom prst="ellipse">
            <a:avLst/>
          </a:prstGeom>
          <a:solidFill>
            <a:srgbClr val="E6E8EC"/>
          </a:solidFill>
          <a:ln w="28575" cap="sq" cmpd="sng" algn="ctr">
            <a:solidFill>
              <a:schemeClr val="accent2"/>
            </a:solidFill>
            <a:prstDash val="solid"/>
            <a:miter lim="800000"/>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dirty="0">
              <a:ln>
                <a:noFill/>
              </a:ln>
              <a:solidFill>
                <a:srgbClr val="071D49"/>
              </a:solidFill>
              <a:effectLst/>
              <a:uLnTx/>
              <a:uFillTx/>
              <a:latin typeface="Poppins" pitchFamily="2" charset="77"/>
              <a:cs typeface="Poppins" pitchFamily="2" charset="77"/>
            </a:endParaRPr>
          </a:p>
        </p:txBody>
      </p:sp>
      <p:sp>
        <p:nvSpPr>
          <p:cNvPr id="456" name="TextBox 47">
            <a:extLst>
              <a:ext uri="{FF2B5EF4-FFF2-40B4-BE49-F238E27FC236}">
                <a16:creationId xmlns:a16="http://schemas.microsoft.com/office/drawing/2014/main" id="{6EB40B50-46EE-2865-5897-FB840B7F504F}"/>
              </a:ext>
            </a:extLst>
          </p:cNvPr>
          <p:cNvSpPr txBox="1"/>
          <p:nvPr/>
        </p:nvSpPr>
        <p:spPr>
          <a:xfrm>
            <a:off x="2497429" y="2515737"/>
            <a:ext cx="154522" cy="24622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71D49"/>
                </a:solidFill>
                <a:effectLst/>
                <a:uLnTx/>
                <a:uFillTx/>
                <a:latin typeface="Poppins" pitchFamily="2" charset="77"/>
                <a:cs typeface="Poppins" pitchFamily="2" charset="77"/>
              </a:rPr>
              <a:t>1</a:t>
            </a:r>
          </a:p>
        </p:txBody>
      </p:sp>
      <p:sp>
        <p:nvSpPr>
          <p:cNvPr id="457" name="TextBox 54">
            <a:extLst>
              <a:ext uri="{FF2B5EF4-FFF2-40B4-BE49-F238E27FC236}">
                <a16:creationId xmlns:a16="http://schemas.microsoft.com/office/drawing/2014/main" id="{3BB64AAE-3AB1-DFDC-D2CF-0446029EE0A0}"/>
              </a:ext>
            </a:extLst>
          </p:cNvPr>
          <p:cNvSpPr txBox="1"/>
          <p:nvPr/>
        </p:nvSpPr>
        <p:spPr>
          <a:xfrm>
            <a:off x="4284529" y="3721805"/>
            <a:ext cx="154522" cy="24622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71D49"/>
                </a:solidFill>
                <a:effectLst/>
                <a:uLnTx/>
                <a:uFillTx/>
                <a:latin typeface="Poppins" pitchFamily="2" charset="77"/>
                <a:cs typeface="Poppins" pitchFamily="2" charset="77"/>
              </a:rPr>
              <a:t>2</a:t>
            </a:r>
          </a:p>
        </p:txBody>
      </p:sp>
      <p:sp>
        <p:nvSpPr>
          <p:cNvPr id="458" name="TextBox 55">
            <a:extLst>
              <a:ext uri="{FF2B5EF4-FFF2-40B4-BE49-F238E27FC236}">
                <a16:creationId xmlns:a16="http://schemas.microsoft.com/office/drawing/2014/main" id="{91B9E025-52E4-163E-7E27-DA3B04B19BA4}"/>
              </a:ext>
            </a:extLst>
          </p:cNvPr>
          <p:cNvSpPr txBox="1"/>
          <p:nvPr/>
        </p:nvSpPr>
        <p:spPr>
          <a:xfrm>
            <a:off x="5873256" y="4003382"/>
            <a:ext cx="154522" cy="24622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71D49"/>
                </a:solidFill>
                <a:effectLst/>
                <a:uLnTx/>
                <a:uFillTx/>
                <a:latin typeface="Poppins" pitchFamily="2" charset="77"/>
                <a:cs typeface="Poppins" pitchFamily="2" charset="77"/>
              </a:rPr>
              <a:t>3</a:t>
            </a:r>
          </a:p>
        </p:txBody>
      </p:sp>
      <p:sp>
        <p:nvSpPr>
          <p:cNvPr id="459" name="TextBox 11">
            <a:extLst>
              <a:ext uri="{FF2B5EF4-FFF2-40B4-BE49-F238E27FC236}">
                <a16:creationId xmlns:a16="http://schemas.microsoft.com/office/drawing/2014/main" id="{3357A724-7DF2-4882-F64C-5BAE08D5CD92}"/>
              </a:ext>
            </a:extLst>
          </p:cNvPr>
          <p:cNvSpPr txBox="1"/>
          <p:nvPr/>
        </p:nvSpPr>
        <p:spPr>
          <a:xfrm>
            <a:off x="2929813" y="4726785"/>
            <a:ext cx="2422352" cy="1169551"/>
          </a:xfrm>
          <a:prstGeom prst="rect">
            <a:avLst/>
          </a:prstGeom>
          <a:solidFill>
            <a:srgbClr val="FFFFFF">
              <a:lumMod val="95000"/>
            </a:srgbClr>
          </a:solidFill>
          <a:ln w="19050">
            <a:solidFill>
              <a:srgbClr val="071D49"/>
            </a:solidFill>
          </a:ln>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D2926"/>
                </a:solidFill>
                <a:effectLst/>
                <a:uLnTx/>
                <a:uFillTx/>
                <a:latin typeface="Poppins" pitchFamily="2" charset="77"/>
                <a:cs typeface="Poppins" pitchFamily="2" charset="77"/>
              </a:rPr>
              <a:t>After binding to cell surface, ADC is then internalized by the cell and targeted for destruction</a:t>
            </a:r>
            <a:r>
              <a:rPr kumimoji="0" lang="en-US" sz="1400" b="0" i="0" u="none" strike="noStrike" kern="0" cap="none" spc="0" normalizeH="0" baseline="30000" noProof="0" dirty="0">
                <a:ln>
                  <a:noFill/>
                </a:ln>
                <a:solidFill>
                  <a:srgbClr val="2D2926"/>
                </a:solidFill>
                <a:effectLst/>
                <a:uLnTx/>
                <a:uFillTx/>
                <a:latin typeface="Poppins" pitchFamily="2" charset="77"/>
                <a:cs typeface="Poppins" pitchFamily="2" charset="77"/>
              </a:rPr>
              <a:t>1-3</a:t>
            </a:r>
            <a:endParaRPr kumimoji="0" lang="en-US" sz="1400" b="0" i="0" u="none" strike="noStrike" kern="0" cap="none" spc="0" normalizeH="0" baseline="0" noProof="0" dirty="0">
              <a:ln>
                <a:noFill/>
              </a:ln>
              <a:solidFill>
                <a:srgbClr val="2D2926"/>
              </a:solidFill>
              <a:effectLst/>
              <a:uLnTx/>
              <a:uFillTx/>
              <a:latin typeface="Poppins" pitchFamily="2" charset="77"/>
              <a:cs typeface="Poppins" pitchFamily="2" charset="77"/>
            </a:endParaRPr>
          </a:p>
        </p:txBody>
      </p:sp>
      <p:cxnSp>
        <p:nvCxnSpPr>
          <p:cNvPr id="460" name="Straight Arrow Connector 69">
            <a:extLst>
              <a:ext uri="{FF2B5EF4-FFF2-40B4-BE49-F238E27FC236}">
                <a16:creationId xmlns:a16="http://schemas.microsoft.com/office/drawing/2014/main" id="{06B48FF2-6134-A5B7-D706-565237DD7A27}"/>
              </a:ext>
            </a:extLst>
          </p:cNvPr>
          <p:cNvCxnSpPr>
            <a:cxnSpLocks/>
          </p:cNvCxnSpPr>
          <p:nvPr/>
        </p:nvCxnSpPr>
        <p:spPr bwMode="auto">
          <a:xfrm>
            <a:off x="3172173" y="2338449"/>
            <a:ext cx="303074" cy="377085"/>
          </a:xfrm>
          <a:prstGeom prst="straightConnector1">
            <a:avLst/>
          </a:prstGeom>
          <a:solidFill>
            <a:srgbClr val="071D49"/>
          </a:solidFill>
          <a:ln w="31750" cap="flat" cmpd="sng" algn="ctr">
            <a:solidFill>
              <a:schemeClr val="accent2"/>
            </a:solidFill>
            <a:prstDash val="solid"/>
            <a:round/>
            <a:headEnd type="none" w="med" len="med"/>
            <a:tailEnd type="triangle"/>
          </a:ln>
          <a:effectLst/>
        </p:spPr>
      </p:cxnSp>
      <p:cxnSp>
        <p:nvCxnSpPr>
          <p:cNvPr id="461" name="Straight Arrow Connector 70">
            <a:extLst>
              <a:ext uri="{FF2B5EF4-FFF2-40B4-BE49-F238E27FC236}">
                <a16:creationId xmlns:a16="http://schemas.microsoft.com/office/drawing/2014/main" id="{F80559A4-B14D-D07F-186D-6718D03754F6}"/>
              </a:ext>
            </a:extLst>
          </p:cNvPr>
          <p:cNvCxnSpPr>
            <a:cxnSpLocks/>
          </p:cNvCxnSpPr>
          <p:nvPr/>
        </p:nvCxnSpPr>
        <p:spPr bwMode="auto">
          <a:xfrm>
            <a:off x="4447603" y="3422247"/>
            <a:ext cx="282112" cy="236977"/>
          </a:xfrm>
          <a:prstGeom prst="straightConnector1">
            <a:avLst/>
          </a:prstGeom>
          <a:solidFill>
            <a:srgbClr val="071D49"/>
          </a:solidFill>
          <a:ln w="31750" cap="flat" cmpd="sng" algn="ctr">
            <a:solidFill>
              <a:schemeClr val="accent2"/>
            </a:solidFill>
            <a:prstDash val="solid"/>
            <a:round/>
            <a:headEnd type="none" w="med" len="med"/>
            <a:tailEnd type="triangle"/>
          </a:ln>
          <a:effectLst/>
        </p:spPr>
      </p:cxnSp>
      <p:cxnSp>
        <p:nvCxnSpPr>
          <p:cNvPr id="462" name="Straight Arrow Connector 71">
            <a:extLst>
              <a:ext uri="{FF2B5EF4-FFF2-40B4-BE49-F238E27FC236}">
                <a16:creationId xmlns:a16="http://schemas.microsoft.com/office/drawing/2014/main" id="{E0103000-0563-79FB-AE48-FF6B8D6C2692}"/>
              </a:ext>
            </a:extLst>
          </p:cNvPr>
          <p:cNvCxnSpPr>
            <a:cxnSpLocks/>
          </p:cNvCxnSpPr>
          <p:nvPr/>
        </p:nvCxnSpPr>
        <p:spPr bwMode="auto">
          <a:xfrm flipV="1">
            <a:off x="5567934" y="3139312"/>
            <a:ext cx="260284" cy="328504"/>
          </a:xfrm>
          <a:prstGeom prst="straightConnector1">
            <a:avLst/>
          </a:prstGeom>
          <a:solidFill>
            <a:srgbClr val="071D49"/>
          </a:solidFill>
          <a:ln w="31750" cap="flat" cmpd="sng" algn="ctr">
            <a:solidFill>
              <a:schemeClr val="accent2"/>
            </a:solidFill>
            <a:prstDash val="solid"/>
            <a:round/>
            <a:headEnd type="none" w="med" len="med"/>
            <a:tailEnd type="triangle"/>
          </a:ln>
          <a:effectLst/>
        </p:spPr>
      </p:cxnSp>
      <p:cxnSp>
        <p:nvCxnSpPr>
          <p:cNvPr id="463" name="Straight Arrow Connector 75">
            <a:extLst>
              <a:ext uri="{FF2B5EF4-FFF2-40B4-BE49-F238E27FC236}">
                <a16:creationId xmlns:a16="http://schemas.microsoft.com/office/drawing/2014/main" id="{2A135FF2-47A0-20B5-8229-4C00CBF18645}"/>
              </a:ext>
            </a:extLst>
          </p:cNvPr>
          <p:cNvCxnSpPr>
            <a:cxnSpLocks/>
          </p:cNvCxnSpPr>
          <p:nvPr/>
        </p:nvCxnSpPr>
        <p:spPr bwMode="auto">
          <a:xfrm>
            <a:off x="6853726" y="3882904"/>
            <a:ext cx="373970" cy="158863"/>
          </a:xfrm>
          <a:prstGeom prst="straightConnector1">
            <a:avLst/>
          </a:prstGeom>
          <a:solidFill>
            <a:srgbClr val="071D49"/>
          </a:solidFill>
          <a:ln w="31750" cap="flat" cmpd="sng" algn="ctr">
            <a:solidFill>
              <a:schemeClr val="accent2"/>
            </a:solidFill>
            <a:prstDash val="solid"/>
            <a:round/>
            <a:headEnd type="none" w="med" len="med"/>
            <a:tailEnd type="triangle"/>
          </a:ln>
          <a:effectLst/>
        </p:spPr>
      </p:cxnSp>
      <p:sp>
        <p:nvSpPr>
          <p:cNvPr id="464" name="Oval 5">
            <a:extLst>
              <a:ext uri="{FF2B5EF4-FFF2-40B4-BE49-F238E27FC236}">
                <a16:creationId xmlns:a16="http://schemas.microsoft.com/office/drawing/2014/main" id="{9D9437CC-AC05-0B97-48C5-A4C00B42510F}"/>
              </a:ext>
            </a:extLst>
          </p:cNvPr>
          <p:cNvSpPr/>
          <p:nvPr/>
        </p:nvSpPr>
        <p:spPr bwMode="auto">
          <a:xfrm>
            <a:off x="8071108" y="3948328"/>
            <a:ext cx="324561" cy="324561"/>
          </a:xfrm>
          <a:prstGeom prst="ellipse">
            <a:avLst/>
          </a:prstGeom>
          <a:solidFill>
            <a:srgbClr val="E6E8EC"/>
          </a:solidFill>
          <a:ln w="28575" cap="sq" cmpd="sng" algn="ctr">
            <a:solidFill>
              <a:schemeClr val="accent2"/>
            </a:solidFill>
            <a:prstDash val="solid"/>
            <a:miter lim="800000"/>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dirty="0">
              <a:ln>
                <a:noFill/>
              </a:ln>
              <a:solidFill>
                <a:srgbClr val="071D49"/>
              </a:solidFill>
              <a:effectLst/>
              <a:uLnTx/>
              <a:uFillTx/>
              <a:latin typeface="Poppins" pitchFamily="2" charset="77"/>
              <a:cs typeface="Poppins" pitchFamily="2" charset="77"/>
            </a:endParaRPr>
          </a:p>
        </p:txBody>
      </p:sp>
      <p:cxnSp>
        <p:nvCxnSpPr>
          <p:cNvPr id="465" name="Straight Connector 6">
            <a:extLst>
              <a:ext uri="{FF2B5EF4-FFF2-40B4-BE49-F238E27FC236}">
                <a16:creationId xmlns:a16="http://schemas.microsoft.com/office/drawing/2014/main" id="{B2F93883-31B3-7F05-F7D2-1D0F6739589D}"/>
              </a:ext>
            </a:extLst>
          </p:cNvPr>
          <p:cNvCxnSpPr>
            <a:cxnSpLocks/>
          </p:cNvCxnSpPr>
          <p:nvPr/>
        </p:nvCxnSpPr>
        <p:spPr bwMode="auto">
          <a:xfrm>
            <a:off x="8365060" y="4184126"/>
            <a:ext cx="387054" cy="397922"/>
          </a:xfrm>
          <a:prstGeom prst="line">
            <a:avLst/>
          </a:prstGeom>
          <a:solidFill>
            <a:srgbClr val="071D49"/>
          </a:solidFill>
          <a:ln w="22225" cap="flat" cmpd="sng" algn="ctr">
            <a:solidFill>
              <a:schemeClr val="accent2"/>
            </a:solidFill>
            <a:prstDash val="solid"/>
            <a:round/>
            <a:headEnd type="none" w="med" len="med"/>
            <a:tailEnd type="none" w="med" len="med"/>
          </a:ln>
          <a:effectLst/>
        </p:spPr>
      </p:cxnSp>
      <p:sp>
        <p:nvSpPr>
          <p:cNvPr id="466" name="TextBox 8">
            <a:extLst>
              <a:ext uri="{FF2B5EF4-FFF2-40B4-BE49-F238E27FC236}">
                <a16:creationId xmlns:a16="http://schemas.microsoft.com/office/drawing/2014/main" id="{634C2C81-3022-F172-7CB4-F3F89619BB29}"/>
              </a:ext>
            </a:extLst>
          </p:cNvPr>
          <p:cNvSpPr txBox="1"/>
          <p:nvPr/>
        </p:nvSpPr>
        <p:spPr>
          <a:xfrm>
            <a:off x="8631535" y="4478155"/>
            <a:ext cx="3339804" cy="523220"/>
          </a:xfrm>
          <a:prstGeom prst="rect">
            <a:avLst/>
          </a:prstGeom>
          <a:solidFill>
            <a:srgbClr val="FFFFFF">
              <a:lumMod val="95000"/>
            </a:srgbClr>
          </a:solidFill>
          <a:ln w="19050">
            <a:solidFill>
              <a:srgbClr val="071D49"/>
            </a:solidFill>
          </a:ln>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D2926"/>
                </a:solidFill>
                <a:effectLst/>
                <a:uLnTx/>
                <a:uFillTx/>
                <a:latin typeface="Poppins" pitchFamily="2" charset="77"/>
                <a:cs typeface="Poppins" pitchFamily="2" charset="77"/>
              </a:rPr>
              <a:t>Cytotoxins lead to cell death by one of a number of mechanisms</a:t>
            </a:r>
            <a:r>
              <a:rPr kumimoji="0" lang="en-US" sz="1400" b="0" i="0" u="none" strike="noStrike" kern="0" cap="none" spc="0" normalizeH="0" baseline="30000" noProof="0" dirty="0">
                <a:ln>
                  <a:noFill/>
                </a:ln>
                <a:solidFill>
                  <a:srgbClr val="2D2926"/>
                </a:solidFill>
                <a:effectLst/>
                <a:uLnTx/>
                <a:uFillTx/>
                <a:latin typeface="Poppins" pitchFamily="2" charset="77"/>
                <a:cs typeface="Poppins" pitchFamily="2" charset="77"/>
              </a:rPr>
              <a:t>1-3</a:t>
            </a:r>
          </a:p>
        </p:txBody>
      </p:sp>
      <p:sp>
        <p:nvSpPr>
          <p:cNvPr id="467" name="TextBox 9">
            <a:extLst>
              <a:ext uri="{FF2B5EF4-FFF2-40B4-BE49-F238E27FC236}">
                <a16:creationId xmlns:a16="http://schemas.microsoft.com/office/drawing/2014/main" id="{5455FC13-FA93-BADF-724A-B4BD07A38079}"/>
              </a:ext>
            </a:extLst>
          </p:cNvPr>
          <p:cNvSpPr txBox="1"/>
          <p:nvPr/>
        </p:nvSpPr>
        <p:spPr>
          <a:xfrm>
            <a:off x="8156127" y="3987498"/>
            <a:ext cx="154522" cy="24622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71D49"/>
                </a:solidFill>
                <a:effectLst/>
                <a:uLnTx/>
                <a:uFillTx/>
                <a:latin typeface="Poppins" pitchFamily="2" charset="77"/>
                <a:cs typeface="Poppins" pitchFamily="2" charset="77"/>
              </a:rPr>
              <a:t>4</a:t>
            </a:r>
          </a:p>
        </p:txBody>
      </p:sp>
      <p:sp>
        <p:nvSpPr>
          <p:cNvPr id="468" name="Oval 17">
            <a:extLst>
              <a:ext uri="{FF2B5EF4-FFF2-40B4-BE49-F238E27FC236}">
                <a16:creationId xmlns:a16="http://schemas.microsoft.com/office/drawing/2014/main" id="{5DF28D6C-09DC-8BCF-8706-ACC05CF33C12}"/>
              </a:ext>
            </a:extLst>
          </p:cNvPr>
          <p:cNvSpPr/>
          <p:nvPr/>
        </p:nvSpPr>
        <p:spPr bwMode="auto">
          <a:xfrm>
            <a:off x="7964996" y="2690499"/>
            <a:ext cx="324561" cy="324561"/>
          </a:xfrm>
          <a:prstGeom prst="ellipse">
            <a:avLst/>
          </a:prstGeom>
          <a:solidFill>
            <a:schemeClr val="accent6"/>
          </a:solidFill>
          <a:ln w="28575" cap="sq" cmpd="sng" algn="ctr">
            <a:solidFill>
              <a:srgbClr val="1F335B"/>
            </a:solidFill>
            <a:prstDash val="solid"/>
            <a:miter lim="800000"/>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dirty="0">
              <a:ln>
                <a:noFill/>
              </a:ln>
              <a:solidFill>
                <a:srgbClr val="071D49"/>
              </a:solidFill>
              <a:effectLst/>
              <a:uLnTx/>
              <a:uFillTx/>
              <a:latin typeface="Poppins" pitchFamily="2" charset="77"/>
              <a:cs typeface="Poppins" pitchFamily="2" charset="77"/>
            </a:endParaRPr>
          </a:p>
        </p:txBody>
      </p:sp>
      <p:sp>
        <p:nvSpPr>
          <p:cNvPr id="469" name="TextBox 19">
            <a:extLst>
              <a:ext uri="{FF2B5EF4-FFF2-40B4-BE49-F238E27FC236}">
                <a16:creationId xmlns:a16="http://schemas.microsoft.com/office/drawing/2014/main" id="{CB0D1404-C213-FE82-1DB8-5F7D75907741}"/>
              </a:ext>
            </a:extLst>
          </p:cNvPr>
          <p:cNvSpPr txBox="1"/>
          <p:nvPr/>
        </p:nvSpPr>
        <p:spPr>
          <a:xfrm>
            <a:off x="8050015" y="2760446"/>
            <a:ext cx="154522" cy="184666"/>
          </a:xfrm>
          <a:prstGeom prst="rect">
            <a:avLst/>
          </a:prstGeom>
          <a:solidFill>
            <a:schemeClr val="accent6"/>
          </a:solid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71D49"/>
                </a:solidFill>
                <a:effectLst/>
                <a:uLnTx/>
                <a:uFillTx/>
                <a:latin typeface="Poppins" pitchFamily="2" charset="77"/>
                <a:cs typeface="Poppins" pitchFamily="2" charset="77"/>
              </a:rPr>
              <a:t>5</a:t>
            </a:r>
          </a:p>
        </p:txBody>
      </p:sp>
      <p:cxnSp>
        <p:nvCxnSpPr>
          <p:cNvPr id="470" name="Straight Arrow Connector 94">
            <a:extLst>
              <a:ext uri="{FF2B5EF4-FFF2-40B4-BE49-F238E27FC236}">
                <a16:creationId xmlns:a16="http://schemas.microsoft.com/office/drawing/2014/main" id="{37E1EDAD-C01B-4D5B-35EB-794787036ADA}"/>
              </a:ext>
            </a:extLst>
          </p:cNvPr>
          <p:cNvCxnSpPr>
            <a:cxnSpLocks/>
          </p:cNvCxnSpPr>
          <p:nvPr/>
        </p:nvCxnSpPr>
        <p:spPr bwMode="auto">
          <a:xfrm>
            <a:off x="2111024" y="1750193"/>
            <a:ext cx="537957" cy="140929"/>
          </a:xfrm>
          <a:prstGeom prst="straightConnector1">
            <a:avLst/>
          </a:prstGeom>
          <a:solidFill>
            <a:srgbClr val="071D49"/>
          </a:solidFill>
          <a:ln w="31750" cap="flat" cmpd="sng" algn="ctr">
            <a:solidFill>
              <a:schemeClr val="accent2"/>
            </a:solidFill>
            <a:prstDash val="solid"/>
            <a:round/>
            <a:headEnd type="none" w="med" len="med"/>
            <a:tailEnd type="triangle"/>
          </a:ln>
          <a:effectLst/>
        </p:spPr>
      </p:cxnSp>
      <p:sp>
        <p:nvSpPr>
          <p:cNvPr id="471" name="Freeform: Shape 407">
            <a:extLst>
              <a:ext uri="{FF2B5EF4-FFF2-40B4-BE49-F238E27FC236}">
                <a16:creationId xmlns:a16="http://schemas.microsoft.com/office/drawing/2014/main" id="{45BC8412-93CE-4915-8D6C-9CBF720874C3}"/>
              </a:ext>
            </a:extLst>
          </p:cNvPr>
          <p:cNvSpPr/>
          <p:nvPr/>
        </p:nvSpPr>
        <p:spPr bwMode="auto">
          <a:xfrm>
            <a:off x="463725" y="1335514"/>
            <a:ext cx="1909655" cy="1503909"/>
          </a:xfrm>
          <a:custGeom>
            <a:avLst/>
            <a:gdLst>
              <a:gd name="connsiteX0" fmla="*/ 0 w 1909655"/>
              <a:gd name="connsiteY0" fmla="*/ 1008486 h 1523511"/>
              <a:gd name="connsiteX1" fmla="*/ 310191 w 1909655"/>
              <a:gd name="connsiteY1" fmla="*/ 914400 h 1523511"/>
              <a:gd name="connsiteX2" fmla="*/ 658603 w 1909655"/>
              <a:gd name="connsiteY2" fmla="*/ 745339 h 1523511"/>
              <a:gd name="connsiteX3" fmla="*/ 946742 w 1909655"/>
              <a:gd name="connsiteY3" fmla="*/ 533645 h 1523511"/>
              <a:gd name="connsiteX4" fmla="*/ 1214300 w 1909655"/>
              <a:gd name="connsiteY4" fmla="*/ 246976 h 1523511"/>
              <a:gd name="connsiteX5" fmla="*/ 1393652 w 1909655"/>
              <a:gd name="connsiteY5" fmla="*/ 0 h 1523511"/>
              <a:gd name="connsiteX6" fmla="*/ 1909655 w 1909655"/>
              <a:gd name="connsiteY6" fmla="*/ 4410 h 1523511"/>
              <a:gd name="connsiteX7" fmla="*/ 1883194 w 1909655"/>
              <a:gd name="connsiteY7" fmla="*/ 79385 h 1523511"/>
              <a:gd name="connsiteX8" fmla="*/ 1708252 w 1909655"/>
              <a:gd name="connsiteY8" fmla="*/ 423388 h 1523511"/>
              <a:gd name="connsiteX9" fmla="*/ 1468627 w 1909655"/>
              <a:gd name="connsiteY9" fmla="*/ 711527 h 1523511"/>
              <a:gd name="connsiteX10" fmla="*/ 1095222 w 1909655"/>
              <a:gd name="connsiteY10" fmla="*/ 1058469 h 1523511"/>
              <a:gd name="connsiteX11" fmla="*/ 626261 w 1909655"/>
              <a:gd name="connsiteY11" fmla="*/ 1321617 h 1523511"/>
              <a:gd name="connsiteX12" fmla="*/ 214634 w 1909655"/>
              <a:gd name="connsiteY12" fmla="*/ 1480387 h 1523511"/>
              <a:gd name="connsiteX13" fmla="*/ 22052 w 1909655"/>
              <a:gd name="connsiteY13" fmla="*/ 1503909 h 1523511"/>
              <a:gd name="connsiteX14" fmla="*/ 0 w 1909655"/>
              <a:gd name="connsiteY14" fmla="*/ 1008486 h 1523511"/>
              <a:gd name="connsiteX0" fmla="*/ 0 w 1909655"/>
              <a:gd name="connsiteY0" fmla="*/ 1008486 h 1503909"/>
              <a:gd name="connsiteX1" fmla="*/ 310191 w 1909655"/>
              <a:gd name="connsiteY1" fmla="*/ 914400 h 1503909"/>
              <a:gd name="connsiteX2" fmla="*/ 658603 w 1909655"/>
              <a:gd name="connsiteY2" fmla="*/ 745339 h 1503909"/>
              <a:gd name="connsiteX3" fmla="*/ 946742 w 1909655"/>
              <a:gd name="connsiteY3" fmla="*/ 533645 h 1503909"/>
              <a:gd name="connsiteX4" fmla="*/ 1214300 w 1909655"/>
              <a:gd name="connsiteY4" fmla="*/ 246976 h 1503909"/>
              <a:gd name="connsiteX5" fmla="*/ 1393652 w 1909655"/>
              <a:gd name="connsiteY5" fmla="*/ 0 h 1503909"/>
              <a:gd name="connsiteX6" fmla="*/ 1909655 w 1909655"/>
              <a:gd name="connsiteY6" fmla="*/ 4410 h 1503909"/>
              <a:gd name="connsiteX7" fmla="*/ 1883194 w 1909655"/>
              <a:gd name="connsiteY7" fmla="*/ 79385 h 1503909"/>
              <a:gd name="connsiteX8" fmla="*/ 1708252 w 1909655"/>
              <a:gd name="connsiteY8" fmla="*/ 423388 h 1503909"/>
              <a:gd name="connsiteX9" fmla="*/ 1468627 w 1909655"/>
              <a:gd name="connsiteY9" fmla="*/ 711527 h 1503909"/>
              <a:gd name="connsiteX10" fmla="*/ 1095222 w 1909655"/>
              <a:gd name="connsiteY10" fmla="*/ 1058469 h 1503909"/>
              <a:gd name="connsiteX11" fmla="*/ 626261 w 1909655"/>
              <a:gd name="connsiteY11" fmla="*/ 1321617 h 1503909"/>
              <a:gd name="connsiteX12" fmla="*/ 214634 w 1909655"/>
              <a:gd name="connsiteY12" fmla="*/ 1480387 h 1503909"/>
              <a:gd name="connsiteX13" fmla="*/ 22052 w 1909655"/>
              <a:gd name="connsiteY13" fmla="*/ 1503909 h 1503909"/>
              <a:gd name="connsiteX14" fmla="*/ 0 w 1909655"/>
              <a:gd name="connsiteY14" fmla="*/ 1008486 h 150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09655" h="1503909">
                <a:moveTo>
                  <a:pt x="0" y="1008486"/>
                </a:moveTo>
                <a:cubicBezTo>
                  <a:pt x="100212" y="983372"/>
                  <a:pt x="200424" y="958258"/>
                  <a:pt x="310191" y="914400"/>
                </a:cubicBezTo>
                <a:cubicBezTo>
                  <a:pt x="419958" y="870542"/>
                  <a:pt x="552511" y="808798"/>
                  <a:pt x="658603" y="745339"/>
                </a:cubicBezTo>
                <a:cubicBezTo>
                  <a:pt x="764695" y="681880"/>
                  <a:pt x="854126" y="616705"/>
                  <a:pt x="946742" y="533645"/>
                </a:cubicBezTo>
                <a:cubicBezTo>
                  <a:pt x="1039358" y="450584"/>
                  <a:pt x="1139815" y="335917"/>
                  <a:pt x="1214300" y="246976"/>
                </a:cubicBezTo>
                <a:cubicBezTo>
                  <a:pt x="1288785" y="158035"/>
                  <a:pt x="1345139" y="44838"/>
                  <a:pt x="1393652" y="0"/>
                </a:cubicBezTo>
                <a:lnTo>
                  <a:pt x="1909655" y="4410"/>
                </a:lnTo>
                <a:cubicBezTo>
                  <a:pt x="1900835" y="29402"/>
                  <a:pt x="1916761" y="9555"/>
                  <a:pt x="1883194" y="79385"/>
                </a:cubicBezTo>
                <a:cubicBezTo>
                  <a:pt x="1849627" y="149215"/>
                  <a:pt x="1777346" y="318031"/>
                  <a:pt x="1708252" y="423388"/>
                </a:cubicBezTo>
                <a:cubicBezTo>
                  <a:pt x="1639158" y="528745"/>
                  <a:pt x="1570799" y="605680"/>
                  <a:pt x="1468627" y="711527"/>
                </a:cubicBezTo>
                <a:cubicBezTo>
                  <a:pt x="1366455" y="817374"/>
                  <a:pt x="1235616" y="956787"/>
                  <a:pt x="1095222" y="1058469"/>
                </a:cubicBezTo>
                <a:cubicBezTo>
                  <a:pt x="954828" y="1160151"/>
                  <a:pt x="773026" y="1251297"/>
                  <a:pt x="626261" y="1321617"/>
                </a:cubicBezTo>
                <a:cubicBezTo>
                  <a:pt x="479496" y="1391937"/>
                  <a:pt x="315335" y="1450005"/>
                  <a:pt x="214634" y="1480387"/>
                </a:cubicBezTo>
                <a:cubicBezTo>
                  <a:pt x="113933" y="1510769"/>
                  <a:pt x="80767" y="1490140"/>
                  <a:pt x="22052" y="1503909"/>
                </a:cubicBezTo>
                <a:lnTo>
                  <a:pt x="0" y="1008486"/>
                </a:lnTo>
                <a:close/>
              </a:path>
            </a:pathLst>
          </a:custGeom>
          <a:solidFill>
            <a:schemeClr val="accent1">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72" name="Freeform: Shape 405">
            <a:extLst>
              <a:ext uri="{FF2B5EF4-FFF2-40B4-BE49-F238E27FC236}">
                <a16:creationId xmlns:a16="http://schemas.microsoft.com/office/drawing/2014/main" id="{46D5A9AE-FA59-34BF-5F19-F67FD56BC009}"/>
              </a:ext>
            </a:extLst>
          </p:cNvPr>
          <p:cNvSpPr/>
          <p:nvPr/>
        </p:nvSpPr>
        <p:spPr bwMode="auto">
          <a:xfrm>
            <a:off x="468449" y="1328927"/>
            <a:ext cx="1385146" cy="1016000"/>
          </a:xfrm>
          <a:custGeom>
            <a:avLst/>
            <a:gdLst>
              <a:gd name="connsiteX0" fmla="*/ 0 w 1385146"/>
              <a:gd name="connsiteY0" fmla="*/ 1016000 h 1016000"/>
              <a:gd name="connsiteX1" fmla="*/ 789093 w 1385146"/>
              <a:gd name="connsiteY1" fmla="*/ 670560 h 1016000"/>
              <a:gd name="connsiteX2" fmla="*/ 1385146 w 1385146"/>
              <a:gd name="connsiteY2" fmla="*/ 0 h 1016000"/>
              <a:gd name="connsiteX0" fmla="*/ 0 w 1385146"/>
              <a:gd name="connsiteY0" fmla="*/ 1016000 h 1016000"/>
              <a:gd name="connsiteX1" fmla="*/ 789093 w 1385146"/>
              <a:gd name="connsiteY1" fmla="*/ 664679 h 1016000"/>
              <a:gd name="connsiteX2" fmla="*/ 1385146 w 1385146"/>
              <a:gd name="connsiteY2" fmla="*/ 0 h 1016000"/>
              <a:gd name="connsiteX0" fmla="*/ 0 w 1385146"/>
              <a:gd name="connsiteY0" fmla="*/ 1016000 h 1016000"/>
              <a:gd name="connsiteX1" fmla="*/ 789093 w 1385146"/>
              <a:gd name="connsiteY1" fmla="*/ 664679 h 1016000"/>
              <a:gd name="connsiteX2" fmla="*/ 1385146 w 1385146"/>
              <a:gd name="connsiteY2" fmla="*/ 0 h 1016000"/>
            </a:gdLst>
            <a:ahLst/>
            <a:cxnLst>
              <a:cxn ang="0">
                <a:pos x="connsiteX0" y="connsiteY0"/>
              </a:cxn>
              <a:cxn ang="0">
                <a:pos x="connsiteX1" y="connsiteY1"/>
              </a:cxn>
              <a:cxn ang="0">
                <a:pos x="connsiteX2" y="connsiteY2"/>
              </a:cxn>
            </a:cxnLst>
            <a:rect l="l" t="t" r="r" b="b"/>
            <a:pathLst>
              <a:path w="1385146" h="1016000">
                <a:moveTo>
                  <a:pt x="0" y="1016000"/>
                </a:moveTo>
                <a:cubicBezTo>
                  <a:pt x="279117" y="927946"/>
                  <a:pt x="558235" y="834012"/>
                  <a:pt x="789093" y="664679"/>
                </a:cubicBezTo>
                <a:cubicBezTo>
                  <a:pt x="1019951" y="495346"/>
                  <a:pt x="1227540" y="234441"/>
                  <a:pt x="1385146" y="0"/>
                </a:cubicBez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78" name="Freeform: Shape 406">
            <a:extLst>
              <a:ext uri="{FF2B5EF4-FFF2-40B4-BE49-F238E27FC236}">
                <a16:creationId xmlns:a16="http://schemas.microsoft.com/office/drawing/2014/main" id="{F03AC3E3-C44C-6372-A91C-51735829C820}"/>
              </a:ext>
            </a:extLst>
          </p:cNvPr>
          <p:cNvSpPr/>
          <p:nvPr/>
        </p:nvSpPr>
        <p:spPr bwMode="auto">
          <a:xfrm>
            <a:off x="491046" y="1342819"/>
            <a:ext cx="1882766" cy="1497727"/>
          </a:xfrm>
          <a:custGeom>
            <a:avLst/>
            <a:gdLst>
              <a:gd name="connsiteX0" fmla="*/ 0 w 1385146"/>
              <a:gd name="connsiteY0" fmla="*/ 1016000 h 1016000"/>
              <a:gd name="connsiteX1" fmla="*/ 789093 w 1385146"/>
              <a:gd name="connsiteY1" fmla="*/ 670560 h 1016000"/>
              <a:gd name="connsiteX2" fmla="*/ 1385146 w 1385146"/>
              <a:gd name="connsiteY2" fmla="*/ 0 h 1016000"/>
              <a:gd name="connsiteX0" fmla="*/ 0 w 1385146"/>
              <a:gd name="connsiteY0" fmla="*/ 1016000 h 1016000"/>
              <a:gd name="connsiteX1" fmla="*/ 849078 w 1385146"/>
              <a:gd name="connsiteY1" fmla="*/ 659206 h 1016000"/>
              <a:gd name="connsiteX2" fmla="*/ 1385146 w 1385146"/>
              <a:gd name="connsiteY2" fmla="*/ 0 h 1016000"/>
              <a:gd name="connsiteX0" fmla="*/ 0 w 1385146"/>
              <a:gd name="connsiteY0" fmla="*/ 1016000 h 1016000"/>
              <a:gd name="connsiteX1" fmla="*/ 849078 w 1385146"/>
              <a:gd name="connsiteY1" fmla="*/ 659206 h 1016000"/>
              <a:gd name="connsiteX2" fmla="*/ 1385146 w 1385146"/>
              <a:gd name="connsiteY2" fmla="*/ 0 h 1016000"/>
              <a:gd name="connsiteX0" fmla="*/ 0 w 1385146"/>
              <a:gd name="connsiteY0" fmla="*/ 1016000 h 1016000"/>
              <a:gd name="connsiteX1" fmla="*/ 849078 w 1385146"/>
              <a:gd name="connsiteY1" fmla="*/ 659206 h 1016000"/>
              <a:gd name="connsiteX2" fmla="*/ 1385146 w 1385146"/>
              <a:gd name="connsiteY2" fmla="*/ 0 h 1016000"/>
              <a:gd name="connsiteX0" fmla="*/ 0 w 1389485"/>
              <a:gd name="connsiteY0" fmla="*/ 1001216 h 1001216"/>
              <a:gd name="connsiteX1" fmla="*/ 853417 w 1389485"/>
              <a:gd name="connsiteY1" fmla="*/ 659206 h 1001216"/>
              <a:gd name="connsiteX2" fmla="*/ 1389485 w 1389485"/>
              <a:gd name="connsiteY2" fmla="*/ 0 h 1001216"/>
              <a:gd name="connsiteX0" fmla="*/ 0 w 1389485"/>
              <a:gd name="connsiteY0" fmla="*/ 1001216 h 1001216"/>
              <a:gd name="connsiteX1" fmla="*/ 853417 w 1389485"/>
              <a:gd name="connsiteY1" fmla="*/ 659206 h 1001216"/>
              <a:gd name="connsiteX2" fmla="*/ 1389485 w 1389485"/>
              <a:gd name="connsiteY2" fmla="*/ 0 h 1001216"/>
              <a:gd name="connsiteX0" fmla="*/ 0 w 1389485"/>
              <a:gd name="connsiteY0" fmla="*/ 1001216 h 1001216"/>
              <a:gd name="connsiteX1" fmla="*/ 854502 w 1389485"/>
              <a:gd name="connsiteY1" fmla="*/ 649350 h 1001216"/>
              <a:gd name="connsiteX2" fmla="*/ 1389485 w 1389485"/>
              <a:gd name="connsiteY2" fmla="*/ 0 h 1001216"/>
              <a:gd name="connsiteX0" fmla="*/ 0 w 1389485"/>
              <a:gd name="connsiteY0" fmla="*/ 1004173 h 1004173"/>
              <a:gd name="connsiteX1" fmla="*/ 854502 w 1389485"/>
              <a:gd name="connsiteY1" fmla="*/ 652307 h 1004173"/>
              <a:gd name="connsiteX2" fmla="*/ 1389485 w 1389485"/>
              <a:gd name="connsiteY2" fmla="*/ 0 h 1004173"/>
              <a:gd name="connsiteX0" fmla="*/ 0 w 1389485"/>
              <a:gd name="connsiteY0" fmla="*/ 1004173 h 1004173"/>
              <a:gd name="connsiteX1" fmla="*/ 854502 w 1389485"/>
              <a:gd name="connsiteY1" fmla="*/ 652307 h 1004173"/>
              <a:gd name="connsiteX2" fmla="*/ 1389485 w 1389485"/>
              <a:gd name="connsiteY2" fmla="*/ 0 h 1004173"/>
            </a:gdLst>
            <a:ahLst/>
            <a:cxnLst>
              <a:cxn ang="0">
                <a:pos x="connsiteX0" y="connsiteY0"/>
              </a:cxn>
              <a:cxn ang="0">
                <a:pos x="connsiteX1" y="connsiteY1"/>
              </a:cxn>
              <a:cxn ang="0">
                <a:pos x="connsiteX2" y="connsiteY2"/>
              </a:cxn>
            </a:cxnLst>
            <a:rect l="l" t="t" r="r" b="b"/>
            <a:pathLst>
              <a:path w="1389485" h="1004173">
                <a:moveTo>
                  <a:pt x="0" y="1004173"/>
                </a:moveTo>
                <a:cubicBezTo>
                  <a:pt x="273540" y="981171"/>
                  <a:pt x="623644" y="821640"/>
                  <a:pt x="854502" y="652307"/>
                </a:cubicBezTo>
                <a:cubicBezTo>
                  <a:pt x="1085360" y="482974"/>
                  <a:pt x="1273904" y="294178"/>
                  <a:pt x="1389485" y="0"/>
                </a:cubicBez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65" name="Rectangle 64">
            <a:extLst>
              <a:ext uri="{FF2B5EF4-FFF2-40B4-BE49-F238E27FC236}">
                <a16:creationId xmlns:a16="http://schemas.microsoft.com/office/drawing/2014/main" id="{E1C27D61-38AD-7832-26A0-02B60ECDB2FB}"/>
              </a:ext>
            </a:extLst>
          </p:cNvPr>
          <p:cNvSpPr/>
          <p:nvPr/>
        </p:nvSpPr>
        <p:spPr bwMode="auto">
          <a:xfrm>
            <a:off x="1678894" y="1215758"/>
            <a:ext cx="873177" cy="140503"/>
          </a:xfrm>
          <a:prstGeom prst="rect">
            <a:avLst/>
          </a:prstGeom>
          <a:solidFill>
            <a:srgbClr val="FFFFFF"/>
          </a:solidFill>
          <a:ln w="28575" cap="sq" cmpd="sng" algn="ctr">
            <a:noFill/>
            <a:prstDash val="solid"/>
            <a:miter lim="800000"/>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rmAutofit fontScale="9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2D2926"/>
              </a:solidFill>
              <a:effectLst/>
              <a:uLnTx/>
              <a:uFillTx/>
              <a:latin typeface="Poppins" pitchFamily="2" charset="77"/>
              <a:cs typeface="Poppins" pitchFamily="2" charset="77"/>
            </a:endParaRPr>
          </a:p>
        </p:txBody>
      </p:sp>
      <p:sp>
        <p:nvSpPr>
          <p:cNvPr id="66" name="Oval 148">
            <a:extLst>
              <a:ext uri="{FF2B5EF4-FFF2-40B4-BE49-F238E27FC236}">
                <a16:creationId xmlns:a16="http://schemas.microsoft.com/office/drawing/2014/main" id="{48EF1670-44E4-0561-A199-BF0BC1B8F904}"/>
              </a:ext>
            </a:extLst>
          </p:cNvPr>
          <p:cNvSpPr/>
          <p:nvPr/>
        </p:nvSpPr>
        <p:spPr bwMode="auto">
          <a:xfrm>
            <a:off x="8063133" y="917960"/>
            <a:ext cx="324561" cy="324561"/>
          </a:xfrm>
          <a:prstGeom prst="ellipse">
            <a:avLst/>
          </a:prstGeom>
          <a:solidFill>
            <a:srgbClr val="E6E8EC"/>
          </a:solidFill>
          <a:ln w="28575" cap="sq" cmpd="sng" algn="ctr">
            <a:solidFill>
              <a:schemeClr val="accent2"/>
            </a:solidFill>
            <a:prstDash val="solid"/>
            <a:miter lim="800000"/>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dirty="0">
              <a:ln>
                <a:noFill/>
              </a:ln>
              <a:solidFill>
                <a:srgbClr val="071D49"/>
              </a:solidFill>
              <a:effectLst/>
              <a:uLnTx/>
              <a:uFillTx/>
              <a:latin typeface="Poppins" pitchFamily="2" charset="77"/>
              <a:cs typeface="Poppins" pitchFamily="2" charset="77"/>
            </a:endParaRPr>
          </a:p>
        </p:txBody>
      </p:sp>
      <p:cxnSp>
        <p:nvCxnSpPr>
          <p:cNvPr id="67" name="Straight Connector 149">
            <a:extLst>
              <a:ext uri="{FF2B5EF4-FFF2-40B4-BE49-F238E27FC236}">
                <a16:creationId xmlns:a16="http://schemas.microsoft.com/office/drawing/2014/main" id="{174B98A4-298D-9702-968E-5BF353C99413}"/>
              </a:ext>
            </a:extLst>
          </p:cNvPr>
          <p:cNvCxnSpPr>
            <a:cxnSpLocks/>
            <a:stCxn id="66" idx="6"/>
          </p:cNvCxnSpPr>
          <p:nvPr/>
        </p:nvCxnSpPr>
        <p:spPr bwMode="auto">
          <a:xfrm>
            <a:off x="8387694" y="1080241"/>
            <a:ext cx="653210" cy="0"/>
          </a:xfrm>
          <a:prstGeom prst="line">
            <a:avLst/>
          </a:prstGeom>
          <a:solidFill>
            <a:srgbClr val="071D49"/>
          </a:solidFill>
          <a:ln w="22225" cap="flat" cmpd="sng" algn="ctr">
            <a:solidFill>
              <a:schemeClr val="accent2"/>
            </a:solidFill>
            <a:prstDash val="solid"/>
            <a:round/>
            <a:headEnd type="none" w="med" len="med"/>
            <a:tailEnd type="none" w="med" len="med"/>
          </a:ln>
          <a:effectLst/>
        </p:spPr>
      </p:cxnSp>
      <p:sp>
        <p:nvSpPr>
          <p:cNvPr id="68" name="TextBox 150">
            <a:extLst>
              <a:ext uri="{FF2B5EF4-FFF2-40B4-BE49-F238E27FC236}">
                <a16:creationId xmlns:a16="http://schemas.microsoft.com/office/drawing/2014/main" id="{2EA8638D-AA7D-4582-D458-D4004088E297}"/>
              </a:ext>
            </a:extLst>
          </p:cNvPr>
          <p:cNvSpPr txBox="1"/>
          <p:nvPr/>
        </p:nvSpPr>
        <p:spPr>
          <a:xfrm>
            <a:off x="8688011" y="930194"/>
            <a:ext cx="3223259" cy="738664"/>
          </a:xfrm>
          <a:prstGeom prst="rect">
            <a:avLst/>
          </a:prstGeom>
          <a:solidFill>
            <a:srgbClr val="FFFFFF">
              <a:lumMod val="95000"/>
            </a:srgbClr>
          </a:solidFill>
          <a:ln w="28575">
            <a:solidFill>
              <a:schemeClr val="accent1"/>
            </a:solidFill>
          </a:ln>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effectLst/>
                <a:uLnTx/>
                <a:uFillTx/>
                <a:latin typeface="Poppins" pitchFamily="2" charset="77"/>
                <a:cs typeface="Poppins" pitchFamily="2" charset="77"/>
              </a:rPr>
              <a:t>Antibody component of ADC may engage with immune effector cells to elicit antitumor immunity</a:t>
            </a:r>
            <a:r>
              <a:rPr kumimoji="0" lang="en-US" sz="1400" b="0" i="0" u="none" strike="noStrike" kern="0" cap="none" spc="0" normalizeH="0" baseline="30000" noProof="0" dirty="0">
                <a:ln>
                  <a:noFill/>
                </a:ln>
                <a:effectLst/>
                <a:uLnTx/>
                <a:uFillTx/>
                <a:latin typeface="Poppins" pitchFamily="2" charset="77"/>
                <a:cs typeface="Poppins" pitchFamily="2" charset="77"/>
              </a:rPr>
              <a:t>4</a:t>
            </a:r>
          </a:p>
        </p:txBody>
      </p:sp>
      <p:sp>
        <p:nvSpPr>
          <p:cNvPr id="69" name="TextBox 151">
            <a:extLst>
              <a:ext uri="{FF2B5EF4-FFF2-40B4-BE49-F238E27FC236}">
                <a16:creationId xmlns:a16="http://schemas.microsoft.com/office/drawing/2014/main" id="{2E25E0A0-D74A-88D4-A21F-925D0545A8B3}"/>
              </a:ext>
            </a:extLst>
          </p:cNvPr>
          <p:cNvSpPr txBox="1"/>
          <p:nvPr/>
        </p:nvSpPr>
        <p:spPr>
          <a:xfrm>
            <a:off x="8150556" y="966318"/>
            <a:ext cx="154522" cy="24622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71D49"/>
                </a:solidFill>
                <a:effectLst/>
                <a:uLnTx/>
                <a:uFillTx/>
                <a:latin typeface="Poppins" pitchFamily="2" charset="77"/>
                <a:cs typeface="Poppins" pitchFamily="2" charset="77"/>
              </a:rPr>
              <a:t>6</a:t>
            </a:r>
          </a:p>
        </p:txBody>
      </p:sp>
      <p:sp>
        <p:nvSpPr>
          <p:cNvPr id="70" name="TextBox 159">
            <a:extLst>
              <a:ext uri="{FF2B5EF4-FFF2-40B4-BE49-F238E27FC236}">
                <a16:creationId xmlns:a16="http://schemas.microsoft.com/office/drawing/2014/main" id="{C25F9E9A-70FD-EC4C-6A18-7125235FCB24}"/>
              </a:ext>
            </a:extLst>
          </p:cNvPr>
          <p:cNvSpPr txBox="1"/>
          <p:nvPr/>
        </p:nvSpPr>
        <p:spPr>
          <a:xfrm>
            <a:off x="7461591" y="2220794"/>
            <a:ext cx="1229633"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effectLst/>
                <a:uLnTx/>
                <a:uFillTx/>
                <a:latin typeface="Poppins" pitchFamily="2" charset="77"/>
                <a:cs typeface="Poppins" pitchFamily="2" charset="77"/>
              </a:rPr>
              <a:t>Tumor cell</a:t>
            </a:r>
          </a:p>
        </p:txBody>
      </p:sp>
      <p:sp>
        <p:nvSpPr>
          <p:cNvPr id="71" name="Freeform 134">
            <a:extLst>
              <a:ext uri="{FF2B5EF4-FFF2-40B4-BE49-F238E27FC236}">
                <a16:creationId xmlns:a16="http://schemas.microsoft.com/office/drawing/2014/main" id="{BC6F412A-AE76-42DD-B830-5C1FBE4F3907}"/>
              </a:ext>
            </a:extLst>
          </p:cNvPr>
          <p:cNvSpPr/>
          <p:nvPr/>
        </p:nvSpPr>
        <p:spPr bwMode="auto">
          <a:xfrm rot="20810788">
            <a:off x="7139073" y="1097058"/>
            <a:ext cx="1018776" cy="817822"/>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accent6">
              <a:lumMod val="20000"/>
              <a:lumOff val="80000"/>
            </a:schemeClr>
          </a:solidFill>
          <a:ln w="12700">
            <a:solidFill>
              <a:schemeClr val="accent6"/>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200" b="0" i="0" u="none" strike="noStrike" kern="1200" cap="none" spc="0" normalizeH="0" baseline="0" noProof="0" dirty="0">
              <a:ln>
                <a:noFill/>
              </a:ln>
              <a:solidFill>
                <a:srgbClr val="CDCDCF"/>
              </a:solidFill>
              <a:effectLst/>
              <a:uLnTx/>
              <a:uFillTx/>
              <a:latin typeface="Poppins" pitchFamily="2" charset="77"/>
              <a:ea typeface="MS PGothic" pitchFamily="34" charset="-128"/>
              <a:cs typeface="Poppins" pitchFamily="2" charset="77"/>
            </a:endParaRPr>
          </a:p>
        </p:txBody>
      </p:sp>
      <p:sp>
        <p:nvSpPr>
          <p:cNvPr id="72" name="TextBox 160">
            <a:extLst>
              <a:ext uri="{FF2B5EF4-FFF2-40B4-BE49-F238E27FC236}">
                <a16:creationId xmlns:a16="http://schemas.microsoft.com/office/drawing/2014/main" id="{0E763971-E2E5-B916-7E7B-CC8566E2A91E}"/>
              </a:ext>
            </a:extLst>
          </p:cNvPr>
          <p:cNvSpPr txBox="1"/>
          <p:nvPr/>
        </p:nvSpPr>
        <p:spPr>
          <a:xfrm>
            <a:off x="6290515" y="4149218"/>
            <a:ext cx="1218516"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effectLst/>
                <a:uLnTx/>
                <a:uFillTx/>
                <a:latin typeface="Poppins" pitchFamily="2" charset="77"/>
                <a:cs typeface="Poppins" pitchFamily="2" charset="77"/>
              </a:rPr>
              <a:t>Apoptosis</a:t>
            </a:r>
          </a:p>
        </p:txBody>
      </p:sp>
      <p:cxnSp>
        <p:nvCxnSpPr>
          <p:cNvPr id="73" name="Straight Arrow Connector 162">
            <a:extLst>
              <a:ext uri="{FF2B5EF4-FFF2-40B4-BE49-F238E27FC236}">
                <a16:creationId xmlns:a16="http://schemas.microsoft.com/office/drawing/2014/main" id="{43180A33-10C4-CD4E-FCB5-BEC1D1F46AD7}"/>
              </a:ext>
            </a:extLst>
          </p:cNvPr>
          <p:cNvCxnSpPr>
            <a:cxnSpLocks/>
          </p:cNvCxnSpPr>
          <p:nvPr/>
        </p:nvCxnSpPr>
        <p:spPr bwMode="auto">
          <a:xfrm>
            <a:off x="6634774" y="2853217"/>
            <a:ext cx="548373" cy="0"/>
          </a:xfrm>
          <a:prstGeom prst="straightConnector1">
            <a:avLst/>
          </a:prstGeom>
          <a:solidFill>
            <a:srgbClr val="071D49"/>
          </a:solidFill>
          <a:ln w="31750" cap="flat" cmpd="sng" algn="ctr">
            <a:solidFill>
              <a:schemeClr val="tx1"/>
            </a:solidFill>
            <a:prstDash val="solid"/>
            <a:round/>
            <a:headEnd type="none" w="med" len="med"/>
            <a:tailEnd type="triangle"/>
          </a:ln>
          <a:effectLst/>
        </p:spPr>
      </p:cxnSp>
      <p:sp>
        <p:nvSpPr>
          <p:cNvPr id="74" name="Oval 173">
            <a:extLst>
              <a:ext uri="{FF2B5EF4-FFF2-40B4-BE49-F238E27FC236}">
                <a16:creationId xmlns:a16="http://schemas.microsoft.com/office/drawing/2014/main" id="{3E5C1840-0964-403A-86A2-9A972A1D5455}"/>
              </a:ext>
            </a:extLst>
          </p:cNvPr>
          <p:cNvSpPr/>
          <p:nvPr/>
        </p:nvSpPr>
        <p:spPr bwMode="auto">
          <a:xfrm>
            <a:off x="8929223" y="2751942"/>
            <a:ext cx="324561" cy="324561"/>
          </a:xfrm>
          <a:prstGeom prst="ellipse">
            <a:avLst/>
          </a:prstGeom>
          <a:solidFill>
            <a:srgbClr val="E6E8EC"/>
          </a:solidFill>
          <a:ln w="28575" cap="sq" cmpd="sng" algn="ctr">
            <a:solidFill>
              <a:schemeClr val="accent2"/>
            </a:solidFill>
            <a:prstDash val="solid"/>
            <a:miter lim="800000"/>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dirty="0">
              <a:ln>
                <a:noFill/>
              </a:ln>
              <a:solidFill>
                <a:srgbClr val="071D49"/>
              </a:solidFill>
              <a:effectLst/>
              <a:uLnTx/>
              <a:uFillTx/>
              <a:latin typeface="Poppins" pitchFamily="2" charset="77"/>
              <a:cs typeface="Poppins" pitchFamily="2" charset="77"/>
            </a:endParaRPr>
          </a:p>
        </p:txBody>
      </p:sp>
      <p:cxnSp>
        <p:nvCxnSpPr>
          <p:cNvPr id="75" name="Straight Connector 174">
            <a:extLst>
              <a:ext uri="{FF2B5EF4-FFF2-40B4-BE49-F238E27FC236}">
                <a16:creationId xmlns:a16="http://schemas.microsoft.com/office/drawing/2014/main" id="{F83CA4FA-EF83-31EA-1F45-C15EB0716695}"/>
              </a:ext>
            </a:extLst>
          </p:cNvPr>
          <p:cNvCxnSpPr>
            <a:cxnSpLocks/>
            <a:stCxn id="74" idx="6"/>
          </p:cNvCxnSpPr>
          <p:nvPr/>
        </p:nvCxnSpPr>
        <p:spPr bwMode="auto">
          <a:xfrm flipV="1">
            <a:off x="9253784" y="2904925"/>
            <a:ext cx="745621" cy="9298"/>
          </a:xfrm>
          <a:prstGeom prst="line">
            <a:avLst/>
          </a:prstGeom>
          <a:solidFill>
            <a:srgbClr val="071D49"/>
          </a:solidFill>
          <a:ln w="22225" cap="flat" cmpd="sng" algn="ctr">
            <a:solidFill>
              <a:schemeClr val="accent2"/>
            </a:solidFill>
            <a:prstDash val="solid"/>
            <a:round/>
            <a:headEnd type="none" w="med" len="med"/>
            <a:tailEnd type="none" w="med" len="med"/>
          </a:ln>
          <a:effectLst/>
        </p:spPr>
      </p:cxnSp>
      <p:sp>
        <p:nvSpPr>
          <p:cNvPr id="76" name="TextBox 175">
            <a:extLst>
              <a:ext uri="{FF2B5EF4-FFF2-40B4-BE49-F238E27FC236}">
                <a16:creationId xmlns:a16="http://schemas.microsoft.com/office/drawing/2014/main" id="{87056D13-BB30-6708-B134-8AFC8500FB90}"/>
              </a:ext>
            </a:extLst>
          </p:cNvPr>
          <p:cNvSpPr txBox="1"/>
          <p:nvPr/>
        </p:nvSpPr>
        <p:spPr>
          <a:xfrm>
            <a:off x="9014242" y="2791112"/>
            <a:ext cx="154522" cy="24622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71D49"/>
                </a:solidFill>
                <a:effectLst/>
                <a:uLnTx/>
                <a:uFillTx/>
                <a:latin typeface="Poppins" pitchFamily="2" charset="77"/>
                <a:cs typeface="Poppins" pitchFamily="2" charset="77"/>
              </a:rPr>
              <a:t>5</a:t>
            </a:r>
          </a:p>
        </p:txBody>
      </p:sp>
      <p:sp>
        <p:nvSpPr>
          <p:cNvPr id="77" name="TextBox 4">
            <a:extLst>
              <a:ext uri="{FF2B5EF4-FFF2-40B4-BE49-F238E27FC236}">
                <a16:creationId xmlns:a16="http://schemas.microsoft.com/office/drawing/2014/main" id="{C174AC37-4804-1EAF-F68B-4C8818328F12}"/>
              </a:ext>
            </a:extLst>
          </p:cNvPr>
          <p:cNvSpPr txBox="1"/>
          <p:nvPr/>
        </p:nvSpPr>
        <p:spPr>
          <a:xfrm>
            <a:off x="9372158" y="2621299"/>
            <a:ext cx="2549962" cy="954107"/>
          </a:xfrm>
          <a:prstGeom prst="rect">
            <a:avLst/>
          </a:prstGeom>
          <a:solidFill>
            <a:srgbClr val="FFFFFF">
              <a:lumMod val="95000"/>
            </a:srgbClr>
          </a:solidFill>
          <a:ln w="28575">
            <a:solidFill>
              <a:schemeClr val="accent1"/>
            </a:solidFill>
          </a:ln>
          <a:effectLst/>
        </p:spPr>
        <p:txBody>
          <a:bodyPr wrap="square">
            <a:spAutoFit/>
          </a:bodyPr>
          <a:lstStyle>
            <a:defPPr>
              <a:defRPr lang="fr-FR"/>
            </a:defPPr>
            <a:lvl1pPr marR="0" lvl="0" indent="0" algn="ctr" fontAlgn="auto">
              <a:lnSpc>
                <a:spcPct val="100000"/>
              </a:lnSpc>
              <a:spcBef>
                <a:spcPts val="0"/>
              </a:spcBef>
              <a:spcAft>
                <a:spcPts val="0"/>
              </a:spcAft>
              <a:buClrTx/>
              <a:buSzTx/>
              <a:buFontTx/>
              <a:buNone/>
              <a:tabLst/>
              <a:defRPr kumimoji="0" sz="1600" b="0" i="0" u="none" strike="noStrike" kern="0" cap="none" spc="0" normalizeH="0" baseline="0">
                <a:ln>
                  <a:noFill/>
                </a:ln>
                <a:solidFill>
                  <a:srgbClr val="2D2926"/>
                </a:solidFill>
                <a:effectLst/>
                <a:uLnTx/>
                <a:uFillTx/>
                <a:latin typeface="Calibri" panose="020F0502020204030204"/>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chemeClr val="tx1"/>
                </a:solidFill>
                <a:effectLst/>
                <a:uLnTx/>
                <a:uFillTx/>
                <a:latin typeface="Poppins" pitchFamily="2" charset="77"/>
                <a:cs typeface="Poppins" pitchFamily="2" charset="77"/>
              </a:rPr>
              <a:t>Membrane-permeable payloads may act on adjacent cancer cells to elicit a bystander effect</a:t>
            </a:r>
            <a:r>
              <a:rPr kumimoji="0" lang="en-US" sz="1400" b="0" i="0" u="none" strike="noStrike" kern="0" cap="none" spc="0" normalizeH="0" baseline="30000" noProof="0" dirty="0">
                <a:ln>
                  <a:noFill/>
                </a:ln>
                <a:solidFill>
                  <a:schemeClr val="tx1"/>
                </a:solidFill>
                <a:effectLst/>
                <a:uLnTx/>
                <a:uFillTx/>
                <a:latin typeface="Poppins" pitchFamily="2" charset="77"/>
                <a:cs typeface="Poppins" pitchFamily="2" charset="77"/>
              </a:rPr>
              <a:t>4</a:t>
            </a:r>
          </a:p>
        </p:txBody>
      </p:sp>
      <p:sp>
        <p:nvSpPr>
          <p:cNvPr id="78" name="TextBox 181">
            <a:extLst>
              <a:ext uri="{FF2B5EF4-FFF2-40B4-BE49-F238E27FC236}">
                <a16:creationId xmlns:a16="http://schemas.microsoft.com/office/drawing/2014/main" id="{2EF7CEA2-1ABE-F442-B4E1-2B3329E0EF97}"/>
              </a:ext>
            </a:extLst>
          </p:cNvPr>
          <p:cNvSpPr txBox="1"/>
          <p:nvPr/>
        </p:nvSpPr>
        <p:spPr>
          <a:xfrm>
            <a:off x="7261771" y="1300450"/>
            <a:ext cx="753126" cy="43088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2D2926"/>
                </a:solidFill>
                <a:effectLst/>
                <a:uLnTx/>
                <a:uFillTx/>
                <a:latin typeface="Poppins" pitchFamily="2" charset="77"/>
                <a:cs typeface="Poppins" pitchFamily="2" charset="77"/>
              </a:rPr>
              <a:t>Effector Cell</a:t>
            </a:r>
          </a:p>
        </p:txBody>
      </p:sp>
      <p:grpSp>
        <p:nvGrpSpPr>
          <p:cNvPr id="79" name="Group 193">
            <a:extLst>
              <a:ext uri="{FF2B5EF4-FFF2-40B4-BE49-F238E27FC236}">
                <a16:creationId xmlns:a16="http://schemas.microsoft.com/office/drawing/2014/main" id="{EE8AF013-E852-DBBB-7E19-710D9AAE33DF}"/>
              </a:ext>
            </a:extLst>
          </p:cNvPr>
          <p:cNvGrpSpPr/>
          <p:nvPr/>
        </p:nvGrpSpPr>
        <p:grpSpPr>
          <a:xfrm rot="16939816">
            <a:off x="7114408" y="1322869"/>
            <a:ext cx="47175" cy="86715"/>
            <a:chOff x="6474447" y="5295597"/>
            <a:chExt cx="47175" cy="86715"/>
          </a:xfrm>
        </p:grpSpPr>
        <p:cxnSp>
          <p:nvCxnSpPr>
            <p:cNvPr id="80" name="Straight Connector 189">
              <a:extLst>
                <a:ext uri="{FF2B5EF4-FFF2-40B4-BE49-F238E27FC236}">
                  <a16:creationId xmlns:a16="http://schemas.microsoft.com/office/drawing/2014/main" id="{E397DB54-9B8B-BEA6-3CEC-959ED30F4DCB}"/>
                </a:ext>
              </a:extLst>
            </p:cNvPr>
            <p:cNvCxnSpPr>
              <a:cxnSpLocks/>
            </p:cNvCxnSpPr>
            <p:nvPr/>
          </p:nvCxnSpPr>
          <p:spPr bwMode="auto">
            <a:xfrm>
              <a:off x="6474447" y="5295597"/>
              <a:ext cx="0" cy="86715"/>
            </a:xfrm>
            <a:prstGeom prst="line">
              <a:avLst/>
            </a:prstGeom>
            <a:solidFill>
              <a:srgbClr val="071D49"/>
            </a:solidFill>
            <a:ln w="28575" cap="flat" cmpd="sng" algn="ctr">
              <a:solidFill>
                <a:schemeClr val="accent6"/>
              </a:solidFill>
              <a:prstDash val="solid"/>
              <a:round/>
              <a:headEnd type="none" w="med" len="med"/>
              <a:tailEnd type="none" w="med" len="med"/>
            </a:ln>
            <a:effectLst/>
          </p:spPr>
        </p:cxnSp>
        <p:cxnSp>
          <p:nvCxnSpPr>
            <p:cNvPr id="81" name="Straight Connector 192">
              <a:extLst>
                <a:ext uri="{FF2B5EF4-FFF2-40B4-BE49-F238E27FC236}">
                  <a16:creationId xmlns:a16="http://schemas.microsoft.com/office/drawing/2014/main" id="{6E2A09AA-7203-B6E0-2032-6F901A120E93}"/>
                </a:ext>
              </a:extLst>
            </p:cNvPr>
            <p:cNvCxnSpPr>
              <a:cxnSpLocks/>
            </p:cNvCxnSpPr>
            <p:nvPr/>
          </p:nvCxnSpPr>
          <p:spPr bwMode="auto">
            <a:xfrm>
              <a:off x="6521622" y="5295597"/>
              <a:ext cx="0" cy="86715"/>
            </a:xfrm>
            <a:prstGeom prst="line">
              <a:avLst/>
            </a:prstGeom>
            <a:solidFill>
              <a:srgbClr val="071D49"/>
            </a:solidFill>
            <a:ln w="28575" cap="flat" cmpd="sng" algn="ctr">
              <a:solidFill>
                <a:schemeClr val="accent6"/>
              </a:solidFill>
              <a:prstDash val="solid"/>
              <a:round/>
              <a:headEnd type="none" w="med" len="med"/>
              <a:tailEnd type="none" w="med" len="med"/>
            </a:ln>
            <a:effectLst/>
          </p:spPr>
        </p:cxnSp>
      </p:grpSp>
      <p:cxnSp>
        <p:nvCxnSpPr>
          <p:cNvPr id="82" name="Straight Connector 3">
            <a:extLst>
              <a:ext uri="{FF2B5EF4-FFF2-40B4-BE49-F238E27FC236}">
                <a16:creationId xmlns:a16="http://schemas.microsoft.com/office/drawing/2014/main" id="{B5B97927-D873-CA60-CFCC-27BC9A6E7413}"/>
              </a:ext>
            </a:extLst>
          </p:cNvPr>
          <p:cNvCxnSpPr>
            <a:cxnSpLocks/>
          </p:cNvCxnSpPr>
          <p:nvPr/>
        </p:nvCxnSpPr>
        <p:spPr bwMode="auto">
          <a:xfrm>
            <a:off x="5950517" y="4288773"/>
            <a:ext cx="0" cy="815790"/>
          </a:xfrm>
          <a:prstGeom prst="line">
            <a:avLst/>
          </a:prstGeom>
          <a:solidFill>
            <a:srgbClr val="071D49"/>
          </a:solidFill>
          <a:ln w="22225" cap="flat" cmpd="sng" algn="ctr">
            <a:solidFill>
              <a:schemeClr val="accent2"/>
            </a:solidFill>
            <a:prstDash val="solid"/>
            <a:round/>
            <a:headEnd type="none" w="med" len="med"/>
            <a:tailEnd type="none" w="med" len="med"/>
          </a:ln>
          <a:effectLst/>
        </p:spPr>
      </p:cxnSp>
      <p:sp>
        <p:nvSpPr>
          <p:cNvPr id="83" name="TextBox 12">
            <a:extLst>
              <a:ext uri="{FF2B5EF4-FFF2-40B4-BE49-F238E27FC236}">
                <a16:creationId xmlns:a16="http://schemas.microsoft.com/office/drawing/2014/main" id="{60D2AF31-7A1C-3A39-CB6F-AF0CFBB781DC}"/>
              </a:ext>
            </a:extLst>
          </p:cNvPr>
          <p:cNvSpPr txBox="1"/>
          <p:nvPr/>
        </p:nvSpPr>
        <p:spPr>
          <a:xfrm>
            <a:off x="5519775" y="5023751"/>
            <a:ext cx="2577871" cy="954107"/>
          </a:xfrm>
          <a:prstGeom prst="rect">
            <a:avLst/>
          </a:prstGeom>
          <a:solidFill>
            <a:srgbClr val="FFFFFF">
              <a:lumMod val="95000"/>
            </a:srgbClr>
          </a:solidFill>
          <a:ln w="19050">
            <a:solidFill>
              <a:srgbClr val="071D49"/>
            </a:solidFill>
          </a:ln>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D2926"/>
                </a:solidFill>
                <a:effectLst/>
                <a:uLnTx/>
                <a:uFillTx/>
                <a:latin typeface="Poppins" pitchFamily="2" charset="77"/>
                <a:cs typeface="Poppins" pitchFamily="2" charset="77"/>
              </a:rPr>
              <a:t>ADC is then processed within endosomes or lysosomes, releasing the ADC’s payload</a:t>
            </a:r>
            <a:r>
              <a:rPr kumimoji="0" lang="en-US" sz="1400" b="0" i="0" u="none" strike="noStrike" kern="0" cap="none" spc="0" normalizeH="0" baseline="30000" noProof="0" dirty="0">
                <a:ln>
                  <a:noFill/>
                </a:ln>
                <a:solidFill>
                  <a:srgbClr val="2D2926"/>
                </a:solidFill>
                <a:effectLst/>
                <a:uLnTx/>
                <a:uFillTx/>
                <a:latin typeface="Poppins" pitchFamily="2" charset="77"/>
                <a:cs typeface="Poppins" pitchFamily="2" charset="77"/>
              </a:rPr>
              <a:t>1-3</a:t>
            </a:r>
            <a:endParaRPr kumimoji="0" lang="en-US" sz="1400" b="0" i="0" u="none" strike="noStrike" kern="0" cap="none" spc="0" normalizeH="0" baseline="0" noProof="0" dirty="0">
              <a:ln>
                <a:noFill/>
              </a:ln>
              <a:solidFill>
                <a:srgbClr val="2D2926"/>
              </a:solidFill>
              <a:effectLst/>
              <a:uLnTx/>
              <a:uFillTx/>
              <a:latin typeface="Poppins" pitchFamily="2" charset="77"/>
              <a:cs typeface="Poppins" pitchFamily="2" charset="77"/>
            </a:endParaRPr>
          </a:p>
        </p:txBody>
      </p:sp>
      <p:sp>
        <p:nvSpPr>
          <p:cNvPr id="84" name="ZoneTexte 158">
            <a:extLst>
              <a:ext uri="{FF2B5EF4-FFF2-40B4-BE49-F238E27FC236}">
                <a16:creationId xmlns:a16="http://schemas.microsoft.com/office/drawing/2014/main" id="{81B6ED55-CE16-E103-8D6E-DF02659B1A64}"/>
              </a:ext>
            </a:extLst>
          </p:cNvPr>
          <p:cNvSpPr txBox="1"/>
          <p:nvPr/>
        </p:nvSpPr>
        <p:spPr bwMode="auto">
          <a:xfrm>
            <a:off x="9331614" y="2208754"/>
            <a:ext cx="2619628" cy="338554"/>
          </a:xfrm>
          <a:prstGeom prst="rect">
            <a:avLst/>
          </a:prstGeom>
          <a:noFill/>
          <a:ln>
            <a:noFill/>
          </a:ln>
          <a:effectLst/>
        </p:spPr>
        <p:txBody>
          <a:bodyPr wrap="none" rtlCol="0">
            <a:spAutoFit/>
          </a:bodyPr>
          <a:lstStyle>
            <a:defPPr>
              <a:defRPr lang="fr-FR"/>
            </a:defPPr>
            <a:lvl1pPr marR="0" lvl="0" indent="0" fontAlgn="auto">
              <a:lnSpc>
                <a:spcPct val="100000"/>
              </a:lnSpc>
              <a:spcBef>
                <a:spcPct val="50000"/>
              </a:spcBef>
              <a:spcAft>
                <a:spcPct val="0"/>
              </a:spcAft>
              <a:buClrTx/>
              <a:buSzTx/>
              <a:buFontTx/>
              <a:buNone/>
              <a:tabLst/>
              <a:defRPr kumimoji="0" sz="2400" b="1" i="0" u="none" strike="noStrike" kern="0" cap="none" spc="0" normalizeH="0" baseline="0">
                <a:ln>
                  <a:noFill/>
                </a:ln>
                <a:solidFill>
                  <a:schemeClr val="accent3"/>
                </a:solidFill>
                <a:effectLst/>
                <a:uLnTx/>
                <a:uFillTx/>
                <a:latin typeface="Calibri" panose="020F0502020204030204" pitchFamily="34" charset="0"/>
                <a:cs typeface="Calibri" panose="020F0502020204030204" pitchFamily="34" charset="0"/>
              </a:defRPr>
            </a:lvl1p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fr-FR" sz="1600" b="1" i="0" u="none" strike="noStrike" kern="0" cap="none" spc="0" normalizeH="0" baseline="0" noProof="0" dirty="0">
                <a:ln>
                  <a:noFill/>
                </a:ln>
                <a:solidFill>
                  <a:srgbClr val="E1471D"/>
                </a:solidFill>
                <a:effectLst/>
                <a:uLnTx/>
                <a:uFillTx/>
                <a:latin typeface="Poppins" pitchFamily="2" charset="77"/>
                <a:cs typeface="Poppins" pitchFamily="2" charset="77"/>
              </a:rPr>
              <a:t>Bystander Killing Effect</a:t>
            </a:r>
          </a:p>
        </p:txBody>
      </p:sp>
      <p:sp>
        <p:nvSpPr>
          <p:cNvPr id="85" name="ZoneTexte 159">
            <a:extLst>
              <a:ext uri="{FF2B5EF4-FFF2-40B4-BE49-F238E27FC236}">
                <a16:creationId xmlns:a16="http://schemas.microsoft.com/office/drawing/2014/main" id="{B3F4D75A-941A-B2C0-D35F-6FA04C81A5ED}"/>
              </a:ext>
            </a:extLst>
          </p:cNvPr>
          <p:cNvSpPr txBox="1"/>
          <p:nvPr/>
        </p:nvSpPr>
        <p:spPr bwMode="auto">
          <a:xfrm>
            <a:off x="8711920" y="4098747"/>
            <a:ext cx="3259417" cy="338554"/>
          </a:xfrm>
          <a:prstGeom prst="rect">
            <a:avLst/>
          </a:prstGeom>
          <a:noFill/>
          <a:ln>
            <a:noFill/>
          </a:ln>
          <a:effec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fr-FR" sz="1600" b="1" i="0" u="none" strike="noStrike" kern="0" cap="none" spc="0" normalizeH="0" baseline="0" noProof="0" dirty="0">
                <a:ln>
                  <a:noFill/>
                </a:ln>
                <a:solidFill>
                  <a:srgbClr val="E1471D"/>
                </a:solidFill>
                <a:effectLst/>
                <a:uLnTx/>
                <a:uFillTx/>
                <a:latin typeface="Poppins" pitchFamily="2" charset="77"/>
                <a:cs typeface="Poppins" pitchFamily="2" charset="77"/>
              </a:rPr>
              <a:t>Classical Mode of Action</a:t>
            </a:r>
          </a:p>
        </p:txBody>
      </p:sp>
      <p:sp>
        <p:nvSpPr>
          <p:cNvPr id="86" name="TextBox 160">
            <a:extLst>
              <a:ext uri="{FF2B5EF4-FFF2-40B4-BE49-F238E27FC236}">
                <a16:creationId xmlns:a16="http://schemas.microsoft.com/office/drawing/2014/main" id="{669C59AD-F94F-9A12-6A5D-5084426B0179}"/>
              </a:ext>
            </a:extLst>
          </p:cNvPr>
          <p:cNvSpPr txBox="1"/>
          <p:nvPr/>
        </p:nvSpPr>
        <p:spPr>
          <a:xfrm>
            <a:off x="6844048" y="3169510"/>
            <a:ext cx="1218516" cy="43088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effectLst/>
                <a:uLnTx/>
                <a:uFillTx/>
                <a:latin typeface="Poppins" pitchFamily="2" charset="77"/>
                <a:cs typeface="Poppins" pitchFamily="2" charset="77"/>
              </a:rPr>
              <a:t>Bystander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effectLst/>
                <a:uLnTx/>
                <a:uFillTx/>
                <a:latin typeface="Poppins" pitchFamily="2" charset="77"/>
                <a:cs typeface="Poppins" pitchFamily="2" charset="77"/>
              </a:rPr>
              <a:t>Effect</a:t>
            </a:r>
          </a:p>
        </p:txBody>
      </p:sp>
      <p:grpSp>
        <p:nvGrpSpPr>
          <p:cNvPr id="87" name="Group 86">
            <a:extLst>
              <a:ext uri="{FF2B5EF4-FFF2-40B4-BE49-F238E27FC236}">
                <a16:creationId xmlns:a16="http://schemas.microsoft.com/office/drawing/2014/main" id="{050FF77D-A640-CAC5-2882-82F6787E5020}"/>
              </a:ext>
            </a:extLst>
          </p:cNvPr>
          <p:cNvGrpSpPr/>
          <p:nvPr/>
        </p:nvGrpSpPr>
        <p:grpSpPr>
          <a:xfrm rot="21125738">
            <a:off x="1891262" y="1446143"/>
            <a:ext cx="240386" cy="250925"/>
            <a:chOff x="285313" y="3196211"/>
            <a:chExt cx="1187475" cy="1269460"/>
          </a:xfrm>
          <a:solidFill>
            <a:schemeClr val="accent6"/>
          </a:solidFill>
        </p:grpSpPr>
        <p:grpSp>
          <p:nvGrpSpPr>
            <p:cNvPr id="88" name="Group 87">
              <a:extLst>
                <a:ext uri="{FF2B5EF4-FFF2-40B4-BE49-F238E27FC236}">
                  <a16:creationId xmlns:a16="http://schemas.microsoft.com/office/drawing/2014/main" id="{1039D907-7C62-C33B-538C-1BB1A3E842C9}"/>
                </a:ext>
              </a:extLst>
            </p:cNvPr>
            <p:cNvGrpSpPr/>
            <p:nvPr/>
          </p:nvGrpSpPr>
          <p:grpSpPr>
            <a:xfrm>
              <a:off x="397845" y="3920346"/>
              <a:ext cx="928042" cy="215142"/>
              <a:chOff x="397845" y="3920346"/>
              <a:chExt cx="928042" cy="215142"/>
            </a:xfrm>
            <a:grpFill/>
          </p:grpSpPr>
          <p:grpSp>
            <p:nvGrpSpPr>
              <p:cNvPr id="93" name="Group 92">
                <a:extLst>
                  <a:ext uri="{FF2B5EF4-FFF2-40B4-BE49-F238E27FC236}">
                    <a16:creationId xmlns:a16="http://schemas.microsoft.com/office/drawing/2014/main" id="{C42F5D2D-1ED0-3645-3D42-C03E6051B208}"/>
                  </a:ext>
                </a:extLst>
              </p:cNvPr>
              <p:cNvGrpSpPr/>
              <p:nvPr/>
            </p:nvGrpSpPr>
            <p:grpSpPr>
              <a:xfrm>
                <a:off x="1035546" y="3920346"/>
                <a:ext cx="290341" cy="215142"/>
                <a:chOff x="1035546" y="3914304"/>
                <a:chExt cx="290341" cy="215142"/>
              </a:xfrm>
              <a:grpFill/>
            </p:grpSpPr>
            <p:sp>
              <p:nvSpPr>
                <p:cNvPr id="97" name="Rectangle 96">
                  <a:extLst>
                    <a:ext uri="{FF2B5EF4-FFF2-40B4-BE49-F238E27FC236}">
                      <a16:creationId xmlns:a16="http://schemas.microsoft.com/office/drawing/2014/main" id="{C29D6978-9636-A3B5-FBAE-EE916E4E5428}"/>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98" name="7-Point Star 2">
                  <a:extLst>
                    <a:ext uri="{FF2B5EF4-FFF2-40B4-BE49-F238E27FC236}">
                      <a16:creationId xmlns:a16="http://schemas.microsoft.com/office/drawing/2014/main" id="{4E179066-E614-DB3B-2762-89687B91E261}"/>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94" name="Group 93">
                <a:extLst>
                  <a:ext uri="{FF2B5EF4-FFF2-40B4-BE49-F238E27FC236}">
                    <a16:creationId xmlns:a16="http://schemas.microsoft.com/office/drawing/2014/main" id="{4E03770B-172E-1FD2-C733-CC9EA81FC95B}"/>
                  </a:ext>
                </a:extLst>
              </p:cNvPr>
              <p:cNvGrpSpPr/>
              <p:nvPr/>
            </p:nvGrpSpPr>
            <p:grpSpPr>
              <a:xfrm rot="10800000">
                <a:off x="397845" y="3920346"/>
                <a:ext cx="290341" cy="215142"/>
                <a:chOff x="1035546" y="3914304"/>
                <a:chExt cx="290341" cy="215142"/>
              </a:xfrm>
              <a:grpFill/>
            </p:grpSpPr>
            <p:sp>
              <p:nvSpPr>
                <p:cNvPr id="95" name="Rectangle 94">
                  <a:extLst>
                    <a:ext uri="{FF2B5EF4-FFF2-40B4-BE49-F238E27FC236}">
                      <a16:creationId xmlns:a16="http://schemas.microsoft.com/office/drawing/2014/main" id="{E3AC6A4D-ACC7-0A73-7E0F-12CCD4AA3ADD}"/>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96" name="7-Point Star 2">
                  <a:extLst>
                    <a:ext uri="{FF2B5EF4-FFF2-40B4-BE49-F238E27FC236}">
                      <a16:creationId xmlns:a16="http://schemas.microsoft.com/office/drawing/2014/main" id="{658637DC-CFDC-8C07-B2F3-69C33C1C3223}"/>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89" name="Freeform 73">
              <a:extLst>
                <a:ext uri="{FF2B5EF4-FFF2-40B4-BE49-F238E27FC236}">
                  <a16:creationId xmlns:a16="http://schemas.microsoft.com/office/drawing/2014/main" id="{10AB9EB2-5E07-BAEE-1ADA-DF134F518789}"/>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90" name="Freeform 74">
              <a:extLst>
                <a:ext uri="{FF2B5EF4-FFF2-40B4-BE49-F238E27FC236}">
                  <a16:creationId xmlns:a16="http://schemas.microsoft.com/office/drawing/2014/main" id="{E09DA36F-4460-51DA-E66C-6A1D9873ACFE}"/>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91" name="Freeform 39">
              <a:extLst>
                <a:ext uri="{FF2B5EF4-FFF2-40B4-BE49-F238E27FC236}">
                  <a16:creationId xmlns:a16="http://schemas.microsoft.com/office/drawing/2014/main" id="{80E69124-7CE2-BD41-C772-F83D8C494FF6}"/>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92" name="Freeform 41">
              <a:extLst>
                <a:ext uri="{FF2B5EF4-FFF2-40B4-BE49-F238E27FC236}">
                  <a16:creationId xmlns:a16="http://schemas.microsoft.com/office/drawing/2014/main" id="{0C501DBC-A389-76AD-5C29-3937B5F9814E}"/>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99" name="Group 98">
            <a:extLst>
              <a:ext uri="{FF2B5EF4-FFF2-40B4-BE49-F238E27FC236}">
                <a16:creationId xmlns:a16="http://schemas.microsoft.com/office/drawing/2014/main" id="{653B9F81-4A11-6EC5-A5C8-DB20A9BD2491}"/>
              </a:ext>
            </a:extLst>
          </p:cNvPr>
          <p:cNvGrpSpPr/>
          <p:nvPr/>
        </p:nvGrpSpPr>
        <p:grpSpPr>
          <a:xfrm rot="4712114">
            <a:off x="1588510" y="1722228"/>
            <a:ext cx="240386" cy="250925"/>
            <a:chOff x="285313" y="3196211"/>
            <a:chExt cx="1187475" cy="1269460"/>
          </a:xfrm>
          <a:solidFill>
            <a:schemeClr val="accent6"/>
          </a:solidFill>
        </p:grpSpPr>
        <p:grpSp>
          <p:nvGrpSpPr>
            <p:cNvPr id="100" name="Group 99">
              <a:extLst>
                <a:ext uri="{FF2B5EF4-FFF2-40B4-BE49-F238E27FC236}">
                  <a16:creationId xmlns:a16="http://schemas.microsoft.com/office/drawing/2014/main" id="{F0935ECF-495E-3632-795B-496EB98DF683}"/>
                </a:ext>
              </a:extLst>
            </p:cNvPr>
            <p:cNvGrpSpPr/>
            <p:nvPr/>
          </p:nvGrpSpPr>
          <p:grpSpPr>
            <a:xfrm>
              <a:off x="397845" y="3920346"/>
              <a:ext cx="928042" cy="215142"/>
              <a:chOff x="397845" y="3920346"/>
              <a:chExt cx="928042" cy="215142"/>
            </a:xfrm>
            <a:grpFill/>
          </p:grpSpPr>
          <p:grpSp>
            <p:nvGrpSpPr>
              <p:cNvPr id="110" name="Group 109">
                <a:extLst>
                  <a:ext uri="{FF2B5EF4-FFF2-40B4-BE49-F238E27FC236}">
                    <a16:creationId xmlns:a16="http://schemas.microsoft.com/office/drawing/2014/main" id="{1608354F-AE39-CD8D-55A2-051493985A4A}"/>
                  </a:ext>
                </a:extLst>
              </p:cNvPr>
              <p:cNvGrpSpPr/>
              <p:nvPr/>
            </p:nvGrpSpPr>
            <p:grpSpPr>
              <a:xfrm>
                <a:off x="1035546" y="3920346"/>
                <a:ext cx="290341" cy="215142"/>
                <a:chOff x="1035546" y="3914304"/>
                <a:chExt cx="290341" cy="215142"/>
              </a:xfrm>
              <a:grpFill/>
            </p:grpSpPr>
            <p:sp>
              <p:nvSpPr>
                <p:cNvPr id="118" name="Rectangle 117">
                  <a:extLst>
                    <a:ext uri="{FF2B5EF4-FFF2-40B4-BE49-F238E27FC236}">
                      <a16:creationId xmlns:a16="http://schemas.microsoft.com/office/drawing/2014/main" id="{A2E302C1-AC57-03AC-18E4-F96CBAF34990}"/>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19" name="7-Point Star 2">
                  <a:extLst>
                    <a:ext uri="{FF2B5EF4-FFF2-40B4-BE49-F238E27FC236}">
                      <a16:creationId xmlns:a16="http://schemas.microsoft.com/office/drawing/2014/main" id="{BD2DCD96-275E-B443-696E-78C91A6161DA}"/>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111" name="Group 110">
                <a:extLst>
                  <a:ext uri="{FF2B5EF4-FFF2-40B4-BE49-F238E27FC236}">
                    <a16:creationId xmlns:a16="http://schemas.microsoft.com/office/drawing/2014/main" id="{5405F945-F245-BC28-ED80-02235D71ABF7}"/>
                  </a:ext>
                </a:extLst>
              </p:cNvPr>
              <p:cNvGrpSpPr/>
              <p:nvPr/>
            </p:nvGrpSpPr>
            <p:grpSpPr>
              <a:xfrm rot="10800000">
                <a:off x="397845" y="3920346"/>
                <a:ext cx="290341" cy="215142"/>
                <a:chOff x="1035546" y="3914304"/>
                <a:chExt cx="290341" cy="215142"/>
              </a:xfrm>
              <a:grpFill/>
            </p:grpSpPr>
            <p:sp>
              <p:nvSpPr>
                <p:cNvPr id="112" name="Rectangle 111">
                  <a:extLst>
                    <a:ext uri="{FF2B5EF4-FFF2-40B4-BE49-F238E27FC236}">
                      <a16:creationId xmlns:a16="http://schemas.microsoft.com/office/drawing/2014/main" id="{0CBD356A-4087-45D7-030A-EC7660DF548B}"/>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17" name="7-Point Star 2">
                  <a:extLst>
                    <a:ext uri="{FF2B5EF4-FFF2-40B4-BE49-F238E27FC236}">
                      <a16:creationId xmlns:a16="http://schemas.microsoft.com/office/drawing/2014/main" id="{FAD34E7B-3B5D-692E-9DA6-09BACD368E92}"/>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101" name="Freeform 73">
              <a:extLst>
                <a:ext uri="{FF2B5EF4-FFF2-40B4-BE49-F238E27FC236}">
                  <a16:creationId xmlns:a16="http://schemas.microsoft.com/office/drawing/2014/main" id="{5DDCF625-F0B6-3063-DE76-C571BE6FA653}"/>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07" name="Freeform 74">
              <a:extLst>
                <a:ext uri="{FF2B5EF4-FFF2-40B4-BE49-F238E27FC236}">
                  <a16:creationId xmlns:a16="http://schemas.microsoft.com/office/drawing/2014/main" id="{FC797AB9-D0F0-A2C3-3121-970D7FA88137}"/>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08" name="Freeform 39">
              <a:extLst>
                <a:ext uri="{FF2B5EF4-FFF2-40B4-BE49-F238E27FC236}">
                  <a16:creationId xmlns:a16="http://schemas.microsoft.com/office/drawing/2014/main" id="{FE93A0CA-D6D2-5275-019D-FF0C03FC445A}"/>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09" name="Freeform 41">
              <a:extLst>
                <a:ext uri="{FF2B5EF4-FFF2-40B4-BE49-F238E27FC236}">
                  <a16:creationId xmlns:a16="http://schemas.microsoft.com/office/drawing/2014/main" id="{8CB98B77-AD50-46C0-B23A-AAE4F6D22C47}"/>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120" name="Group 119">
            <a:extLst>
              <a:ext uri="{FF2B5EF4-FFF2-40B4-BE49-F238E27FC236}">
                <a16:creationId xmlns:a16="http://schemas.microsoft.com/office/drawing/2014/main" id="{26E7A3E9-A5D0-6F46-DDF0-96CD9AD5EC44}"/>
              </a:ext>
            </a:extLst>
          </p:cNvPr>
          <p:cNvGrpSpPr/>
          <p:nvPr/>
        </p:nvGrpSpPr>
        <p:grpSpPr>
          <a:xfrm rot="19394609">
            <a:off x="1284681" y="2026539"/>
            <a:ext cx="240386" cy="250925"/>
            <a:chOff x="285313" y="3196211"/>
            <a:chExt cx="1187475" cy="1269460"/>
          </a:xfrm>
          <a:solidFill>
            <a:schemeClr val="accent6"/>
          </a:solidFill>
        </p:grpSpPr>
        <p:grpSp>
          <p:nvGrpSpPr>
            <p:cNvPr id="125" name="Group 124">
              <a:extLst>
                <a:ext uri="{FF2B5EF4-FFF2-40B4-BE49-F238E27FC236}">
                  <a16:creationId xmlns:a16="http://schemas.microsoft.com/office/drawing/2014/main" id="{14F6A9E4-CEA6-16E5-AD1C-8DA44E615AAA}"/>
                </a:ext>
              </a:extLst>
            </p:cNvPr>
            <p:cNvGrpSpPr/>
            <p:nvPr/>
          </p:nvGrpSpPr>
          <p:grpSpPr>
            <a:xfrm>
              <a:off x="397845" y="3920346"/>
              <a:ext cx="928042" cy="215142"/>
              <a:chOff x="397845" y="3920346"/>
              <a:chExt cx="928042" cy="215142"/>
            </a:xfrm>
            <a:grpFill/>
          </p:grpSpPr>
          <p:grpSp>
            <p:nvGrpSpPr>
              <p:cNvPr id="534" name="Group 533">
                <a:extLst>
                  <a:ext uri="{FF2B5EF4-FFF2-40B4-BE49-F238E27FC236}">
                    <a16:creationId xmlns:a16="http://schemas.microsoft.com/office/drawing/2014/main" id="{4F41B897-4016-6D46-40FF-4A4C886D7AA2}"/>
                  </a:ext>
                </a:extLst>
              </p:cNvPr>
              <p:cNvGrpSpPr/>
              <p:nvPr/>
            </p:nvGrpSpPr>
            <p:grpSpPr>
              <a:xfrm>
                <a:off x="1035546" y="3920346"/>
                <a:ext cx="290341" cy="215142"/>
                <a:chOff x="1035546" y="3914304"/>
                <a:chExt cx="290341" cy="215142"/>
              </a:xfrm>
              <a:grpFill/>
            </p:grpSpPr>
            <p:sp>
              <p:nvSpPr>
                <p:cNvPr id="136" name="Rectangle 135">
                  <a:extLst>
                    <a:ext uri="{FF2B5EF4-FFF2-40B4-BE49-F238E27FC236}">
                      <a16:creationId xmlns:a16="http://schemas.microsoft.com/office/drawing/2014/main" id="{4B2D5EA2-B0F5-3521-8B64-24B46368215F}"/>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37" name="7-Point Star 2">
                  <a:extLst>
                    <a:ext uri="{FF2B5EF4-FFF2-40B4-BE49-F238E27FC236}">
                      <a16:creationId xmlns:a16="http://schemas.microsoft.com/office/drawing/2014/main" id="{7E058919-ED9F-CCBA-1EAD-85AD43F94264}"/>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131" name="Group 130">
                <a:extLst>
                  <a:ext uri="{FF2B5EF4-FFF2-40B4-BE49-F238E27FC236}">
                    <a16:creationId xmlns:a16="http://schemas.microsoft.com/office/drawing/2014/main" id="{5F2F5889-42BC-6553-CC44-2BD234A5DCE3}"/>
                  </a:ext>
                </a:extLst>
              </p:cNvPr>
              <p:cNvGrpSpPr/>
              <p:nvPr/>
            </p:nvGrpSpPr>
            <p:grpSpPr>
              <a:xfrm rot="10800000">
                <a:off x="397845" y="3920346"/>
                <a:ext cx="290341" cy="215142"/>
                <a:chOff x="1035546" y="3914304"/>
                <a:chExt cx="290341" cy="215142"/>
              </a:xfrm>
              <a:grpFill/>
            </p:grpSpPr>
            <p:sp>
              <p:nvSpPr>
                <p:cNvPr id="134" name="Rectangle 133">
                  <a:extLst>
                    <a:ext uri="{FF2B5EF4-FFF2-40B4-BE49-F238E27FC236}">
                      <a16:creationId xmlns:a16="http://schemas.microsoft.com/office/drawing/2014/main" id="{257CC7FC-26F2-CFE3-BEE3-0DE3036019DF}"/>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35" name="7-Point Star 2">
                  <a:extLst>
                    <a:ext uri="{FF2B5EF4-FFF2-40B4-BE49-F238E27FC236}">
                      <a16:creationId xmlns:a16="http://schemas.microsoft.com/office/drawing/2014/main" id="{B374EA04-A2BC-E906-76B5-4D63D119ACDE}"/>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126" name="Freeform 73">
              <a:extLst>
                <a:ext uri="{FF2B5EF4-FFF2-40B4-BE49-F238E27FC236}">
                  <a16:creationId xmlns:a16="http://schemas.microsoft.com/office/drawing/2014/main" id="{9B4EE04D-3C5F-50C1-9CBF-1C83C6BCA00A}"/>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30" name="Freeform 74">
              <a:extLst>
                <a:ext uri="{FF2B5EF4-FFF2-40B4-BE49-F238E27FC236}">
                  <a16:creationId xmlns:a16="http://schemas.microsoft.com/office/drawing/2014/main" id="{17BDD0C3-36DD-A20F-C222-94F10B7B28C6}"/>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31" name="Freeform 39">
              <a:extLst>
                <a:ext uri="{FF2B5EF4-FFF2-40B4-BE49-F238E27FC236}">
                  <a16:creationId xmlns:a16="http://schemas.microsoft.com/office/drawing/2014/main" id="{7190323A-0B4D-7D94-6006-727791A3A6A7}"/>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33" name="Freeform 41">
              <a:extLst>
                <a:ext uri="{FF2B5EF4-FFF2-40B4-BE49-F238E27FC236}">
                  <a16:creationId xmlns:a16="http://schemas.microsoft.com/office/drawing/2014/main" id="{270486A4-11D3-40B1-A24C-877EDB9DACC7}"/>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138" name="Group 137">
            <a:extLst>
              <a:ext uri="{FF2B5EF4-FFF2-40B4-BE49-F238E27FC236}">
                <a16:creationId xmlns:a16="http://schemas.microsoft.com/office/drawing/2014/main" id="{1461D92E-03C1-78FC-474C-B551F63C25B9}"/>
              </a:ext>
            </a:extLst>
          </p:cNvPr>
          <p:cNvGrpSpPr/>
          <p:nvPr/>
        </p:nvGrpSpPr>
        <p:grpSpPr>
          <a:xfrm rot="508250">
            <a:off x="573174" y="2344738"/>
            <a:ext cx="240386" cy="250925"/>
            <a:chOff x="285313" y="3196211"/>
            <a:chExt cx="1187475" cy="1269460"/>
          </a:xfrm>
          <a:solidFill>
            <a:schemeClr val="accent6"/>
          </a:solidFill>
        </p:grpSpPr>
        <p:grpSp>
          <p:nvGrpSpPr>
            <p:cNvPr id="139" name="Group 138">
              <a:extLst>
                <a:ext uri="{FF2B5EF4-FFF2-40B4-BE49-F238E27FC236}">
                  <a16:creationId xmlns:a16="http://schemas.microsoft.com/office/drawing/2014/main" id="{D3E8F4DB-7F95-E917-A820-99B9C1EE8489}"/>
                </a:ext>
              </a:extLst>
            </p:cNvPr>
            <p:cNvGrpSpPr/>
            <p:nvPr/>
          </p:nvGrpSpPr>
          <p:grpSpPr>
            <a:xfrm>
              <a:off x="397845" y="3920346"/>
              <a:ext cx="928042" cy="215142"/>
              <a:chOff x="397845" y="3920346"/>
              <a:chExt cx="928042" cy="215142"/>
            </a:xfrm>
            <a:grpFill/>
          </p:grpSpPr>
          <p:grpSp>
            <p:nvGrpSpPr>
              <p:cNvPr id="144" name="Group 143">
                <a:extLst>
                  <a:ext uri="{FF2B5EF4-FFF2-40B4-BE49-F238E27FC236}">
                    <a16:creationId xmlns:a16="http://schemas.microsoft.com/office/drawing/2014/main" id="{02D2E883-11CE-79F8-5A72-ECE7F208BC82}"/>
                  </a:ext>
                </a:extLst>
              </p:cNvPr>
              <p:cNvGrpSpPr/>
              <p:nvPr/>
            </p:nvGrpSpPr>
            <p:grpSpPr>
              <a:xfrm>
                <a:off x="1035546" y="3920346"/>
                <a:ext cx="290341" cy="215142"/>
                <a:chOff x="1035546" y="3914304"/>
                <a:chExt cx="290341" cy="215142"/>
              </a:xfrm>
              <a:grpFill/>
            </p:grpSpPr>
            <p:sp>
              <p:nvSpPr>
                <p:cNvPr id="148" name="Rectangle 147">
                  <a:extLst>
                    <a:ext uri="{FF2B5EF4-FFF2-40B4-BE49-F238E27FC236}">
                      <a16:creationId xmlns:a16="http://schemas.microsoft.com/office/drawing/2014/main" id="{AD76FEE7-44B4-63B8-AF6F-4335451AADA7}"/>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49" name="7-Point Star 2">
                  <a:extLst>
                    <a:ext uri="{FF2B5EF4-FFF2-40B4-BE49-F238E27FC236}">
                      <a16:creationId xmlns:a16="http://schemas.microsoft.com/office/drawing/2014/main" id="{EC71D2A7-3C80-85BB-C1CA-82A55229CF5D}"/>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145" name="Group 144">
                <a:extLst>
                  <a:ext uri="{FF2B5EF4-FFF2-40B4-BE49-F238E27FC236}">
                    <a16:creationId xmlns:a16="http://schemas.microsoft.com/office/drawing/2014/main" id="{A6449DCA-CDA7-E276-FAAB-99280FD10D02}"/>
                  </a:ext>
                </a:extLst>
              </p:cNvPr>
              <p:cNvGrpSpPr/>
              <p:nvPr/>
            </p:nvGrpSpPr>
            <p:grpSpPr>
              <a:xfrm rot="10800000">
                <a:off x="397845" y="3920346"/>
                <a:ext cx="290341" cy="215142"/>
                <a:chOff x="1035546" y="3914304"/>
                <a:chExt cx="290341" cy="215142"/>
              </a:xfrm>
              <a:grpFill/>
            </p:grpSpPr>
            <p:sp>
              <p:nvSpPr>
                <p:cNvPr id="146" name="Rectangle 145">
                  <a:extLst>
                    <a:ext uri="{FF2B5EF4-FFF2-40B4-BE49-F238E27FC236}">
                      <a16:creationId xmlns:a16="http://schemas.microsoft.com/office/drawing/2014/main" id="{856E61E4-D061-F8F8-EE91-FDE254768E33}"/>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47" name="7-Point Star 2">
                  <a:extLst>
                    <a:ext uri="{FF2B5EF4-FFF2-40B4-BE49-F238E27FC236}">
                      <a16:creationId xmlns:a16="http://schemas.microsoft.com/office/drawing/2014/main" id="{EFE29FA1-9C49-C39D-6D3D-AFF7DEED7C91}"/>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140" name="Freeform 73">
              <a:extLst>
                <a:ext uri="{FF2B5EF4-FFF2-40B4-BE49-F238E27FC236}">
                  <a16:creationId xmlns:a16="http://schemas.microsoft.com/office/drawing/2014/main" id="{F6158828-B81E-0FBC-DA77-B6B615D3BD2A}"/>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41" name="Freeform 74">
              <a:extLst>
                <a:ext uri="{FF2B5EF4-FFF2-40B4-BE49-F238E27FC236}">
                  <a16:creationId xmlns:a16="http://schemas.microsoft.com/office/drawing/2014/main" id="{4E190E4C-E685-BAA5-45EF-F24173B81641}"/>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42" name="Freeform 39">
              <a:extLst>
                <a:ext uri="{FF2B5EF4-FFF2-40B4-BE49-F238E27FC236}">
                  <a16:creationId xmlns:a16="http://schemas.microsoft.com/office/drawing/2014/main" id="{DA839C7C-B620-8D0B-5B1D-F462496F7C02}"/>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43" name="Freeform 41">
              <a:extLst>
                <a:ext uri="{FF2B5EF4-FFF2-40B4-BE49-F238E27FC236}">
                  <a16:creationId xmlns:a16="http://schemas.microsoft.com/office/drawing/2014/main" id="{EC426FD3-B276-A075-61AF-59DFC371F1A3}"/>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150" name="Group 149">
            <a:extLst>
              <a:ext uri="{FF2B5EF4-FFF2-40B4-BE49-F238E27FC236}">
                <a16:creationId xmlns:a16="http://schemas.microsoft.com/office/drawing/2014/main" id="{DEA11DCE-D415-8C5D-5764-41F6500B0292}"/>
              </a:ext>
            </a:extLst>
          </p:cNvPr>
          <p:cNvGrpSpPr/>
          <p:nvPr/>
        </p:nvGrpSpPr>
        <p:grpSpPr>
          <a:xfrm rot="3751709">
            <a:off x="914647" y="2394624"/>
            <a:ext cx="240386" cy="250925"/>
            <a:chOff x="285313" y="3196211"/>
            <a:chExt cx="1187475" cy="1269460"/>
          </a:xfrm>
          <a:solidFill>
            <a:schemeClr val="accent6"/>
          </a:solidFill>
        </p:grpSpPr>
        <p:grpSp>
          <p:nvGrpSpPr>
            <p:cNvPr id="151" name="Group 150">
              <a:extLst>
                <a:ext uri="{FF2B5EF4-FFF2-40B4-BE49-F238E27FC236}">
                  <a16:creationId xmlns:a16="http://schemas.microsoft.com/office/drawing/2014/main" id="{D053CBE8-18F1-E813-2F24-BFFCB1329F6D}"/>
                </a:ext>
              </a:extLst>
            </p:cNvPr>
            <p:cNvGrpSpPr/>
            <p:nvPr/>
          </p:nvGrpSpPr>
          <p:grpSpPr>
            <a:xfrm>
              <a:off x="397845" y="3920346"/>
              <a:ext cx="928042" cy="215142"/>
              <a:chOff x="397845" y="3920346"/>
              <a:chExt cx="928042" cy="215142"/>
            </a:xfrm>
            <a:grpFill/>
          </p:grpSpPr>
          <p:grpSp>
            <p:nvGrpSpPr>
              <p:cNvPr id="156" name="Group 155">
                <a:extLst>
                  <a:ext uri="{FF2B5EF4-FFF2-40B4-BE49-F238E27FC236}">
                    <a16:creationId xmlns:a16="http://schemas.microsoft.com/office/drawing/2014/main" id="{E89B0A30-FC42-3683-0D3F-017BB8E0EE3B}"/>
                  </a:ext>
                </a:extLst>
              </p:cNvPr>
              <p:cNvGrpSpPr/>
              <p:nvPr/>
            </p:nvGrpSpPr>
            <p:grpSpPr>
              <a:xfrm>
                <a:off x="1035546" y="3920346"/>
                <a:ext cx="290341" cy="215142"/>
                <a:chOff x="1035546" y="3914304"/>
                <a:chExt cx="290341" cy="215142"/>
              </a:xfrm>
              <a:grpFill/>
            </p:grpSpPr>
            <p:sp>
              <p:nvSpPr>
                <p:cNvPr id="582" name="Rectangle 581">
                  <a:extLst>
                    <a:ext uri="{FF2B5EF4-FFF2-40B4-BE49-F238E27FC236}">
                      <a16:creationId xmlns:a16="http://schemas.microsoft.com/office/drawing/2014/main" id="{E7151F3B-6DD8-40D9-D98D-0697F177E0CF}"/>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83" name="7-Point Star 2">
                  <a:extLst>
                    <a:ext uri="{FF2B5EF4-FFF2-40B4-BE49-F238E27FC236}">
                      <a16:creationId xmlns:a16="http://schemas.microsoft.com/office/drawing/2014/main" id="{1D53259C-D012-1096-893E-E342579086F0}"/>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157" name="Group 156">
                <a:extLst>
                  <a:ext uri="{FF2B5EF4-FFF2-40B4-BE49-F238E27FC236}">
                    <a16:creationId xmlns:a16="http://schemas.microsoft.com/office/drawing/2014/main" id="{2956BC41-0D38-788D-D634-47C68D6A2B2E}"/>
                  </a:ext>
                </a:extLst>
              </p:cNvPr>
              <p:cNvGrpSpPr/>
              <p:nvPr/>
            </p:nvGrpSpPr>
            <p:grpSpPr>
              <a:xfrm rot="10800000">
                <a:off x="397845" y="3920346"/>
                <a:ext cx="290341" cy="215142"/>
                <a:chOff x="1035546" y="3914304"/>
                <a:chExt cx="290341" cy="215142"/>
              </a:xfrm>
              <a:grpFill/>
            </p:grpSpPr>
            <p:sp>
              <p:nvSpPr>
                <p:cNvPr id="576" name="Rectangle 575">
                  <a:extLst>
                    <a:ext uri="{FF2B5EF4-FFF2-40B4-BE49-F238E27FC236}">
                      <a16:creationId xmlns:a16="http://schemas.microsoft.com/office/drawing/2014/main" id="{06D2BFD2-CF52-4067-4665-54A094423477}"/>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81" name="7-Point Star 2">
                  <a:extLst>
                    <a:ext uri="{FF2B5EF4-FFF2-40B4-BE49-F238E27FC236}">
                      <a16:creationId xmlns:a16="http://schemas.microsoft.com/office/drawing/2014/main" id="{C158865A-7613-3F66-F0FC-C288212F7604}"/>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152" name="Freeform 73">
              <a:extLst>
                <a:ext uri="{FF2B5EF4-FFF2-40B4-BE49-F238E27FC236}">
                  <a16:creationId xmlns:a16="http://schemas.microsoft.com/office/drawing/2014/main" id="{70E8E603-2C73-9715-4C14-B5416B0D9E78}"/>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53" name="Freeform 74">
              <a:extLst>
                <a:ext uri="{FF2B5EF4-FFF2-40B4-BE49-F238E27FC236}">
                  <a16:creationId xmlns:a16="http://schemas.microsoft.com/office/drawing/2014/main" id="{0634490B-B09D-B4A2-2111-3E290125A5FC}"/>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54" name="Freeform 39">
              <a:extLst>
                <a:ext uri="{FF2B5EF4-FFF2-40B4-BE49-F238E27FC236}">
                  <a16:creationId xmlns:a16="http://schemas.microsoft.com/office/drawing/2014/main" id="{98F14F60-2EE1-AE6F-4D74-15B40F60C6E8}"/>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55" name="Freeform 41">
              <a:extLst>
                <a:ext uri="{FF2B5EF4-FFF2-40B4-BE49-F238E27FC236}">
                  <a16:creationId xmlns:a16="http://schemas.microsoft.com/office/drawing/2014/main" id="{9AE6F6F8-F0CD-1156-092D-225A431A86F0}"/>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584" name="Group 583">
            <a:extLst>
              <a:ext uri="{FF2B5EF4-FFF2-40B4-BE49-F238E27FC236}">
                <a16:creationId xmlns:a16="http://schemas.microsoft.com/office/drawing/2014/main" id="{ED2E6C73-5862-8D96-2F36-1FCFAAAE8B0B}"/>
              </a:ext>
            </a:extLst>
          </p:cNvPr>
          <p:cNvGrpSpPr/>
          <p:nvPr/>
        </p:nvGrpSpPr>
        <p:grpSpPr>
          <a:xfrm rot="3771968">
            <a:off x="2658169" y="1465914"/>
            <a:ext cx="829006" cy="865352"/>
            <a:chOff x="285313" y="3196211"/>
            <a:chExt cx="1187475" cy="1269460"/>
          </a:xfrm>
          <a:solidFill>
            <a:schemeClr val="accent6"/>
          </a:solidFill>
        </p:grpSpPr>
        <p:grpSp>
          <p:nvGrpSpPr>
            <p:cNvPr id="585" name="Group 584">
              <a:extLst>
                <a:ext uri="{FF2B5EF4-FFF2-40B4-BE49-F238E27FC236}">
                  <a16:creationId xmlns:a16="http://schemas.microsoft.com/office/drawing/2014/main" id="{E715A0BB-1315-F5BE-537F-75CA1E851CB7}"/>
                </a:ext>
              </a:extLst>
            </p:cNvPr>
            <p:cNvGrpSpPr/>
            <p:nvPr/>
          </p:nvGrpSpPr>
          <p:grpSpPr>
            <a:xfrm>
              <a:off x="397845" y="3920346"/>
              <a:ext cx="928042" cy="215142"/>
              <a:chOff x="397845" y="3920346"/>
              <a:chExt cx="928042" cy="215142"/>
            </a:xfrm>
            <a:grpFill/>
          </p:grpSpPr>
          <p:grpSp>
            <p:nvGrpSpPr>
              <p:cNvPr id="590" name="Group 589">
                <a:extLst>
                  <a:ext uri="{FF2B5EF4-FFF2-40B4-BE49-F238E27FC236}">
                    <a16:creationId xmlns:a16="http://schemas.microsoft.com/office/drawing/2014/main" id="{7634F184-40B6-A3B8-5B45-E388D2CB8165}"/>
                  </a:ext>
                </a:extLst>
              </p:cNvPr>
              <p:cNvGrpSpPr/>
              <p:nvPr/>
            </p:nvGrpSpPr>
            <p:grpSpPr>
              <a:xfrm>
                <a:off x="1035546" y="3920346"/>
                <a:ext cx="290341" cy="215142"/>
                <a:chOff x="1035546" y="3914304"/>
                <a:chExt cx="290341" cy="215142"/>
              </a:xfrm>
              <a:grpFill/>
            </p:grpSpPr>
            <p:sp>
              <p:nvSpPr>
                <p:cNvPr id="594" name="Rectangle 593">
                  <a:extLst>
                    <a:ext uri="{FF2B5EF4-FFF2-40B4-BE49-F238E27FC236}">
                      <a16:creationId xmlns:a16="http://schemas.microsoft.com/office/drawing/2014/main" id="{4839C075-527E-5309-8FDB-D62006A051BA}"/>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95" name="7-Point Star 2">
                  <a:extLst>
                    <a:ext uri="{FF2B5EF4-FFF2-40B4-BE49-F238E27FC236}">
                      <a16:creationId xmlns:a16="http://schemas.microsoft.com/office/drawing/2014/main" id="{655E7E47-6E9E-F579-64C8-C39951760851}"/>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591" name="Group 590">
                <a:extLst>
                  <a:ext uri="{FF2B5EF4-FFF2-40B4-BE49-F238E27FC236}">
                    <a16:creationId xmlns:a16="http://schemas.microsoft.com/office/drawing/2014/main" id="{252D7C7B-8081-1281-DA61-13105BF8559B}"/>
                  </a:ext>
                </a:extLst>
              </p:cNvPr>
              <p:cNvGrpSpPr/>
              <p:nvPr/>
            </p:nvGrpSpPr>
            <p:grpSpPr>
              <a:xfrm rot="10800000">
                <a:off x="397845" y="3920346"/>
                <a:ext cx="290341" cy="215142"/>
                <a:chOff x="1035546" y="3914304"/>
                <a:chExt cx="290341" cy="215142"/>
              </a:xfrm>
              <a:grpFill/>
            </p:grpSpPr>
            <p:sp>
              <p:nvSpPr>
                <p:cNvPr id="592" name="Rectangle 591">
                  <a:extLst>
                    <a:ext uri="{FF2B5EF4-FFF2-40B4-BE49-F238E27FC236}">
                      <a16:creationId xmlns:a16="http://schemas.microsoft.com/office/drawing/2014/main" id="{5C5F2A9B-3DAD-D41D-667E-F7D0C93BF4A0}"/>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93" name="7-Point Star 2">
                  <a:extLst>
                    <a:ext uri="{FF2B5EF4-FFF2-40B4-BE49-F238E27FC236}">
                      <a16:creationId xmlns:a16="http://schemas.microsoft.com/office/drawing/2014/main" id="{D8DFA233-55C6-305C-F25B-10EF6A7D4DA5}"/>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586" name="Freeform 73">
              <a:extLst>
                <a:ext uri="{FF2B5EF4-FFF2-40B4-BE49-F238E27FC236}">
                  <a16:creationId xmlns:a16="http://schemas.microsoft.com/office/drawing/2014/main" id="{8010C326-C0C7-954F-7786-1F31A8EFC415}"/>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87" name="Freeform 74">
              <a:extLst>
                <a:ext uri="{FF2B5EF4-FFF2-40B4-BE49-F238E27FC236}">
                  <a16:creationId xmlns:a16="http://schemas.microsoft.com/office/drawing/2014/main" id="{CA20B256-BC50-65C3-B24A-AC40D689E111}"/>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88" name="Freeform 39">
              <a:extLst>
                <a:ext uri="{FF2B5EF4-FFF2-40B4-BE49-F238E27FC236}">
                  <a16:creationId xmlns:a16="http://schemas.microsoft.com/office/drawing/2014/main" id="{B4C21D35-799B-816A-5CE5-D198339233C6}"/>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89" name="Freeform 41">
              <a:extLst>
                <a:ext uri="{FF2B5EF4-FFF2-40B4-BE49-F238E27FC236}">
                  <a16:creationId xmlns:a16="http://schemas.microsoft.com/office/drawing/2014/main" id="{B7300236-EB9B-C455-218C-B467692DB362}"/>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596" name="Group 595">
            <a:extLst>
              <a:ext uri="{FF2B5EF4-FFF2-40B4-BE49-F238E27FC236}">
                <a16:creationId xmlns:a16="http://schemas.microsoft.com/office/drawing/2014/main" id="{F38B06E9-48E8-A5AC-11D9-C9A2745AF4B1}"/>
              </a:ext>
            </a:extLst>
          </p:cNvPr>
          <p:cNvGrpSpPr/>
          <p:nvPr/>
        </p:nvGrpSpPr>
        <p:grpSpPr>
          <a:xfrm>
            <a:off x="7906907" y="2476514"/>
            <a:ext cx="1018776" cy="817822"/>
            <a:chOff x="10737500" y="5221513"/>
            <a:chExt cx="637062" cy="511401"/>
          </a:xfrm>
          <a:solidFill>
            <a:schemeClr val="accent6">
              <a:lumMod val="20000"/>
              <a:lumOff val="80000"/>
            </a:schemeClr>
          </a:solidFill>
        </p:grpSpPr>
        <p:sp>
          <p:nvSpPr>
            <p:cNvPr id="597" name="Freeform 134">
              <a:extLst>
                <a:ext uri="{FF2B5EF4-FFF2-40B4-BE49-F238E27FC236}">
                  <a16:creationId xmlns:a16="http://schemas.microsoft.com/office/drawing/2014/main" id="{DEFB7535-A609-385E-A0E5-24432F47CA54}"/>
                </a:ext>
              </a:extLst>
            </p:cNvPr>
            <p:cNvSpPr/>
            <p:nvPr/>
          </p:nvSpPr>
          <p:spPr bwMode="auto">
            <a:xfrm rot="20810788">
              <a:off x="10737500" y="5221513"/>
              <a:ext cx="637062" cy="511401"/>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pFill/>
            <a:ln w="12700">
              <a:solidFill>
                <a:schemeClr val="accent6"/>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200" b="0" i="0" u="none" strike="noStrike" kern="1200" cap="none" spc="0" normalizeH="0" baseline="0" noProof="0" dirty="0">
                <a:ln>
                  <a:noFill/>
                </a:ln>
                <a:solidFill>
                  <a:srgbClr val="CDCDCF"/>
                </a:solidFill>
                <a:effectLst/>
                <a:uLnTx/>
                <a:uFillTx/>
                <a:latin typeface="Poppins" pitchFamily="2" charset="77"/>
                <a:ea typeface="MS PGothic" pitchFamily="34" charset="-128"/>
                <a:cs typeface="Poppins" pitchFamily="2" charset="77"/>
              </a:endParaRPr>
            </a:p>
          </p:txBody>
        </p:sp>
        <p:sp>
          <p:nvSpPr>
            <p:cNvPr id="598" name="Freeform 135">
              <a:extLst>
                <a:ext uri="{FF2B5EF4-FFF2-40B4-BE49-F238E27FC236}">
                  <a16:creationId xmlns:a16="http://schemas.microsoft.com/office/drawing/2014/main" id="{AB901046-9273-1386-3792-CCDC0761DE9D}"/>
                </a:ext>
              </a:extLst>
            </p:cNvPr>
            <p:cNvSpPr/>
            <p:nvPr/>
          </p:nvSpPr>
          <p:spPr bwMode="auto">
            <a:xfrm rot="4138240">
              <a:off x="11016214" y="5315834"/>
              <a:ext cx="266664" cy="300730"/>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6"/>
            </a:solidFill>
            <a:ln w="12700">
              <a:solidFill>
                <a:schemeClr val="accent6">
                  <a:lumMod val="40000"/>
                  <a:lumOff val="6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200" b="0" i="0" u="none" strike="noStrike" kern="1200" cap="none" spc="0" normalizeH="0" baseline="0" noProof="0" dirty="0">
                <a:ln>
                  <a:noFill/>
                </a:ln>
                <a:solidFill>
                  <a:srgbClr val="CDCDCF"/>
                </a:solidFill>
                <a:effectLst/>
                <a:uLnTx/>
                <a:uFillTx/>
                <a:latin typeface="Poppins" pitchFamily="2" charset="77"/>
                <a:ea typeface="MS PGothic" pitchFamily="34" charset="-128"/>
                <a:cs typeface="Poppins" pitchFamily="2" charset="77"/>
              </a:endParaRPr>
            </a:p>
          </p:txBody>
        </p:sp>
      </p:grpSp>
      <p:sp>
        <p:nvSpPr>
          <p:cNvPr id="599" name="7-Point Star 2">
            <a:extLst>
              <a:ext uri="{FF2B5EF4-FFF2-40B4-BE49-F238E27FC236}">
                <a16:creationId xmlns:a16="http://schemas.microsoft.com/office/drawing/2014/main" id="{C45E2DCF-5747-9B76-9EBA-93A288BD83AF}"/>
              </a:ext>
            </a:extLst>
          </p:cNvPr>
          <p:cNvSpPr/>
          <p:nvPr/>
        </p:nvSpPr>
        <p:spPr bwMode="auto">
          <a:xfrm rot="1844920">
            <a:off x="7384964" y="2676242"/>
            <a:ext cx="140902" cy="140902"/>
          </a:xfrm>
          <a:prstGeom prst="star7">
            <a:avLst/>
          </a:prstGeom>
          <a:solidFill>
            <a:schemeClr val="accent6"/>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0" name="7-Point Star 2">
            <a:extLst>
              <a:ext uri="{FF2B5EF4-FFF2-40B4-BE49-F238E27FC236}">
                <a16:creationId xmlns:a16="http://schemas.microsoft.com/office/drawing/2014/main" id="{6D6CBEC9-99F3-A5AC-4716-9F53A83133EB}"/>
              </a:ext>
            </a:extLst>
          </p:cNvPr>
          <p:cNvSpPr/>
          <p:nvPr/>
        </p:nvSpPr>
        <p:spPr bwMode="auto">
          <a:xfrm rot="1844920">
            <a:off x="7270030" y="2894195"/>
            <a:ext cx="140902" cy="140902"/>
          </a:xfrm>
          <a:prstGeom prst="star7">
            <a:avLst/>
          </a:prstGeom>
          <a:solidFill>
            <a:schemeClr val="accent6"/>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1" name="7-Point Star 2">
            <a:extLst>
              <a:ext uri="{FF2B5EF4-FFF2-40B4-BE49-F238E27FC236}">
                <a16:creationId xmlns:a16="http://schemas.microsoft.com/office/drawing/2014/main" id="{6D2F1AF3-9091-596F-AA4E-D1A04C713FDF}"/>
              </a:ext>
            </a:extLst>
          </p:cNvPr>
          <p:cNvSpPr/>
          <p:nvPr/>
        </p:nvSpPr>
        <p:spPr bwMode="auto">
          <a:xfrm rot="1844920">
            <a:off x="7523845" y="2904773"/>
            <a:ext cx="140902" cy="140902"/>
          </a:xfrm>
          <a:prstGeom prst="star7">
            <a:avLst/>
          </a:prstGeom>
          <a:solidFill>
            <a:schemeClr val="accent6"/>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2" name="7-Point Star 2">
            <a:extLst>
              <a:ext uri="{FF2B5EF4-FFF2-40B4-BE49-F238E27FC236}">
                <a16:creationId xmlns:a16="http://schemas.microsoft.com/office/drawing/2014/main" id="{8E5C3035-A985-55D5-B2E1-178D718C9412}"/>
              </a:ext>
            </a:extLst>
          </p:cNvPr>
          <p:cNvSpPr/>
          <p:nvPr/>
        </p:nvSpPr>
        <p:spPr bwMode="auto">
          <a:xfrm rot="1844920">
            <a:off x="7612833" y="2631161"/>
            <a:ext cx="140902" cy="140902"/>
          </a:xfrm>
          <a:prstGeom prst="star7">
            <a:avLst/>
          </a:prstGeom>
          <a:solidFill>
            <a:schemeClr val="accent6"/>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3" name="7-Point Star 2">
            <a:extLst>
              <a:ext uri="{FF2B5EF4-FFF2-40B4-BE49-F238E27FC236}">
                <a16:creationId xmlns:a16="http://schemas.microsoft.com/office/drawing/2014/main" id="{7EBCA7F7-68B3-EEA5-5556-611391B3A1B0}"/>
              </a:ext>
            </a:extLst>
          </p:cNvPr>
          <p:cNvSpPr/>
          <p:nvPr/>
        </p:nvSpPr>
        <p:spPr bwMode="auto">
          <a:xfrm rot="1844920">
            <a:off x="7727135" y="2814974"/>
            <a:ext cx="140902" cy="140902"/>
          </a:xfrm>
          <a:prstGeom prst="star7">
            <a:avLst/>
          </a:prstGeom>
          <a:solidFill>
            <a:schemeClr val="accent6"/>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4" name="7-Point Star 2">
            <a:extLst>
              <a:ext uri="{FF2B5EF4-FFF2-40B4-BE49-F238E27FC236}">
                <a16:creationId xmlns:a16="http://schemas.microsoft.com/office/drawing/2014/main" id="{D86C8F93-90DC-743D-684E-114418AB0F7E}"/>
              </a:ext>
            </a:extLst>
          </p:cNvPr>
          <p:cNvSpPr/>
          <p:nvPr/>
        </p:nvSpPr>
        <p:spPr bwMode="auto">
          <a:xfrm rot="1844920">
            <a:off x="8102035" y="2759601"/>
            <a:ext cx="140902" cy="140902"/>
          </a:xfrm>
          <a:prstGeom prst="star7">
            <a:avLst/>
          </a:prstGeom>
          <a:solidFill>
            <a:schemeClr val="accent6"/>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5" name="7-Point Star 2">
            <a:extLst>
              <a:ext uri="{FF2B5EF4-FFF2-40B4-BE49-F238E27FC236}">
                <a16:creationId xmlns:a16="http://schemas.microsoft.com/office/drawing/2014/main" id="{129B72C5-BF5F-5EC7-A70E-9A0A0CC09FD6}"/>
              </a:ext>
            </a:extLst>
          </p:cNvPr>
          <p:cNvSpPr/>
          <p:nvPr/>
        </p:nvSpPr>
        <p:spPr bwMode="auto">
          <a:xfrm rot="1844920">
            <a:off x="8085160" y="3024993"/>
            <a:ext cx="140902" cy="140902"/>
          </a:xfrm>
          <a:prstGeom prst="star7">
            <a:avLst/>
          </a:prstGeom>
          <a:solidFill>
            <a:schemeClr val="accent6"/>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6" name="7-Point Star 2">
            <a:extLst>
              <a:ext uri="{FF2B5EF4-FFF2-40B4-BE49-F238E27FC236}">
                <a16:creationId xmlns:a16="http://schemas.microsoft.com/office/drawing/2014/main" id="{959E1513-1DC0-CA11-4253-9514C043AC36}"/>
              </a:ext>
            </a:extLst>
          </p:cNvPr>
          <p:cNvSpPr/>
          <p:nvPr/>
        </p:nvSpPr>
        <p:spPr bwMode="auto">
          <a:xfrm rot="1844920">
            <a:off x="5956168" y="2743819"/>
            <a:ext cx="140902" cy="140902"/>
          </a:xfrm>
          <a:prstGeom prst="star7">
            <a:avLst/>
          </a:prstGeom>
          <a:solidFill>
            <a:schemeClr val="accent6"/>
          </a:solid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7" name="7-Point Star 2">
            <a:extLst>
              <a:ext uri="{FF2B5EF4-FFF2-40B4-BE49-F238E27FC236}">
                <a16:creationId xmlns:a16="http://schemas.microsoft.com/office/drawing/2014/main" id="{D03446AD-43A8-7A70-9625-A4918E0435DB}"/>
              </a:ext>
            </a:extLst>
          </p:cNvPr>
          <p:cNvSpPr/>
          <p:nvPr/>
        </p:nvSpPr>
        <p:spPr bwMode="auto">
          <a:xfrm rot="1844920">
            <a:off x="6245277" y="2953713"/>
            <a:ext cx="140902" cy="140902"/>
          </a:xfrm>
          <a:prstGeom prst="star7">
            <a:avLst/>
          </a:prstGeom>
          <a:solidFill>
            <a:schemeClr val="accent6"/>
          </a:solid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8" name="7-Point Star 2">
            <a:extLst>
              <a:ext uri="{FF2B5EF4-FFF2-40B4-BE49-F238E27FC236}">
                <a16:creationId xmlns:a16="http://schemas.microsoft.com/office/drawing/2014/main" id="{CC02A854-33AE-8579-8F88-D08C5D36E52B}"/>
              </a:ext>
            </a:extLst>
          </p:cNvPr>
          <p:cNvSpPr/>
          <p:nvPr/>
        </p:nvSpPr>
        <p:spPr bwMode="auto">
          <a:xfrm rot="1844920">
            <a:off x="5961844" y="2931040"/>
            <a:ext cx="140902" cy="140902"/>
          </a:xfrm>
          <a:prstGeom prst="star7">
            <a:avLst/>
          </a:prstGeom>
          <a:solidFill>
            <a:schemeClr val="accent6"/>
          </a:solid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9" name="7-Point Star 2">
            <a:extLst>
              <a:ext uri="{FF2B5EF4-FFF2-40B4-BE49-F238E27FC236}">
                <a16:creationId xmlns:a16="http://schemas.microsoft.com/office/drawing/2014/main" id="{AC2E2200-61DE-3948-BC04-73A5E917FB3A}"/>
              </a:ext>
            </a:extLst>
          </p:cNvPr>
          <p:cNvSpPr/>
          <p:nvPr/>
        </p:nvSpPr>
        <p:spPr bwMode="auto">
          <a:xfrm rot="1844920">
            <a:off x="6095316" y="2591956"/>
            <a:ext cx="140902" cy="140902"/>
          </a:xfrm>
          <a:prstGeom prst="star7">
            <a:avLst/>
          </a:prstGeom>
          <a:solidFill>
            <a:schemeClr val="accent6"/>
          </a:solid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10" name="7-Point Star 2">
            <a:extLst>
              <a:ext uri="{FF2B5EF4-FFF2-40B4-BE49-F238E27FC236}">
                <a16:creationId xmlns:a16="http://schemas.microsoft.com/office/drawing/2014/main" id="{501B7132-DC46-FCA0-6CB0-E8B41B9E6144}"/>
              </a:ext>
            </a:extLst>
          </p:cNvPr>
          <p:cNvSpPr/>
          <p:nvPr/>
        </p:nvSpPr>
        <p:spPr bwMode="auto">
          <a:xfrm rot="1844920">
            <a:off x="5647168" y="2938903"/>
            <a:ext cx="140902" cy="140902"/>
          </a:xfrm>
          <a:prstGeom prst="star7">
            <a:avLst/>
          </a:prstGeom>
          <a:solidFill>
            <a:schemeClr val="accent6"/>
          </a:solid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11" name="7-Point Star 2">
            <a:extLst>
              <a:ext uri="{FF2B5EF4-FFF2-40B4-BE49-F238E27FC236}">
                <a16:creationId xmlns:a16="http://schemas.microsoft.com/office/drawing/2014/main" id="{0A114927-3E25-F79C-4016-CD8E45B84337}"/>
              </a:ext>
            </a:extLst>
          </p:cNvPr>
          <p:cNvSpPr/>
          <p:nvPr/>
        </p:nvSpPr>
        <p:spPr bwMode="auto">
          <a:xfrm rot="1844920">
            <a:off x="5658649" y="2708274"/>
            <a:ext cx="140902" cy="140902"/>
          </a:xfrm>
          <a:prstGeom prst="star7">
            <a:avLst/>
          </a:prstGeom>
          <a:solidFill>
            <a:schemeClr val="accent6"/>
          </a:solid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nvGrpSpPr>
          <p:cNvPr id="612" name="Group 611">
            <a:extLst>
              <a:ext uri="{FF2B5EF4-FFF2-40B4-BE49-F238E27FC236}">
                <a16:creationId xmlns:a16="http://schemas.microsoft.com/office/drawing/2014/main" id="{77927807-DE1F-D343-44C2-BF3B00D9093A}"/>
              </a:ext>
            </a:extLst>
          </p:cNvPr>
          <p:cNvGrpSpPr/>
          <p:nvPr/>
        </p:nvGrpSpPr>
        <p:grpSpPr>
          <a:xfrm rot="6011808">
            <a:off x="3254637" y="2751967"/>
            <a:ext cx="586334" cy="612041"/>
            <a:chOff x="285313" y="3196211"/>
            <a:chExt cx="1187475" cy="1269460"/>
          </a:xfrm>
          <a:solidFill>
            <a:schemeClr val="accent6"/>
          </a:solidFill>
        </p:grpSpPr>
        <p:grpSp>
          <p:nvGrpSpPr>
            <p:cNvPr id="613" name="Group 612">
              <a:extLst>
                <a:ext uri="{FF2B5EF4-FFF2-40B4-BE49-F238E27FC236}">
                  <a16:creationId xmlns:a16="http://schemas.microsoft.com/office/drawing/2014/main" id="{84F4665A-5029-9D43-192E-D26830A88C4E}"/>
                </a:ext>
              </a:extLst>
            </p:cNvPr>
            <p:cNvGrpSpPr/>
            <p:nvPr/>
          </p:nvGrpSpPr>
          <p:grpSpPr>
            <a:xfrm>
              <a:off x="397845" y="3920346"/>
              <a:ext cx="928042" cy="215142"/>
              <a:chOff x="397845" y="3920346"/>
              <a:chExt cx="928042" cy="215142"/>
            </a:xfrm>
            <a:grpFill/>
          </p:grpSpPr>
          <p:grpSp>
            <p:nvGrpSpPr>
              <p:cNvPr id="618" name="Group 617">
                <a:extLst>
                  <a:ext uri="{FF2B5EF4-FFF2-40B4-BE49-F238E27FC236}">
                    <a16:creationId xmlns:a16="http://schemas.microsoft.com/office/drawing/2014/main" id="{091A31DC-BE07-BAB4-2A14-411CB99CC2FA}"/>
                  </a:ext>
                </a:extLst>
              </p:cNvPr>
              <p:cNvGrpSpPr/>
              <p:nvPr/>
            </p:nvGrpSpPr>
            <p:grpSpPr>
              <a:xfrm>
                <a:off x="1035546" y="3920346"/>
                <a:ext cx="290341" cy="215142"/>
                <a:chOff x="1035546" y="3914304"/>
                <a:chExt cx="290341" cy="215142"/>
              </a:xfrm>
              <a:grpFill/>
            </p:grpSpPr>
            <p:sp>
              <p:nvSpPr>
                <p:cNvPr id="622" name="Rectangle 621">
                  <a:extLst>
                    <a:ext uri="{FF2B5EF4-FFF2-40B4-BE49-F238E27FC236}">
                      <a16:creationId xmlns:a16="http://schemas.microsoft.com/office/drawing/2014/main" id="{3E60B3A6-A76F-05F3-6286-227964025F3D}"/>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23" name="7-Point Star 2">
                  <a:extLst>
                    <a:ext uri="{FF2B5EF4-FFF2-40B4-BE49-F238E27FC236}">
                      <a16:creationId xmlns:a16="http://schemas.microsoft.com/office/drawing/2014/main" id="{594D6874-09F6-FEA4-3B8B-1384C92C549C}"/>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619" name="Group 618">
                <a:extLst>
                  <a:ext uri="{FF2B5EF4-FFF2-40B4-BE49-F238E27FC236}">
                    <a16:creationId xmlns:a16="http://schemas.microsoft.com/office/drawing/2014/main" id="{BECB8CB2-D7F5-2059-BA79-14998D9AE513}"/>
                  </a:ext>
                </a:extLst>
              </p:cNvPr>
              <p:cNvGrpSpPr/>
              <p:nvPr/>
            </p:nvGrpSpPr>
            <p:grpSpPr>
              <a:xfrm rot="10800000">
                <a:off x="397845" y="3920346"/>
                <a:ext cx="290341" cy="215142"/>
                <a:chOff x="1035546" y="3914304"/>
                <a:chExt cx="290341" cy="215142"/>
              </a:xfrm>
              <a:grpFill/>
            </p:grpSpPr>
            <p:sp>
              <p:nvSpPr>
                <p:cNvPr id="620" name="Rectangle 619">
                  <a:extLst>
                    <a:ext uri="{FF2B5EF4-FFF2-40B4-BE49-F238E27FC236}">
                      <a16:creationId xmlns:a16="http://schemas.microsoft.com/office/drawing/2014/main" id="{E909F2FB-2FFF-802A-E793-EE6089B3942B}"/>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21" name="7-Point Star 2">
                  <a:extLst>
                    <a:ext uri="{FF2B5EF4-FFF2-40B4-BE49-F238E27FC236}">
                      <a16:creationId xmlns:a16="http://schemas.microsoft.com/office/drawing/2014/main" id="{91EBE66F-4A3C-A76F-D8E9-C6EDFEE004A6}"/>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614" name="Freeform 73">
              <a:extLst>
                <a:ext uri="{FF2B5EF4-FFF2-40B4-BE49-F238E27FC236}">
                  <a16:creationId xmlns:a16="http://schemas.microsoft.com/office/drawing/2014/main" id="{2341CAFB-FB9B-4C8E-E917-F2FE20DCCBF5}"/>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15" name="Freeform 74">
              <a:extLst>
                <a:ext uri="{FF2B5EF4-FFF2-40B4-BE49-F238E27FC236}">
                  <a16:creationId xmlns:a16="http://schemas.microsoft.com/office/drawing/2014/main" id="{D2F25476-7CAA-DB2C-AB4D-D78A8467E1E7}"/>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16" name="Freeform 39">
              <a:extLst>
                <a:ext uri="{FF2B5EF4-FFF2-40B4-BE49-F238E27FC236}">
                  <a16:creationId xmlns:a16="http://schemas.microsoft.com/office/drawing/2014/main" id="{6612BDAB-DD2A-6D8A-6B23-518BD5F301DE}"/>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17" name="Freeform 41">
              <a:extLst>
                <a:ext uri="{FF2B5EF4-FFF2-40B4-BE49-F238E27FC236}">
                  <a16:creationId xmlns:a16="http://schemas.microsoft.com/office/drawing/2014/main" id="{165F35B3-1742-FDA6-3AF9-A75B34B4D844}"/>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624" name="Group 623">
            <a:extLst>
              <a:ext uri="{FF2B5EF4-FFF2-40B4-BE49-F238E27FC236}">
                <a16:creationId xmlns:a16="http://schemas.microsoft.com/office/drawing/2014/main" id="{AF271156-1A76-8796-71E8-03D985C3A05C}"/>
              </a:ext>
            </a:extLst>
          </p:cNvPr>
          <p:cNvGrpSpPr/>
          <p:nvPr/>
        </p:nvGrpSpPr>
        <p:grpSpPr>
          <a:xfrm rot="15121450">
            <a:off x="6460528" y="1163162"/>
            <a:ext cx="557643" cy="582092"/>
            <a:chOff x="285313" y="3196211"/>
            <a:chExt cx="1187475" cy="1269460"/>
          </a:xfrm>
          <a:solidFill>
            <a:schemeClr val="accent6"/>
          </a:solidFill>
        </p:grpSpPr>
        <p:grpSp>
          <p:nvGrpSpPr>
            <p:cNvPr id="625" name="Group 624">
              <a:extLst>
                <a:ext uri="{FF2B5EF4-FFF2-40B4-BE49-F238E27FC236}">
                  <a16:creationId xmlns:a16="http://schemas.microsoft.com/office/drawing/2014/main" id="{9DFB4B43-7243-DCEB-53BB-BA1A67922229}"/>
                </a:ext>
              </a:extLst>
            </p:cNvPr>
            <p:cNvGrpSpPr/>
            <p:nvPr/>
          </p:nvGrpSpPr>
          <p:grpSpPr>
            <a:xfrm>
              <a:off x="397845" y="3920346"/>
              <a:ext cx="928042" cy="215142"/>
              <a:chOff x="397845" y="3920346"/>
              <a:chExt cx="928042" cy="215142"/>
            </a:xfrm>
            <a:grpFill/>
          </p:grpSpPr>
          <p:grpSp>
            <p:nvGrpSpPr>
              <p:cNvPr id="630" name="Group 629">
                <a:extLst>
                  <a:ext uri="{FF2B5EF4-FFF2-40B4-BE49-F238E27FC236}">
                    <a16:creationId xmlns:a16="http://schemas.microsoft.com/office/drawing/2014/main" id="{2805D5D3-6F12-86FD-1E07-215C51B34361}"/>
                  </a:ext>
                </a:extLst>
              </p:cNvPr>
              <p:cNvGrpSpPr/>
              <p:nvPr/>
            </p:nvGrpSpPr>
            <p:grpSpPr>
              <a:xfrm>
                <a:off x="1035546" y="3920346"/>
                <a:ext cx="290341" cy="215142"/>
                <a:chOff x="1035546" y="3914304"/>
                <a:chExt cx="290341" cy="215142"/>
              </a:xfrm>
              <a:grpFill/>
            </p:grpSpPr>
            <p:sp>
              <p:nvSpPr>
                <p:cNvPr id="634" name="Rectangle 633">
                  <a:extLst>
                    <a:ext uri="{FF2B5EF4-FFF2-40B4-BE49-F238E27FC236}">
                      <a16:creationId xmlns:a16="http://schemas.microsoft.com/office/drawing/2014/main" id="{9C1D32CF-C5D0-317C-496C-339828C1FAB6}"/>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35" name="7-Point Star 2">
                  <a:extLst>
                    <a:ext uri="{FF2B5EF4-FFF2-40B4-BE49-F238E27FC236}">
                      <a16:creationId xmlns:a16="http://schemas.microsoft.com/office/drawing/2014/main" id="{42623A43-1D6F-B67E-9DC7-D87A8A044218}"/>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631" name="Group 630">
                <a:extLst>
                  <a:ext uri="{FF2B5EF4-FFF2-40B4-BE49-F238E27FC236}">
                    <a16:creationId xmlns:a16="http://schemas.microsoft.com/office/drawing/2014/main" id="{54D61021-4789-E915-F6F0-8DDFF45AD1A5}"/>
                  </a:ext>
                </a:extLst>
              </p:cNvPr>
              <p:cNvGrpSpPr/>
              <p:nvPr/>
            </p:nvGrpSpPr>
            <p:grpSpPr>
              <a:xfrm rot="10800000">
                <a:off x="397845" y="3920346"/>
                <a:ext cx="290341" cy="215142"/>
                <a:chOff x="1035546" y="3914304"/>
                <a:chExt cx="290341" cy="215142"/>
              </a:xfrm>
              <a:grpFill/>
            </p:grpSpPr>
            <p:sp>
              <p:nvSpPr>
                <p:cNvPr id="632" name="Rectangle 631">
                  <a:extLst>
                    <a:ext uri="{FF2B5EF4-FFF2-40B4-BE49-F238E27FC236}">
                      <a16:creationId xmlns:a16="http://schemas.microsoft.com/office/drawing/2014/main" id="{26662BFE-4B6E-17B3-994D-D03B88DFCCAE}"/>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33" name="7-Point Star 2">
                  <a:extLst>
                    <a:ext uri="{FF2B5EF4-FFF2-40B4-BE49-F238E27FC236}">
                      <a16:creationId xmlns:a16="http://schemas.microsoft.com/office/drawing/2014/main" id="{A87226EB-1D09-181F-2541-5B14B8DD2DCE}"/>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626" name="Freeform 73">
              <a:extLst>
                <a:ext uri="{FF2B5EF4-FFF2-40B4-BE49-F238E27FC236}">
                  <a16:creationId xmlns:a16="http://schemas.microsoft.com/office/drawing/2014/main" id="{1A219844-809D-AC85-48ED-02B868063223}"/>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27" name="Freeform 74">
              <a:extLst>
                <a:ext uri="{FF2B5EF4-FFF2-40B4-BE49-F238E27FC236}">
                  <a16:creationId xmlns:a16="http://schemas.microsoft.com/office/drawing/2014/main" id="{D178AC71-3996-E7EB-FD13-8306504CEE58}"/>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28" name="Freeform 39">
              <a:extLst>
                <a:ext uri="{FF2B5EF4-FFF2-40B4-BE49-F238E27FC236}">
                  <a16:creationId xmlns:a16="http://schemas.microsoft.com/office/drawing/2014/main" id="{D9D1F5B4-3419-AED3-7E0B-B3A8563916D0}"/>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29" name="Freeform 41">
              <a:extLst>
                <a:ext uri="{FF2B5EF4-FFF2-40B4-BE49-F238E27FC236}">
                  <a16:creationId xmlns:a16="http://schemas.microsoft.com/office/drawing/2014/main" id="{B83EEA69-87E2-F28C-C310-99E96AF5EF31}"/>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sp>
        <p:nvSpPr>
          <p:cNvPr id="636" name="7-Point Star 2">
            <a:extLst>
              <a:ext uri="{FF2B5EF4-FFF2-40B4-BE49-F238E27FC236}">
                <a16:creationId xmlns:a16="http://schemas.microsoft.com/office/drawing/2014/main" id="{27B5DE53-5BDF-8413-C3BB-3CA4E9BCB560}"/>
              </a:ext>
            </a:extLst>
          </p:cNvPr>
          <p:cNvSpPr/>
          <p:nvPr/>
        </p:nvSpPr>
        <p:spPr bwMode="auto">
          <a:xfrm rot="1844920">
            <a:off x="8300100" y="3048996"/>
            <a:ext cx="140902" cy="140902"/>
          </a:xfrm>
          <a:prstGeom prst="star7">
            <a:avLst/>
          </a:prstGeom>
          <a:solidFill>
            <a:schemeClr val="accent6"/>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nvGrpSpPr>
          <p:cNvPr id="637" name="Group 636">
            <a:extLst>
              <a:ext uri="{FF2B5EF4-FFF2-40B4-BE49-F238E27FC236}">
                <a16:creationId xmlns:a16="http://schemas.microsoft.com/office/drawing/2014/main" id="{382A6102-E1E8-F3BB-E3A3-E6A5ED720820}"/>
              </a:ext>
            </a:extLst>
          </p:cNvPr>
          <p:cNvGrpSpPr/>
          <p:nvPr/>
        </p:nvGrpSpPr>
        <p:grpSpPr>
          <a:xfrm rot="5780063">
            <a:off x="7337220" y="3918536"/>
            <a:ext cx="597571" cy="531712"/>
            <a:chOff x="7109232" y="5919352"/>
            <a:chExt cx="597571" cy="531712"/>
          </a:xfrm>
          <a:solidFill>
            <a:schemeClr val="accent6">
              <a:lumMod val="20000"/>
              <a:lumOff val="80000"/>
            </a:schemeClr>
          </a:solidFill>
        </p:grpSpPr>
        <p:sp>
          <p:nvSpPr>
            <p:cNvPr id="638" name="Freeform 60">
              <a:extLst>
                <a:ext uri="{FF2B5EF4-FFF2-40B4-BE49-F238E27FC236}">
                  <a16:creationId xmlns:a16="http://schemas.microsoft.com/office/drawing/2014/main" id="{FD4DE5D6-DD95-7FB3-BD20-453985DFDECF}"/>
                </a:ext>
              </a:extLst>
            </p:cNvPr>
            <p:cNvSpPr/>
            <p:nvPr/>
          </p:nvSpPr>
          <p:spPr bwMode="auto">
            <a:xfrm rot="11453360">
              <a:off x="7109232" y="5919352"/>
              <a:ext cx="597571" cy="531712"/>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grpFill/>
            <a:ln w="12700" cap="flat" cmpd="sng" algn="ctr">
              <a:solidFill>
                <a:schemeClr val="accent6"/>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503816" rtl="0" eaLnBrk="0" fontAlgn="base" latinLnBrk="0" hangingPunct="0">
                <a:lnSpc>
                  <a:spcPct val="90000"/>
                </a:lnSpc>
                <a:spcBef>
                  <a:spcPct val="0"/>
                </a:spcBef>
                <a:spcAft>
                  <a:spcPct val="0"/>
                </a:spcAft>
                <a:buClr>
                  <a:srgbClr val="8B3D9A"/>
                </a:buClr>
                <a:buSzPct val="45000"/>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639" name="Freeform 135">
              <a:extLst>
                <a:ext uri="{FF2B5EF4-FFF2-40B4-BE49-F238E27FC236}">
                  <a16:creationId xmlns:a16="http://schemas.microsoft.com/office/drawing/2014/main" id="{D9FEB414-6922-30F8-78B8-4F3783E76561}"/>
                </a:ext>
              </a:extLst>
            </p:cNvPr>
            <p:cNvSpPr/>
            <p:nvPr/>
          </p:nvSpPr>
          <p:spPr bwMode="auto">
            <a:xfrm rot="4138240">
              <a:off x="7227415" y="6085859"/>
              <a:ext cx="211692" cy="23873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6"/>
            </a:solidFill>
            <a:ln w="12700">
              <a:solidFill>
                <a:schemeClr val="accent6">
                  <a:lumMod val="40000"/>
                  <a:lumOff val="6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200" b="0" i="0" u="none" strike="noStrike" kern="1200" cap="none" spc="0" normalizeH="0" baseline="0" noProof="0" dirty="0">
                <a:ln>
                  <a:noFill/>
                </a:ln>
                <a:solidFill>
                  <a:srgbClr val="CDCDCF"/>
                </a:solidFill>
                <a:effectLst/>
                <a:uLnTx/>
                <a:uFillTx/>
                <a:latin typeface="Poppins" pitchFamily="2" charset="77"/>
                <a:ea typeface="MS PGothic" pitchFamily="34" charset="-128"/>
                <a:cs typeface="Poppins" pitchFamily="2" charset="77"/>
              </a:endParaRPr>
            </a:p>
          </p:txBody>
        </p:sp>
      </p:grpSp>
      <p:grpSp>
        <p:nvGrpSpPr>
          <p:cNvPr id="418" name="Group 417">
            <a:extLst>
              <a:ext uri="{FF2B5EF4-FFF2-40B4-BE49-F238E27FC236}">
                <a16:creationId xmlns:a16="http://schemas.microsoft.com/office/drawing/2014/main" id="{21A0CE61-DAF0-27CE-B677-8295F85B8AE8}"/>
              </a:ext>
            </a:extLst>
          </p:cNvPr>
          <p:cNvGrpSpPr/>
          <p:nvPr/>
        </p:nvGrpSpPr>
        <p:grpSpPr>
          <a:xfrm>
            <a:off x="228600" y="4538810"/>
            <a:ext cx="2500799" cy="1557190"/>
            <a:chOff x="0" y="4582653"/>
            <a:chExt cx="2500799" cy="1557190"/>
          </a:xfrm>
        </p:grpSpPr>
        <p:grpSp>
          <p:nvGrpSpPr>
            <p:cNvPr id="220" name="Group 219">
              <a:extLst>
                <a:ext uri="{FF2B5EF4-FFF2-40B4-BE49-F238E27FC236}">
                  <a16:creationId xmlns:a16="http://schemas.microsoft.com/office/drawing/2014/main" id="{EFE2550A-C20D-FD5F-8819-CF60074A2F3C}"/>
                </a:ext>
              </a:extLst>
            </p:cNvPr>
            <p:cNvGrpSpPr/>
            <p:nvPr/>
          </p:nvGrpSpPr>
          <p:grpSpPr>
            <a:xfrm>
              <a:off x="493059" y="4756505"/>
              <a:ext cx="2007740" cy="343128"/>
              <a:chOff x="848783" y="4823884"/>
              <a:chExt cx="2464656" cy="421216"/>
            </a:xfrm>
          </p:grpSpPr>
          <p:sp>
            <p:nvSpPr>
              <p:cNvPr id="398" name="Freeform: Shape 473">
                <a:extLst>
                  <a:ext uri="{FF2B5EF4-FFF2-40B4-BE49-F238E27FC236}">
                    <a16:creationId xmlns:a16="http://schemas.microsoft.com/office/drawing/2014/main" id="{28B7DA06-16BF-8DEC-AF7B-417EF0EFCD70}"/>
                  </a:ext>
                </a:extLst>
              </p:cNvPr>
              <p:cNvSpPr/>
              <p:nvPr/>
            </p:nvSpPr>
            <p:spPr bwMode="auto">
              <a:xfrm>
                <a:off x="1799595" y="4823884"/>
                <a:ext cx="585436" cy="421216"/>
              </a:xfrm>
              <a:custGeom>
                <a:avLst/>
                <a:gdLst>
                  <a:gd name="connsiteX0" fmla="*/ 0 w 626534"/>
                  <a:gd name="connsiteY0" fmla="*/ 8466 h 410633"/>
                  <a:gd name="connsiteX1" fmla="*/ 243417 w 626534"/>
                  <a:gd name="connsiteY1" fmla="*/ 410633 h 410633"/>
                  <a:gd name="connsiteX2" fmla="*/ 626534 w 626534"/>
                  <a:gd name="connsiteY2" fmla="*/ 0 h 410633"/>
                  <a:gd name="connsiteX0" fmla="*/ 0 w 626534"/>
                  <a:gd name="connsiteY0" fmla="*/ 8466 h 410633"/>
                  <a:gd name="connsiteX1" fmla="*/ 243417 w 626534"/>
                  <a:gd name="connsiteY1" fmla="*/ 410633 h 410633"/>
                  <a:gd name="connsiteX2" fmla="*/ 626534 w 626534"/>
                  <a:gd name="connsiteY2" fmla="*/ 0 h 410633"/>
                  <a:gd name="connsiteX0" fmla="*/ 0 w 626534"/>
                  <a:gd name="connsiteY0" fmla="*/ 8466 h 402166"/>
                  <a:gd name="connsiteX1" fmla="*/ 273051 w 626534"/>
                  <a:gd name="connsiteY1" fmla="*/ 402166 h 402166"/>
                  <a:gd name="connsiteX2" fmla="*/ 626534 w 626534"/>
                  <a:gd name="connsiteY2" fmla="*/ 0 h 402166"/>
                  <a:gd name="connsiteX0" fmla="*/ 0 w 626534"/>
                  <a:gd name="connsiteY0" fmla="*/ 8466 h 403878"/>
                  <a:gd name="connsiteX1" fmla="*/ 273051 w 626534"/>
                  <a:gd name="connsiteY1" fmla="*/ 402166 h 403878"/>
                  <a:gd name="connsiteX2" fmla="*/ 626534 w 626534"/>
                  <a:gd name="connsiteY2" fmla="*/ 0 h 403878"/>
                  <a:gd name="connsiteX0" fmla="*/ 0 w 626534"/>
                  <a:gd name="connsiteY0" fmla="*/ 8466 h 402166"/>
                  <a:gd name="connsiteX1" fmla="*/ 273051 w 626534"/>
                  <a:gd name="connsiteY1" fmla="*/ 402166 h 402166"/>
                  <a:gd name="connsiteX2" fmla="*/ 626534 w 626534"/>
                  <a:gd name="connsiteY2" fmla="*/ 0 h 402166"/>
                  <a:gd name="connsiteX0" fmla="*/ 0 w 626534"/>
                  <a:gd name="connsiteY0" fmla="*/ 8466 h 402166"/>
                  <a:gd name="connsiteX1" fmla="*/ 273051 w 626534"/>
                  <a:gd name="connsiteY1" fmla="*/ 402166 h 402166"/>
                  <a:gd name="connsiteX2" fmla="*/ 626534 w 626534"/>
                  <a:gd name="connsiteY2" fmla="*/ 0 h 402166"/>
                  <a:gd name="connsiteX0" fmla="*/ 0 w 588434"/>
                  <a:gd name="connsiteY0" fmla="*/ 8466 h 402166"/>
                  <a:gd name="connsiteX1" fmla="*/ 273051 w 588434"/>
                  <a:gd name="connsiteY1" fmla="*/ 402166 h 402166"/>
                  <a:gd name="connsiteX2" fmla="*/ 588434 w 588434"/>
                  <a:gd name="connsiteY2" fmla="*/ 0 h 402166"/>
                  <a:gd name="connsiteX0" fmla="*/ 0 w 597718"/>
                  <a:gd name="connsiteY0" fmla="*/ 8466 h 402166"/>
                  <a:gd name="connsiteX1" fmla="*/ 273051 w 597718"/>
                  <a:gd name="connsiteY1" fmla="*/ 402166 h 402166"/>
                  <a:gd name="connsiteX2" fmla="*/ 588434 w 597718"/>
                  <a:gd name="connsiteY2" fmla="*/ 0 h 402166"/>
                  <a:gd name="connsiteX0" fmla="*/ 7692 w 605410"/>
                  <a:gd name="connsiteY0" fmla="*/ 8466 h 402166"/>
                  <a:gd name="connsiteX1" fmla="*/ 280743 w 605410"/>
                  <a:gd name="connsiteY1" fmla="*/ 402166 h 402166"/>
                  <a:gd name="connsiteX2" fmla="*/ 596126 w 605410"/>
                  <a:gd name="connsiteY2" fmla="*/ 0 h 402166"/>
                  <a:gd name="connsiteX0" fmla="*/ 6382 w 604100"/>
                  <a:gd name="connsiteY0" fmla="*/ 8466 h 402166"/>
                  <a:gd name="connsiteX1" fmla="*/ 279433 w 604100"/>
                  <a:gd name="connsiteY1" fmla="*/ 402166 h 402166"/>
                  <a:gd name="connsiteX2" fmla="*/ 594816 w 604100"/>
                  <a:gd name="connsiteY2" fmla="*/ 0 h 402166"/>
                  <a:gd name="connsiteX0" fmla="*/ 8393 w 580711"/>
                  <a:gd name="connsiteY0" fmla="*/ 10583 h 402166"/>
                  <a:gd name="connsiteX1" fmla="*/ 256044 w 580711"/>
                  <a:gd name="connsiteY1" fmla="*/ 402166 h 402166"/>
                  <a:gd name="connsiteX2" fmla="*/ 571427 w 580711"/>
                  <a:gd name="connsiteY2" fmla="*/ 0 h 402166"/>
                  <a:gd name="connsiteX0" fmla="*/ 21909 w 594227"/>
                  <a:gd name="connsiteY0" fmla="*/ 10583 h 402166"/>
                  <a:gd name="connsiteX1" fmla="*/ 269560 w 594227"/>
                  <a:gd name="connsiteY1" fmla="*/ 402166 h 402166"/>
                  <a:gd name="connsiteX2" fmla="*/ 584943 w 594227"/>
                  <a:gd name="connsiteY2" fmla="*/ 0 h 402166"/>
                  <a:gd name="connsiteX0" fmla="*/ 29864 w 602182"/>
                  <a:gd name="connsiteY0" fmla="*/ 10583 h 402166"/>
                  <a:gd name="connsiteX1" fmla="*/ 277515 w 602182"/>
                  <a:gd name="connsiteY1" fmla="*/ 402166 h 402166"/>
                  <a:gd name="connsiteX2" fmla="*/ 592898 w 602182"/>
                  <a:gd name="connsiteY2" fmla="*/ 0 h 402166"/>
                  <a:gd name="connsiteX0" fmla="*/ 27132 w 600751"/>
                  <a:gd name="connsiteY0" fmla="*/ 10583 h 395816"/>
                  <a:gd name="connsiteX1" fmla="*/ 293833 w 600751"/>
                  <a:gd name="connsiteY1" fmla="*/ 395816 h 395816"/>
                  <a:gd name="connsiteX2" fmla="*/ 590166 w 600751"/>
                  <a:gd name="connsiteY2" fmla="*/ 0 h 395816"/>
                  <a:gd name="connsiteX0" fmla="*/ 25662 w 599281"/>
                  <a:gd name="connsiteY0" fmla="*/ 10583 h 395816"/>
                  <a:gd name="connsiteX1" fmla="*/ 292363 w 599281"/>
                  <a:gd name="connsiteY1" fmla="*/ 395816 h 395816"/>
                  <a:gd name="connsiteX2" fmla="*/ 588696 w 599281"/>
                  <a:gd name="connsiteY2" fmla="*/ 0 h 395816"/>
                  <a:gd name="connsiteX0" fmla="*/ 25662 w 599591"/>
                  <a:gd name="connsiteY0" fmla="*/ 10583 h 395816"/>
                  <a:gd name="connsiteX1" fmla="*/ 292363 w 599591"/>
                  <a:gd name="connsiteY1" fmla="*/ 395816 h 395816"/>
                  <a:gd name="connsiteX2" fmla="*/ 588696 w 599591"/>
                  <a:gd name="connsiteY2" fmla="*/ 0 h 395816"/>
                  <a:gd name="connsiteX0" fmla="*/ 24912 w 599370"/>
                  <a:gd name="connsiteY0" fmla="*/ 10583 h 404283"/>
                  <a:gd name="connsiteX1" fmla="*/ 297963 w 599370"/>
                  <a:gd name="connsiteY1" fmla="*/ 404283 h 404283"/>
                  <a:gd name="connsiteX2" fmla="*/ 587946 w 599370"/>
                  <a:gd name="connsiteY2" fmla="*/ 0 h 404283"/>
                  <a:gd name="connsiteX0" fmla="*/ 24912 w 599370"/>
                  <a:gd name="connsiteY0" fmla="*/ 10583 h 404283"/>
                  <a:gd name="connsiteX1" fmla="*/ 297963 w 599370"/>
                  <a:gd name="connsiteY1" fmla="*/ 404283 h 404283"/>
                  <a:gd name="connsiteX2" fmla="*/ 587946 w 599370"/>
                  <a:gd name="connsiteY2" fmla="*/ 0 h 404283"/>
                  <a:gd name="connsiteX0" fmla="*/ 35981 w 610439"/>
                  <a:gd name="connsiteY0" fmla="*/ 10583 h 404283"/>
                  <a:gd name="connsiteX1" fmla="*/ 309032 w 610439"/>
                  <a:gd name="connsiteY1" fmla="*/ 404283 h 404283"/>
                  <a:gd name="connsiteX2" fmla="*/ 599015 w 610439"/>
                  <a:gd name="connsiteY2" fmla="*/ 0 h 404283"/>
                  <a:gd name="connsiteX0" fmla="*/ 31678 w 606136"/>
                  <a:gd name="connsiteY0" fmla="*/ 10583 h 404283"/>
                  <a:gd name="connsiteX1" fmla="*/ 304729 w 606136"/>
                  <a:gd name="connsiteY1" fmla="*/ 404283 h 404283"/>
                  <a:gd name="connsiteX2" fmla="*/ 594712 w 606136"/>
                  <a:gd name="connsiteY2" fmla="*/ 0 h 404283"/>
                  <a:gd name="connsiteX0" fmla="*/ 25748 w 600206"/>
                  <a:gd name="connsiteY0" fmla="*/ 10583 h 404283"/>
                  <a:gd name="connsiteX1" fmla="*/ 298799 w 600206"/>
                  <a:gd name="connsiteY1" fmla="*/ 404283 h 404283"/>
                  <a:gd name="connsiteX2" fmla="*/ 588782 w 600206"/>
                  <a:gd name="connsiteY2" fmla="*/ 0 h 404283"/>
                  <a:gd name="connsiteX0" fmla="*/ 25748 w 600206"/>
                  <a:gd name="connsiteY0" fmla="*/ 10583 h 397933"/>
                  <a:gd name="connsiteX1" fmla="*/ 298799 w 600206"/>
                  <a:gd name="connsiteY1" fmla="*/ 397933 h 397933"/>
                  <a:gd name="connsiteX2" fmla="*/ 588782 w 600206"/>
                  <a:gd name="connsiteY2" fmla="*/ 0 h 397933"/>
                  <a:gd name="connsiteX0" fmla="*/ 25748 w 588699"/>
                  <a:gd name="connsiteY0" fmla="*/ 10583 h 397933"/>
                  <a:gd name="connsiteX1" fmla="*/ 298799 w 588699"/>
                  <a:gd name="connsiteY1" fmla="*/ 397933 h 397933"/>
                  <a:gd name="connsiteX2" fmla="*/ 576082 w 588699"/>
                  <a:gd name="connsiteY2" fmla="*/ 0 h 397933"/>
                  <a:gd name="connsiteX0" fmla="*/ 25748 w 599591"/>
                  <a:gd name="connsiteY0" fmla="*/ 10583 h 397933"/>
                  <a:gd name="connsiteX1" fmla="*/ 298799 w 599591"/>
                  <a:gd name="connsiteY1" fmla="*/ 397933 h 397933"/>
                  <a:gd name="connsiteX2" fmla="*/ 576082 w 599591"/>
                  <a:gd name="connsiteY2" fmla="*/ 0 h 397933"/>
                  <a:gd name="connsiteX0" fmla="*/ 25748 w 579696"/>
                  <a:gd name="connsiteY0" fmla="*/ 10583 h 397933"/>
                  <a:gd name="connsiteX1" fmla="*/ 298799 w 579696"/>
                  <a:gd name="connsiteY1" fmla="*/ 397933 h 397933"/>
                  <a:gd name="connsiteX2" fmla="*/ 552799 w 579696"/>
                  <a:gd name="connsiteY2" fmla="*/ 0 h 397933"/>
                  <a:gd name="connsiteX0" fmla="*/ 25748 w 596957"/>
                  <a:gd name="connsiteY0" fmla="*/ 10583 h 397933"/>
                  <a:gd name="connsiteX1" fmla="*/ 298799 w 596957"/>
                  <a:gd name="connsiteY1" fmla="*/ 397933 h 397933"/>
                  <a:gd name="connsiteX2" fmla="*/ 552799 w 596957"/>
                  <a:gd name="connsiteY2" fmla="*/ 0 h 397933"/>
                  <a:gd name="connsiteX0" fmla="*/ 25748 w 584205"/>
                  <a:gd name="connsiteY0" fmla="*/ 10583 h 397933"/>
                  <a:gd name="connsiteX1" fmla="*/ 298799 w 584205"/>
                  <a:gd name="connsiteY1" fmla="*/ 397933 h 397933"/>
                  <a:gd name="connsiteX2" fmla="*/ 552799 w 584205"/>
                  <a:gd name="connsiteY2" fmla="*/ 0 h 397933"/>
                  <a:gd name="connsiteX0" fmla="*/ 25748 w 582076"/>
                  <a:gd name="connsiteY0" fmla="*/ 10583 h 397933"/>
                  <a:gd name="connsiteX1" fmla="*/ 298799 w 582076"/>
                  <a:gd name="connsiteY1" fmla="*/ 397933 h 397933"/>
                  <a:gd name="connsiteX2" fmla="*/ 552799 w 582076"/>
                  <a:gd name="connsiteY2" fmla="*/ 0 h 397933"/>
                  <a:gd name="connsiteX0" fmla="*/ 26680 w 583008"/>
                  <a:gd name="connsiteY0" fmla="*/ 10583 h 397933"/>
                  <a:gd name="connsiteX1" fmla="*/ 299731 w 583008"/>
                  <a:gd name="connsiteY1" fmla="*/ 397933 h 397933"/>
                  <a:gd name="connsiteX2" fmla="*/ 553731 w 583008"/>
                  <a:gd name="connsiteY2" fmla="*/ 0 h 397933"/>
                  <a:gd name="connsiteX0" fmla="*/ 26680 w 584820"/>
                  <a:gd name="connsiteY0" fmla="*/ 10583 h 397933"/>
                  <a:gd name="connsiteX1" fmla="*/ 299731 w 584820"/>
                  <a:gd name="connsiteY1" fmla="*/ 397933 h 397933"/>
                  <a:gd name="connsiteX2" fmla="*/ 553731 w 584820"/>
                  <a:gd name="connsiteY2" fmla="*/ 0 h 397933"/>
                  <a:gd name="connsiteX0" fmla="*/ 29229 w 568319"/>
                  <a:gd name="connsiteY0" fmla="*/ 10583 h 397933"/>
                  <a:gd name="connsiteX1" fmla="*/ 283230 w 568319"/>
                  <a:gd name="connsiteY1" fmla="*/ 397933 h 397933"/>
                  <a:gd name="connsiteX2" fmla="*/ 537230 w 568319"/>
                  <a:gd name="connsiteY2" fmla="*/ 0 h 397933"/>
                  <a:gd name="connsiteX0" fmla="*/ 40787 w 579877"/>
                  <a:gd name="connsiteY0" fmla="*/ 10583 h 397933"/>
                  <a:gd name="connsiteX1" fmla="*/ 294788 w 579877"/>
                  <a:gd name="connsiteY1" fmla="*/ 397933 h 397933"/>
                  <a:gd name="connsiteX2" fmla="*/ 548788 w 579877"/>
                  <a:gd name="connsiteY2" fmla="*/ 0 h 397933"/>
                  <a:gd name="connsiteX0" fmla="*/ 40787 w 579877"/>
                  <a:gd name="connsiteY0" fmla="*/ 10583 h 397933"/>
                  <a:gd name="connsiteX1" fmla="*/ 294788 w 579877"/>
                  <a:gd name="connsiteY1" fmla="*/ 397933 h 397933"/>
                  <a:gd name="connsiteX2" fmla="*/ 548788 w 579877"/>
                  <a:gd name="connsiteY2" fmla="*/ 0 h 397933"/>
                  <a:gd name="connsiteX0" fmla="*/ 40787 w 581503"/>
                  <a:gd name="connsiteY0" fmla="*/ 10583 h 397933"/>
                  <a:gd name="connsiteX1" fmla="*/ 294788 w 581503"/>
                  <a:gd name="connsiteY1" fmla="*/ 397933 h 397933"/>
                  <a:gd name="connsiteX2" fmla="*/ 548788 w 581503"/>
                  <a:gd name="connsiteY2" fmla="*/ 0 h 397933"/>
                  <a:gd name="connsiteX0" fmla="*/ 40787 w 581503"/>
                  <a:gd name="connsiteY0" fmla="*/ 19050 h 406400"/>
                  <a:gd name="connsiteX1" fmla="*/ 294788 w 581503"/>
                  <a:gd name="connsiteY1" fmla="*/ 406400 h 406400"/>
                  <a:gd name="connsiteX2" fmla="*/ 548788 w 581503"/>
                  <a:gd name="connsiteY2" fmla="*/ 0 h 406400"/>
                  <a:gd name="connsiteX0" fmla="*/ 40117 w 585066"/>
                  <a:gd name="connsiteY0" fmla="*/ 0 h 412750"/>
                  <a:gd name="connsiteX1" fmla="*/ 298351 w 585066"/>
                  <a:gd name="connsiteY1" fmla="*/ 412750 h 412750"/>
                  <a:gd name="connsiteX2" fmla="*/ 552351 w 585066"/>
                  <a:gd name="connsiteY2" fmla="*/ 6350 h 412750"/>
                  <a:gd name="connsiteX0" fmla="*/ 40117 w 579878"/>
                  <a:gd name="connsiteY0" fmla="*/ 8466 h 421216"/>
                  <a:gd name="connsiteX1" fmla="*/ 298351 w 579878"/>
                  <a:gd name="connsiteY1" fmla="*/ 421216 h 421216"/>
                  <a:gd name="connsiteX2" fmla="*/ 546001 w 579878"/>
                  <a:gd name="connsiteY2" fmla="*/ 0 h 421216"/>
                  <a:gd name="connsiteX0" fmla="*/ 40117 w 585405"/>
                  <a:gd name="connsiteY0" fmla="*/ 8466 h 421216"/>
                  <a:gd name="connsiteX1" fmla="*/ 298351 w 585405"/>
                  <a:gd name="connsiteY1" fmla="*/ 421216 h 421216"/>
                  <a:gd name="connsiteX2" fmla="*/ 546001 w 585405"/>
                  <a:gd name="connsiteY2" fmla="*/ 0 h 421216"/>
                  <a:gd name="connsiteX0" fmla="*/ 41905 w 587193"/>
                  <a:gd name="connsiteY0" fmla="*/ 8466 h 421216"/>
                  <a:gd name="connsiteX1" fmla="*/ 300139 w 587193"/>
                  <a:gd name="connsiteY1" fmla="*/ 421216 h 421216"/>
                  <a:gd name="connsiteX2" fmla="*/ 547789 w 587193"/>
                  <a:gd name="connsiteY2" fmla="*/ 0 h 421216"/>
                  <a:gd name="connsiteX0" fmla="*/ 41905 w 585436"/>
                  <a:gd name="connsiteY0" fmla="*/ 8466 h 421216"/>
                  <a:gd name="connsiteX1" fmla="*/ 300139 w 585436"/>
                  <a:gd name="connsiteY1" fmla="*/ 421216 h 421216"/>
                  <a:gd name="connsiteX2" fmla="*/ 547789 w 585436"/>
                  <a:gd name="connsiteY2" fmla="*/ 0 h 421216"/>
                </a:gdLst>
                <a:ahLst/>
                <a:cxnLst>
                  <a:cxn ang="0">
                    <a:pos x="connsiteX0" y="connsiteY0"/>
                  </a:cxn>
                  <a:cxn ang="0">
                    <a:pos x="connsiteX1" y="connsiteY1"/>
                  </a:cxn>
                  <a:cxn ang="0">
                    <a:pos x="connsiteX2" y="connsiteY2"/>
                  </a:cxn>
                </a:cxnLst>
                <a:rect l="l" t="t" r="r" b="b"/>
                <a:pathLst>
                  <a:path w="585436" h="421216">
                    <a:moveTo>
                      <a:pt x="41905" y="8466"/>
                    </a:moveTo>
                    <a:cubicBezTo>
                      <a:pt x="-71689" y="225073"/>
                      <a:pt x="56017" y="409926"/>
                      <a:pt x="300139" y="421216"/>
                    </a:cubicBezTo>
                    <a:cubicBezTo>
                      <a:pt x="566134" y="401463"/>
                      <a:pt x="639511" y="218723"/>
                      <a:pt x="547789" y="0"/>
                    </a:cubicBezTo>
                  </a:path>
                </a:pathLst>
              </a:custGeom>
              <a:noFill/>
              <a:ln w="19050">
                <a:solidFill>
                  <a:schemeClr val="bg1">
                    <a:lumMod val="50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399" name="Group 398">
                <a:extLst>
                  <a:ext uri="{FF2B5EF4-FFF2-40B4-BE49-F238E27FC236}">
                    <a16:creationId xmlns:a16="http://schemas.microsoft.com/office/drawing/2014/main" id="{C9602EA5-5E20-9DAC-F5ED-D4CDC289E72E}"/>
                  </a:ext>
                </a:extLst>
              </p:cNvPr>
              <p:cNvGrpSpPr/>
              <p:nvPr/>
            </p:nvGrpSpPr>
            <p:grpSpPr>
              <a:xfrm>
                <a:off x="848783" y="4824970"/>
                <a:ext cx="2464656" cy="115330"/>
                <a:chOff x="848783" y="4824970"/>
                <a:chExt cx="2464656" cy="115330"/>
              </a:xfrm>
            </p:grpSpPr>
            <p:sp>
              <p:nvSpPr>
                <p:cNvPr id="400" name="Freeform: Shape 475">
                  <a:extLst>
                    <a:ext uri="{FF2B5EF4-FFF2-40B4-BE49-F238E27FC236}">
                      <a16:creationId xmlns:a16="http://schemas.microsoft.com/office/drawing/2014/main" id="{6FBC3699-79DD-413E-D0F4-B63B5B7DB918}"/>
                    </a:ext>
                  </a:extLst>
                </p:cNvPr>
                <p:cNvSpPr/>
                <p:nvPr/>
              </p:nvSpPr>
              <p:spPr bwMode="auto">
                <a:xfrm>
                  <a:off x="848783" y="4830233"/>
                  <a:ext cx="980017" cy="110067"/>
                </a:xfrm>
                <a:custGeom>
                  <a:avLst/>
                  <a:gdLst>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Lst>
                  <a:ahLst/>
                  <a:cxnLst>
                    <a:cxn ang="0">
                      <a:pos x="connsiteX0" y="connsiteY0"/>
                    </a:cxn>
                    <a:cxn ang="0">
                      <a:pos x="connsiteX1" y="connsiteY1"/>
                    </a:cxn>
                  </a:cxnLst>
                  <a:rect l="l" t="t" r="r" b="b"/>
                  <a:pathLst>
                    <a:path w="980017" h="110067">
                      <a:moveTo>
                        <a:pt x="980017" y="0"/>
                      </a:moveTo>
                      <a:cubicBezTo>
                        <a:pt x="613128" y="32456"/>
                        <a:pt x="339372" y="54328"/>
                        <a:pt x="0" y="110067"/>
                      </a:cubicBezTo>
                    </a:path>
                  </a:pathLst>
                </a:custGeom>
                <a:noFill/>
                <a:ln w="19050">
                  <a:solidFill>
                    <a:schemeClr val="bg1">
                      <a:lumMod val="50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4" name="Freeform: Shape 476">
                  <a:extLst>
                    <a:ext uri="{FF2B5EF4-FFF2-40B4-BE49-F238E27FC236}">
                      <a16:creationId xmlns:a16="http://schemas.microsoft.com/office/drawing/2014/main" id="{923D9FD3-831D-6BC4-4CD4-0EEE4F4D5948}"/>
                    </a:ext>
                  </a:extLst>
                </p:cNvPr>
                <p:cNvSpPr/>
                <p:nvPr/>
              </p:nvSpPr>
              <p:spPr bwMode="auto">
                <a:xfrm rot="645236">
                  <a:off x="2334816" y="4824970"/>
                  <a:ext cx="978623" cy="94721"/>
                </a:xfrm>
                <a:custGeom>
                  <a:avLst/>
                  <a:gdLst>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78623 w 978623"/>
                    <a:gd name="connsiteY0" fmla="*/ 0 h 94721"/>
                    <a:gd name="connsiteX1" fmla="*/ 0 w 978623"/>
                    <a:gd name="connsiteY1" fmla="*/ 94721 h 94721"/>
                    <a:gd name="connsiteX0" fmla="*/ 978623 w 978623"/>
                    <a:gd name="connsiteY0" fmla="*/ 0 h 94721"/>
                    <a:gd name="connsiteX1" fmla="*/ 0 w 978623"/>
                    <a:gd name="connsiteY1" fmla="*/ 94721 h 94721"/>
                  </a:gdLst>
                  <a:ahLst/>
                  <a:cxnLst>
                    <a:cxn ang="0">
                      <a:pos x="connsiteX0" y="connsiteY0"/>
                    </a:cxn>
                    <a:cxn ang="0">
                      <a:pos x="connsiteX1" y="connsiteY1"/>
                    </a:cxn>
                  </a:cxnLst>
                  <a:rect l="l" t="t" r="r" b="b"/>
                  <a:pathLst>
                    <a:path w="978623" h="94721">
                      <a:moveTo>
                        <a:pt x="978623" y="0"/>
                      </a:moveTo>
                      <a:cubicBezTo>
                        <a:pt x="611154" y="6712"/>
                        <a:pt x="339372" y="38982"/>
                        <a:pt x="0" y="94721"/>
                      </a:cubicBezTo>
                    </a:path>
                  </a:pathLst>
                </a:custGeom>
                <a:noFill/>
                <a:ln w="19050">
                  <a:solidFill>
                    <a:schemeClr val="bg1">
                      <a:lumMod val="50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grpSp>
          <p:nvGrpSpPr>
            <p:cNvPr id="221" name="Group 220">
              <a:extLst>
                <a:ext uri="{FF2B5EF4-FFF2-40B4-BE49-F238E27FC236}">
                  <a16:creationId xmlns:a16="http://schemas.microsoft.com/office/drawing/2014/main" id="{1292CB58-087B-D202-493E-E3C0D442FB52}"/>
                </a:ext>
              </a:extLst>
            </p:cNvPr>
            <p:cNvGrpSpPr/>
            <p:nvPr/>
          </p:nvGrpSpPr>
          <p:grpSpPr>
            <a:xfrm>
              <a:off x="1204059" y="4808794"/>
              <a:ext cx="605723" cy="344070"/>
              <a:chOff x="1672746" y="6429224"/>
              <a:chExt cx="743572" cy="422372"/>
            </a:xfrm>
          </p:grpSpPr>
          <p:grpSp>
            <p:nvGrpSpPr>
              <p:cNvPr id="330" name="Group 329">
                <a:extLst>
                  <a:ext uri="{FF2B5EF4-FFF2-40B4-BE49-F238E27FC236}">
                    <a16:creationId xmlns:a16="http://schemas.microsoft.com/office/drawing/2014/main" id="{EEABD811-667E-B77E-33A5-C6A281408E0F}"/>
                  </a:ext>
                </a:extLst>
              </p:cNvPr>
              <p:cNvGrpSpPr/>
              <p:nvPr/>
            </p:nvGrpSpPr>
            <p:grpSpPr>
              <a:xfrm rot="6734274">
                <a:off x="1637946" y="6464024"/>
                <a:ext cx="125336" cy="55736"/>
                <a:chOff x="3585766" y="5569625"/>
                <a:chExt cx="125336" cy="55736"/>
              </a:xfrm>
            </p:grpSpPr>
            <p:cxnSp>
              <p:nvCxnSpPr>
                <p:cNvPr id="380" name="Straight Connector 379">
                  <a:extLst>
                    <a:ext uri="{FF2B5EF4-FFF2-40B4-BE49-F238E27FC236}">
                      <a16:creationId xmlns:a16="http://schemas.microsoft.com/office/drawing/2014/main" id="{BC31E712-3D0B-FE8A-3C27-B498548B2B28}"/>
                    </a:ext>
                  </a:extLst>
                </p:cNvPr>
                <p:cNvCxnSpPr>
                  <a:cxnSpLocks/>
                </p:cNvCxnSpPr>
                <p:nvPr/>
              </p:nvCxnSpPr>
              <p:spPr bwMode="auto">
                <a:xfrm>
                  <a:off x="3585766" y="5618961"/>
                  <a:ext cx="125336" cy="0"/>
                </a:xfrm>
                <a:prstGeom prst="line">
                  <a:avLst/>
                </a:prstGeom>
                <a:noFill/>
                <a:ln w="28575" cap="flat" cmpd="sng" algn="ctr">
                  <a:solidFill>
                    <a:schemeClr val="accent6"/>
                  </a:solidFill>
                  <a:prstDash val="solid"/>
                  <a:round/>
                  <a:headEnd type="none" w="med" len="med"/>
                  <a:tailEnd type="none" w="med" len="med"/>
                </a:ln>
                <a:effectLst/>
              </p:spPr>
            </p:cxnSp>
            <p:cxnSp>
              <p:nvCxnSpPr>
                <p:cNvPr id="381" name="Straight Connector 380">
                  <a:extLst>
                    <a:ext uri="{FF2B5EF4-FFF2-40B4-BE49-F238E27FC236}">
                      <a16:creationId xmlns:a16="http://schemas.microsoft.com/office/drawing/2014/main" id="{64379D91-3B5A-DD74-B726-1C3190B70ECE}"/>
                    </a:ext>
                  </a:extLst>
                </p:cNvPr>
                <p:cNvCxnSpPr>
                  <a:cxnSpLocks/>
                </p:cNvCxnSpPr>
                <p:nvPr/>
              </p:nvCxnSpPr>
              <p:spPr bwMode="auto">
                <a:xfrm flipV="1">
                  <a:off x="3648434" y="5569625"/>
                  <a:ext cx="0" cy="55736"/>
                </a:xfrm>
                <a:prstGeom prst="line">
                  <a:avLst/>
                </a:prstGeom>
                <a:noFill/>
                <a:ln w="28575" cap="flat" cmpd="sng" algn="ctr">
                  <a:solidFill>
                    <a:schemeClr val="accent6"/>
                  </a:solidFill>
                  <a:prstDash val="solid"/>
                  <a:round/>
                  <a:headEnd type="none" w="med" len="med"/>
                  <a:tailEnd type="none" w="med" len="med"/>
                </a:ln>
                <a:effectLst/>
              </p:spPr>
            </p:cxnSp>
          </p:grpSp>
          <p:grpSp>
            <p:nvGrpSpPr>
              <p:cNvPr id="331" name="Group 330">
                <a:extLst>
                  <a:ext uri="{FF2B5EF4-FFF2-40B4-BE49-F238E27FC236}">
                    <a16:creationId xmlns:a16="http://schemas.microsoft.com/office/drawing/2014/main" id="{90B1DF59-4D52-D272-3BC4-86BC1C0213E2}"/>
                  </a:ext>
                </a:extLst>
              </p:cNvPr>
              <p:cNvGrpSpPr/>
              <p:nvPr/>
            </p:nvGrpSpPr>
            <p:grpSpPr>
              <a:xfrm rot="3772604">
                <a:off x="1643301" y="6610364"/>
                <a:ext cx="125336" cy="55736"/>
                <a:chOff x="3585766" y="5569625"/>
                <a:chExt cx="125336" cy="55736"/>
              </a:xfrm>
            </p:grpSpPr>
            <p:cxnSp>
              <p:nvCxnSpPr>
                <p:cNvPr id="378" name="Straight Connector 377">
                  <a:extLst>
                    <a:ext uri="{FF2B5EF4-FFF2-40B4-BE49-F238E27FC236}">
                      <a16:creationId xmlns:a16="http://schemas.microsoft.com/office/drawing/2014/main" id="{AEFB5F4B-DBB1-D7A2-C39C-43C4841A00AB}"/>
                    </a:ext>
                  </a:extLst>
                </p:cNvPr>
                <p:cNvCxnSpPr>
                  <a:cxnSpLocks/>
                </p:cNvCxnSpPr>
                <p:nvPr/>
              </p:nvCxnSpPr>
              <p:spPr bwMode="auto">
                <a:xfrm>
                  <a:off x="3585766" y="5618961"/>
                  <a:ext cx="125336" cy="0"/>
                </a:xfrm>
                <a:prstGeom prst="line">
                  <a:avLst/>
                </a:prstGeom>
                <a:noFill/>
                <a:ln w="28575" cap="flat" cmpd="sng" algn="ctr">
                  <a:solidFill>
                    <a:schemeClr val="accent6"/>
                  </a:solidFill>
                  <a:prstDash val="solid"/>
                  <a:round/>
                  <a:headEnd type="none" w="med" len="med"/>
                  <a:tailEnd type="none" w="med" len="med"/>
                </a:ln>
                <a:effectLst/>
              </p:spPr>
            </p:cxnSp>
            <p:cxnSp>
              <p:nvCxnSpPr>
                <p:cNvPr id="379" name="Straight Connector 378">
                  <a:extLst>
                    <a:ext uri="{FF2B5EF4-FFF2-40B4-BE49-F238E27FC236}">
                      <a16:creationId xmlns:a16="http://schemas.microsoft.com/office/drawing/2014/main" id="{B7D2DC08-1076-A2AA-B24B-9AFEE8852D6F}"/>
                    </a:ext>
                  </a:extLst>
                </p:cNvPr>
                <p:cNvCxnSpPr>
                  <a:cxnSpLocks/>
                </p:cNvCxnSpPr>
                <p:nvPr/>
              </p:nvCxnSpPr>
              <p:spPr bwMode="auto">
                <a:xfrm flipV="1">
                  <a:off x="3648434" y="5569625"/>
                  <a:ext cx="0" cy="55736"/>
                </a:xfrm>
                <a:prstGeom prst="line">
                  <a:avLst/>
                </a:prstGeom>
                <a:noFill/>
                <a:ln w="28575" cap="flat" cmpd="sng" algn="ctr">
                  <a:solidFill>
                    <a:schemeClr val="accent6"/>
                  </a:solidFill>
                  <a:prstDash val="solid"/>
                  <a:round/>
                  <a:headEnd type="none" w="med" len="med"/>
                  <a:tailEnd type="none" w="med" len="med"/>
                </a:ln>
                <a:effectLst/>
              </p:spPr>
            </p:cxnSp>
          </p:grpSp>
          <p:grpSp>
            <p:nvGrpSpPr>
              <p:cNvPr id="332" name="Group 331">
                <a:extLst>
                  <a:ext uri="{FF2B5EF4-FFF2-40B4-BE49-F238E27FC236}">
                    <a16:creationId xmlns:a16="http://schemas.microsoft.com/office/drawing/2014/main" id="{ED0BFE39-FC9A-399B-C788-278054A2A382}"/>
                  </a:ext>
                </a:extLst>
              </p:cNvPr>
              <p:cNvGrpSpPr/>
              <p:nvPr/>
            </p:nvGrpSpPr>
            <p:grpSpPr>
              <a:xfrm rot="2291489">
                <a:off x="1744052" y="6726057"/>
                <a:ext cx="125336" cy="55736"/>
                <a:chOff x="3585766" y="5569625"/>
                <a:chExt cx="125336" cy="55736"/>
              </a:xfrm>
            </p:grpSpPr>
            <p:cxnSp>
              <p:nvCxnSpPr>
                <p:cNvPr id="376" name="Straight Connector 375">
                  <a:extLst>
                    <a:ext uri="{FF2B5EF4-FFF2-40B4-BE49-F238E27FC236}">
                      <a16:creationId xmlns:a16="http://schemas.microsoft.com/office/drawing/2014/main" id="{D51849F6-1974-DC13-6488-70B12E5CFF54}"/>
                    </a:ext>
                  </a:extLst>
                </p:cNvPr>
                <p:cNvCxnSpPr>
                  <a:cxnSpLocks/>
                </p:cNvCxnSpPr>
                <p:nvPr/>
              </p:nvCxnSpPr>
              <p:spPr bwMode="auto">
                <a:xfrm>
                  <a:off x="3585766" y="5618961"/>
                  <a:ext cx="125336" cy="0"/>
                </a:xfrm>
                <a:prstGeom prst="line">
                  <a:avLst/>
                </a:prstGeom>
                <a:noFill/>
                <a:ln w="28575" cap="flat" cmpd="sng" algn="ctr">
                  <a:solidFill>
                    <a:schemeClr val="accent6"/>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A175D493-D3EF-AB83-49A6-D0A47C54C43B}"/>
                    </a:ext>
                  </a:extLst>
                </p:cNvPr>
                <p:cNvCxnSpPr>
                  <a:cxnSpLocks/>
                </p:cNvCxnSpPr>
                <p:nvPr/>
              </p:nvCxnSpPr>
              <p:spPr bwMode="auto">
                <a:xfrm flipV="1">
                  <a:off x="3648434" y="5569625"/>
                  <a:ext cx="0" cy="55736"/>
                </a:xfrm>
                <a:prstGeom prst="line">
                  <a:avLst/>
                </a:prstGeom>
                <a:noFill/>
                <a:ln w="28575" cap="flat" cmpd="sng" algn="ctr">
                  <a:solidFill>
                    <a:schemeClr val="accent6"/>
                  </a:solidFill>
                  <a:prstDash val="solid"/>
                  <a:round/>
                  <a:headEnd type="none" w="med" len="med"/>
                  <a:tailEnd type="none" w="med" len="med"/>
                </a:ln>
                <a:effectLst/>
              </p:spPr>
            </p:cxnSp>
          </p:grpSp>
          <p:grpSp>
            <p:nvGrpSpPr>
              <p:cNvPr id="333" name="Group 332">
                <a:extLst>
                  <a:ext uri="{FF2B5EF4-FFF2-40B4-BE49-F238E27FC236}">
                    <a16:creationId xmlns:a16="http://schemas.microsoft.com/office/drawing/2014/main" id="{972AB665-DC6C-ED9B-3EDE-D76E197563F9}"/>
                  </a:ext>
                </a:extLst>
              </p:cNvPr>
              <p:cNvGrpSpPr/>
              <p:nvPr/>
            </p:nvGrpSpPr>
            <p:grpSpPr>
              <a:xfrm rot="930932">
                <a:off x="1887031" y="6789306"/>
                <a:ext cx="125336" cy="55736"/>
                <a:chOff x="3585766" y="5569625"/>
                <a:chExt cx="125336" cy="55736"/>
              </a:xfrm>
            </p:grpSpPr>
            <p:cxnSp>
              <p:nvCxnSpPr>
                <p:cNvPr id="346" name="Straight Connector 345">
                  <a:extLst>
                    <a:ext uri="{FF2B5EF4-FFF2-40B4-BE49-F238E27FC236}">
                      <a16:creationId xmlns:a16="http://schemas.microsoft.com/office/drawing/2014/main" id="{07A0EF2A-970C-BA57-9C3C-C6CC5FC8630F}"/>
                    </a:ext>
                  </a:extLst>
                </p:cNvPr>
                <p:cNvCxnSpPr>
                  <a:cxnSpLocks/>
                </p:cNvCxnSpPr>
                <p:nvPr/>
              </p:nvCxnSpPr>
              <p:spPr bwMode="auto">
                <a:xfrm>
                  <a:off x="3585766" y="5618961"/>
                  <a:ext cx="125336" cy="0"/>
                </a:xfrm>
                <a:prstGeom prst="line">
                  <a:avLst/>
                </a:prstGeom>
                <a:noFill/>
                <a:ln w="28575" cap="flat" cmpd="sng" algn="ctr">
                  <a:solidFill>
                    <a:schemeClr val="accent6"/>
                  </a:solidFill>
                  <a:prstDash val="solid"/>
                  <a:round/>
                  <a:headEnd type="none" w="med" len="med"/>
                  <a:tailEnd type="none" w="med" len="med"/>
                </a:ln>
                <a:effectLst/>
              </p:spPr>
            </p:cxnSp>
            <p:cxnSp>
              <p:nvCxnSpPr>
                <p:cNvPr id="360" name="Straight Connector 359">
                  <a:extLst>
                    <a:ext uri="{FF2B5EF4-FFF2-40B4-BE49-F238E27FC236}">
                      <a16:creationId xmlns:a16="http://schemas.microsoft.com/office/drawing/2014/main" id="{E7A33233-C646-F08B-36D8-B8D0FAA6AD74}"/>
                    </a:ext>
                  </a:extLst>
                </p:cNvPr>
                <p:cNvCxnSpPr>
                  <a:cxnSpLocks/>
                </p:cNvCxnSpPr>
                <p:nvPr/>
              </p:nvCxnSpPr>
              <p:spPr bwMode="auto">
                <a:xfrm flipV="1">
                  <a:off x="3648434" y="5569625"/>
                  <a:ext cx="0" cy="55736"/>
                </a:xfrm>
                <a:prstGeom prst="line">
                  <a:avLst/>
                </a:prstGeom>
                <a:noFill/>
                <a:ln w="28575" cap="flat" cmpd="sng" algn="ctr">
                  <a:solidFill>
                    <a:schemeClr val="accent6"/>
                  </a:solidFill>
                  <a:prstDash val="solid"/>
                  <a:round/>
                  <a:headEnd type="none" w="med" len="med"/>
                  <a:tailEnd type="none" w="med" len="med"/>
                </a:ln>
                <a:effectLst/>
              </p:spPr>
            </p:cxnSp>
          </p:grpSp>
          <p:grpSp>
            <p:nvGrpSpPr>
              <p:cNvPr id="334" name="Group 333">
                <a:extLst>
                  <a:ext uri="{FF2B5EF4-FFF2-40B4-BE49-F238E27FC236}">
                    <a16:creationId xmlns:a16="http://schemas.microsoft.com/office/drawing/2014/main" id="{7D3931E5-45CE-6197-BD7A-1AE834892BF7}"/>
                  </a:ext>
                </a:extLst>
              </p:cNvPr>
              <p:cNvGrpSpPr/>
              <p:nvPr/>
            </p:nvGrpSpPr>
            <p:grpSpPr>
              <a:xfrm rot="21217735">
                <a:off x="2050696" y="6795860"/>
                <a:ext cx="125336" cy="55736"/>
                <a:chOff x="3585766" y="5569625"/>
                <a:chExt cx="125336" cy="55736"/>
              </a:xfrm>
            </p:grpSpPr>
            <p:cxnSp>
              <p:nvCxnSpPr>
                <p:cNvPr id="344" name="Straight Connector 343">
                  <a:extLst>
                    <a:ext uri="{FF2B5EF4-FFF2-40B4-BE49-F238E27FC236}">
                      <a16:creationId xmlns:a16="http://schemas.microsoft.com/office/drawing/2014/main" id="{396DC173-18BD-911F-02E8-45CCB81E3503}"/>
                    </a:ext>
                  </a:extLst>
                </p:cNvPr>
                <p:cNvCxnSpPr>
                  <a:cxnSpLocks/>
                </p:cNvCxnSpPr>
                <p:nvPr/>
              </p:nvCxnSpPr>
              <p:spPr bwMode="auto">
                <a:xfrm>
                  <a:off x="3585766" y="5618961"/>
                  <a:ext cx="125336" cy="0"/>
                </a:xfrm>
                <a:prstGeom prst="line">
                  <a:avLst/>
                </a:prstGeom>
                <a:noFill/>
                <a:ln w="28575" cap="flat" cmpd="sng" algn="ctr">
                  <a:solidFill>
                    <a:schemeClr val="accent6"/>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0FBFB931-4C5D-AC8A-62D2-0519F432F6A9}"/>
                    </a:ext>
                  </a:extLst>
                </p:cNvPr>
                <p:cNvCxnSpPr>
                  <a:cxnSpLocks/>
                </p:cNvCxnSpPr>
                <p:nvPr/>
              </p:nvCxnSpPr>
              <p:spPr bwMode="auto">
                <a:xfrm flipV="1">
                  <a:off x="3648434" y="5569625"/>
                  <a:ext cx="0" cy="55736"/>
                </a:xfrm>
                <a:prstGeom prst="line">
                  <a:avLst/>
                </a:prstGeom>
                <a:noFill/>
                <a:ln w="28575" cap="flat" cmpd="sng" algn="ctr">
                  <a:solidFill>
                    <a:schemeClr val="accent6"/>
                  </a:solidFill>
                  <a:prstDash val="solid"/>
                  <a:round/>
                  <a:headEnd type="none" w="med" len="med"/>
                  <a:tailEnd type="none" w="med" len="med"/>
                </a:ln>
                <a:effectLst/>
              </p:spPr>
            </p:cxnSp>
          </p:grpSp>
          <p:grpSp>
            <p:nvGrpSpPr>
              <p:cNvPr id="335" name="Group 334">
                <a:extLst>
                  <a:ext uri="{FF2B5EF4-FFF2-40B4-BE49-F238E27FC236}">
                    <a16:creationId xmlns:a16="http://schemas.microsoft.com/office/drawing/2014/main" id="{F9B5E1B9-F1A3-177B-9F8B-77942367A8F0}"/>
                  </a:ext>
                </a:extLst>
              </p:cNvPr>
              <p:cNvGrpSpPr/>
              <p:nvPr/>
            </p:nvGrpSpPr>
            <p:grpSpPr>
              <a:xfrm rot="19712654">
                <a:off x="2196068" y="6735759"/>
                <a:ext cx="125336" cy="55736"/>
                <a:chOff x="3585766" y="5569625"/>
                <a:chExt cx="125336" cy="55736"/>
              </a:xfrm>
            </p:grpSpPr>
            <p:cxnSp>
              <p:nvCxnSpPr>
                <p:cNvPr id="342" name="Straight Connector 341">
                  <a:extLst>
                    <a:ext uri="{FF2B5EF4-FFF2-40B4-BE49-F238E27FC236}">
                      <a16:creationId xmlns:a16="http://schemas.microsoft.com/office/drawing/2014/main" id="{9F9F06A2-95E5-B0E2-8A70-D9B0A050D4B7}"/>
                    </a:ext>
                  </a:extLst>
                </p:cNvPr>
                <p:cNvCxnSpPr>
                  <a:cxnSpLocks/>
                </p:cNvCxnSpPr>
                <p:nvPr/>
              </p:nvCxnSpPr>
              <p:spPr bwMode="auto">
                <a:xfrm>
                  <a:off x="3585766" y="5618961"/>
                  <a:ext cx="125336" cy="0"/>
                </a:xfrm>
                <a:prstGeom prst="line">
                  <a:avLst/>
                </a:prstGeom>
                <a:noFill/>
                <a:ln w="28575" cap="flat" cmpd="sng" algn="ctr">
                  <a:solidFill>
                    <a:schemeClr val="accent6"/>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3A6B1F85-41E5-D4C1-BC42-4ECD3FDC8512}"/>
                    </a:ext>
                  </a:extLst>
                </p:cNvPr>
                <p:cNvCxnSpPr>
                  <a:cxnSpLocks/>
                </p:cNvCxnSpPr>
                <p:nvPr/>
              </p:nvCxnSpPr>
              <p:spPr bwMode="auto">
                <a:xfrm flipV="1">
                  <a:off x="3648434" y="5569625"/>
                  <a:ext cx="0" cy="55736"/>
                </a:xfrm>
                <a:prstGeom prst="line">
                  <a:avLst/>
                </a:prstGeom>
                <a:noFill/>
                <a:ln w="28575" cap="flat" cmpd="sng" algn="ctr">
                  <a:solidFill>
                    <a:schemeClr val="accent6"/>
                  </a:solidFill>
                  <a:prstDash val="solid"/>
                  <a:round/>
                  <a:headEnd type="none" w="med" len="med"/>
                  <a:tailEnd type="none" w="med" len="med"/>
                </a:ln>
                <a:effectLst/>
              </p:spPr>
            </p:cxnSp>
          </p:grpSp>
          <p:grpSp>
            <p:nvGrpSpPr>
              <p:cNvPr id="336" name="Group 335">
                <a:extLst>
                  <a:ext uri="{FF2B5EF4-FFF2-40B4-BE49-F238E27FC236}">
                    <a16:creationId xmlns:a16="http://schemas.microsoft.com/office/drawing/2014/main" id="{D651A5E4-E308-A403-779C-F270F83B827D}"/>
                  </a:ext>
                </a:extLst>
              </p:cNvPr>
              <p:cNvGrpSpPr/>
              <p:nvPr/>
            </p:nvGrpSpPr>
            <p:grpSpPr>
              <a:xfrm rot="17630527">
                <a:off x="2319249" y="6616328"/>
                <a:ext cx="125336" cy="55736"/>
                <a:chOff x="3585766" y="5569625"/>
                <a:chExt cx="125336" cy="55736"/>
              </a:xfrm>
            </p:grpSpPr>
            <p:cxnSp>
              <p:nvCxnSpPr>
                <p:cNvPr id="340" name="Straight Connector 339">
                  <a:extLst>
                    <a:ext uri="{FF2B5EF4-FFF2-40B4-BE49-F238E27FC236}">
                      <a16:creationId xmlns:a16="http://schemas.microsoft.com/office/drawing/2014/main" id="{FA7716B8-FB21-16C3-676E-08029EF2B420}"/>
                    </a:ext>
                  </a:extLst>
                </p:cNvPr>
                <p:cNvCxnSpPr>
                  <a:cxnSpLocks/>
                </p:cNvCxnSpPr>
                <p:nvPr/>
              </p:nvCxnSpPr>
              <p:spPr bwMode="auto">
                <a:xfrm>
                  <a:off x="3585766" y="5618961"/>
                  <a:ext cx="125336" cy="0"/>
                </a:xfrm>
                <a:prstGeom prst="line">
                  <a:avLst/>
                </a:prstGeom>
                <a:noFill/>
                <a:ln w="28575" cap="flat" cmpd="sng" algn="ctr">
                  <a:solidFill>
                    <a:schemeClr val="accent6"/>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A3AF7D5F-11E0-7B97-2887-1833B19886AB}"/>
                    </a:ext>
                  </a:extLst>
                </p:cNvPr>
                <p:cNvCxnSpPr>
                  <a:cxnSpLocks/>
                </p:cNvCxnSpPr>
                <p:nvPr/>
              </p:nvCxnSpPr>
              <p:spPr bwMode="auto">
                <a:xfrm flipV="1">
                  <a:off x="3648434" y="5569625"/>
                  <a:ext cx="0" cy="55736"/>
                </a:xfrm>
                <a:prstGeom prst="line">
                  <a:avLst/>
                </a:prstGeom>
                <a:noFill/>
                <a:ln w="28575" cap="flat" cmpd="sng" algn="ctr">
                  <a:solidFill>
                    <a:schemeClr val="accent6"/>
                  </a:solidFill>
                  <a:prstDash val="solid"/>
                  <a:round/>
                  <a:headEnd type="none" w="med" len="med"/>
                  <a:tailEnd type="none" w="med" len="med"/>
                </a:ln>
                <a:effectLst/>
              </p:spPr>
            </p:cxnSp>
          </p:grpSp>
          <p:grpSp>
            <p:nvGrpSpPr>
              <p:cNvPr id="337" name="Group 336">
                <a:extLst>
                  <a:ext uri="{FF2B5EF4-FFF2-40B4-BE49-F238E27FC236}">
                    <a16:creationId xmlns:a16="http://schemas.microsoft.com/office/drawing/2014/main" id="{BB44077B-FAF0-DE23-A6CC-D220E2103606}"/>
                  </a:ext>
                </a:extLst>
              </p:cNvPr>
              <p:cNvGrpSpPr/>
              <p:nvPr/>
            </p:nvGrpSpPr>
            <p:grpSpPr>
              <a:xfrm rot="15556707">
                <a:off x="2325782" y="6467645"/>
                <a:ext cx="125336" cy="55736"/>
                <a:chOff x="3585766" y="5569625"/>
                <a:chExt cx="125336" cy="55736"/>
              </a:xfrm>
            </p:grpSpPr>
            <p:cxnSp>
              <p:nvCxnSpPr>
                <p:cNvPr id="338" name="Straight Connector 337">
                  <a:extLst>
                    <a:ext uri="{FF2B5EF4-FFF2-40B4-BE49-F238E27FC236}">
                      <a16:creationId xmlns:a16="http://schemas.microsoft.com/office/drawing/2014/main" id="{9E5D45DA-4F65-516C-D63F-B9D80DF30328}"/>
                    </a:ext>
                  </a:extLst>
                </p:cNvPr>
                <p:cNvCxnSpPr>
                  <a:cxnSpLocks/>
                </p:cNvCxnSpPr>
                <p:nvPr/>
              </p:nvCxnSpPr>
              <p:spPr bwMode="auto">
                <a:xfrm>
                  <a:off x="3585766" y="5618961"/>
                  <a:ext cx="125336" cy="0"/>
                </a:xfrm>
                <a:prstGeom prst="line">
                  <a:avLst/>
                </a:prstGeom>
                <a:noFill/>
                <a:ln w="28575" cap="flat" cmpd="sng" algn="ctr">
                  <a:solidFill>
                    <a:schemeClr val="accent6"/>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676F7ECF-A4CF-ADAA-2158-6C7D83A28D81}"/>
                    </a:ext>
                  </a:extLst>
                </p:cNvPr>
                <p:cNvCxnSpPr>
                  <a:cxnSpLocks/>
                </p:cNvCxnSpPr>
                <p:nvPr/>
              </p:nvCxnSpPr>
              <p:spPr bwMode="auto">
                <a:xfrm flipV="1">
                  <a:off x="3648434" y="5569625"/>
                  <a:ext cx="0" cy="55736"/>
                </a:xfrm>
                <a:prstGeom prst="line">
                  <a:avLst/>
                </a:prstGeom>
                <a:noFill/>
                <a:ln w="28575" cap="flat" cmpd="sng" algn="ctr">
                  <a:solidFill>
                    <a:schemeClr val="accent6"/>
                  </a:solidFill>
                  <a:prstDash val="solid"/>
                  <a:round/>
                  <a:headEnd type="none" w="med" len="med"/>
                  <a:tailEnd type="none" w="med" len="med"/>
                </a:ln>
                <a:effectLst/>
              </p:spPr>
            </p:cxnSp>
          </p:grpSp>
        </p:grpSp>
        <p:sp>
          <p:nvSpPr>
            <p:cNvPr id="222" name="Freeform: Shape 503">
              <a:extLst>
                <a:ext uri="{FF2B5EF4-FFF2-40B4-BE49-F238E27FC236}">
                  <a16:creationId xmlns:a16="http://schemas.microsoft.com/office/drawing/2014/main" id="{4F8D10C0-D8A9-4A8A-BCEF-DDB161A87460}"/>
                </a:ext>
              </a:extLst>
            </p:cNvPr>
            <p:cNvSpPr/>
            <p:nvPr/>
          </p:nvSpPr>
          <p:spPr bwMode="auto">
            <a:xfrm>
              <a:off x="1973286" y="5542545"/>
              <a:ext cx="496223" cy="481395"/>
            </a:xfrm>
            <a:custGeom>
              <a:avLst/>
              <a:gdLst>
                <a:gd name="connsiteX0" fmla="*/ 153293 w 609152"/>
                <a:gd name="connsiteY0" fmla="*/ 0 h 590950"/>
                <a:gd name="connsiteX1" fmla="*/ 306586 w 609152"/>
                <a:gd name="connsiteY1" fmla="*/ 122603 h 590950"/>
                <a:gd name="connsiteX2" fmla="*/ 300764 w 609152"/>
                <a:gd name="connsiteY2" fmla="*/ 145668 h 590950"/>
                <a:gd name="connsiteX3" fmla="*/ 329338 w 609152"/>
                <a:gd name="connsiteY3" fmla="*/ 143364 h 590950"/>
                <a:gd name="connsiteX4" fmla="*/ 609152 w 609152"/>
                <a:gd name="connsiteY4" fmla="*/ 367157 h 590950"/>
                <a:gd name="connsiteX5" fmla="*/ 329338 w 609152"/>
                <a:gd name="connsiteY5" fmla="*/ 590950 h 590950"/>
                <a:gd name="connsiteX6" fmla="*/ 49524 w 609152"/>
                <a:gd name="connsiteY6" fmla="*/ 367157 h 590950"/>
                <a:gd name="connsiteX7" fmla="*/ 97312 w 609152"/>
                <a:gd name="connsiteY7" fmla="*/ 242033 h 590950"/>
                <a:gd name="connsiteX8" fmla="*/ 102499 w 609152"/>
                <a:gd name="connsiteY8" fmla="*/ 237004 h 590950"/>
                <a:gd name="connsiteX9" fmla="*/ 93625 w 609152"/>
                <a:gd name="connsiteY9" fmla="*/ 235572 h 590950"/>
                <a:gd name="connsiteX10" fmla="*/ 0 w 609152"/>
                <a:gd name="connsiteY10" fmla="*/ 122603 h 590950"/>
                <a:gd name="connsiteX11" fmla="*/ 153293 w 609152"/>
                <a:gd name="connsiteY11" fmla="*/ 0 h 590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09152" h="590950">
                  <a:moveTo>
                    <a:pt x="153293" y="0"/>
                  </a:moveTo>
                  <a:cubicBezTo>
                    <a:pt x="237954" y="0"/>
                    <a:pt x="306586" y="54891"/>
                    <a:pt x="306586" y="122603"/>
                  </a:cubicBezTo>
                  <a:lnTo>
                    <a:pt x="300764" y="145668"/>
                  </a:lnTo>
                  <a:lnTo>
                    <a:pt x="329338" y="143364"/>
                  </a:lnTo>
                  <a:cubicBezTo>
                    <a:pt x="483875" y="143364"/>
                    <a:pt x="609152" y="243560"/>
                    <a:pt x="609152" y="367157"/>
                  </a:cubicBezTo>
                  <a:cubicBezTo>
                    <a:pt x="609152" y="490754"/>
                    <a:pt x="483875" y="590950"/>
                    <a:pt x="329338" y="590950"/>
                  </a:cubicBezTo>
                  <a:cubicBezTo>
                    <a:pt x="174801" y="590950"/>
                    <a:pt x="49524" y="490754"/>
                    <a:pt x="49524" y="367157"/>
                  </a:cubicBezTo>
                  <a:cubicBezTo>
                    <a:pt x="49524" y="320808"/>
                    <a:pt x="67141" y="277750"/>
                    <a:pt x="97312" y="242033"/>
                  </a:cubicBezTo>
                  <a:lnTo>
                    <a:pt x="102499" y="237004"/>
                  </a:lnTo>
                  <a:lnTo>
                    <a:pt x="93625" y="235572"/>
                  </a:lnTo>
                  <a:cubicBezTo>
                    <a:pt x="38606" y="216959"/>
                    <a:pt x="0" y="173387"/>
                    <a:pt x="0" y="122603"/>
                  </a:cubicBezTo>
                  <a:cubicBezTo>
                    <a:pt x="0" y="54891"/>
                    <a:pt x="68632" y="0"/>
                    <a:pt x="153293" y="0"/>
                  </a:cubicBezTo>
                  <a:close/>
                </a:path>
              </a:pathLst>
            </a:custGeom>
            <a:noFill/>
            <a:ln w="9525">
              <a:solidFill>
                <a:schemeClr val="tx1"/>
              </a:solidFill>
              <a:miter lim="800000"/>
              <a:headEnd/>
              <a:tailEnd/>
            </a:ln>
          </p:spPr>
          <p:txBody>
            <a:bodyPr wrap="square" rtlCol="0" anchor="b">
              <a:noAutofit/>
            </a:bodyP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223" name="Group 222">
              <a:extLst>
                <a:ext uri="{FF2B5EF4-FFF2-40B4-BE49-F238E27FC236}">
                  <a16:creationId xmlns:a16="http://schemas.microsoft.com/office/drawing/2014/main" id="{DE456082-D701-13FA-6024-3B3C15C5C32C}"/>
                </a:ext>
              </a:extLst>
            </p:cNvPr>
            <p:cNvGrpSpPr/>
            <p:nvPr/>
          </p:nvGrpSpPr>
          <p:grpSpPr>
            <a:xfrm rot="9306267">
              <a:off x="1441390" y="4809198"/>
              <a:ext cx="195821" cy="204407"/>
              <a:chOff x="285313" y="3196211"/>
              <a:chExt cx="1187475" cy="1269460"/>
            </a:xfrm>
            <a:solidFill>
              <a:schemeClr val="accent6"/>
            </a:solidFill>
          </p:grpSpPr>
          <p:grpSp>
            <p:nvGrpSpPr>
              <p:cNvPr id="319" name="Group 318">
                <a:extLst>
                  <a:ext uri="{FF2B5EF4-FFF2-40B4-BE49-F238E27FC236}">
                    <a16:creationId xmlns:a16="http://schemas.microsoft.com/office/drawing/2014/main" id="{738341F3-467B-CC1B-99A6-C97EF60D519E}"/>
                  </a:ext>
                </a:extLst>
              </p:cNvPr>
              <p:cNvGrpSpPr/>
              <p:nvPr/>
            </p:nvGrpSpPr>
            <p:grpSpPr>
              <a:xfrm>
                <a:off x="397845" y="3920346"/>
                <a:ext cx="928042" cy="215142"/>
                <a:chOff x="397845" y="3920346"/>
                <a:chExt cx="928042" cy="215142"/>
              </a:xfrm>
              <a:grpFill/>
            </p:grpSpPr>
            <p:grpSp>
              <p:nvGrpSpPr>
                <p:cNvPr id="324" name="Group 323">
                  <a:extLst>
                    <a:ext uri="{FF2B5EF4-FFF2-40B4-BE49-F238E27FC236}">
                      <a16:creationId xmlns:a16="http://schemas.microsoft.com/office/drawing/2014/main" id="{450BBFD5-EA50-2DB6-6582-46E4236256B2}"/>
                    </a:ext>
                  </a:extLst>
                </p:cNvPr>
                <p:cNvGrpSpPr/>
                <p:nvPr/>
              </p:nvGrpSpPr>
              <p:grpSpPr>
                <a:xfrm>
                  <a:off x="1035546" y="3920346"/>
                  <a:ext cx="290341" cy="215142"/>
                  <a:chOff x="1035546" y="3914304"/>
                  <a:chExt cx="290341" cy="215142"/>
                </a:xfrm>
                <a:grpFill/>
              </p:grpSpPr>
              <p:sp>
                <p:nvSpPr>
                  <p:cNvPr id="328" name="Rectangle 327">
                    <a:extLst>
                      <a:ext uri="{FF2B5EF4-FFF2-40B4-BE49-F238E27FC236}">
                        <a16:creationId xmlns:a16="http://schemas.microsoft.com/office/drawing/2014/main" id="{775C9AFF-EB78-434F-4FC1-88F967F85138}"/>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29" name="7-Point Star 2">
                    <a:extLst>
                      <a:ext uri="{FF2B5EF4-FFF2-40B4-BE49-F238E27FC236}">
                        <a16:creationId xmlns:a16="http://schemas.microsoft.com/office/drawing/2014/main" id="{1AB442F0-C012-16C2-421B-9117503FE805}"/>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325" name="Group 324">
                  <a:extLst>
                    <a:ext uri="{FF2B5EF4-FFF2-40B4-BE49-F238E27FC236}">
                      <a16:creationId xmlns:a16="http://schemas.microsoft.com/office/drawing/2014/main" id="{5BBD8115-388A-0998-37B9-44454C1B33C7}"/>
                    </a:ext>
                  </a:extLst>
                </p:cNvPr>
                <p:cNvGrpSpPr/>
                <p:nvPr/>
              </p:nvGrpSpPr>
              <p:grpSpPr>
                <a:xfrm rot="10800000">
                  <a:off x="397845" y="3920346"/>
                  <a:ext cx="290341" cy="215142"/>
                  <a:chOff x="1035546" y="3914304"/>
                  <a:chExt cx="290341" cy="215142"/>
                </a:xfrm>
                <a:grpFill/>
              </p:grpSpPr>
              <p:sp>
                <p:nvSpPr>
                  <p:cNvPr id="326" name="Rectangle 325">
                    <a:extLst>
                      <a:ext uri="{FF2B5EF4-FFF2-40B4-BE49-F238E27FC236}">
                        <a16:creationId xmlns:a16="http://schemas.microsoft.com/office/drawing/2014/main" id="{F69791DE-A3C7-EE2F-F0B5-8D2169662B0E}"/>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27" name="7-Point Star 2">
                    <a:extLst>
                      <a:ext uri="{FF2B5EF4-FFF2-40B4-BE49-F238E27FC236}">
                        <a16:creationId xmlns:a16="http://schemas.microsoft.com/office/drawing/2014/main" id="{97F286EC-4F26-EC54-F4A9-0C59591CD48D}"/>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320" name="Freeform 73">
                <a:extLst>
                  <a:ext uri="{FF2B5EF4-FFF2-40B4-BE49-F238E27FC236}">
                    <a16:creationId xmlns:a16="http://schemas.microsoft.com/office/drawing/2014/main" id="{CB6F2341-76A9-6946-9F8C-CF3757F6AECB}"/>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21" name="Freeform 74">
                <a:extLst>
                  <a:ext uri="{FF2B5EF4-FFF2-40B4-BE49-F238E27FC236}">
                    <a16:creationId xmlns:a16="http://schemas.microsoft.com/office/drawing/2014/main" id="{4622FE6B-B32F-2BD1-7533-82260BB41464}"/>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22" name="Freeform 39">
                <a:extLst>
                  <a:ext uri="{FF2B5EF4-FFF2-40B4-BE49-F238E27FC236}">
                    <a16:creationId xmlns:a16="http://schemas.microsoft.com/office/drawing/2014/main" id="{420E5323-6040-EBDA-7F94-A19294601801}"/>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23" name="Freeform 41">
                <a:extLst>
                  <a:ext uri="{FF2B5EF4-FFF2-40B4-BE49-F238E27FC236}">
                    <a16:creationId xmlns:a16="http://schemas.microsoft.com/office/drawing/2014/main" id="{E53ACADB-03F4-7CEB-744F-9ACC52C91A2A}"/>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224" name="Group 223">
              <a:extLst>
                <a:ext uri="{FF2B5EF4-FFF2-40B4-BE49-F238E27FC236}">
                  <a16:creationId xmlns:a16="http://schemas.microsoft.com/office/drawing/2014/main" id="{514516CA-9D92-20CB-8259-807DD429C4EA}"/>
                </a:ext>
              </a:extLst>
            </p:cNvPr>
            <p:cNvGrpSpPr/>
            <p:nvPr/>
          </p:nvGrpSpPr>
          <p:grpSpPr>
            <a:xfrm rot="9669548">
              <a:off x="673612" y="4582653"/>
              <a:ext cx="195821" cy="204407"/>
              <a:chOff x="285313" y="3196211"/>
              <a:chExt cx="1187475" cy="1269460"/>
            </a:xfrm>
            <a:solidFill>
              <a:schemeClr val="accent6"/>
            </a:solidFill>
          </p:grpSpPr>
          <p:grpSp>
            <p:nvGrpSpPr>
              <p:cNvPr id="268" name="Group 267">
                <a:extLst>
                  <a:ext uri="{FF2B5EF4-FFF2-40B4-BE49-F238E27FC236}">
                    <a16:creationId xmlns:a16="http://schemas.microsoft.com/office/drawing/2014/main" id="{895A5F42-5A3A-28BD-D0B4-D1D48B5D2E95}"/>
                  </a:ext>
                </a:extLst>
              </p:cNvPr>
              <p:cNvGrpSpPr/>
              <p:nvPr/>
            </p:nvGrpSpPr>
            <p:grpSpPr>
              <a:xfrm>
                <a:off x="397845" y="3920346"/>
                <a:ext cx="928042" cy="215142"/>
                <a:chOff x="397845" y="3920346"/>
                <a:chExt cx="928042" cy="215142"/>
              </a:xfrm>
              <a:grpFill/>
            </p:grpSpPr>
            <p:grpSp>
              <p:nvGrpSpPr>
                <p:cNvPr id="273" name="Group 272">
                  <a:extLst>
                    <a:ext uri="{FF2B5EF4-FFF2-40B4-BE49-F238E27FC236}">
                      <a16:creationId xmlns:a16="http://schemas.microsoft.com/office/drawing/2014/main" id="{DCD58019-36BD-2B82-81C5-6BCAF6E5A2A4}"/>
                    </a:ext>
                  </a:extLst>
                </p:cNvPr>
                <p:cNvGrpSpPr/>
                <p:nvPr/>
              </p:nvGrpSpPr>
              <p:grpSpPr>
                <a:xfrm>
                  <a:off x="1035546" y="3920346"/>
                  <a:ext cx="290341" cy="215142"/>
                  <a:chOff x="1035546" y="3914304"/>
                  <a:chExt cx="290341" cy="215142"/>
                </a:xfrm>
                <a:grpFill/>
              </p:grpSpPr>
              <p:sp>
                <p:nvSpPr>
                  <p:cNvPr id="277" name="Rectangle 276">
                    <a:extLst>
                      <a:ext uri="{FF2B5EF4-FFF2-40B4-BE49-F238E27FC236}">
                        <a16:creationId xmlns:a16="http://schemas.microsoft.com/office/drawing/2014/main" id="{7CF627C1-3734-13BB-7411-CA7F78A6CFEB}"/>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8" name="7-Point Star 2">
                    <a:extLst>
                      <a:ext uri="{FF2B5EF4-FFF2-40B4-BE49-F238E27FC236}">
                        <a16:creationId xmlns:a16="http://schemas.microsoft.com/office/drawing/2014/main" id="{19C2B12C-A32C-B7AF-AAEB-D8F12DA150E2}"/>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274" name="Group 273">
                  <a:extLst>
                    <a:ext uri="{FF2B5EF4-FFF2-40B4-BE49-F238E27FC236}">
                      <a16:creationId xmlns:a16="http://schemas.microsoft.com/office/drawing/2014/main" id="{4B3F6AF1-2D2A-75B9-AB10-3181279DAA75}"/>
                    </a:ext>
                  </a:extLst>
                </p:cNvPr>
                <p:cNvGrpSpPr/>
                <p:nvPr/>
              </p:nvGrpSpPr>
              <p:grpSpPr>
                <a:xfrm rot="10800000">
                  <a:off x="397845" y="3920346"/>
                  <a:ext cx="290341" cy="215142"/>
                  <a:chOff x="1035546" y="3914304"/>
                  <a:chExt cx="290341" cy="215142"/>
                </a:xfrm>
                <a:grpFill/>
              </p:grpSpPr>
              <p:sp>
                <p:nvSpPr>
                  <p:cNvPr id="275" name="Rectangle 274">
                    <a:extLst>
                      <a:ext uri="{FF2B5EF4-FFF2-40B4-BE49-F238E27FC236}">
                        <a16:creationId xmlns:a16="http://schemas.microsoft.com/office/drawing/2014/main" id="{63699F59-F2E3-CBCD-6D14-6B19D85C4092}"/>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76" name="7-Point Star 2">
                    <a:extLst>
                      <a:ext uri="{FF2B5EF4-FFF2-40B4-BE49-F238E27FC236}">
                        <a16:creationId xmlns:a16="http://schemas.microsoft.com/office/drawing/2014/main" id="{B220197F-DF9A-32E1-57A8-E53F33E755DD}"/>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269" name="Freeform 73">
                <a:extLst>
                  <a:ext uri="{FF2B5EF4-FFF2-40B4-BE49-F238E27FC236}">
                    <a16:creationId xmlns:a16="http://schemas.microsoft.com/office/drawing/2014/main" id="{D1E8F4B0-8217-9C58-28EE-DC2F8FAB8C65}"/>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70" name="Freeform 74">
                <a:extLst>
                  <a:ext uri="{FF2B5EF4-FFF2-40B4-BE49-F238E27FC236}">
                    <a16:creationId xmlns:a16="http://schemas.microsoft.com/office/drawing/2014/main" id="{9046D834-2A34-F201-C1D8-BF98D0ED0444}"/>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71" name="Freeform 39">
                <a:extLst>
                  <a:ext uri="{FF2B5EF4-FFF2-40B4-BE49-F238E27FC236}">
                    <a16:creationId xmlns:a16="http://schemas.microsoft.com/office/drawing/2014/main" id="{EBF14216-45F2-2B17-CA2F-BDC55BC4F09E}"/>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72" name="Freeform 41">
                <a:extLst>
                  <a:ext uri="{FF2B5EF4-FFF2-40B4-BE49-F238E27FC236}">
                    <a16:creationId xmlns:a16="http://schemas.microsoft.com/office/drawing/2014/main" id="{3E1C1A88-C66F-E1CA-F5E2-911039FF6B92}"/>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sp>
          <p:nvSpPr>
            <p:cNvPr id="225" name="Oval 224">
              <a:extLst>
                <a:ext uri="{FF2B5EF4-FFF2-40B4-BE49-F238E27FC236}">
                  <a16:creationId xmlns:a16="http://schemas.microsoft.com/office/drawing/2014/main" id="{BDDC3046-025D-7634-9DF9-2FBBC88385A2}"/>
                </a:ext>
              </a:extLst>
            </p:cNvPr>
            <p:cNvSpPr/>
            <p:nvPr/>
          </p:nvSpPr>
          <p:spPr bwMode="auto">
            <a:xfrm>
              <a:off x="1353291" y="5360246"/>
              <a:ext cx="455879" cy="364609"/>
            </a:xfrm>
            <a:prstGeom prst="ellipse">
              <a:avLst/>
            </a:prstGeom>
            <a:noFill/>
            <a:ln w="9525">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cxnSp>
          <p:nvCxnSpPr>
            <p:cNvPr id="226" name="Straight Arrow Connector 225">
              <a:extLst>
                <a:ext uri="{FF2B5EF4-FFF2-40B4-BE49-F238E27FC236}">
                  <a16:creationId xmlns:a16="http://schemas.microsoft.com/office/drawing/2014/main" id="{2FC7A508-6401-FA10-17FE-1E8064E02049}"/>
                </a:ext>
              </a:extLst>
            </p:cNvPr>
            <p:cNvCxnSpPr>
              <a:cxnSpLocks/>
            </p:cNvCxnSpPr>
            <p:nvPr/>
          </p:nvCxnSpPr>
          <p:spPr bwMode="auto">
            <a:xfrm rot="2760000">
              <a:off x="1476405" y="5216573"/>
              <a:ext cx="121565" cy="89386"/>
            </a:xfrm>
            <a:prstGeom prst="straightConnector1">
              <a:avLst/>
            </a:prstGeom>
            <a:noFill/>
            <a:ln w="19050" cap="flat" cmpd="sng" algn="ctr">
              <a:solidFill>
                <a:schemeClr val="tx1"/>
              </a:solidFill>
              <a:prstDash val="solid"/>
              <a:round/>
              <a:headEnd type="none" w="med" len="med"/>
              <a:tailEnd type="triangle"/>
            </a:ln>
            <a:effectLst/>
          </p:spPr>
        </p:cxnSp>
        <p:cxnSp>
          <p:nvCxnSpPr>
            <p:cNvPr id="227" name="Straight Arrow Connector 226">
              <a:extLst>
                <a:ext uri="{FF2B5EF4-FFF2-40B4-BE49-F238E27FC236}">
                  <a16:creationId xmlns:a16="http://schemas.microsoft.com/office/drawing/2014/main" id="{24FA00F6-B236-94EE-C3D1-0FD9DF1A630B}"/>
                </a:ext>
              </a:extLst>
            </p:cNvPr>
            <p:cNvCxnSpPr>
              <a:cxnSpLocks/>
            </p:cNvCxnSpPr>
            <p:nvPr/>
          </p:nvCxnSpPr>
          <p:spPr bwMode="auto">
            <a:xfrm>
              <a:off x="1791000" y="5666906"/>
              <a:ext cx="190200" cy="89369"/>
            </a:xfrm>
            <a:prstGeom prst="straightConnector1">
              <a:avLst/>
            </a:prstGeom>
            <a:noFill/>
            <a:ln w="19050" cap="flat" cmpd="sng" algn="ctr">
              <a:solidFill>
                <a:schemeClr val="tx1"/>
              </a:solidFill>
              <a:prstDash val="solid"/>
              <a:round/>
              <a:headEnd type="none" w="med" len="med"/>
              <a:tailEnd type="triangle"/>
            </a:ln>
            <a:effectLst/>
          </p:spPr>
        </p:cxnSp>
        <p:grpSp>
          <p:nvGrpSpPr>
            <p:cNvPr id="228" name="Group 7">
              <a:extLst>
                <a:ext uri="{FF2B5EF4-FFF2-40B4-BE49-F238E27FC236}">
                  <a16:creationId xmlns:a16="http://schemas.microsoft.com/office/drawing/2014/main" id="{4B73FD65-F01D-0E1C-65AA-518403BD220F}"/>
                </a:ext>
              </a:extLst>
            </p:cNvPr>
            <p:cNvGrpSpPr>
              <a:grpSpLocks/>
            </p:cNvGrpSpPr>
            <p:nvPr/>
          </p:nvGrpSpPr>
          <p:grpSpPr bwMode="auto">
            <a:xfrm rot="18904930" flipH="1">
              <a:off x="1681421" y="4913457"/>
              <a:ext cx="37243" cy="159695"/>
              <a:chOff x="1785340" y="2166939"/>
              <a:chExt cx="228634" cy="1457325"/>
            </a:xfrm>
            <a:solidFill>
              <a:schemeClr val="accent3"/>
            </a:solidFill>
          </p:grpSpPr>
          <p:sp>
            <p:nvSpPr>
              <p:cNvPr id="265" name="Oval 264">
                <a:extLst>
                  <a:ext uri="{FF2B5EF4-FFF2-40B4-BE49-F238E27FC236}">
                    <a16:creationId xmlns:a16="http://schemas.microsoft.com/office/drawing/2014/main" id="{1D9198D1-C640-A019-2310-3CCD06CD3017}"/>
                  </a:ext>
                </a:extLst>
              </p:cNvPr>
              <p:cNvSpPr/>
              <p:nvPr/>
            </p:nvSpPr>
            <p:spPr bwMode="auto">
              <a:xfrm>
                <a:off x="1785340" y="2166939"/>
                <a:ext cx="223866" cy="614362"/>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sp>
            <p:nvSpPr>
              <p:cNvPr id="266" name="Oval 265">
                <a:extLst>
                  <a:ext uri="{FF2B5EF4-FFF2-40B4-BE49-F238E27FC236}">
                    <a16:creationId xmlns:a16="http://schemas.microsoft.com/office/drawing/2014/main" id="{B37FA005-FB7D-168B-7C1C-AEC1B68D4C3C}"/>
                  </a:ext>
                </a:extLst>
              </p:cNvPr>
              <p:cNvSpPr/>
              <p:nvPr/>
            </p:nvSpPr>
            <p:spPr bwMode="auto">
              <a:xfrm>
                <a:off x="1790108" y="3267076"/>
                <a:ext cx="223866" cy="357188"/>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cxnSp>
            <p:nvCxnSpPr>
              <p:cNvPr id="267" name="Straight Connector 266">
                <a:extLst>
                  <a:ext uri="{FF2B5EF4-FFF2-40B4-BE49-F238E27FC236}">
                    <a16:creationId xmlns:a16="http://schemas.microsoft.com/office/drawing/2014/main" id="{D41E30CD-86CE-42AD-8A5B-1FC86A17EFD0}"/>
                  </a:ext>
                </a:extLst>
              </p:cNvPr>
              <p:cNvCxnSpPr/>
              <p:nvPr/>
            </p:nvCxnSpPr>
            <p:spPr bwMode="auto">
              <a:xfrm>
                <a:off x="1894896" y="2738438"/>
                <a:ext cx="0" cy="566738"/>
              </a:xfrm>
              <a:prstGeom prst="line">
                <a:avLst/>
              </a:prstGeom>
              <a:grpFill/>
              <a:ln w="28575" cap="flat" cmpd="sng" algn="ctr">
                <a:solidFill>
                  <a:schemeClr val="accent3"/>
                </a:solidFill>
                <a:prstDash val="solid"/>
                <a:round/>
                <a:headEnd type="none" w="med" len="med"/>
                <a:tailEnd type="none" w="med" len="med"/>
              </a:ln>
              <a:effectLst/>
            </p:spPr>
          </p:cxnSp>
        </p:grpSp>
        <p:grpSp>
          <p:nvGrpSpPr>
            <p:cNvPr id="229" name="Group 228">
              <a:extLst>
                <a:ext uri="{FF2B5EF4-FFF2-40B4-BE49-F238E27FC236}">
                  <a16:creationId xmlns:a16="http://schemas.microsoft.com/office/drawing/2014/main" id="{73A7A1AA-C070-DCB7-C148-F88970139756}"/>
                </a:ext>
              </a:extLst>
            </p:cNvPr>
            <p:cNvGrpSpPr/>
            <p:nvPr/>
          </p:nvGrpSpPr>
          <p:grpSpPr>
            <a:xfrm rot="9306267">
              <a:off x="1455294" y="5469670"/>
              <a:ext cx="195821" cy="204407"/>
              <a:chOff x="285313" y="3196211"/>
              <a:chExt cx="1187475" cy="1269460"/>
            </a:xfrm>
            <a:solidFill>
              <a:schemeClr val="accent6"/>
            </a:solidFill>
          </p:grpSpPr>
          <p:grpSp>
            <p:nvGrpSpPr>
              <p:cNvPr id="254" name="Group 253">
                <a:extLst>
                  <a:ext uri="{FF2B5EF4-FFF2-40B4-BE49-F238E27FC236}">
                    <a16:creationId xmlns:a16="http://schemas.microsoft.com/office/drawing/2014/main" id="{5D02AFF3-0EA5-FD89-2156-34E3A39B7589}"/>
                  </a:ext>
                </a:extLst>
              </p:cNvPr>
              <p:cNvGrpSpPr/>
              <p:nvPr/>
            </p:nvGrpSpPr>
            <p:grpSpPr>
              <a:xfrm>
                <a:off x="397845" y="3920346"/>
                <a:ext cx="928042" cy="215142"/>
                <a:chOff x="397845" y="3920346"/>
                <a:chExt cx="928042" cy="215142"/>
              </a:xfrm>
              <a:grpFill/>
            </p:grpSpPr>
            <p:grpSp>
              <p:nvGrpSpPr>
                <p:cNvPr id="259" name="Group 258">
                  <a:extLst>
                    <a:ext uri="{FF2B5EF4-FFF2-40B4-BE49-F238E27FC236}">
                      <a16:creationId xmlns:a16="http://schemas.microsoft.com/office/drawing/2014/main" id="{03830CC9-74FF-20AB-C237-7CE79601197A}"/>
                    </a:ext>
                  </a:extLst>
                </p:cNvPr>
                <p:cNvGrpSpPr/>
                <p:nvPr/>
              </p:nvGrpSpPr>
              <p:grpSpPr>
                <a:xfrm>
                  <a:off x="1035546" y="3920346"/>
                  <a:ext cx="290341" cy="215142"/>
                  <a:chOff x="1035546" y="3914304"/>
                  <a:chExt cx="290341" cy="215142"/>
                </a:xfrm>
                <a:grpFill/>
              </p:grpSpPr>
              <p:sp>
                <p:nvSpPr>
                  <p:cNvPr id="263" name="Rectangle 262">
                    <a:extLst>
                      <a:ext uri="{FF2B5EF4-FFF2-40B4-BE49-F238E27FC236}">
                        <a16:creationId xmlns:a16="http://schemas.microsoft.com/office/drawing/2014/main" id="{68904047-A080-80C7-FC09-EFCB62B62C25}"/>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64" name="7-Point Star 2">
                    <a:extLst>
                      <a:ext uri="{FF2B5EF4-FFF2-40B4-BE49-F238E27FC236}">
                        <a16:creationId xmlns:a16="http://schemas.microsoft.com/office/drawing/2014/main" id="{2E859774-A2B2-95AA-5746-71D62DB147C5}"/>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260" name="Group 259">
                  <a:extLst>
                    <a:ext uri="{FF2B5EF4-FFF2-40B4-BE49-F238E27FC236}">
                      <a16:creationId xmlns:a16="http://schemas.microsoft.com/office/drawing/2014/main" id="{911CE282-0B18-71B2-62EF-8BB2C465FE35}"/>
                    </a:ext>
                  </a:extLst>
                </p:cNvPr>
                <p:cNvGrpSpPr/>
                <p:nvPr/>
              </p:nvGrpSpPr>
              <p:grpSpPr>
                <a:xfrm rot="10800000">
                  <a:off x="397845" y="3920346"/>
                  <a:ext cx="290341" cy="215142"/>
                  <a:chOff x="1035546" y="3914304"/>
                  <a:chExt cx="290341" cy="215142"/>
                </a:xfrm>
                <a:grpFill/>
              </p:grpSpPr>
              <p:sp>
                <p:nvSpPr>
                  <p:cNvPr id="261" name="Rectangle 260">
                    <a:extLst>
                      <a:ext uri="{FF2B5EF4-FFF2-40B4-BE49-F238E27FC236}">
                        <a16:creationId xmlns:a16="http://schemas.microsoft.com/office/drawing/2014/main" id="{6F42C31D-EBA7-DE4F-E627-6E00CCC7D85B}"/>
                      </a:ext>
                    </a:extLst>
                  </p:cNvPr>
                  <p:cNvSpPr/>
                  <p:nvPr/>
                </p:nvSpPr>
                <p:spPr bwMode="auto">
                  <a:xfrm>
                    <a:off x="1035546" y="4010657"/>
                    <a:ext cx="117497" cy="31119"/>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62" name="7-Point Star 2">
                    <a:extLst>
                      <a:ext uri="{FF2B5EF4-FFF2-40B4-BE49-F238E27FC236}">
                        <a16:creationId xmlns:a16="http://schemas.microsoft.com/office/drawing/2014/main" id="{CEA58189-E9F7-FEEE-422A-EB7133A77EE1}"/>
                      </a:ext>
                    </a:extLst>
                  </p:cNvPr>
                  <p:cNvSpPr/>
                  <p:nvPr/>
                </p:nvSpPr>
                <p:spPr bwMode="auto">
                  <a:xfrm>
                    <a:off x="1110745" y="3914304"/>
                    <a:ext cx="215142"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255" name="Freeform 73">
                <a:extLst>
                  <a:ext uri="{FF2B5EF4-FFF2-40B4-BE49-F238E27FC236}">
                    <a16:creationId xmlns:a16="http://schemas.microsoft.com/office/drawing/2014/main" id="{E5D29607-B4B0-F242-4F76-3A86567D912B}"/>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56" name="Freeform 74">
                <a:extLst>
                  <a:ext uri="{FF2B5EF4-FFF2-40B4-BE49-F238E27FC236}">
                    <a16:creationId xmlns:a16="http://schemas.microsoft.com/office/drawing/2014/main" id="{808C45E3-0D9E-2BE0-F9E0-812E95F120A8}"/>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57" name="Freeform 39">
                <a:extLst>
                  <a:ext uri="{FF2B5EF4-FFF2-40B4-BE49-F238E27FC236}">
                    <a16:creationId xmlns:a16="http://schemas.microsoft.com/office/drawing/2014/main" id="{4AE8BB68-4280-9919-C103-228CD1D7CE11}"/>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58" name="Freeform 41">
                <a:extLst>
                  <a:ext uri="{FF2B5EF4-FFF2-40B4-BE49-F238E27FC236}">
                    <a16:creationId xmlns:a16="http://schemas.microsoft.com/office/drawing/2014/main" id="{7CBB41F2-AF71-9AF7-C39E-83B27E49B4CB}"/>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230" name="Group 7">
              <a:extLst>
                <a:ext uri="{FF2B5EF4-FFF2-40B4-BE49-F238E27FC236}">
                  <a16:creationId xmlns:a16="http://schemas.microsoft.com/office/drawing/2014/main" id="{5E79F8A9-1648-77D4-56DC-1750A24493B7}"/>
                </a:ext>
              </a:extLst>
            </p:cNvPr>
            <p:cNvGrpSpPr>
              <a:grpSpLocks/>
            </p:cNvGrpSpPr>
            <p:nvPr/>
          </p:nvGrpSpPr>
          <p:grpSpPr bwMode="auto">
            <a:xfrm rot="18904930" flipH="1">
              <a:off x="1695325" y="5579488"/>
              <a:ext cx="37243" cy="159695"/>
              <a:chOff x="1785340" y="2166939"/>
              <a:chExt cx="228634" cy="1457325"/>
            </a:xfrm>
            <a:solidFill>
              <a:schemeClr val="accent3"/>
            </a:solidFill>
          </p:grpSpPr>
          <p:sp>
            <p:nvSpPr>
              <p:cNvPr id="251" name="Oval 250">
                <a:extLst>
                  <a:ext uri="{FF2B5EF4-FFF2-40B4-BE49-F238E27FC236}">
                    <a16:creationId xmlns:a16="http://schemas.microsoft.com/office/drawing/2014/main" id="{204E9F03-C0C9-B0D7-03AA-947C74952B73}"/>
                  </a:ext>
                </a:extLst>
              </p:cNvPr>
              <p:cNvSpPr/>
              <p:nvPr/>
            </p:nvSpPr>
            <p:spPr bwMode="auto">
              <a:xfrm>
                <a:off x="1785340" y="2166939"/>
                <a:ext cx="223866" cy="614362"/>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sp>
            <p:nvSpPr>
              <p:cNvPr id="252" name="Oval 251">
                <a:extLst>
                  <a:ext uri="{FF2B5EF4-FFF2-40B4-BE49-F238E27FC236}">
                    <a16:creationId xmlns:a16="http://schemas.microsoft.com/office/drawing/2014/main" id="{5D95B74E-4D54-4C76-96B7-F4E6DE8E8100}"/>
                  </a:ext>
                </a:extLst>
              </p:cNvPr>
              <p:cNvSpPr/>
              <p:nvPr/>
            </p:nvSpPr>
            <p:spPr bwMode="auto">
              <a:xfrm>
                <a:off x="1790108" y="3267076"/>
                <a:ext cx="223866" cy="357188"/>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cxnSp>
            <p:nvCxnSpPr>
              <p:cNvPr id="253" name="Straight Connector 252">
                <a:extLst>
                  <a:ext uri="{FF2B5EF4-FFF2-40B4-BE49-F238E27FC236}">
                    <a16:creationId xmlns:a16="http://schemas.microsoft.com/office/drawing/2014/main" id="{D6A6A9E6-FF0E-72E5-67FE-FB08DEA2DAB8}"/>
                  </a:ext>
                </a:extLst>
              </p:cNvPr>
              <p:cNvCxnSpPr/>
              <p:nvPr/>
            </p:nvCxnSpPr>
            <p:spPr bwMode="auto">
              <a:xfrm>
                <a:off x="1894896" y="2738438"/>
                <a:ext cx="0" cy="566738"/>
              </a:xfrm>
              <a:prstGeom prst="line">
                <a:avLst/>
              </a:prstGeom>
              <a:grpFill/>
              <a:ln w="28575" cap="flat" cmpd="sng" algn="ctr">
                <a:solidFill>
                  <a:schemeClr val="accent3"/>
                </a:solidFill>
                <a:prstDash val="solid"/>
                <a:round/>
                <a:headEnd type="none" w="med" len="med"/>
                <a:tailEnd type="none" w="med" len="med"/>
              </a:ln>
              <a:effectLst/>
            </p:spPr>
          </p:cxnSp>
        </p:grpSp>
        <p:grpSp>
          <p:nvGrpSpPr>
            <p:cNvPr id="231" name="Group 230">
              <a:extLst>
                <a:ext uri="{FF2B5EF4-FFF2-40B4-BE49-F238E27FC236}">
                  <a16:creationId xmlns:a16="http://schemas.microsoft.com/office/drawing/2014/main" id="{6F3D399F-B7A2-0B9B-336F-DF80C3971BCA}"/>
                </a:ext>
              </a:extLst>
            </p:cNvPr>
            <p:cNvGrpSpPr/>
            <p:nvPr/>
          </p:nvGrpSpPr>
          <p:grpSpPr>
            <a:xfrm rot="9306267">
              <a:off x="2119707" y="5738389"/>
              <a:ext cx="245857" cy="204407"/>
              <a:chOff x="113212" y="3196211"/>
              <a:chExt cx="1490891" cy="1269460"/>
            </a:xfrm>
            <a:solidFill>
              <a:schemeClr val="accent6"/>
            </a:solidFill>
          </p:grpSpPr>
          <p:grpSp>
            <p:nvGrpSpPr>
              <p:cNvPr id="240" name="Group 239">
                <a:extLst>
                  <a:ext uri="{FF2B5EF4-FFF2-40B4-BE49-F238E27FC236}">
                    <a16:creationId xmlns:a16="http://schemas.microsoft.com/office/drawing/2014/main" id="{FDEEFBD2-042C-3B53-0498-39124C891B23}"/>
                  </a:ext>
                </a:extLst>
              </p:cNvPr>
              <p:cNvGrpSpPr/>
              <p:nvPr/>
            </p:nvGrpSpPr>
            <p:grpSpPr>
              <a:xfrm>
                <a:off x="113212" y="4053912"/>
                <a:ext cx="1490891" cy="362044"/>
                <a:chOff x="113212" y="4053912"/>
                <a:chExt cx="1490891" cy="362044"/>
              </a:xfrm>
              <a:grpFill/>
            </p:grpSpPr>
            <p:grpSp>
              <p:nvGrpSpPr>
                <p:cNvPr id="245" name="Group 244">
                  <a:extLst>
                    <a:ext uri="{FF2B5EF4-FFF2-40B4-BE49-F238E27FC236}">
                      <a16:creationId xmlns:a16="http://schemas.microsoft.com/office/drawing/2014/main" id="{A0DC48C2-721F-2D90-CEDD-1E778609288C}"/>
                    </a:ext>
                  </a:extLst>
                </p:cNvPr>
                <p:cNvGrpSpPr/>
                <p:nvPr/>
              </p:nvGrpSpPr>
              <p:grpSpPr>
                <a:xfrm>
                  <a:off x="1206268" y="4097842"/>
                  <a:ext cx="397835" cy="318114"/>
                  <a:chOff x="1206268" y="4091800"/>
                  <a:chExt cx="397835" cy="318114"/>
                </a:xfrm>
                <a:grpFill/>
              </p:grpSpPr>
              <p:sp>
                <p:nvSpPr>
                  <p:cNvPr id="249" name="Rectangle 248">
                    <a:extLst>
                      <a:ext uri="{FF2B5EF4-FFF2-40B4-BE49-F238E27FC236}">
                        <a16:creationId xmlns:a16="http://schemas.microsoft.com/office/drawing/2014/main" id="{F84DD2E7-52E3-8BB5-85CF-4EEE226A01FE}"/>
                      </a:ext>
                    </a:extLst>
                  </p:cNvPr>
                  <p:cNvSpPr/>
                  <p:nvPr/>
                </p:nvSpPr>
                <p:spPr bwMode="auto">
                  <a:xfrm rot="2000526">
                    <a:off x="1206268" y="4091800"/>
                    <a:ext cx="117499" cy="31118"/>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50" name="7-Point Star 2">
                    <a:extLst>
                      <a:ext uri="{FF2B5EF4-FFF2-40B4-BE49-F238E27FC236}">
                        <a16:creationId xmlns:a16="http://schemas.microsoft.com/office/drawing/2014/main" id="{76578082-F859-38FA-DC3F-EF95C3FBA133}"/>
                      </a:ext>
                    </a:extLst>
                  </p:cNvPr>
                  <p:cNvSpPr/>
                  <p:nvPr/>
                </p:nvSpPr>
                <p:spPr bwMode="auto">
                  <a:xfrm>
                    <a:off x="1388963" y="4194771"/>
                    <a:ext cx="215140" cy="215143"/>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246" name="Group 245">
                  <a:extLst>
                    <a:ext uri="{FF2B5EF4-FFF2-40B4-BE49-F238E27FC236}">
                      <a16:creationId xmlns:a16="http://schemas.microsoft.com/office/drawing/2014/main" id="{052CB19A-91D4-3525-141A-326E442B8FD5}"/>
                    </a:ext>
                  </a:extLst>
                </p:cNvPr>
                <p:cNvGrpSpPr/>
                <p:nvPr/>
              </p:nvGrpSpPr>
              <p:grpSpPr>
                <a:xfrm rot="10800000">
                  <a:off x="113212" y="4053912"/>
                  <a:ext cx="408343" cy="277291"/>
                  <a:chOff x="1202177" y="3718589"/>
                  <a:chExt cx="408343" cy="277291"/>
                </a:xfrm>
                <a:grpFill/>
              </p:grpSpPr>
              <p:sp>
                <p:nvSpPr>
                  <p:cNvPr id="247" name="Rectangle 246">
                    <a:extLst>
                      <a:ext uri="{FF2B5EF4-FFF2-40B4-BE49-F238E27FC236}">
                        <a16:creationId xmlns:a16="http://schemas.microsoft.com/office/drawing/2014/main" id="{E433FDCE-6EB4-2FE1-49CB-E26708458C37}"/>
                      </a:ext>
                    </a:extLst>
                  </p:cNvPr>
                  <p:cNvSpPr/>
                  <p:nvPr/>
                </p:nvSpPr>
                <p:spPr bwMode="auto">
                  <a:xfrm>
                    <a:off x="1202177" y="3718589"/>
                    <a:ext cx="117499" cy="31118"/>
                  </a:xfrm>
                  <a:prstGeom prst="rect">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48" name="7-Point Star 2">
                    <a:extLst>
                      <a:ext uri="{FF2B5EF4-FFF2-40B4-BE49-F238E27FC236}">
                        <a16:creationId xmlns:a16="http://schemas.microsoft.com/office/drawing/2014/main" id="{CB4492E4-6DF7-53B4-F2A3-7306269B48EC}"/>
                      </a:ext>
                    </a:extLst>
                  </p:cNvPr>
                  <p:cNvSpPr/>
                  <p:nvPr/>
                </p:nvSpPr>
                <p:spPr bwMode="auto">
                  <a:xfrm>
                    <a:off x="1395379" y="3780738"/>
                    <a:ext cx="215141" cy="215142"/>
                  </a:xfrm>
                  <a:prstGeom prst="star7">
                    <a:avLst/>
                  </a:pr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sp>
            <p:nvSpPr>
              <p:cNvPr id="241" name="Freeform 73">
                <a:extLst>
                  <a:ext uri="{FF2B5EF4-FFF2-40B4-BE49-F238E27FC236}">
                    <a16:creationId xmlns:a16="http://schemas.microsoft.com/office/drawing/2014/main" id="{4B3A038D-1BEC-3A74-626B-0D3A3D91DB62}"/>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42" name="Freeform 74">
                <a:extLst>
                  <a:ext uri="{FF2B5EF4-FFF2-40B4-BE49-F238E27FC236}">
                    <a16:creationId xmlns:a16="http://schemas.microsoft.com/office/drawing/2014/main" id="{C7C8CAE1-6ED9-945D-1730-660D8E9BBD6E}"/>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43" name="Freeform 39">
                <a:extLst>
                  <a:ext uri="{FF2B5EF4-FFF2-40B4-BE49-F238E27FC236}">
                    <a16:creationId xmlns:a16="http://schemas.microsoft.com/office/drawing/2014/main" id="{D090F242-B4D6-A428-4899-D8209182CC5A}"/>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44" name="Freeform 41">
                <a:extLst>
                  <a:ext uri="{FF2B5EF4-FFF2-40B4-BE49-F238E27FC236}">
                    <a16:creationId xmlns:a16="http://schemas.microsoft.com/office/drawing/2014/main" id="{083B10E0-5829-2405-23DC-1497DD2B9EF9}"/>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grpSp>
          <p:nvGrpSpPr>
            <p:cNvPr id="232" name="Group 7">
              <a:extLst>
                <a:ext uri="{FF2B5EF4-FFF2-40B4-BE49-F238E27FC236}">
                  <a16:creationId xmlns:a16="http://schemas.microsoft.com/office/drawing/2014/main" id="{EC992D67-B964-0C21-5AD6-3491D3CF0274}"/>
                </a:ext>
              </a:extLst>
            </p:cNvPr>
            <p:cNvGrpSpPr>
              <a:grpSpLocks/>
            </p:cNvGrpSpPr>
            <p:nvPr/>
          </p:nvGrpSpPr>
          <p:grpSpPr bwMode="auto">
            <a:xfrm rot="18904930" flipH="1">
              <a:off x="2381705" y="5849622"/>
              <a:ext cx="37243" cy="159695"/>
              <a:chOff x="1785340" y="2166939"/>
              <a:chExt cx="228634" cy="1457325"/>
            </a:xfrm>
            <a:solidFill>
              <a:schemeClr val="accent3"/>
            </a:solidFill>
          </p:grpSpPr>
          <p:sp>
            <p:nvSpPr>
              <p:cNvPr id="237" name="Oval 236">
                <a:extLst>
                  <a:ext uri="{FF2B5EF4-FFF2-40B4-BE49-F238E27FC236}">
                    <a16:creationId xmlns:a16="http://schemas.microsoft.com/office/drawing/2014/main" id="{059D0DF3-753C-8446-FEE0-279A1E77E213}"/>
                  </a:ext>
                </a:extLst>
              </p:cNvPr>
              <p:cNvSpPr/>
              <p:nvPr/>
            </p:nvSpPr>
            <p:spPr bwMode="auto">
              <a:xfrm>
                <a:off x="1785340" y="2166939"/>
                <a:ext cx="223866" cy="614362"/>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sp>
            <p:nvSpPr>
              <p:cNvPr id="238" name="Oval 237">
                <a:extLst>
                  <a:ext uri="{FF2B5EF4-FFF2-40B4-BE49-F238E27FC236}">
                    <a16:creationId xmlns:a16="http://schemas.microsoft.com/office/drawing/2014/main" id="{C709A218-C7AA-F96E-B3B3-DC2E602D880B}"/>
                  </a:ext>
                </a:extLst>
              </p:cNvPr>
              <p:cNvSpPr/>
              <p:nvPr/>
            </p:nvSpPr>
            <p:spPr bwMode="auto">
              <a:xfrm>
                <a:off x="1790108" y="3267076"/>
                <a:ext cx="223866" cy="357188"/>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cxnSp>
            <p:nvCxnSpPr>
              <p:cNvPr id="239" name="Straight Connector 238">
                <a:extLst>
                  <a:ext uri="{FF2B5EF4-FFF2-40B4-BE49-F238E27FC236}">
                    <a16:creationId xmlns:a16="http://schemas.microsoft.com/office/drawing/2014/main" id="{F8912D4D-B6FE-6A9D-DF05-2B0F12FF0113}"/>
                  </a:ext>
                </a:extLst>
              </p:cNvPr>
              <p:cNvCxnSpPr/>
              <p:nvPr/>
            </p:nvCxnSpPr>
            <p:spPr bwMode="auto">
              <a:xfrm>
                <a:off x="1894896" y="2738438"/>
                <a:ext cx="0" cy="566738"/>
              </a:xfrm>
              <a:prstGeom prst="line">
                <a:avLst/>
              </a:prstGeom>
              <a:grpFill/>
              <a:ln w="28575" cap="flat" cmpd="sng" algn="ctr">
                <a:solidFill>
                  <a:schemeClr val="accent3"/>
                </a:solidFill>
                <a:prstDash val="solid"/>
                <a:round/>
                <a:headEnd type="none" w="med" len="med"/>
                <a:tailEnd type="none" w="med" len="med"/>
              </a:ln>
              <a:effectLst/>
            </p:spPr>
          </p:cxnSp>
        </p:grpSp>
        <p:grpSp>
          <p:nvGrpSpPr>
            <p:cNvPr id="233" name="Group 7">
              <a:extLst>
                <a:ext uri="{FF2B5EF4-FFF2-40B4-BE49-F238E27FC236}">
                  <a16:creationId xmlns:a16="http://schemas.microsoft.com/office/drawing/2014/main" id="{26BBABDE-38BC-3BBE-1E0E-F5494D905854}"/>
                </a:ext>
              </a:extLst>
            </p:cNvPr>
            <p:cNvGrpSpPr>
              <a:grpSpLocks/>
            </p:cNvGrpSpPr>
            <p:nvPr/>
          </p:nvGrpSpPr>
          <p:grpSpPr bwMode="auto">
            <a:xfrm rot="20907840" flipH="1">
              <a:off x="887793" y="4710976"/>
              <a:ext cx="37243" cy="159695"/>
              <a:chOff x="1785340" y="2166939"/>
              <a:chExt cx="228634" cy="1457325"/>
            </a:xfrm>
            <a:solidFill>
              <a:schemeClr val="accent3"/>
            </a:solidFill>
          </p:grpSpPr>
          <p:sp>
            <p:nvSpPr>
              <p:cNvPr id="234" name="Oval 233">
                <a:extLst>
                  <a:ext uri="{FF2B5EF4-FFF2-40B4-BE49-F238E27FC236}">
                    <a16:creationId xmlns:a16="http://schemas.microsoft.com/office/drawing/2014/main" id="{17032383-1E1F-A1AD-CF51-BEC8CD031C89}"/>
                  </a:ext>
                </a:extLst>
              </p:cNvPr>
              <p:cNvSpPr/>
              <p:nvPr/>
            </p:nvSpPr>
            <p:spPr bwMode="auto">
              <a:xfrm>
                <a:off x="1785340" y="2166939"/>
                <a:ext cx="223866" cy="614362"/>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sp>
            <p:nvSpPr>
              <p:cNvPr id="235" name="Oval 234">
                <a:extLst>
                  <a:ext uri="{FF2B5EF4-FFF2-40B4-BE49-F238E27FC236}">
                    <a16:creationId xmlns:a16="http://schemas.microsoft.com/office/drawing/2014/main" id="{7539409D-0FDB-5AAD-6095-EC0DCC00C6B4}"/>
                  </a:ext>
                </a:extLst>
              </p:cNvPr>
              <p:cNvSpPr/>
              <p:nvPr/>
            </p:nvSpPr>
            <p:spPr bwMode="auto">
              <a:xfrm>
                <a:off x="1790108" y="3267076"/>
                <a:ext cx="223866" cy="357188"/>
              </a:xfrm>
              <a:prstGeom prst="ellipse">
                <a:avLst/>
              </a:prstGeom>
              <a:grpFill/>
              <a:ln w="9525" cap="flat" cmpd="sng" algn="ctr">
                <a:solidFill>
                  <a:schemeClr val="accent3"/>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Text" lastClr="000000"/>
                  </a:solidFill>
                  <a:effectLst/>
                  <a:uLnTx/>
                  <a:uFillTx/>
                  <a:latin typeface="Poppins" pitchFamily="2" charset="77"/>
                  <a:cs typeface="Poppins" pitchFamily="2" charset="77"/>
                </a:endParaRPr>
              </a:p>
            </p:txBody>
          </p:sp>
          <p:cxnSp>
            <p:nvCxnSpPr>
              <p:cNvPr id="236" name="Straight Connector 235">
                <a:extLst>
                  <a:ext uri="{FF2B5EF4-FFF2-40B4-BE49-F238E27FC236}">
                    <a16:creationId xmlns:a16="http://schemas.microsoft.com/office/drawing/2014/main" id="{59CD5A62-EFB9-7A19-2B7C-2B326D1F0DBC}"/>
                  </a:ext>
                </a:extLst>
              </p:cNvPr>
              <p:cNvCxnSpPr/>
              <p:nvPr/>
            </p:nvCxnSpPr>
            <p:spPr bwMode="auto">
              <a:xfrm>
                <a:off x="1894896" y="2738438"/>
                <a:ext cx="0" cy="566738"/>
              </a:xfrm>
              <a:prstGeom prst="line">
                <a:avLst/>
              </a:prstGeom>
              <a:grpFill/>
              <a:ln w="28575" cap="flat" cmpd="sng" algn="ctr">
                <a:solidFill>
                  <a:schemeClr val="accent3"/>
                </a:solidFill>
                <a:prstDash val="solid"/>
                <a:round/>
                <a:headEnd type="none" w="med" len="med"/>
                <a:tailEnd type="none" w="med" len="med"/>
              </a:ln>
              <a:effectLst/>
            </p:spPr>
          </p:cxnSp>
        </p:grpSp>
        <p:sp>
          <p:nvSpPr>
            <p:cNvPr id="405" name="TextBox 404">
              <a:extLst>
                <a:ext uri="{FF2B5EF4-FFF2-40B4-BE49-F238E27FC236}">
                  <a16:creationId xmlns:a16="http://schemas.microsoft.com/office/drawing/2014/main" id="{4CE4AB75-91F2-0B61-A11A-911EEB750F0E}"/>
                </a:ext>
              </a:extLst>
            </p:cNvPr>
            <p:cNvSpPr txBox="1"/>
            <p:nvPr/>
          </p:nvSpPr>
          <p:spPr bwMode="auto">
            <a:xfrm>
              <a:off x="0" y="4956378"/>
              <a:ext cx="12073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Cytoplasm</a:t>
              </a:r>
            </a:p>
          </p:txBody>
        </p:sp>
        <p:sp>
          <p:nvSpPr>
            <p:cNvPr id="409" name="TextBox 408">
              <a:extLst>
                <a:ext uri="{FF2B5EF4-FFF2-40B4-BE49-F238E27FC236}">
                  <a16:creationId xmlns:a16="http://schemas.microsoft.com/office/drawing/2014/main" id="{C674945C-D117-0747-C7D1-461D25008AD8}"/>
                </a:ext>
              </a:extLst>
            </p:cNvPr>
            <p:cNvSpPr txBox="1"/>
            <p:nvPr/>
          </p:nvSpPr>
          <p:spPr bwMode="auto">
            <a:xfrm>
              <a:off x="228600" y="5434731"/>
              <a:ext cx="11528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Endosome</a:t>
              </a:r>
            </a:p>
          </p:txBody>
        </p:sp>
        <p:sp>
          <p:nvSpPr>
            <p:cNvPr id="411" name="TextBox 410">
              <a:extLst>
                <a:ext uri="{FF2B5EF4-FFF2-40B4-BE49-F238E27FC236}">
                  <a16:creationId xmlns:a16="http://schemas.microsoft.com/office/drawing/2014/main" id="{8EC6BA7B-0A64-8473-EFDA-07AFB508BC5F}"/>
                </a:ext>
              </a:extLst>
            </p:cNvPr>
            <p:cNvSpPr txBox="1"/>
            <p:nvPr/>
          </p:nvSpPr>
          <p:spPr bwMode="auto">
            <a:xfrm>
              <a:off x="936555" y="5832066"/>
              <a:ext cx="11112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Lysosome</a:t>
              </a:r>
            </a:p>
          </p:txBody>
        </p:sp>
      </p:grpSp>
    </p:spTree>
    <p:extLst>
      <p:ext uri="{BB962C8B-B14F-4D97-AF65-F5344CB8AC3E}">
        <p14:creationId xmlns:p14="http://schemas.microsoft.com/office/powerpoint/2010/main" val="37318005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6A273B4-5A00-43D4-8284-3CC7096D3350}"/>
              </a:ext>
            </a:extLst>
          </p:cNvPr>
          <p:cNvSpPr>
            <a:spLocks noGrp="1"/>
          </p:cNvSpPr>
          <p:nvPr>
            <p:ph idx="1"/>
          </p:nvPr>
        </p:nvSpPr>
        <p:spPr>
          <a:xfrm>
            <a:off x="231078" y="1335810"/>
            <a:ext cx="5644122" cy="4754880"/>
          </a:xfrm>
        </p:spPr>
        <p:txBody>
          <a:bodyPr>
            <a:normAutofit lnSpcReduction="10000"/>
          </a:bodyPr>
          <a:lstStyle/>
          <a:p>
            <a:pPr>
              <a:lnSpc>
                <a:spcPct val="120000"/>
              </a:lnSpc>
              <a:spcBef>
                <a:spcPts val="500"/>
              </a:spcBef>
            </a:pPr>
            <a:r>
              <a:rPr lang="en-US" b="1" dirty="0">
                <a:solidFill>
                  <a:schemeClr val="accent1"/>
                </a:solidFill>
              </a:rPr>
              <a:t>Drug-Related Components</a:t>
            </a:r>
          </a:p>
          <a:p>
            <a:pPr lvl="1">
              <a:lnSpc>
                <a:spcPct val="120000"/>
              </a:lnSpc>
            </a:pPr>
            <a:r>
              <a:rPr lang="en-US" dirty="0"/>
              <a:t>Payload: </a:t>
            </a:r>
          </a:p>
          <a:p>
            <a:pPr lvl="2">
              <a:lnSpc>
                <a:spcPct val="120000"/>
              </a:lnSpc>
            </a:pPr>
            <a:r>
              <a:rPr lang="en-US" dirty="0"/>
              <a:t>DAR: mean ratio of cytotoxic drug/Ab1</a:t>
            </a:r>
          </a:p>
          <a:p>
            <a:pPr lvl="2">
              <a:lnSpc>
                <a:spcPct val="120000"/>
              </a:lnSpc>
            </a:pPr>
            <a:r>
              <a:rPr lang="en-US" dirty="0"/>
              <a:t>Topo I inhibitors, MMAE derivatives (microtubule interference), other cytotoxics, other active moieties</a:t>
            </a:r>
            <a:r>
              <a:rPr lang="en-US" baseline="30000" noProof="0" dirty="0"/>
              <a:t>1</a:t>
            </a:r>
            <a:r>
              <a:rPr lang="en-US" dirty="0"/>
              <a:t> </a:t>
            </a:r>
          </a:p>
          <a:p>
            <a:pPr lvl="1">
              <a:lnSpc>
                <a:spcPct val="120000"/>
              </a:lnSpc>
            </a:pPr>
            <a:r>
              <a:rPr lang="en-US" dirty="0"/>
              <a:t>Antibody epitope: associated “extras”  </a:t>
            </a:r>
          </a:p>
          <a:p>
            <a:pPr lvl="2">
              <a:lnSpc>
                <a:spcPct val="120000"/>
              </a:lnSpc>
            </a:pPr>
            <a:r>
              <a:rPr lang="en-US" dirty="0"/>
              <a:t>Signaling interference via ligand blocking, dimerization interference, internalization, and degradation</a:t>
            </a:r>
            <a:r>
              <a:rPr lang="en-US" baseline="30000" noProof="0" dirty="0"/>
              <a:t>1</a:t>
            </a:r>
            <a:endParaRPr lang="en-US" baseline="30000" dirty="0"/>
          </a:p>
          <a:p>
            <a:pPr lvl="2">
              <a:lnSpc>
                <a:spcPct val="120000"/>
              </a:lnSpc>
            </a:pPr>
            <a:r>
              <a:rPr lang="en-US" dirty="0"/>
              <a:t>ADCC</a:t>
            </a:r>
            <a:r>
              <a:rPr lang="en-US" baseline="30000" dirty="0"/>
              <a:t>2</a:t>
            </a:r>
          </a:p>
          <a:p>
            <a:pPr lvl="1">
              <a:lnSpc>
                <a:spcPct val="120000"/>
              </a:lnSpc>
            </a:pPr>
            <a:r>
              <a:rPr lang="en-US" dirty="0"/>
              <a:t>Linker: primarily influences circulating free drug vs release in cells</a:t>
            </a:r>
            <a:r>
              <a:rPr lang="en-US" baseline="30000" noProof="0" dirty="0"/>
              <a:t>1,2</a:t>
            </a:r>
          </a:p>
          <a:p>
            <a:pPr>
              <a:lnSpc>
                <a:spcPct val="120000"/>
              </a:lnSpc>
              <a:spcBef>
                <a:spcPts val="500"/>
              </a:spcBef>
            </a:pPr>
            <a:endParaRPr lang="en-US" dirty="0"/>
          </a:p>
        </p:txBody>
      </p:sp>
      <p:sp>
        <p:nvSpPr>
          <p:cNvPr id="10" name="Content Placeholder 9">
            <a:extLst>
              <a:ext uri="{FF2B5EF4-FFF2-40B4-BE49-F238E27FC236}">
                <a16:creationId xmlns:a16="http://schemas.microsoft.com/office/drawing/2014/main" id="{B7A287AA-EAD3-584B-403C-CB2EE3F8AD10}"/>
              </a:ext>
            </a:extLst>
          </p:cNvPr>
          <p:cNvSpPr>
            <a:spLocks noGrp="1"/>
          </p:cNvSpPr>
          <p:nvPr>
            <p:ph idx="13"/>
          </p:nvPr>
        </p:nvSpPr>
        <p:spPr>
          <a:xfrm>
            <a:off x="6327216" y="1335810"/>
            <a:ext cx="5644122" cy="4754880"/>
          </a:xfrm>
        </p:spPr>
        <p:txBody>
          <a:bodyPr/>
          <a:lstStyle/>
          <a:p>
            <a:pPr>
              <a:lnSpc>
                <a:spcPct val="110000"/>
              </a:lnSpc>
              <a:spcBef>
                <a:spcPts val="500"/>
              </a:spcBef>
            </a:pPr>
            <a:r>
              <a:rPr lang="en-US" b="1" dirty="0">
                <a:solidFill>
                  <a:schemeClr val="accent1"/>
                </a:solidFill>
              </a:rPr>
              <a:t>Patient-Related Variables</a:t>
            </a:r>
          </a:p>
          <a:p>
            <a:pPr lvl="1"/>
            <a:r>
              <a:rPr lang="en-US" dirty="0"/>
              <a:t>Epitope expression level in tumor vs other tissues</a:t>
            </a:r>
            <a:r>
              <a:rPr lang="en-US" baseline="30000" dirty="0"/>
              <a:t>3</a:t>
            </a:r>
          </a:p>
          <a:p>
            <a:pPr lvl="1"/>
            <a:r>
              <a:rPr lang="en-US" dirty="0"/>
              <a:t>Prior/current therapy influencing resistance/uptake</a:t>
            </a:r>
            <a:r>
              <a:rPr lang="en-US" baseline="30000" dirty="0"/>
              <a:t>4</a:t>
            </a:r>
          </a:p>
          <a:p>
            <a:pPr lvl="1"/>
            <a:r>
              <a:rPr lang="en-US" dirty="0"/>
              <a:t>Biology of cancer influences:</a:t>
            </a:r>
          </a:p>
          <a:p>
            <a:pPr lvl="2"/>
            <a:r>
              <a:rPr lang="en-US" dirty="0"/>
              <a:t>Impact of any signaling interference </a:t>
            </a:r>
            <a:br>
              <a:rPr lang="en-US" dirty="0"/>
            </a:br>
            <a:r>
              <a:rPr lang="en-US" dirty="0"/>
              <a:t>(ie, addicted or not to epitope-related pathway) </a:t>
            </a:r>
          </a:p>
          <a:p>
            <a:pPr lvl="2"/>
            <a:r>
              <a:rPr lang="en-US" dirty="0"/>
              <a:t>Stability of epitope expression </a:t>
            </a:r>
            <a:br>
              <a:rPr lang="en-US" dirty="0"/>
            </a:br>
            <a:r>
              <a:rPr lang="en-US" dirty="0"/>
              <a:t>(eg, due to addiction, surface half-life) </a:t>
            </a:r>
          </a:p>
          <a:p>
            <a:pPr lvl="2"/>
            <a:r>
              <a:rPr lang="en-US" dirty="0"/>
              <a:t>Sensitivity of cancer cell to payload</a:t>
            </a:r>
            <a:r>
              <a:rPr lang="en-US" baseline="30000" dirty="0"/>
              <a:t>5</a:t>
            </a:r>
          </a:p>
          <a:p>
            <a:pPr>
              <a:lnSpc>
                <a:spcPct val="110000"/>
              </a:lnSpc>
              <a:spcBef>
                <a:spcPts val="500"/>
              </a:spcBef>
            </a:pPr>
            <a:endParaRPr lang="en-US" dirty="0"/>
          </a:p>
        </p:txBody>
      </p:sp>
      <p:sp>
        <p:nvSpPr>
          <p:cNvPr id="2" name="Title 1">
            <a:extLst>
              <a:ext uri="{FF2B5EF4-FFF2-40B4-BE49-F238E27FC236}">
                <a16:creationId xmlns:a16="http://schemas.microsoft.com/office/drawing/2014/main" id="{54BE55D6-41D2-4EF9-8206-19BBD2CF77A7}"/>
              </a:ext>
            </a:extLst>
          </p:cNvPr>
          <p:cNvSpPr>
            <a:spLocks noGrp="1"/>
          </p:cNvSpPr>
          <p:nvPr>
            <p:ph type="title"/>
          </p:nvPr>
        </p:nvSpPr>
        <p:spPr>
          <a:xfrm>
            <a:off x="231078" y="535756"/>
            <a:ext cx="11740260" cy="492944"/>
          </a:xfrm>
        </p:spPr>
        <p:txBody>
          <a:bodyPr>
            <a:noAutofit/>
          </a:bodyPr>
          <a:lstStyle/>
          <a:p>
            <a:r>
              <a:rPr lang="en-US" dirty="0"/>
              <a:t>3 Drug-Related Components and Patient-Related Variables Relevant to ADCs</a:t>
            </a:r>
          </a:p>
        </p:txBody>
      </p:sp>
      <p:sp>
        <p:nvSpPr>
          <p:cNvPr id="12" name="Content Placeholder 11">
            <a:extLst>
              <a:ext uri="{FF2B5EF4-FFF2-40B4-BE49-F238E27FC236}">
                <a16:creationId xmlns:a16="http://schemas.microsoft.com/office/drawing/2014/main" id="{64F9E386-7678-D850-AF81-62553C6F0195}"/>
              </a:ext>
            </a:extLst>
          </p:cNvPr>
          <p:cNvSpPr>
            <a:spLocks noGrp="1"/>
          </p:cNvSpPr>
          <p:nvPr>
            <p:ph sz="quarter" idx="10"/>
          </p:nvPr>
        </p:nvSpPr>
        <p:spPr>
          <a:xfrm>
            <a:off x="3559175" y="6096001"/>
            <a:ext cx="6402972" cy="533400"/>
          </a:xfrm>
        </p:spPr>
        <p:txBody>
          <a:bodyPr/>
          <a:lstStyle/>
          <a:p>
            <a:r>
              <a:rPr lang="en-US" altLang="en-US" dirty="0"/>
              <a:t>1. Rinnerthaler. Int J Mol Sci. 2019;20:1115. 2. Nejadmoghaddam. </a:t>
            </a:r>
            <a:r>
              <a:rPr lang="nl-NL" altLang="en-US" dirty="0"/>
              <a:t>Avicenna J Med Biotechnol. 2019;11:3. </a:t>
            </a:r>
            <a:br>
              <a:rPr lang="nl-NL" altLang="en-US" dirty="0"/>
            </a:br>
            <a:r>
              <a:rPr lang="en-US" altLang="en-US" dirty="0"/>
              <a:t>3. Coats. Clin Canc Res. 2019;25:5441. 4. Dan. </a:t>
            </a:r>
            <a:r>
              <a:rPr lang="es-ES" altLang="en-US" dirty="0"/>
              <a:t>Pharmaceuticals (Basel). 2018;11:32</a:t>
            </a:r>
            <a:r>
              <a:rPr lang="en-US" altLang="en-US" dirty="0"/>
              <a:t>. 5. Peters. </a:t>
            </a:r>
            <a:r>
              <a:rPr lang="it-IT" altLang="en-US" dirty="0" err="1"/>
              <a:t>Biosci</a:t>
            </a:r>
            <a:r>
              <a:rPr lang="it-IT" altLang="en-US" dirty="0"/>
              <a:t> Rep. 2015;35 e00225.</a:t>
            </a:r>
            <a:endParaRPr lang="en-US" altLang="en-US" dirty="0"/>
          </a:p>
        </p:txBody>
      </p:sp>
    </p:spTree>
    <p:extLst>
      <p:ext uri="{BB962C8B-B14F-4D97-AF65-F5344CB8AC3E}">
        <p14:creationId xmlns:p14="http://schemas.microsoft.com/office/powerpoint/2010/main" val="14605025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4F90C4D-275A-548A-87D5-C318216A4C2E}"/>
              </a:ext>
            </a:extLst>
          </p:cNvPr>
          <p:cNvSpPr>
            <a:spLocks noGrp="1"/>
          </p:cNvSpPr>
          <p:nvPr>
            <p:ph type="title"/>
          </p:nvPr>
        </p:nvSpPr>
        <p:spPr>
          <a:xfrm>
            <a:off x="231078" y="535756"/>
            <a:ext cx="11740260" cy="492944"/>
          </a:xfrm>
        </p:spPr>
        <p:txBody>
          <a:bodyPr/>
          <a:lstStyle/>
          <a:p>
            <a:r>
              <a:rPr lang="en-US" dirty="0"/>
              <a:t>Adverse Effects of ADCs: A Conceptual Framework</a:t>
            </a:r>
          </a:p>
        </p:txBody>
      </p:sp>
      <p:sp>
        <p:nvSpPr>
          <p:cNvPr id="39" name="Content Placeholder 38">
            <a:extLst>
              <a:ext uri="{FF2B5EF4-FFF2-40B4-BE49-F238E27FC236}">
                <a16:creationId xmlns:a16="http://schemas.microsoft.com/office/drawing/2014/main" id="{4825955C-029F-162F-B3E7-A9C569D679E4}"/>
              </a:ext>
            </a:extLst>
          </p:cNvPr>
          <p:cNvSpPr>
            <a:spLocks noGrp="1"/>
          </p:cNvSpPr>
          <p:nvPr>
            <p:ph sz="quarter" idx="10"/>
          </p:nvPr>
        </p:nvSpPr>
        <p:spPr>
          <a:xfrm>
            <a:off x="3559175" y="6302375"/>
            <a:ext cx="5732463" cy="327025"/>
          </a:xfrm>
        </p:spPr>
        <p:txBody>
          <a:bodyPr/>
          <a:lstStyle/>
          <a:p>
            <a:r>
              <a:rPr lang="en-US" altLang="en-US" dirty="0"/>
              <a:t>Corti. Cancers (Basel). 2021;13:2898.  </a:t>
            </a:r>
          </a:p>
        </p:txBody>
      </p:sp>
      <p:grpSp>
        <p:nvGrpSpPr>
          <p:cNvPr id="559" name="Group 558">
            <a:extLst>
              <a:ext uri="{FF2B5EF4-FFF2-40B4-BE49-F238E27FC236}">
                <a16:creationId xmlns:a16="http://schemas.microsoft.com/office/drawing/2014/main" id="{42CA2DC5-368D-D730-3C14-963C93D6941E}"/>
              </a:ext>
            </a:extLst>
          </p:cNvPr>
          <p:cNvGrpSpPr/>
          <p:nvPr/>
        </p:nvGrpSpPr>
        <p:grpSpPr>
          <a:xfrm>
            <a:off x="452536" y="1247827"/>
            <a:ext cx="11593284" cy="4848173"/>
            <a:chOff x="452536" y="1247827"/>
            <a:chExt cx="11593284" cy="4848173"/>
          </a:xfrm>
        </p:grpSpPr>
        <p:cxnSp>
          <p:nvCxnSpPr>
            <p:cNvPr id="41" name="Straight Connector 40">
              <a:extLst>
                <a:ext uri="{FF2B5EF4-FFF2-40B4-BE49-F238E27FC236}">
                  <a16:creationId xmlns:a16="http://schemas.microsoft.com/office/drawing/2014/main" id="{BB1A3659-2E06-A34F-A677-935428D413B1}"/>
                </a:ext>
              </a:extLst>
            </p:cNvPr>
            <p:cNvCxnSpPr>
              <a:cxnSpLocks/>
            </p:cNvCxnSpPr>
            <p:nvPr/>
          </p:nvCxnSpPr>
          <p:spPr bwMode="auto">
            <a:xfrm flipH="1">
              <a:off x="4637314" y="5425440"/>
              <a:ext cx="311701" cy="247572"/>
            </a:xfrm>
            <a:prstGeom prst="line">
              <a:avLst/>
            </a:prstGeom>
            <a:noFill/>
            <a:ln w="15875" cap="flat" cmpd="sng" algn="ctr">
              <a:solidFill>
                <a:schemeClr val="tx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97673D15-C0A4-A384-EE0F-D58D82FEBDFF}"/>
                </a:ext>
              </a:extLst>
            </p:cNvPr>
            <p:cNvCxnSpPr>
              <a:cxnSpLocks/>
            </p:cNvCxnSpPr>
            <p:nvPr/>
          </p:nvCxnSpPr>
          <p:spPr bwMode="auto">
            <a:xfrm flipH="1" flipV="1">
              <a:off x="3788229" y="2052735"/>
              <a:ext cx="724347" cy="411817"/>
            </a:xfrm>
            <a:prstGeom prst="line">
              <a:avLst/>
            </a:prstGeom>
            <a:noFill/>
            <a:ln w="15875" cap="flat" cmpd="sng" algn="ctr">
              <a:solidFill>
                <a:schemeClr val="tx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9DE49C8E-B48B-F7C1-6940-CD9F9D4BBE32}"/>
                </a:ext>
              </a:extLst>
            </p:cNvPr>
            <p:cNvCxnSpPr>
              <a:cxnSpLocks/>
            </p:cNvCxnSpPr>
            <p:nvPr/>
          </p:nvCxnSpPr>
          <p:spPr bwMode="auto">
            <a:xfrm flipH="1" flipV="1">
              <a:off x="7225000" y="4722078"/>
              <a:ext cx="399596" cy="237726"/>
            </a:xfrm>
            <a:prstGeom prst="line">
              <a:avLst/>
            </a:prstGeom>
            <a:noFill/>
            <a:ln w="15875" cap="flat" cmpd="sng" algn="ctr">
              <a:solidFill>
                <a:schemeClr val="tx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F09427C4-CD64-A54E-F867-7F00C38F2B07}"/>
                </a:ext>
              </a:extLst>
            </p:cNvPr>
            <p:cNvCxnSpPr>
              <a:cxnSpLocks/>
            </p:cNvCxnSpPr>
            <p:nvPr/>
          </p:nvCxnSpPr>
          <p:spPr bwMode="auto">
            <a:xfrm flipH="1">
              <a:off x="7445829" y="3056589"/>
              <a:ext cx="708188" cy="0"/>
            </a:xfrm>
            <a:prstGeom prst="line">
              <a:avLst/>
            </a:prstGeom>
            <a:noFill/>
            <a:ln w="15875" cap="flat" cmpd="sng" algn="ctr">
              <a:solidFill>
                <a:schemeClr val="tx1"/>
              </a:solidFill>
              <a:prstDash val="solid"/>
              <a:round/>
              <a:headEnd type="none" w="med" len="med"/>
              <a:tailEnd type="none" w="med" len="med"/>
            </a:ln>
            <a:effectLst/>
          </p:spPr>
        </p:cxnSp>
        <p:cxnSp>
          <p:nvCxnSpPr>
            <p:cNvPr id="554" name="Straight Connector 553">
              <a:extLst>
                <a:ext uri="{FF2B5EF4-FFF2-40B4-BE49-F238E27FC236}">
                  <a16:creationId xmlns:a16="http://schemas.microsoft.com/office/drawing/2014/main" id="{0FEDF335-CA6A-D76F-76BF-EED837429835}"/>
                </a:ext>
              </a:extLst>
            </p:cNvPr>
            <p:cNvCxnSpPr>
              <a:cxnSpLocks/>
            </p:cNvCxnSpPr>
            <p:nvPr/>
          </p:nvCxnSpPr>
          <p:spPr bwMode="auto">
            <a:xfrm flipV="1">
              <a:off x="5554825" y="1790736"/>
              <a:ext cx="0" cy="336644"/>
            </a:xfrm>
            <a:prstGeom prst="line">
              <a:avLst/>
            </a:prstGeom>
            <a:noFill/>
            <a:ln w="15875" cap="flat" cmpd="sng" algn="ctr">
              <a:solidFill>
                <a:schemeClr val="tx1"/>
              </a:solidFill>
              <a:prstDash val="solid"/>
              <a:round/>
              <a:headEnd type="none" w="med" len="med"/>
              <a:tailEnd type="none" w="med" len="med"/>
            </a:ln>
            <a:effectLst/>
          </p:spPr>
        </p:cxnSp>
        <p:sp>
          <p:nvSpPr>
            <p:cNvPr id="468" name="Block Arc 467">
              <a:extLst>
                <a:ext uri="{FF2B5EF4-FFF2-40B4-BE49-F238E27FC236}">
                  <a16:creationId xmlns:a16="http://schemas.microsoft.com/office/drawing/2014/main" id="{EFABDFB5-8E05-3E9C-2334-C6F9550625F3}"/>
                </a:ext>
              </a:extLst>
            </p:cNvPr>
            <p:cNvSpPr/>
            <p:nvPr/>
          </p:nvSpPr>
          <p:spPr bwMode="auto">
            <a:xfrm rot="5562456">
              <a:off x="3711068" y="1571317"/>
              <a:ext cx="3883688" cy="3883688"/>
            </a:xfrm>
            <a:prstGeom prst="blockArc">
              <a:avLst>
                <a:gd name="adj1" fmla="val 12641428"/>
                <a:gd name="adj2" fmla="val 14115483"/>
                <a:gd name="adj3" fmla="val 10155"/>
              </a:avLst>
            </a:prstGeom>
            <a:solidFill>
              <a:schemeClr val="bg1">
                <a:lumMod val="5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78" name="TextBox 477">
              <a:extLst>
                <a:ext uri="{FF2B5EF4-FFF2-40B4-BE49-F238E27FC236}">
                  <a16:creationId xmlns:a16="http://schemas.microsoft.com/office/drawing/2014/main" id="{00F9E9BB-4D2F-F7DE-2003-4EB11D2DDE31}"/>
                </a:ext>
              </a:extLst>
            </p:cNvPr>
            <p:cNvSpPr txBox="1"/>
            <p:nvPr/>
          </p:nvSpPr>
          <p:spPr bwMode="auto">
            <a:xfrm rot="2962028">
              <a:off x="6133337" y="2261727"/>
              <a:ext cx="956180" cy="579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Up">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Poppins" pitchFamily="2" charset="77"/>
                  <a:cs typeface="Poppins" pitchFamily="2" charset="77"/>
                </a:rPr>
                <a:t>Anti-ADCs </a:t>
              </a:r>
              <a:br>
                <a:rPr kumimoji="0" lang="en-US" sz="1000" b="0" i="0" u="none" strike="noStrike" kern="1200" cap="none" spc="0" normalizeH="0" baseline="0" noProof="0" dirty="0">
                  <a:ln>
                    <a:noFill/>
                  </a:ln>
                  <a:solidFill>
                    <a:schemeClr val="bg1"/>
                  </a:solidFill>
                  <a:effectLst/>
                  <a:uLnTx/>
                  <a:uFillTx/>
                  <a:latin typeface="Poppins" pitchFamily="2" charset="77"/>
                  <a:cs typeface="Poppins" pitchFamily="2" charset="77"/>
                </a:rPr>
              </a:br>
              <a:r>
                <a:rPr kumimoji="0" lang="en-US" sz="1000" b="0" i="0" u="none" strike="noStrike" kern="1200" cap="none" spc="0" normalizeH="0" baseline="0" noProof="0" dirty="0">
                  <a:ln>
                    <a:noFill/>
                  </a:ln>
                  <a:solidFill>
                    <a:schemeClr val="bg1"/>
                  </a:solidFill>
                  <a:effectLst/>
                  <a:uLnTx/>
                  <a:uFillTx/>
                  <a:latin typeface="Poppins" pitchFamily="2" charset="77"/>
                  <a:cs typeface="Poppins" pitchFamily="2" charset="77"/>
                </a:rPr>
                <a:t>Abs</a:t>
              </a:r>
            </a:p>
          </p:txBody>
        </p:sp>
        <p:sp>
          <p:nvSpPr>
            <p:cNvPr id="40" name="TextBox 39">
              <a:extLst>
                <a:ext uri="{FF2B5EF4-FFF2-40B4-BE49-F238E27FC236}">
                  <a16:creationId xmlns:a16="http://schemas.microsoft.com/office/drawing/2014/main" id="{540EA9C6-38EC-1984-D164-E1BECB5A1B57}"/>
                </a:ext>
              </a:extLst>
            </p:cNvPr>
            <p:cNvSpPr txBox="1"/>
            <p:nvPr/>
          </p:nvSpPr>
          <p:spPr>
            <a:xfrm>
              <a:off x="452536" y="1831080"/>
              <a:ext cx="3578290" cy="3046988"/>
            </a:xfrm>
            <a:prstGeom prst="rect">
              <a:avLst/>
            </a:prstGeom>
            <a:noFill/>
          </p:spPr>
          <p:txBody>
            <a:bodyPr wrap="square" rtlCol="0" anchor="b">
              <a:spAutoFit/>
            </a:bodyPr>
            <a:lstStyle/>
            <a:p>
              <a:pPr marL="0" marR="0" lvl="0" indent="0" algn="l" defTabSz="914400" rtl="0" eaLnBrk="0" fontAlgn="base" latinLnBrk="0" hangingPunct="0">
                <a:lnSpc>
                  <a:spcPct val="100000"/>
                </a:lnSpc>
                <a:spcBef>
                  <a:spcPct val="0"/>
                </a:spcBef>
                <a:spcAft>
                  <a:spcPts val="0"/>
                </a:spcAft>
                <a:buClrTx/>
                <a:buSzTx/>
                <a:buFontTx/>
                <a:buNone/>
                <a:tabLst/>
                <a:defRPr/>
              </a:pPr>
              <a:r>
                <a:rPr kumimoji="0" lang="en-GB" sz="1600" b="1" i="0" u="none" strike="noStrike" kern="1200" cap="none" spc="0" normalizeH="0" baseline="0" noProof="0" dirty="0">
                  <a:ln>
                    <a:noFill/>
                  </a:ln>
                  <a:solidFill>
                    <a:srgbClr val="E1471D"/>
                  </a:solidFill>
                  <a:effectLst/>
                  <a:uLnTx/>
                  <a:uFillTx/>
                  <a:latin typeface="Poppins" pitchFamily="2" charset="77"/>
                  <a:ea typeface="ＭＳ Ｐゴシック" charset="-128"/>
                  <a:cs typeface="Poppins" pitchFamily="2" charset="77"/>
                </a:rPr>
                <a:t>Payload Release in Circulation</a:t>
              </a:r>
            </a:p>
            <a:p>
              <a:pPr marL="0" marR="0" lvl="0" indent="0" algn="l" defTabSz="914400" rtl="0" eaLnBrk="0" fontAlgn="base" latinLnBrk="0" hangingPunct="0">
                <a:lnSpc>
                  <a:spcPct val="100000"/>
                </a:lnSpc>
                <a:spcBef>
                  <a:spcPct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MMAE:</a:t>
              </a:r>
            </a:p>
            <a:p>
              <a:pPr marL="406400" lvl="1" indent="-176213" eaLnBrk="0" fontAlgn="base" hangingPunct="0">
                <a:spcBef>
                  <a:spcPct val="0"/>
                </a:spcBef>
                <a:buFont typeface="Arial" panose="020B0604020202020204" pitchFamily="34" charset="0"/>
                <a:buChar char="•"/>
                <a:defRPr/>
              </a:pP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Anaemia</a:t>
              </a:r>
            </a:p>
            <a:p>
              <a:pPr marL="406400" lvl="1" indent="-176213" eaLnBrk="0" fontAlgn="base" hangingPunct="0">
                <a:spcBef>
                  <a:spcPct val="0"/>
                </a:spcBef>
                <a:buFont typeface="Arial" panose="020B0604020202020204" pitchFamily="34" charset="0"/>
                <a:buChar char="•"/>
                <a:defRPr/>
              </a:pP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Neutropenia</a:t>
              </a:r>
            </a:p>
            <a:p>
              <a:pPr marL="406400" lvl="1" indent="-176213" eaLnBrk="0" fontAlgn="base" hangingPunct="0">
                <a:spcBef>
                  <a:spcPct val="0"/>
                </a:spcBef>
                <a:buFont typeface="Arial" panose="020B0604020202020204" pitchFamily="34" charset="0"/>
                <a:buChar char="•"/>
                <a:defRPr/>
              </a:pP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Peripheral neuropathy</a:t>
              </a:r>
            </a:p>
            <a:p>
              <a:pPr marL="0" marR="0" lvl="0" indent="0" algn="l" defTabSz="914400" rtl="0" eaLnBrk="0" fontAlgn="base" latinLnBrk="0" hangingPunct="0">
                <a:lnSpc>
                  <a:spcPct val="100000"/>
                </a:lnSpc>
                <a:spcBef>
                  <a:spcPct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MMAF, DM4, seco-DUBA: </a:t>
              </a:r>
            </a:p>
            <a:p>
              <a:pPr marL="406400" lvl="1" indent="-176213" eaLnBrk="0" fontAlgn="base" hangingPunct="0">
                <a:spcBef>
                  <a:spcPct val="0"/>
                </a:spcBef>
                <a:buFont typeface="Arial" panose="020B0604020202020204" pitchFamily="34" charset="0"/>
                <a:buChar char="•"/>
                <a:defRPr/>
              </a:pPr>
              <a:r>
                <a:rPr lang="en-GB" sz="1600" dirty="0">
                  <a:solidFill>
                    <a:srgbClr val="000000"/>
                  </a:solidFill>
                  <a:latin typeface="Poppins" pitchFamily="2" charset="77"/>
                  <a:ea typeface="ＭＳ Ｐゴシック" charset="-128"/>
                  <a:cs typeface="Poppins" pitchFamily="2" charset="77"/>
                </a:rPr>
                <a:t>Ocular toxicity</a:t>
              </a:r>
            </a:p>
            <a:p>
              <a:pPr marL="0" marR="0" lvl="0" indent="0" algn="l" defTabSz="914400" rtl="0" eaLnBrk="0" fontAlgn="base" latinLnBrk="0" hangingPunct="0">
                <a:lnSpc>
                  <a:spcPct val="100000"/>
                </a:lnSpc>
                <a:spcBef>
                  <a:spcPct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DM1:</a:t>
              </a:r>
            </a:p>
            <a:p>
              <a:pPr marL="406400" lvl="1" indent="-176213" eaLnBrk="0" fontAlgn="base" hangingPunct="0">
                <a:spcBef>
                  <a:spcPct val="0"/>
                </a:spcBef>
                <a:buFont typeface="Arial" panose="020B0604020202020204" pitchFamily="34" charset="0"/>
                <a:buChar char="•"/>
                <a:defRPr/>
              </a:pPr>
              <a:r>
                <a:rPr lang="en-GB" sz="1600" dirty="0">
                  <a:solidFill>
                    <a:srgbClr val="000000"/>
                  </a:solidFill>
                  <a:latin typeface="Poppins" pitchFamily="2" charset="77"/>
                  <a:ea typeface="ＭＳ Ｐゴシック" charset="-128"/>
                  <a:cs typeface="Poppins" pitchFamily="2" charset="77"/>
                </a:rPr>
                <a:t>Thrombocytopenia (HER2 independent, maybe related to FcyR on megakaryocytes)</a:t>
              </a:r>
            </a:p>
            <a:p>
              <a:pPr marL="406400" lvl="1" indent="-176213" eaLnBrk="0" fontAlgn="base" hangingPunct="0">
                <a:spcBef>
                  <a:spcPct val="0"/>
                </a:spcBef>
                <a:buFont typeface="Arial" panose="020B0604020202020204" pitchFamily="34" charset="0"/>
                <a:buChar char="•"/>
                <a:defRPr/>
              </a:pPr>
              <a:r>
                <a:rPr lang="en-GB" sz="1600" dirty="0">
                  <a:solidFill>
                    <a:srgbClr val="000000"/>
                  </a:solidFill>
                  <a:latin typeface="Poppins" pitchFamily="2" charset="77"/>
                  <a:ea typeface="ＭＳ Ｐゴシック" charset="-128"/>
                  <a:cs typeface="Poppins" pitchFamily="2" charset="77"/>
                </a:rPr>
                <a:t>Liver toxicity </a:t>
              </a:r>
            </a:p>
          </p:txBody>
        </p:sp>
        <p:sp>
          <p:nvSpPr>
            <p:cNvPr id="43" name="TextBox 42">
              <a:extLst>
                <a:ext uri="{FF2B5EF4-FFF2-40B4-BE49-F238E27FC236}">
                  <a16:creationId xmlns:a16="http://schemas.microsoft.com/office/drawing/2014/main" id="{91374F73-860A-D63A-0164-988FA93F20BB}"/>
                </a:ext>
              </a:extLst>
            </p:cNvPr>
            <p:cNvSpPr txBox="1"/>
            <p:nvPr/>
          </p:nvSpPr>
          <p:spPr>
            <a:xfrm>
              <a:off x="4521172" y="1247827"/>
              <a:ext cx="4480197" cy="584775"/>
            </a:xfrm>
            <a:prstGeom prst="rect">
              <a:avLst/>
            </a:prstGeom>
            <a:noFill/>
          </p:spPr>
          <p:txBody>
            <a:bodyPr wrap="square" rtlCol="0" anchor="b">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sz="1600" dirty="0">
                  <a:solidFill>
                    <a:srgbClr val="000000"/>
                  </a:solidFill>
                  <a:latin typeface="Poppins" pitchFamily="2" charset="77"/>
                  <a:ea typeface="ＭＳ Ｐゴシック" charset="-128"/>
                  <a:cs typeface="Poppins" pitchFamily="2" charset="77"/>
                </a:rPr>
                <a:t>e</a:t>
              </a: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g, ILD is more common with</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T-DXd than trastuzumab duocarmazine</a:t>
              </a:r>
            </a:p>
          </p:txBody>
        </p:sp>
        <p:sp>
          <p:nvSpPr>
            <p:cNvPr id="46" name="TextBox 45">
              <a:extLst>
                <a:ext uri="{FF2B5EF4-FFF2-40B4-BE49-F238E27FC236}">
                  <a16:creationId xmlns:a16="http://schemas.microsoft.com/office/drawing/2014/main" id="{34EB5A3F-D689-B914-A5E9-F9C0C72E825D}"/>
                </a:ext>
              </a:extLst>
            </p:cNvPr>
            <p:cNvSpPr txBox="1"/>
            <p:nvPr/>
          </p:nvSpPr>
          <p:spPr>
            <a:xfrm>
              <a:off x="7696426" y="4812558"/>
              <a:ext cx="4349394" cy="1077218"/>
            </a:xfrm>
            <a:prstGeom prst="rect">
              <a:avLst/>
            </a:prstGeom>
            <a:noFill/>
          </p:spPr>
          <p:txBody>
            <a:bodyPr wrap="square" rtlCol="0" anchor="b">
              <a:spAutoFit/>
            </a:bodyPr>
            <a:lstStyle/>
            <a:p>
              <a:pPr marL="174625" lvl="1" indent="-166688" eaLnBrk="0" fontAlgn="base" hangingPunct="0">
                <a:spcBef>
                  <a:spcPct val="0"/>
                </a:spcBef>
                <a:spcAft>
                  <a:spcPct val="0"/>
                </a:spcAft>
                <a:buFont typeface="Arial" panose="020B0604020202020204" pitchFamily="34" charset="0"/>
                <a:buChar char="•"/>
                <a:defRPr/>
              </a:pPr>
              <a:r>
                <a:rPr lang="en-GB" sz="1600" dirty="0">
                  <a:solidFill>
                    <a:srgbClr val="000000"/>
                  </a:solidFill>
                  <a:latin typeface="Poppins" pitchFamily="2" charset="77"/>
                  <a:ea typeface="ＭＳ Ｐゴシック" charset="-128"/>
                  <a:cs typeface="Poppins" pitchFamily="2" charset="77"/>
                </a:rPr>
                <a:t>HER2 pathway blockade leads to impaired cardiomyocyte homeostasis, cardiotoxicity, decreased LVEF</a:t>
              </a:r>
            </a:p>
            <a:p>
              <a:pPr marL="174625" lvl="1" indent="-166688" eaLnBrk="0" fontAlgn="base" hangingPunct="0">
                <a:spcBef>
                  <a:spcPct val="0"/>
                </a:spcBef>
                <a:spcAft>
                  <a:spcPct val="0"/>
                </a:spcAft>
                <a:buFont typeface="Arial" panose="020B0604020202020204" pitchFamily="34" charset="0"/>
                <a:buChar char="•"/>
                <a:defRPr/>
              </a:pPr>
              <a:r>
                <a:rPr lang="en-GB" sz="1600" dirty="0">
                  <a:solidFill>
                    <a:srgbClr val="000000"/>
                  </a:solidFill>
                  <a:latin typeface="Poppins" pitchFamily="2" charset="77"/>
                  <a:ea typeface="ＭＳ Ｐゴシック" charset="-128"/>
                  <a:cs typeface="Poppins" pitchFamily="2" charset="77"/>
                </a:rPr>
                <a:t>Trastuzumab duocarmazine</a:t>
              </a:r>
            </a:p>
          </p:txBody>
        </p:sp>
        <p:sp>
          <p:nvSpPr>
            <p:cNvPr id="48" name="TextBox 47">
              <a:extLst>
                <a:ext uri="{FF2B5EF4-FFF2-40B4-BE49-F238E27FC236}">
                  <a16:creationId xmlns:a16="http://schemas.microsoft.com/office/drawing/2014/main" id="{01E71B66-A4EA-ED14-9C92-F63CAFF0E60A}"/>
                </a:ext>
              </a:extLst>
            </p:cNvPr>
            <p:cNvSpPr txBox="1"/>
            <p:nvPr/>
          </p:nvSpPr>
          <p:spPr>
            <a:xfrm>
              <a:off x="8178828" y="2891715"/>
              <a:ext cx="3223179" cy="830997"/>
            </a:xfrm>
            <a:prstGeom prst="rect">
              <a:avLst/>
            </a:prstGeom>
            <a:noFill/>
          </p:spPr>
          <p:txBody>
            <a:bodyPr wrap="square" rtlCol="0" anchor="b">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IgG1, the most used for ADCs:</a:t>
              </a:r>
            </a:p>
            <a:p>
              <a:pPr marL="406400" marR="0" lvl="1" indent="-176213" eaLnBrk="0" fontAlgn="base" hangingPunct="0">
                <a:lnSpc>
                  <a:spcPct val="100000"/>
                </a:lnSpc>
                <a:spcBef>
                  <a:spcPct val="0"/>
                </a:spcBef>
                <a:spcAft>
                  <a:spcPct val="0"/>
                </a:spcAft>
                <a:buClrTx/>
                <a:buSzTx/>
                <a:buFont typeface="Arial" panose="020B0604020202020204" pitchFamily="34" charset="0"/>
                <a:buChar char="•"/>
                <a:tabLst/>
                <a:defRPr/>
              </a:pPr>
              <a:r>
                <a:rPr lang="en-GB" sz="1600" dirty="0">
                  <a:solidFill>
                    <a:srgbClr val="000000"/>
                  </a:solidFill>
                  <a:latin typeface="Poppins" pitchFamily="2" charset="77"/>
                  <a:ea typeface="ＭＳ Ｐゴシック" charset="-128"/>
                  <a:cs typeface="Poppins" pitchFamily="2" charset="77"/>
                </a:rPr>
                <a:t>↑ Fc</a:t>
              </a:r>
              <a:r>
                <a:rPr lang="el-GR" sz="1600" dirty="0">
                  <a:solidFill>
                    <a:srgbClr val="000000"/>
                  </a:solidFill>
                  <a:ea typeface="ＭＳ Ｐゴシック" charset="-128"/>
                  <a:cs typeface="Poppins" pitchFamily="2" charset="77"/>
                </a:rPr>
                <a:t>γ</a:t>
              </a:r>
              <a:r>
                <a:rPr lang="en-GB" sz="1600" dirty="0">
                  <a:solidFill>
                    <a:srgbClr val="000000"/>
                  </a:solidFill>
                  <a:latin typeface="Poppins" pitchFamily="2" charset="77"/>
                  <a:ea typeface="ＭＳ Ｐゴシック" charset="-128"/>
                  <a:cs typeface="Poppins" pitchFamily="2" charset="77"/>
                </a:rPr>
                <a:t>R avidity</a:t>
              </a:r>
            </a:p>
            <a:p>
              <a:pPr marL="406400" marR="0" lvl="1" indent="-176213" eaLnBrk="0" fontAlgn="base" hangingPunct="0">
                <a:lnSpc>
                  <a:spcPct val="100000"/>
                </a:lnSpc>
                <a:spcBef>
                  <a:spcPct val="0"/>
                </a:spcBef>
                <a:spcAft>
                  <a:spcPct val="0"/>
                </a:spcAft>
                <a:buClrTx/>
                <a:buSzTx/>
                <a:buFont typeface="Arial" panose="020B0604020202020204" pitchFamily="34" charset="0"/>
                <a:buChar char="•"/>
                <a:tabLst/>
                <a:defRPr/>
              </a:pPr>
              <a:r>
                <a:rPr lang="en-GB" sz="1600" dirty="0">
                  <a:solidFill>
                    <a:srgbClr val="000000"/>
                  </a:solidFill>
                  <a:latin typeface="Poppins" pitchFamily="2" charset="77"/>
                  <a:ea typeface="ＭＳ Ｐゴシック" charset="-128"/>
                  <a:cs typeface="Poppins" pitchFamily="2" charset="77"/>
                </a:rPr>
                <a:t>↑ complement fixation</a:t>
              </a:r>
            </a:p>
          </p:txBody>
        </p:sp>
        <p:sp>
          <p:nvSpPr>
            <p:cNvPr id="455" name="Block Arc 454">
              <a:extLst>
                <a:ext uri="{FF2B5EF4-FFF2-40B4-BE49-F238E27FC236}">
                  <a16:creationId xmlns:a16="http://schemas.microsoft.com/office/drawing/2014/main" id="{0A8AB630-DE66-81FA-AB3A-DFD5CDE002E6}"/>
                </a:ext>
              </a:extLst>
            </p:cNvPr>
            <p:cNvSpPr/>
            <p:nvPr/>
          </p:nvSpPr>
          <p:spPr bwMode="auto">
            <a:xfrm>
              <a:off x="4507118" y="2434999"/>
              <a:ext cx="2225423" cy="2225423"/>
            </a:xfrm>
            <a:prstGeom prst="blockArc">
              <a:avLst>
                <a:gd name="adj1" fmla="val 10800000"/>
                <a:gd name="adj2" fmla="val 33097"/>
                <a:gd name="adj3" fmla="val 17421"/>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56" name="Block Arc 455">
              <a:extLst>
                <a:ext uri="{FF2B5EF4-FFF2-40B4-BE49-F238E27FC236}">
                  <a16:creationId xmlns:a16="http://schemas.microsoft.com/office/drawing/2014/main" id="{1AEB32B5-2BE4-D67B-B31A-F8AB83B64A50}"/>
                </a:ext>
              </a:extLst>
            </p:cNvPr>
            <p:cNvSpPr/>
            <p:nvPr/>
          </p:nvSpPr>
          <p:spPr bwMode="auto">
            <a:xfrm>
              <a:off x="4064760" y="2004740"/>
              <a:ext cx="3096458" cy="3096458"/>
            </a:xfrm>
            <a:prstGeom prst="blockArc">
              <a:avLst>
                <a:gd name="adj1" fmla="val 10800000"/>
                <a:gd name="adj2" fmla="val 14224954"/>
                <a:gd name="adj3" fmla="val 13284"/>
              </a:avLst>
            </a:prstGeom>
            <a:solidFill>
              <a:schemeClr val="accent1">
                <a:lumMod val="60000"/>
                <a:lumOff val="4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57" name="Block Arc 456">
              <a:extLst>
                <a:ext uri="{FF2B5EF4-FFF2-40B4-BE49-F238E27FC236}">
                  <a16:creationId xmlns:a16="http://schemas.microsoft.com/office/drawing/2014/main" id="{595D06EB-C506-14B1-36FD-60047DCF5F85}"/>
                </a:ext>
              </a:extLst>
            </p:cNvPr>
            <p:cNvSpPr/>
            <p:nvPr/>
          </p:nvSpPr>
          <p:spPr bwMode="auto">
            <a:xfrm rot="3444311">
              <a:off x="4079878" y="1999481"/>
              <a:ext cx="3096458" cy="3096458"/>
            </a:xfrm>
            <a:prstGeom prst="blockArc">
              <a:avLst>
                <a:gd name="adj1" fmla="val 10800000"/>
                <a:gd name="adj2" fmla="val 14684450"/>
                <a:gd name="adj3" fmla="val 13391"/>
              </a:avLst>
            </a:prstGeom>
            <a:solidFill>
              <a:schemeClr val="accent1">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58" name="Block Arc 457">
              <a:extLst>
                <a:ext uri="{FF2B5EF4-FFF2-40B4-BE49-F238E27FC236}">
                  <a16:creationId xmlns:a16="http://schemas.microsoft.com/office/drawing/2014/main" id="{0300AB93-66DE-4E10-3A8A-1BF1DD8D79B0}"/>
                </a:ext>
              </a:extLst>
            </p:cNvPr>
            <p:cNvSpPr/>
            <p:nvPr/>
          </p:nvSpPr>
          <p:spPr bwMode="auto">
            <a:xfrm rot="7414222">
              <a:off x="4085110" y="2003368"/>
              <a:ext cx="3096458" cy="3096458"/>
            </a:xfrm>
            <a:prstGeom prst="blockArc">
              <a:avLst>
                <a:gd name="adj1" fmla="val 10767709"/>
                <a:gd name="adj2" fmla="val 14198114"/>
                <a:gd name="adj3" fmla="val 13441"/>
              </a:avLst>
            </a:prstGeom>
            <a:solidFill>
              <a:schemeClr val="accent1">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59" name="Block Arc 458">
              <a:extLst>
                <a:ext uri="{FF2B5EF4-FFF2-40B4-BE49-F238E27FC236}">
                  <a16:creationId xmlns:a16="http://schemas.microsoft.com/office/drawing/2014/main" id="{3795E35D-74D6-3DE9-C15A-1130178C9E58}"/>
                </a:ext>
              </a:extLst>
            </p:cNvPr>
            <p:cNvSpPr/>
            <p:nvPr/>
          </p:nvSpPr>
          <p:spPr bwMode="auto">
            <a:xfrm rot="10800000">
              <a:off x="4503477" y="2464552"/>
              <a:ext cx="2225423" cy="2225423"/>
            </a:xfrm>
            <a:prstGeom prst="blockArc">
              <a:avLst>
                <a:gd name="adj1" fmla="val 16206172"/>
                <a:gd name="adj2" fmla="val 21599354"/>
                <a:gd name="adj3" fmla="val 17582"/>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60" name="Block Arc 459">
              <a:extLst>
                <a:ext uri="{FF2B5EF4-FFF2-40B4-BE49-F238E27FC236}">
                  <a16:creationId xmlns:a16="http://schemas.microsoft.com/office/drawing/2014/main" id="{59EFCCC2-0780-C1AC-E287-8F73EE16E33D}"/>
                </a:ext>
              </a:extLst>
            </p:cNvPr>
            <p:cNvSpPr/>
            <p:nvPr/>
          </p:nvSpPr>
          <p:spPr bwMode="auto">
            <a:xfrm rot="5400000">
              <a:off x="4525506" y="2480321"/>
              <a:ext cx="2203394" cy="2203394"/>
            </a:xfrm>
            <a:prstGeom prst="blockArc">
              <a:avLst>
                <a:gd name="adj1" fmla="val 16192588"/>
                <a:gd name="adj2" fmla="val 21558183"/>
                <a:gd name="adj3" fmla="val 17420"/>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61" name="Block Arc 460">
              <a:extLst>
                <a:ext uri="{FF2B5EF4-FFF2-40B4-BE49-F238E27FC236}">
                  <a16:creationId xmlns:a16="http://schemas.microsoft.com/office/drawing/2014/main" id="{C2A7FB4A-710B-B2A8-5B84-12ABB70C2322}"/>
                </a:ext>
              </a:extLst>
            </p:cNvPr>
            <p:cNvSpPr/>
            <p:nvPr/>
          </p:nvSpPr>
          <p:spPr bwMode="auto">
            <a:xfrm rot="10800000">
              <a:off x="4081066" y="2026925"/>
              <a:ext cx="3096458" cy="3096458"/>
            </a:xfrm>
            <a:prstGeom prst="blockArc">
              <a:avLst>
                <a:gd name="adj1" fmla="val 10815873"/>
                <a:gd name="adj2" fmla="val 14050179"/>
                <a:gd name="adj3" fmla="val 13301"/>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62" name="Block Arc 461">
              <a:extLst>
                <a:ext uri="{FF2B5EF4-FFF2-40B4-BE49-F238E27FC236}">
                  <a16:creationId xmlns:a16="http://schemas.microsoft.com/office/drawing/2014/main" id="{BBBBA113-C5A8-5144-748D-E6940C2F5591}"/>
                </a:ext>
              </a:extLst>
            </p:cNvPr>
            <p:cNvSpPr/>
            <p:nvPr/>
          </p:nvSpPr>
          <p:spPr bwMode="auto">
            <a:xfrm rot="14108845">
              <a:off x="4083628" y="2037281"/>
              <a:ext cx="3096458" cy="3096458"/>
            </a:xfrm>
            <a:prstGeom prst="blockArc">
              <a:avLst>
                <a:gd name="adj1" fmla="val 10800000"/>
                <a:gd name="adj2" fmla="val 12875162"/>
                <a:gd name="adj3" fmla="val 13533"/>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63" name="Block Arc 462">
              <a:extLst>
                <a:ext uri="{FF2B5EF4-FFF2-40B4-BE49-F238E27FC236}">
                  <a16:creationId xmlns:a16="http://schemas.microsoft.com/office/drawing/2014/main" id="{86C09673-B024-6BDB-6FD8-0CB5398C345A}"/>
                </a:ext>
              </a:extLst>
            </p:cNvPr>
            <p:cNvSpPr/>
            <p:nvPr/>
          </p:nvSpPr>
          <p:spPr bwMode="auto">
            <a:xfrm rot="16200000">
              <a:off x="4064259" y="2038905"/>
              <a:ext cx="3096458" cy="3096458"/>
            </a:xfrm>
            <a:prstGeom prst="blockArc">
              <a:avLst>
                <a:gd name="adj1" fmla="val 10800000"/>
                <a:gd name="adj2" fmla="val 13137344"/>
                <a:gd name="adj3" fmla="val 13680"/>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64" name="Block Arc 463">
              <a:extLst>
                <a:ext uri="{FF2B5EF4-FFF2-40B4-BE49-F238E27FC236}">
                  <a16:creationId xmlns:a16="http://schemas.microsoft.com/office/drawing/2014/main" id="{5D5A7F2D-AB49-671A-6562-FE53933A7F05}"/>
                </a:ext>
              </a:extLst>
            </p:cNvPr>
            <p:cNvSpPr/>
            <p:nvPr/>
          </p:nvSpPr>
          <p:spPr bwMode="auto">
            <a:xfrm rot="18563177">
              <a:off x="4064965" y="2030116"/>
              <a:ext cx="3096458" cy="3096458"/>
            </a:xfrm>
            <a:prstGeom prst="blockArc">
              <a:avLst>
                <a:gd name="adj1" fmla="val 10831509"/>
                <a:gd name="adj2" fmla="val 13838120"/>
                <a:gd name="adj3" fmla="val 13362"/>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65" name="Block Arc 464">
              <a:extLst>
                <a:ext uri="{FF2B5EF4-FFF2-40B4-BE49-F238E27FC236}">
                  <a16:creationId xmlns:a16="http://schemas.microsoft.com/office/drawing/2014/main" id="{B56C4F6C-533F-CA9D-F76B-630408E1B59D}"/>
                </a:ext>
              </a:extLst>
            </p:cNvPr>
            <p:cNvSpPr/>
            <p:nvPr/>
          </p:nvSpPr>
          <p:spPr bwMode="auto">
            <a:xfrm rot="11493086">
              <a:off x="3728002" y="1659058"/>
              <a:ext cx="3875907" cy="3875907"/>
            </a:xfrm>
            <a:prstGeom prst="blockArc">
              <a:avLst>
                <a:gd name="adj1" fmla="val 11393521"/>
                <a:gd name="adj2" fmla="val 13400150"/>
                <a:gd name="adj3" fmla="val 10291"/>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66" name="Block Arc 465">
              <a:extLst>
                <a:ext uri="{FF2B5EF4-FFF2-40B4-BE49-F238E27FC236}">
                  <a16:creationId xmlns:a16="http://schemas.microsoft.com/office/drawing/2014/main" id="{6D731154-E711-F868-A7C2-3BEF9FCB399A}"/>
                </a:ext>
              </a:extLst>
            </p:cNvPr>
            <p:cNvSpPr/>
            <p:nvPr/>
          </p:nvSpPr>
          <p:spPr bwMode="auto">
            <a:xfrm rot="14133153">
              <a:off x="3614266" y="1573520"/>
              <a:ext cx="3975834" cy="3975834"/>
            </a:xfrm>
            <a:prstGeom prst="blockArc">
              <a:avLst>
                <a:gd name="adj1" fmla="val 12860317"/>
                <a:gd name="adj2" fmla="val 14280719"/>
                <a:gd name="adj3" fmla="val 9620"/>
              </a:avLst>
            </a:prstGeom>
            <a:solidFill>
              <a:schemeClr val="tx1">
                <a:lumMod val="25000"/>
                <a:lumOff val="75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67" name="Block Arc 466">
              <a:extLst>
                <a:ext uri="{FF2B5EF4-FFF2-40B4-BE49-F238E27FC236}">
                  <a16:creationId xmlns:a16="http://schemas.microsoft.com/office/drawing/2014/main" id="{D0A7DBB7-D1E0-7306-AA0D-14E77800A49A}"/>
                </a:ext>
              </a:extLst>
            </p:cNvPr>
            <p:cNvSpPr/>
            <p:nvPr/>
          </p:nvSpPr>
          <p:spPr bwMode="auto">
            <a:xfrm rot="15613203">
              <a:off x="3619131" y="1572776"/>
              <a:ext cx="3975834" cy="3975834"/>
            </a:xfrm>
            <a:prstGeom prst="blockArc">
              <a:avLst>
                <a:gd name="adj1" fmla="val 12860317"/>
                <a:gd name="adj2" fmla="val 13684300"/>
                <a:gd name="adj3" fmla="val 9688"/>
              </a:avLst>
            </a:prstGeom>
            <a:solidFill>
              <a:schemeClr val="bg1">
                <a:lumMod val="5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effectLst/>
                <a:uLnTx/>
                <a:uFillTx/>
                <a:latin typeface="Calibri" panose="020F0502020204030204" pitchFamily="34" charset="0"/>
                <a:ea typeface="+mn-ea"/>
                <a:cs typeface="+mn-cs"/>
              </a:endParaRPr>
            </a:p>
          </p:txBody>
        </p:sp>
        <p:sp>
          <p:nvSpPr>
            <p:cNvPr id="469" name="Block Arc 468">
              <a:extLst>
                <a:ext uri="{FF2B5EF4-FFF2-40B4-BE49-F238E27FC236}">
                  <a16:creationId xmlns:a16="http://schemas.microsoft.com/office/drawing/2014/main" id="{B85BFA74-08D3-840A-47BA-27A37DC60668}"/>
                </a:ext>
              </a:extLst>
            </p:cNvPr>
            <p:cNvSpPr/>
            <p:nvPr/>
          </p:nvSpPr>
          <p:spPr bwMode="auto">
            <a:xfrm rot="7928989">
              <a:off x="3624811" y="1564255"/>
              <a:ext cx="3975834" cy="3975834"/>
            </a:xfrm>
            <a:prstGeom prst="blockArc">
              <a:avLst>
                <a:gd name="adj1" fmla="val 11781872"/>
                <a:gd name="adj2" fmla="val 13684388"/>
                <a:gd name="adj3" fmla="val 9956"/>
              </a:avLst>
            </a:prstGeom>
            <a:solidFill>
              <a:schemeClr val="bg1">
                <a:lumMod val="5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70" name="Block Arc 469">
              <a:extLst>
                <a:ext uri="{FF2B5EF4-FFF2-40B4-BE49-F238E27FC236}">
                  <a16:creationId xmlns:a16="http://schemas.microsoft.com/office/drawing/2014/main" id="{432FA769-2D23-580E-DF0B-4F2C16A5F4F7}"/>
                </a:ext>
              </a:extLst>
            </p:cNvPr>
            <p:cNvSpPr/>
            <p:nvPr/>
          </p:nvSpPr>
          <p:spPr bwMode="auto">
            <a:xfrm rot="10210769">
              <a:off x="3729173" y="1647622"/>
              <a:ext cx="3875907" cy="3875907"/>
            </a:xfrm>
            <a:prstGeom prst="blockArc">
              <a:avLst>
                <a:gd name="adj1" fmla="val 11393521"/>
                <a:gd name="adj2" fmla="val 12642830"/>
                <a:gd name="adj3" fmla="val 10141"/>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1200" cap="none" spc="0" normalizeH="0" baseline="0" noProof="0" dirty="0">
                <a:ln>
                  <a:noFill/>
                </a:ln>
                <a:effectLst/>
                <a:uLnTx/>
                <a:uFillTx/>
                <a:latin typeface="Poppins" pitchFamily="2" charset="77"/>
                <a:cs typeface="Poppins" pitchFamily="2" charset="77"/>
              </a:endParaRPr>
            </a:p>
          </p:txBody>
        </p:sp>
        <p:sp>
          <p:nvSpPr>
            <p:cNvPr id="471" name="TextBox 470">
              <a:extLst>
                <a:ext uri="{FF2B5EF4-FFF2-40B4-BE49-F238E27FC236}">
                  <a16:creationId xmlns:a16="http://schemas.microsoft.com/office/drawing/2014/main" id="{F386D6A9-FB03-616A-98A0-D0A08E83515D}"/>
                </a:ext>
              </a:extLst>
            </p:cNvPr>
            <p:cNvSpPr txBox="1"/>
            <p:nvPr/>
          </p:nvSpPr>
          <p:spPr bwMode="auto">
            <a:xfrm>
              <a:off x="5236146" y="2895101"/>
              <a:ext cx="8066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effectLst/>
                  <a:uLnTx/>
                  <a:uFillTx/>
                  <a:latin typeface="Poppins" pitchFamily="2" charset="77"/>
                  <a:cs typeface="Poppins" pitchFamily="2" charset="77"/>
                </a:rPr>
                <a:t>Toxicity</a:t>
              </a:r>
            </a:p>
          </p:txBody>
        </p:sp>
        <p:sp>
          <p:nvSpPr>
            <p:cNvPr id="472" name="TextBox 471">
              <a:extLst>
                <a:ext uri="{FF2B5EF4-FFF2-40B4-BE49-F238E27FC236}">
                  <a16:creationId xmlns:a16="http://schemas.microsoft.com/office/drawing/2014/main" id="{707D868C-52CB-E173-848D-15E564FBB301}"/>
                </a:ext>
              </a:extLst>
            </p:cNvPr>
            <p:cNvSpPr txBox="1"/>
            <p:nvPr/>
          </p:nvSpPr>
          <p:spPr bwMode="auto">
            <a:xfrm>
              <a:off x="4955634" y="2612374"/>
              <a:ext cx="1342924" cy="763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Up">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effectLst/>
                  <a:uLnTx/>
                  <a:uFillTx/>
                  <a:latin typeface="Poppins" pitchFamily="2" charset="77"/>
                  <a:cs typeface="Poppins" pitchFamily="2" charset="77"/>
                </a:rPr>
                <a:t>Off target – off tumor</a:t>
              </a:r>
            </a:p>
          </p:txBody>
        </p:sp>
        <p:sp>
          <p:nvSpPr>
            <p:cNvPr id="473" name="TextBox 472">
              <a:extLst>
                <a:ext uri="{FF2B5EF4-FFF2-40B4-BE49-F238E27FC236}">
                  <a16:creationId xmlns:a16="http://schemas.microsoft.com/office/drawing/2014/main" id="{53A9D4CE-95B0-6135-59F6-CA3845BF60FA}"/>
                </a:ext>
              </a:extLst>
            </p:cNvPr>
            <p:cNvSpPr txBox="1"/>
            <p:nvPr/>
          </p:nvSpPr>
          <p:spPr bwMode="auto">
            <a:xfrm rot="2715382">
              <a:off x="4539362" y="3746042"/>
              <a:ext cx="1283498" cy="61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t>On target – on tumor</a:t>
              </a:r>
            </a:p>
          </p:txBody>
        </p:sp>
        <p:sp>
          <p:nvSpPr>
            <p:cNvPr id="474" name="TextBox 473">
              <a:extLst>
                <a:ext uri="{FF2B5EF4-FFF2-40B4-BE49-F238E27FC236}">
                  <a16:creationId xmlns:a16="http://schemas.microsoft.com/office/drawing/2014/main" id="{52CF104B-0E35-761D-DEBC-73E0E9BEB6CA}"/>
                </a:ext>
              </a:extLst>
            </p:cNvPr>
            <p:cNvSpPr txBox="1"/>
            <p:nvPr/>
          </p:nvSpPr>
          <p:spPr bwMode="auto">
            <a:xfrm rot="18884085">
              <a:off x="5472367" y="3758172"/>
              <a:ext cx="1286256" cy="515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t>On target – off tumor</a:t>
              </a:r>
            </a:p>
          </p:txBody>
        </p:sp>
        <p:sp>
          <p:nvSpPr>
            <p:cNvPr id="475" name="TextBox 474">
              <a:extLst>
                <a:ext uri="{FF2B5EF4-FFF2-40B4-BE49-F238E27FC236}">
                  <a16:creationId xmlns:a16="http://schemas.microsoft.com/office/drawing/2014/main" id="{C5249A80-3E4D-8A94-1A6E-13496B67DEA4}"/>
                </a:ext>
              </a:extLst>
            </p:cNvPr>
            <p:cNvSpPr txBox="1"/>
            <p:nvPr/>
          </p:nvSpPr>
          <p:spPr bwMode="auto">
            <a:xfrm>
              <a:off x="4948818" y="2191600"/>
              <a:ext cx="1342924" cy="474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Up">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effectLst/>
                  <a:uLnTx/>
                  <a:uFillTx/>
                  <a:latin typeface="Poppins" pitchFamily="2" charset="77"/>
                  <a:cs typeface="Poppins" pitchFamily="2" charset="77"/>
                </a:rPr>
                <a:t>Unknown mechanisms</a:t>
              </a:r>
            </a:p>
          </p:txBody>
        </p:sp>
        <p:sp>
          <p:nvSpPr>
            <p:cNvPr id="476" name="TextBox 475">
              <a:extLst>
                <a:ext uri="{FF2B5EF4-FFF2-40B4-BE49-F238E27FC236}">
                  <a16:creationId xmlns:a16="http://schemas.microsoft.com/office/drawing/2014/main" id="{8C7B61B4-486C-E18F-5B09-771F7FD90ACC}"/>
                </a:ext>
              </a:extLst>
            </p:cNvPr>
            <p:cNvSpPr txBox="1"/>
            <p:nvPr/>
          </p:nvSpPr>
          <p:spPr bwMode="auto">
            <a:xfrm rot="3737246">
              <a:off x="5909307" y="2768553"/>
              <a:ext cx="1342924" cy="579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Up">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effectLst/>
                  <a:uLnTx/>
                  <a:uFillTx/>
                  <a:latin typeface="Poppins" pitchFamily="2" charset="77"/>
                  <a:cs typeface="Poppins" pitchFamily="2" charset="77"/>
                </a:rPr>
                <a:t>Immune-related</a:t>
              </a:r>
            </a:p>
          </p:txBody>
        </p:sp>
        <p:sp>
          <p:nvSpPr>
            <p:cNvPr id="477" name="TextBox 476">
              <a:extLst>
                <a:ext uri="{FF2B5EF4-FFF2-40B4-BE49-F238E27FC236}">
                  <a16:creationId xmlns:a16="http://schemas.microsoft.com/office/drawing/2014/main" id="{95917A32-1564-DC41-C4D7-4F239AD819CD}"/>
                </a:ext>
              </a:extLst>
            </p:cNvPr>
            <p:cNvSpPr txBox="1"/>
            <p:nvPr/>
          </p:nvSpPr>
          <p:spPr bwMode="auto">
            <a:xfrm rot="17826634">
              <a:off x="3956828" y="2794781"/>
              <a:ext cx="1342924" cy="474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Up">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effectLst/>
                  <a:uLnTx/>
                  <a:uFillTx/>
                  <a:latin typeface="Poppins" pitchFamily="2" charset="77"/>
                  <a:cs typeface="Poppins" pitchFamily="2" charset="77"/>
                </a:rPr>
                <a:t>Payload dependent</a:t>
              </a:r>
            </a:p>
          </p:txBody>
        </p:sp>
        <p:sp>
          <p:nvSpPr>
            <p:cNvPr id="480" name="TextBox 479">
              <a:extLst>
                <a:ext uri="{FF2B5EF4-FFF2-40B4-BE49-F238E27FC236}">
                  <a16:creationId xmlns:a16="http://schemas.microsoft.com/office/drawing/2014/main" id="{785EAD7E-9B77-2905-599C-AA9B9CA00F2C}"/>
                </a:ext>
              </a:extLst>
            </p:cNvPr>
            <p:cNvSpPr txBox="1"/>
            <p:nvPr/>
          </p:nvSpPr>
          <p:spPr bwMode="auto">
            <a:xfrm rot="3954928">
              <a:off x="4056491" y="3727485"/>
              <a:ext cx="1283498" cy="52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effectLst/>
                  <a:uLnTx/>
                  <a:uFillTx/>
                  <a:latin typeface="Poppins" pitchFamily="2" charset="77"/>
                  <a:cs typeface="Poppins" pitchFamily="2" charset="77"/>
                </a:rPr>
                <a:t>Payload </a:t>
              </a:r>
              <a:br>
                <a:rPr kumimoji="0" lang="en-US" sz="1100" b="0" i="0" u="none" strike="noStrike" kern="1200" cap="none" spc="0" normalizeH="0" baseline="0" noProof="0" dirty="0">
                  <a:ln>
                    <a:noFill/>
                  </a:ln>
                  <a:effectLst/>
                  <a:uLnTx/>
                  <a:uFillTx/>
                  <a:latin typeface="Poppins" pitchFamily="2" charset="77"/>
                  <a:cs typeface="Poppins" pitchFamily="2" charset="77"/>
                </a:rPr>
              </a:br>
              <a:r>
                <a:rPr kumimoji="0" lang="en-US" sz="1100" b="0" i="0" u="none" strike="noStrike" kern="1200" cap="none" spc="0" normalizeH="0" baseline="0" noProof="0" dirty="0">
                  <a:ln>
                    <a:noFill/>
                  </a:ln>
                  <a:effectLst/>
                  <a:uLnTx/>
                  <a:uFillTx/>
                  <a:latin typeface="Poppins" pitchFamily="2" charset="77"/>
                  <a:cs typeface="Poppins" pitchFamily="2" charset="77"/>
                </a:rPr>
                <a:t>dependent</a:t>
              </a:r>
            </a:p>
          </p:txBody>
        </p:sp>
        <p:sp>
          <p:nvSpPr>
            <p:cNvPr id="481" name="TextBox 480">
              <a:extLst>
                <a:ext uri="{FF2B5EF4-FFF2-40B4-BE49-F238E27FC236}">
                  <a16:creationId xmlns:a16="http://schemas.microsoft.com/office/drawing/2014/main" id="{FA7851FA-041A-DD8D-0EF7-7FC4AF79026B}"/>
                </a:ext>
              </a:extLst>
            </p:cNvPr>
            <p:cNvSpPr txBox="1"/>
            <p:nvPr/>
          </p:nvSpPr>
          <p:spPr bwMode="auto">
            <a:xfrm rot="1185017">
              <a:off x="4665004" y="4269040"/>
              <a:ext cx="1283498" cy="52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t>Payload </a:t>
              </a:r>
              <a:b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br>
              <a: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t>independent</a:t>
              </a:r>
            </a:p>
          </p:txBody>
        </p:sp>
        <p:sp>
          <p:nvSpPr>
            <p:cNvPr id="482" name="TextBox 481">
              <a:extLst>
                <a:ext uri="{FF2B5EF4-FFF2-40B4-BE49-F238E27FC236}">
                  <a16:creationId xmlns:a16="http://schemas.microsoft.com/office/drawing/2014/main" id="{0126FD06-3CF9-D940-7B54-812730E9ADEE}"/>
                </a:ext>
              </a:extLst>
            </p:cNvPr>
            <p:cNvSpPr txBox="1"/>
            <p:nvPr/>
          </p:nvSpPr>
          <p:spPr bwMode="auto">
            <a:xfrm rot="20403064">
              <a:off x="5280112" y="4269228"/>
              <a:ext cx="1283498" cy="52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Poppins" pitchFamily="2" charset="77"/>
                  <a:cs typeface="Poppins" pitchFamily="2" charset="77"/>
                </a:rPr>
                <a:t>Payload </a:t>
              </a:r>
              <a:br>
                <a:rPr kumimoji="0" lang="en-US" sz="1000" b="0" i="0" u="none" strike="noStrike" kern="1200" cap="none" spc="0" normalizeH="0" baseline="0" noProof="0" dirty="0">
                  <a:ln>
                    <a:noFill/>
                  </a:ln>
                  <a:solidFill>
                    <a:schemeClr val="bg1"/>
                  </a:solidFill>
                  <a:effectLst/>
                  <a:uLnTx/>
                  <a:uFillTx/>
                  <a:latin typeface="Poppins" pitchFamily="2" charset="77"/>
                  <a:cs typeface="Poppins" pitchFamily="2" charset="77"/>
                </a:rPr>
              </a:br>
              <a:r>
                <a:rPr kumimoji="0" lang="en-US" sz="1000" b="0" i="0" u="none" strike="noStrike" kern="1200" cap="none" spc="0" normalizeH="0" baseline="0" noProof="0" dirty="0">
                  <a:ln>
                    <a:noFill/>
                  </a:ln>
                  <a:solidFill>
                    <a:schemeClr val="bg1"/>
                  </a:solidFill>
                  <a:effectLst/>
                  <a:uLnTx/>
                  <a:uFillTx/>
                  <a:latin typeface="Poppins" pitchFamily="2" charset="77"/>
                  <a:cs typeface="Poppins" pitchFamily="2" charset="77"/>
                </a:rPr>
                <a:t>dependent</a:t>
              </a:r>
            </a:p>
          </p:txBody>
        </p:sp>
        <p:sp>
          <p:nvSpPr>
            <p:cNvPr id="483" name="TextBox 482">
              <a:extLst>
                <a:ext uri="{FF2B5EF4-FFF2-40B4-BE49-F238E27FC236}">
                  <a16:creationId xmlns:a16="http://schemas.microsoft.com/office/drawing/2014/main" id="{A4BCA612-6331-40E4-58A5-A34D680D9B05}"/>
                </a:ext>
              </a:extLst>
            </p:cNvPr>
            <p:cNvSpPr txBox="1"/>
            <p:nvPr/>
          </p:nvSpPr>
          <p:spPr bwMode="auto">
            <a:xfrm rot="17752490">
              <a:off x="5873547" y="3737023"/>
              <a:ext cx="1283498" cy="52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Poppins" pitchFamily="2" charset="77"/>
                  <a:cs typeface="Poppins" pitchFamily="2" charset="77"/>
                </a:rPr>
                <a:t>Payload </a:t>
              </a:r>
              <a:br>
                <a:rPr kumimoji="0" lang="en-US" sz="1000" b="0" i="0" u="none" strike="noStrike" kern="1200" cap="none" spc="0" normalizeH="0" baseline="0" noProof="0" dirty="0">
                  <a:ln>
                    <a:noFill/>
                  </a:ln>
                  <a:solidFill>
                    <a:schemeClr val="bg1"/>
                  </a:solidFill>
                  <a:effectLst/>
                  <a:uLnTx/>
                  <a:uFillTx/>
                  <a:latin typeface="Poppins" pitchFamily="2" charset="77"/>
                  <a:cs typeface="Poppins" pitchFamily="2" charset="77"/>
                </a:rPr>
              </a:br>
              <a:r>
                <a:rPr kumimoji="0" lang="en-US" sz="1000" b="0" i="0" u="none" strike="noStrike" kern="1200" cap="none" spc="0" normalizeH="0" baseline="0" noProof="0" dirty="0">
                  <a:ln>
                    <a:noFill/>
                  </a:ln>
                  <a:solidFill>
                    <a:schemeClr val="bg1"/>
                  </a:solidFill>
                  <a:effectLst/>
                  <a:uLnTx/>
                  <a:uFillTx/>
                  <a:latin typeface="Poppins" pitchFamily="2" charset="77"/>
                  <a:cs typeface="Poppins" pitchFamily="2" charset="77"/>
                </a:rPr>
                <a:t>independent</a:t>
              </a:r>
            </a:p>
          </p:txBody>
        </p:sp>
        <p:sp>
          <p:nvSpPr>
            <p:cNvPr id="484" name="TextBox 483">
              <a:extLst>
                <a:ext uri="{FF2B5EF4-FFF2-40B4-BE49-F238E27FC236}">
                  <a16:creationId xmlns:a16="http://schemas.microsoft.com/office/drawing/2014/main" id="{88319B7F-4DB8-A388-AFC1-15DD4D34FCB4}"/>
                </a:ext>
              </a:extLst>
            </p:cNvPr>
            <p:cNvSpPr txBox="1"/>
            <p:nvPr/>
          </p:nvSpPr>
          <p:spPr bwMode="auto">
            <a:xfrm rot="643325">
              <a:off x="4645498" y="4730324"/>
              <a:ext cx="1283498" cy="52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effectLst/>
                  <a:uLnTx/>
                  <a:uFillTx/>
                  <a:latin typeface="Poppins" pitchFamily="2" charset="77"/>
                  <a:cs typeface="Poppins" pitchFamily="2" charset="77"/>
                </a:rPr>
                <a:t>Signaling</a:t>
              </a:r>
              <a:br>
                <a:rPr kumimoji="0" lang="en-US" sz="1000" b="0" i="0" u="none" strike="noStrike" kern="1200" cap="none" spc="0" normalizeH="0" baseline="0" noProof="0" dirty="0">
                  <a:ln>
                    <a:noFill/>
                  </a:ln>
                  <a:effectLst/>
                  <a:uLnTx/>
                  <a:uFillTx/>
                  <a:latin typeface="Poppins" pitchFamily="2" charset="77"/>
                  <a:cs typeface="Poppins" pitchFamily="2" charset="77"/>
                </a:rPr>
              </a:br>
              <a:r>
                <a:rPr kumimoji="0" lang="en-US" sz="1000" b="0" i="0" u="none" strike="noStrike" kern="1200" cap="none" spc="0" normalizeH="0" baseline="0" noProof="0" dirty="0">
                  <a:ln>
                    <a:noFill/>
                  </a:ln>
                  <a:effectLst/>
                  <a:uLnTx/>
                  <a:uFillTx/>
                  <a:latin typeface="Poppins" pitchFamily="2" charset="77"/>
                  <a:cs typeface="Poppins" pitchFamily="2" charset="77"/>
                </a:rPr>
                <a:t>inhibition</a:t>
              </a:r>
            </a:p>
          </p:txBody>
        </p:sp>
        <p:sp>
          <p:nvSpPr>
            <p:cNvPr id="485" name="TextBox 484">
              <a:extLst>
                <a:ext uri="{FF2B5EF4-FFF2-40B4-BE49-F238E27FC236}">
                  <a16:creationId xmlns:a16="http://schemas.microsoft.com/office/drawing/2014/main" id="{0CE8CF70-DC64-498B-F0FA-0841DC5FEFEA}"/>
                </a:ext>
              </a:extLst>
            </p:cNvPr>
            <p:cNvSpPr txBox="1"/>
            <p:nvPr/>
          </p:nvSpPr>
          <p:spPr bwMode="auto">
            <a:xfrm rot="1863832">
              <a:off x="4157550" y="4608249"/>
              <a:ext cx="1283498" cy="52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t>Other</a:t>
              </a:r>
            </a:p>
          </p:txBody>
        </p:sp>
        <p:sp>
          <p:nvSpPr>
            <p:cNvPr id="486" name="TextBox 485">
              <a:extLst>
                <a:ext uri="{FF2B5EF4-FFF2-40B4-BE49-F238E27FC236}">
                  <a16:creationId xmlns:a16="http://schemas.microsoft.com/office/drawing/2014/main" id="{A08A057C-BDFF-D016-754E-C0F5ACCB4D9C}"/>
                </a:ext>
              </a:extLst>
            </p:cNvPr>
            <p:cNvSpPr txBox="1"/>
            <p:nvPr/>
          </p:nvSpPr>
          <p:spPr bwMode="auto">
            <a:xfrm rot="16632642">
              <a:off x="6454555" y="3602936"/>
              <a:ext cx="1283498" cy="52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t>Other</a:t>
              </a:r>
            </a:p>
          </p:txBody>
        </p:sp>
        <p:sp>
          <p:nvSpPr>
            <p:cNvPr id="487" name="TextBox 486">
              <a:extLst>
                <a:ext uri="{FF2B5EF4-FFF2-40B4-BE49-F238E27FC236}">
                  <a16:creationId xmlns:a16="http://schemas.microsoft.com/office/drawing/2014/main" id="{E7384EE7-1F3C-81F3-B698-8691CC4EECC0}"/>
                </a:ext>
              </a:extLst>
            </p:cNvPr>
            <p:cNvSpPr txBox="1"/>
            <p:nvPr/>
          </p:nvSpPr>
          <p:spPr bwMode="auto">
            <a:xfrm rot="18391161">
              <a:off x="6117209" y="4193617"/>
              <a:ext cx="1283498" cy="52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Down">
                <a:avLst/>
              </a:prstTxWarp>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t>Signaling</a:t>
              </a:r>
              <a:b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br>
              <a:r>
                <a:rPr kumimoji="0" lang="en-US" sz="1100" b="0" i="0" u="none" strike="noStrike" kern="1200" cap="none" spc="0" normalizeH="0" baseline="0" noProof="0" dirty="0">
                  <a:ln>
                    <a:noFill/>
                  </a:ln>
                  <a:solidFill>
                    <a:schemeClr val="bg1"/>
                  </a:solidFill>
                  <a:effectLst/>
                  <a:uLnTx/>
                  <a:uFillTx/>
                  <a:latin typeface="Poppins" pitchFamily="2" charset="77"/>
                  <a:cs typeface="Poppins" pitchFamily="2" charset="77"/>
                </a:rPr>
                <a:t>inhibition</a:t>
              </a:r>
            </a:p>
          </p:txBody>
        </p:sp>
        <p:sp>
          <p:nvSpPr>
            <p:cNvPr id="489" name="TextBox 488">
              <a:extLst>
                <a:ext uri="{FF2B5EF4-FFF2-40B4-BE49-F238E27FC236}">
                  <a16:creationId xmlns:a16="http://schemas.microsoft.com/office/drawing/2014/main" id="{888F62B3-3EB6-EA72-2415-E9F55F4BF5A5}"/>
                </a:ext>
              </a:extLst>
            </p:cNvPr>
            <p:cNvSpPr txBox="1"/>
            <p:nvPr/>
          </p:nvSpPr>
          <p:spPr>
            <a:xfrm>
              <a:off x="1101012" y="5511225"/>
              <a:ext cx="4039029" cy="584775"/>
            </a:xfrm>
            <a:prstGeom prst="rect">
              <a:avLst/>
            </a:prstGeom>
            <a:noFill/>
          </p:spPr>
          <p:txBody>
            <a:bodyPr wrap="square" rtlCol="0" anchor="b">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Poppins" pitchFamily="2" charset="77"/>
                  <a:ea typeface="ＭＳ Ｐゴシック" charset="-128"/>
                  <a:cs typeface="Poppins" pitchFamily="2" charset="77"/>
                </a:rPr>
                <a:t>HER2 signalling inhibition has an antiproliferative role in cancer cells</a:t>
              </a:r>
            </a:p>
          </p:txBody>
        </p:sp>
        <p:sp>
          <p:nvSpPr>
            <p:cNvPr id="495" name="TextBox 494">
              <a:extLst>
                <a:ext uri="{FF2B5EF4-FFF2-40B4-BE49-F238E27FC236}">
                  <a16:creationId xmlns:a16="http://schemas.microsoft.com/office/drawing/2014/main" id="{E15722BA-CA7A-EF2E-E4DB-84277910648A}"/>
                </a:ext>
              </a:extLst>
            </p:cNvPr>
            <p:cNvSpPr txBox="1"/>
            <p:nvPr/>
          </p:nvSpPr>
          <p:spPr bwMode="auto">
            <a:xfrm rot="4517433">
              <a:off x="6500339" y="2880656"/>
              <a:ext cx="956180" cy="579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prstTxWarp prst="textArchUp">
                <a:avLst/>
              </a:prstTxWarp>
              <a:spAutoFit/>
            </a:bodyPr>
            <a:lstStyle/>
            <a:p>
              <a:pPr lvl="0" algn="ctr">
                <a:spcBef>
                  <a:spcPct val="50000"/>
                </a:spcBef>
                <a:spcAft>
                  <a:spcPct val="0"/>
                </a:spcAft>
                <a:defRPr/>
              </a:pPr>
              <a:r>
                <a:rPr lang="en-US" sz="1000" dirty="0">
                  <a:solidFill>
                    <a:schemeClr val="bg1"/>
                  </a:solidFill>
                  <a:latin typeface="Poppins" pitchFamily="2" charset="77"/>
                  <a:cs typeface="Poppins" pitchFamily="2" charset="77"/>
                </a:rPr>
                <a:t>Hypersensitivity</a:t>
              </a:r>
              <a:br>
                <a:rPr lang="en-US" sz="1000" dirty="0">
                  <a:solidFill>
                    <a:schemeClr val="bg1"/>
                  </a:solidFill>
                  <a:latin typeface="Poppins" pitchFamily="2" charset="77"/>
                  <a:cs typeface="Poppins" pitchFamily="2" charset="77"/>
                </a:rPr>
              </a:br>
              <a:r>
                <a:rPr lang="en-US" sz="1000" dirty="0">
                  <a:solidFill>
                    <a:schemeClr val="bg1"/>
                  </a:solidFill>
                  <a:latin typeface="Poppins" pitchFamily="2" charset="77"/>
                  <a:cs typeface="Poppins" pitchFamily="2" charset="77"/>
                </a:rPr>
                <a:t>reactions</a:t>
              </a:r>
            </a:p>
          </p:txBody>
        </p:sp>
        <p:grpSp>
          <p:nvGrpSpPr>
            <p:cNvPr id="551" name="Group 550">
              <a:extLst>
                <a:ext uri="{FF2B5EF4-FFF2-40B4-BE49-F238E27FC236}">
                  <a16:creationId xmlns:a16="http://schemas.microsoft.com/office/drawing/2014/main" id="{A3C2DC41-F219-ACD3-7404-833D9D761867}"/>
                </a:ext>
              </a:extLst>
            </p:cNvPr>
            <p:cNvGrpSpPr/>
            <p:nvPr/>
          </p:nvGrpSpPr>
          <p:grpSpPr>
            <a:xfrm>
              <a:off x="5176283" y="3160254"/>
              <a:ext cx="901626" cy="963876"/>
              <a:chOff x="7433924" y="-1141157"/>
              <a:chExt cx="3118863" cy="3334197"/>
            </a:xfrm>
          </p:grpSpPr>
          <p:sp>
            <p:nvSpPr>
              <p:cNvPr id="497" name="Rectangle 496">
                <a:extLst>
                  <a:ext uri="{FF2B5EF4-FFF2-40B4-BE49-F238E27FC236}">
                    <a16:creationId xmlns:a16="http://schemas.microsoft.com/office/drawing/2014/main" id="{9FD71BD9-637B-B61B-E184-46EF816D3E32}"/>
                  </a:ext>
                </a:extLst>
              </p:cNvPr>
              <p:cNvSpPr/>
              <p:nvPr/>
            </p:nvSpPr>
            <p:spPr bwMode="auto">
              <a:xfrm>
                <a:off x="9404559" y="1492070"/>
                <a:ext cx="308603" cy="81733"/>
              </a:xfrm>
              <a:prstGeom prst="rect">
                <a:avLst/>
              </a:prstGeom>
              <a:solidFill>
                <a:schemeClr val="accent3"/>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498" name="Rectangle 497">
                <a:extLst>
                  <a:ext uri="{FF2B5EF4-FFF2-40B4-BE49-F238E27FC236}">
                    <a16:creationId xmlns:a16="http://schemas.microsoft.com/office/drawing/2014/main" id="{0CD9ECE6-4967-75A9-11CB-7FEA788746AB}"/>
                  </a:ext>
                </a:extLst>
              </p:cNvPr>
              <p:cNvSpPr/>
              <p:nvPr/>
            </p:nvSpPr>
            <p:spPr bwMode="auto">
              <a:xfrm>
                <a:off x="8193410" y="1480858"/>
                <a:ext cx="313209" cy="81733"/>
              </a:xfrm>
              <a:prstGeom prst="rect">
                <a:avLst/>
              </a:prstGeom>
              <a:solidFill>
                <a:schemeClr val="accent3"/>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499" name="Freeform 73">
                <a:extLst>
                  <a:ext uri="{FF2B5EF4-FFF2-40B4-BE49-F238E27FC236}">
                    <a16:creationId xmlns:a16="http://schemas.microsoft.com/office/drawing/2014/main" id="{83CE08A5-C98C-149F-22D5-B2591E133638}"/>
                  </a:ext>
                </a:extLst>
              </p:cNvPr>
              <p:cNvSpPr/>
              <p:nvPr/>
            </p:nvSpPr>
            <p:spPr bwMode="auto">
              <a:xfrm>
                <a:off x="9635040" y="-633777"/>
                <a:ext cx="917747" cy="1211739"/>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bg1">
                  <a:lumMod val="50000"/>
                </a:schemeClr>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501" name="Freeform 74">
                <a:extLst>
                  <a:ext uri="{FF2B5EF4-FFF2-40B4-BE49-F238E27FC236}">
                    <a16:creationId xmlns:a16="http://schemas.microsoft.com/office/drawing/2014/main" id="{FA01BC11-F9A7-37C5-6BFD-1B25D23D4C7D}"/>
                  </a:ext>
                </a:extLst>
              </p:cNvPr>
              <p:cNvSpPr/>
              <p:nvPr/>
            </p:nvSpPr>
            <p:spPr bwMode="auto">
              <a:xfrm flipV="1">
                <a:off x="7433924" y="-586677"/>
                <a:ext cx="917747" cy="1211739"/>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bg1">
                  <a:lumMod val="50000"/>
                </a:schemeClr>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504" name="Freeform 39">
                <a:extLst>
                  <a:ext uri="{FF2B5EF4-FFF2-40B4-BE49-F238E27FC236}">
                    <a16:creationId xmlns:a16="http://schemas.microsoft.com/office/drawing/2014/main" id="{C5BEE7B2-575D-D6DD-673C-5971210743DF}"/>
                  </a:ext>
                </a:extLst>
              </p:cNvPr>
              <p:cNvSpPr/>
              <p:nvPr/>
            </p:nvSpPr>
            <p:spPr bwMode="auto">
              <a:xfrm>
                <a:off x="9033462" y="-1141157"/>
                <a:ext cx="1319647" cy="3334197"/>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chemeClr val="bg1">
                  <a:lumMod val="50000"/>
                </a:schemeClr>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507" name="Freeform 41">
                <a:extLst>
                  <a:ext uri="{FF2B5EF4-FFF2-40B4-BE49-F238E27FC236}">
                    <a16:creationId xmlns:a16="http://schemas.microsoft.com/office/drawing/2014/main" id="{0757CC54-AB88-99D4-F740-5B5B17D518DE}"/>
                  </a:ext>
                </a:extLst>
              </p:cNvPr>
              <p:cNvSpPr/>
              <p:nvPr/>
            </p:nvSpPr>
            <p:spPr bwMode="auto">
              <a:xfrm flipH="1">
                <a:off x="7571560" y="-1141157"/>
                <a:ext cx="1312259" cy="3334197"/>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chemeClr val="bg1">
                  <a:lumMod val="50000"/>
                </a:schemeClr>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cxnSp>
            <p:nvCxnSpPr>
              <p:cNvPr id="536" name="Straight Connector 535">
                <a:extLst>
                  <a:ext uri="{FF2B5EF4-FFF2-40B4-BE49-F238E27FC236}">
                    <a16:creationId xmlns:a16="http://schemas.microsoft.com/office/drawing/2014/main" id="{64D94D3C-505B-342D-AF90-D28116AB9423}"/>
                  </a:ext>
                </a:extLst>
              </p:cNvPr>
              <p:cNvCxnSpPr/>
              <p:nvPr/>
            </p:nvCxnSpPr>
            <p:spPr bwMode="auto">
              <a:xfrm flipV="1">
                <a:off x="8530259" y="391333"/>
                <a:ext cx="310695" cy="29052"/>
              </a:xfrm>
              <a:prstGeom prst="line">
                <a:avLst/>
              </a:prstGeom>
              <a:noFill/>
              <a:ln w="12700" cap="flat" cmpd="sng" algn="ctr">
                <a:solidFill>
                  <a:schemeClr val="bg2"/>
                </a:solidFill>
                <a:prstDash val="solid"/>
                <a:round/>
                <a:headEnd type="none" w="med" len="med"/>
                <a:tailEnd type="none" w="med" len="med"/>
              </a:ln>
              <a:effectLst/>
            </p:spPr>
          </p:cxnSp>
          <p:cxnSp>
            <p:nvCxnSpPr>
              <p:cNvPr id="537" name="Straight Connector 536">
                <a:extLst>
                  <a:ext uri="{FF2B5EF4-FFF2-40B4-BE49-F238E27FC236}">
                    <a16:creationId xmlns:a16="http://schemas.microsoft.com/office/drawing/2014/main" id="{AD57B008-4FDF-04BB-50F3-6150CFD7B94B}"/>
                  </a:ext>
                </a:extLst>
              </p:cNvPr>
              <p:cNvCxnSpPr>
                <a:cxnSpLocks/>
              </p:cNvCxnSpPr>
              <p:nvPr/>
            </p:nvCxnSpPr>
            <p:spPr bwMode="auto">
              <a:xfrm>
                <a:off x="9065646" y="379016"/>
                <a:ext cx="334757" cy="47364"/>
              </a:xfrm>
              <a:prstGeom prst="line">
                <a:avLst/>
              </a:prstGeom>
              <a:noFill/>
              <a:ln w="12700" cap="flat" cmpd="sng" algn="ctr">
                <a:solidFill>
                  <a:schemeClr val="bg2"/>
                </a:solidFill>
                <a:prstDash val="solid"/>
                <a:round/>
                <a:headEnd type="none" w="med" len="med"/>
                <a:tailEnd type="none" w="med" len="med"/>
              </a:ln>
              <a:effectLst/>
            </p:spPr>
          </p:cxnSp>
          <p:cxnSp>
            <p:nvCxnSpPr>
              <p:cNvPr id="538" name="Straight Connector 537">
                <a:extLst>
                  <a:ext uri="{FF2B5EF4-FFF2-40B4-BE49-F238E27FC236}">
                    <a16:creationId xmlns:a16="http://schemas.microsoft.com/office/drawing/2014/main" id="{2D344E34-A317-B668-3EA6-0A84A7AEE328}"/>
                  </a:ext>
                </a:extLst>
              </p:cNvPr>
              <p:cNvCxnSpPr/>
              <p:nvPr/>
            </p:nvCxnSpPr>
            <p:spPr bwMode="auto">
              <a:xfrm>
                <a:off x="8530259" y="1251583"/>
                <a:ext cx="332875" cy="0"/>
              </a:xfrm>
              <a:prstGeom prst="line">
                <a:avLst/>
              </a:prstGeom>
              <a:noFill/>
              <a:ln w="12700" cap="flat" cmpd="sng" algn="ctr">
                <a:solidFill>
                  <a:schemeClr val="bg2"/>
                </a:solidFill>
                <a:prstDash val="solid"/>
                <a:round/>
                <a:headEnd type="none" w="med" len="med"/>
                <a:tailEnd type="none" w="med" len="med"/>
              </a:ln>
              <a:effectLst/>
            </p:spPr>
          </p:cxnSp>
          <p:cxnSp>
            <p:nvCxnSpPr>
              <p:cNvPr id="539" name="Straight Connector 538">
                <a:extLst>
                  <a:ext uri="{FF2B5EF4-FFF2-40B4-BE49-F238E27FC236}">
                    <a16:creationId xmlns:a16="http://schemas.microsoft.com/office/drawing/2014/main" id="{AEE391D5-F49F-F655-C6C0-9297C59BF4B5}"/>
                  </a:ext>
                </a:extLst>
              </p:cNvPr>
              <p:cNvCxnSpPr>
                <a:cxnSpLocks/>
              </p:cNvCxnSpPr>
              <p:nvPr/>
            </p:nvCxnSpPr>
            <p:spPr bwMode="auto">
              <a:xfrm>
                <a:off x="9047821" y="1251583"/>
                <a:ext cx="351692" cy="0"/>
              </a:xfrm>
              <a:prstGeom prst="line">
                <a:avLst/>
              </a:prstGeom>
              <a:noFill/>
              <a:ln w="12700" cap="flat" cmpd="sng" algn="ctr">
                <a:solidFill>
                  <a:schemeClr val="bg2"/>
                </a:solidFill>
                <a:prstDash val="solid"/>
                <a:round/>
                <a:headEnd type="none" w="med" len="med"/>
                <a:tailEnd type="none" w="med" len="med"/>
              </a:ln>
              <a:effectLst/>
            </p:spPr>
          </p:cxnSp>
          <p:cxnSp>
            <p:nvCxnSpPr>
              <p:cNvPr id="540" name="Straight Connector 539">
                <a:extLst>
                  <a:ext uri="{FF2B5EF4-FFF2-40B4-BE49-F238E27FC236}">
                    <a16:creationId xmlns:a16="http://schemas.microsoft.com/office/drawing/2014/main" id="{CFA4075E-9AC3-AE8D-6FB7-776C938E9C31}"/>
                  </a:ext>
                </a:extLst>
              </p:cNvPr>
              <p:cNvCxnSpPr/>
              <p:nvPr/>
            </p:nvCxnSpPr>
            <p:spPr bwMode="auto">
              <a:xfrm>
                <a:off x="9498680" y="-299839"/>
                <a:ext cx="652036" cy="465091"/>
              </a:xfrm>
              <a:prstGeom prst="line">
                <a:avLst/>
              </a:prstGeom>
              <a:noFill/>
              <a:ln w="12700" cap="flat" cmpd="sng" algn="ctr">
                <a:solidFill>
                  <a:schemeClr val="bg2"/>
                </a:solidFill>
                <a:prstDash val="solid"/>
                <a:round/>
                <a:headEnd type="none" w="med" len="med"/>
                <a:tailEnd type="none" w="med" len="med"/>
              </a:ln>
              <a:effectLst/>
            </p:spPr>
          </p:cxnSp>
          <p:cxnSp>
            <p:nvCxnSpPr>
              <p:cNvPr id="541" name="Straight Connector 540">
                <a:extLst>
                  <a:ext uri="{FF2B5EF4-FFF2-40B4-BE49-F238E27FC236}">
                    <a16:creationId xmlns:a16="http://schemas.microsoft.com/office/drawing/2014/main" id="{632628B0-2749-AAE5-B2B5-C692444A2CE7}"/>
                  </a:ext>
                </a:extLst>
              </p:cNvPr>
              <p:cNvCxnSpPr/>
              <p:nvPr/>
            </p:nvCxnSpPr>
            <p:spPr bwMode="auto">
              <a:xfrm flipV="1">
                <a:off x="7754079" y="-315881"/>
                <a:ext cx="645079" cy="481132"/>
              </a:xfrm>
              <a:prstGeom prst="line">
                <a:avLst/>
              </a:prstGeom>
              <a:noFill/>
              <a:ln w="12700" cap="flat" cmpd="sng" algn="ctr">
                <a:solidFill>
                  <a:schemeClr val="bg2"/>
                </a:solidFill>
                <a:prstDash val="solid"/>
                <a:round/>
                <a:headEnd type="none" w="med" len="med"/>
                <a:tailEnd type="none" w="med" len="med"/>
              </a:ln>
              <a:effectLst/>
            </p:spPr>
          </p:cxnSp>
          <p:sp>
            <p:nvSpPr>
              <p:cNvPr id="542" name="Rectangle 541">
                <a:extLst>
                  <a:ext uri="{FF2B5EF4-FFF2-40B4-BE49-F238E27FC236}">
                    <a16:creationId xmlns:a16="http://schemas.microsoft.com/office/drawing/2014/main" id="{856BAE3F-9DA5-7CF1-2AF5-BCCE8722C069}"/>
                  </a:ext>
                </a:extLst>
              </p:cNvPr>
              <p:cNvSpPr/>
              <p:nvPr/>
            </p:nvSpPr>
            <p:spPr bwMode="auto">
              <a:xfrm rot="19486446">
                <a:off x="8021664" y="-148595"/>
                <a:ext cx="106997" cy="150731"/>
              </a:xfrm>
              <a:prstGeom prst="rect">
                <a:avLst/>
              </a:prstGeom>
              <a:solidFill>
                <a:schemeClr val="accent1"/>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543" name="Rectangle 542">
                <a:extLst>
                  <a:ext uri="{FF2B5EF4-FFF2-40B4-BE49-F238E27FC236}">
                    <a16:creationId xmlns:a16="http://schemas.microsoft.com/office/drawing/2014/main" id="{ACC6B4BD-F26B-D31C-33F1-4A5AAC20B12A}"/>
                  </a:ext>
                </a:extLst>
              </p:cNvPr>
              <p:cNvSpPr/>
              <p:nvPr/>
            </p:nvSpPr>
            <p:spPr bwMode="auto">
              <a:xfrm rot="2113554" flipV="1">
                <a:off x="9785964" y="-138400"/>
                <a:ext cx="106997" cy="150731"/>
              </a:xfrm>
              <a:prstGeom prst="rect">
                <a:avLst/>
              </a:prstGeom>
              <a:solidFill>
                <a:schemeClr val="accent1"/>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544" name="Rectangle 543">
                <a:extLst>
                  <a:ext uri="{FF2B5EF4-FFF2-40B4-BE49-F238E27FC236}">
                    <a16:creationId xmlns:a16="http://schemas.microsoft.com/office/drawing/2014/main" id="{0D7B718E-F116-1171-58B1-7FAF3D937933}"/>
                  </a:ext>
                </a:extLst>
              </p:cNvPr>
              <p:cNvSpPr/>
              <p:nvPr/>
            </p:nvSpPr>
            <p:spPr bwMode="auto">
              <a:xfrm rot="5400000" flipV="1">
                <a:off x="8911559" y="630725"/>
                <a:ext cx="106997" cy="150731"/>
              </a:xfrm>
              <a:prstGeom prst="rect">
                <a:avLst/>
              </a:prstGeom>
              <a:solidFill>
                <a:schemeClr val="accent1"/>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545" name="7-Point Star 14">
                <a:extLst>
                  <a:ext uri="{FF2B5EF4-FFF2-40B4-BE49-F238E27FC236}">
                    <a16:creationId xmlns:a16="http://schemas.microsoft.com/office/drawing/2014/main" id="{7454D979-D133-6B97-CAA2-DA9017C164C4}"/>
                  </a:ext>
                </a:extLst>
              </p:cNvPr>
              <p:cNvSpPr/>
              <p:nvPr/>
            </p:nvSpPr>
            <p:spPr bwMode="auto">
              <a:xfrm rot="20253103">
                <a:off x="7921274" y="1352522"/>
                <a:ext cx="296779" cy="296779"/>
              </a:xfrm>
              <a:prstGeom prst="star7">
                <a:avLst/>
              </a:prstGeom>
              <a:solidFill>
                <a:schemeClr val="accent4"/>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sp>
            <p:nvSpPr>
              <p:cNvPr id="546" name="7-Point Star 2">
                <a:extLst>
                  <a:ext uri="{FF2B5EF4-FFF2-40B4-BE49-F238E27FC236}">
                    <a16:creationId xmlns:a16="http://schemas.microsoft.com/office/drawing/2014/main" id="{1888210A-C73F-CCAA-7D3D-06A8077F5497}"/>
                  </a:ext>
                </a:extLst>
              </p:cNvPr>
              <p:cNvSpPr/>
              <p:nvPr/>
            </p:nvSpPr>
            <p:spPr bwMode="auto">
              <a:xfrm>
                <a:off x="9681079" y="1372304"/>
                <a:ext cx="296779" cy="296779"/>
              </a:xfrm>
              <a:prstGeom prst="star7">
                <a:avLst/>
              </a:prstGeom>
              <a:solidFill>
                <a:schemeClr val="accent4"/>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endParaRPr kumimoji="0" lang="en-US" sz="1600"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grpSp>
      </p:grpSp>
    </p:spTree>
    <p:extLst>
      <p:ext uri="{BB962C8B-B14F-4D97-AF65-F5344CB8AC3E}">
        <p14:creationId xmlns:p14="http://schemas.microsoft.com/office/powerpoint/2010/main" val="11834506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179782"/>
            <a:ext cx="11740260" cy="2154436"/>
          </a:xfrm>
        </p:spPr>
        <p:txBody>
          <a:bodyPr/>
          <a:lstStyle/>
          <a:p>
            <a:r>
              <a:rPr lang="en-US" sz="2000" dirty="0">
                <a:solidFill>
                  <a:schemeClr val="accent1"/>
                </a:solidFill>
              </a:rPr>
              <a:t>Downloadable slides </a:t>
            </a:r>
            <a:r>
              <a:rPr lang="en-US" sz="2000" dirty="0"/>
              <a:t>of all the key data</a:t>
            </a:r>
          </a:p>
          <a:p>
            <a:r>
              <a:rPr lang="en-US" sz="2000" dirty="0">
                <a:solidFill>
                  <a:schemeClr val="accent1"/>
                </a:solidFill>
              </a:rPr>
              <a:t>Certified text module </a:t>
            </a:r>
            <a:r>
              <a:rPr lang="en-US" sz="2000" dirty="0"/>
              <a:t>with evidence-based, expert-led educational content</a:t>
            </a:r>
          </a:p>
          <a:p>
            <a:r>
              <a:rPr lang="en-US" sz="2000" dirty="0">
                <a:solidFill>
                  <a:schemeClr val="accent1"/>
                </a:solidFill>
              </a:rPr>
              <a:t>Certified video modules </a:t>
            </a:r>
            <a:r>
              <a:rPr lang="en-US" sz="2000" dirty="0"/>
              <a:t>to expand your expertise in NSCLC management</a:t>
            </a:r>
          </a:p>
          <a:p>
            <a:r>
              <a:rPr lang="en-US" sz="2000" dirty="0">
                <a:solidFill>
                  <a:schemeClr val="accent1"/>
                </a:solidFill>
              </a:rPr>
              <a:t>ClinicalThought commentaries </a:t>
            </a:r>
            <a:r>
              <a:rPr lang="en-US" sz="2000" dirty="0"/>
              <a:t>addressing key challenges to optimizing HER2-directed </a:t>
            </a:r>
            <a:br>
              <a:rPr lang="en-US" sz="2000" dirty="0"/>
            </a:br>
            <a:r>
              <a:rPr lang="en-US" sz="2000" dirty="0"/>
              <a:t>ADCs in NSCLC </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p:txBody>
          <a:bodyPr/>
          <a:lstStyle/>
          <a:p>
            <a:r>
              <a:rPr lang="en-US" altLang="en-US" dirty="0"/>
              <a:t>Go Online for More Coverage of Lung Cancer!</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6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7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6.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7.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8.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9.xml><?xml version="1.0" encoding="utf-8"?>
<a:theme xmlns:a="http://schemas.openxmlformats.org/drawingml/2006/main" name="8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10.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F38D5E27A3D8147AABB9BA235632468" ma:contentTypeVersion="9" ma:contentTypeDescription="Create a new document." ma:contentTypeScope="" ma:versionID="f0ec54b1aa8b1fd823714f08f1f48505">
  <xsd:schema xmlns:xsd="http://www.w3.org/2001/XMLSchema" xmlns:xs="http://www.w3.org/2001/XMLSchema" xmlns:p="http://schemas.microsoft.com/office/2006/metadata/properties" xmlns:ns2="cfd6ed7c-523a-44b8-b3c1-94d4be9d9455" xmlns:ns3="22fd6914-46d4-4c7e-bbad-46e82841b69d" targetNamespace="http://schemas.microsoft.com/office/2006/metadata/properties" ma:root="true" ma:fieldsID="2dce6a68eccd6c80f302b4ba7161882c" ns2:_="" ns3:_="">
    <xsd:import namespace="cfd6ed7c-523a-44b8-b3c1-94d4be9d9455"/>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d6ed7c-523a-44b8-b3c1-94d4be9d94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cfd6ed7c-523a-44b8-b3c1-94d4be9d945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979A0D9-7E01-4B81-BE06-DF63CEF21B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d6ed7c-523a-44b8-b3c1-94d4be9d9455"/>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2407CAD-4856-43A7-AA75-98A56DF7B033}">
  <ds:schemaRefs>
    <ds:schemaRef ds:uri="http://schemas.microsoft.com/sharepoint/v3/contenttype/forms"/>
  </ds:schemaRefs>
</ds:datastoreItem>
</file>

<file path=customXml/itemProps3.xml><?xml version="1.0" encoding="utf-8"?>
<ds:datastoreItem xmlns:ds="http://schemas.openxmlformats.org/officeDocument/2006/customXml" ds:itemID="{D7A678F3-FC4D-4481-97E3-E0182233AC44}">
  <ds:schemaRefs>
    <ds:schemaRef ds:uri="http://purl.org/dc/dcmitype/"/>
    <ds:schemaRef ds:uri="cfd6ed7c-523a-44b8-b3c1-94d4be9d9455"/>
    <ds:schemaRef ds:uri="22fd6914-46d4-4c7e-bbad-46e82841b69d"/>
    <ds:schemaRef ds:uri="http://www.w3.org/XML/1998/namespace"/>
    <ds:schemaRef ds:uri="http://schemas.microsoft.com/office/2006/documentManagement/types"/>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2530</TotalTime>
  <Words>3107</Words>
  <Application>Microsoft Office PowerPoint</Application>
  <PresentationFormat>Widescreen</PresentationFormat>
  <Paragraphs>716</Paragraphs>
  <Slides>26</Slides>
  <Notes>26</Notes>
  <HiddenSlides>0</HiddenSlides>
  <MMClips>0</MMClips>
  <ScaleCrop>false</ScaleCrop>
  <HeadingPairs>
    <vt:vector size="6" baseType="variant">
      <vt:variant>
        <vt:lpstr>Fonts Used</vt:lpstr>
      </vt:variant>
      <vt:variant>
        <vt:i4>11</vt:i4>
      </vt:variant>
      <vt:variant>
        <vt:lpstr>Theme</vt:lpstr>
      </vt:variant>
      <vt:variant>
        <vt:i4>10</vt:i4>
      </vt:variant>
      <vt:variant>
        <vt:lpstr>Slide Titles</vt:lpstr>
      </vt:variant>
      <vt:variant>
        <vt:i4>26</vt:i4>
      </vt:variant>
    </vt:vector>
  </HeadingPairs>
  <TitlesOfParts>
    <vt:vector size="47" baseType="lpstr">
      <vt:lpstr>ＭＳ Ｐゴシック</vt:lpstr>
      <vt:lpstr>Aptos</vt:lpstr>
      <vt:lpstr>Arial</vt:lpstr>
      <vt:lpstr>Calibri</vt:lpstr>
      <vt:lpstr>Newsreader ExtraBold</vt:lpstr>
      <vt:lpstr>Newsreader SemiBold</vt:lpstr>
      <vt:lpstr>Poppins</vt:lpstr>
      <vt:lpstr>Poppins Light</vt:lpstr>
      <vt:lpstr>Poppins Medium</vt:lpstr>
      <vt:lpstr>Times</vt:lpstr>
      <vt:lpstr>Wingdings</vt:lpstr>
      <vt:lpstr>2022_CCO_Template</vt:lpstr>
      <vt:lpstr>Office</vt:lpstr>
      <vt:lpstr>6_Office</vt:lpstr>
      <vt:lpstr>7_Office</vt:lpstr>
      <vt:lpstr>3_Office</vt:lpstr>
      <vt:lpstr>1_Office</vt:lpstr>
      <vt:lpstr>4_Office</vt:lpstr>
      <vt:lpstr>5_Office</vt:lpstr>
      <vt:lpstr>8_Office</vt:lpstr>
      <vt:lpstr>2_Office</vt:lpstr>
      <vt:lpstr>HER2 in Context in NSCLC, Testing Strategies and Advances in Methodologies, and a Brief Review of ADCs in NSCLC</vt:lpstr>
      <vt:lpstr>About These Slides</vt:lpstr>
      <vt:lpstr>Faculty</vt:lpstr>
      <vt:lpstr>Learning Objectives</vt:lpstr>
      <vt:lpstr>HER2 in Context</vt:lpstr>
      <vt:lpstr>ErbB Family of Receptor Tyrosine Kinases</vt:lpstr>
      <vt:lpstr>HER2 Expression Across Solid Tumor Types</vt:lpstr>
      <vt:lpstr>Rationale for Targeting HER2 in NSCLC</vt:lpstr>
      <vt:lpstr>What Is HER2-Positive NSCLC? </vt:lpstr>
      <vt:lpstr>Clinicopathologic Features of HER2 Mutations in NSCLC</vt:lpstr>
      <vt:lpstr>Mechanisms for Targeting HER2 in Cancer</vt:lpstr>
      <vt:lpstr>Past Efforts to Target HER2-Altered NSCLC </vt:lpstr>
      <vt:lpstr>HER2 Testing in NSCLC</vt:lpstr>
      <vt:lpstr>Reexamine the Absence of Driver Mutations:  ESMO/NCCN Guidelines Evolve </vt:lpstr>
      <vt:lpstr>Reexamine the Absence of Driver Mutations:  ESMO/NCCN Guidelines Evolve </vt:lpstr>
      <vt:lpstr>HER2 Testing Guidelines for Lung Cancer</vt:lpstr>
      <vt:lpstr>Distribution of HER2 Mutations</vt:lpstr>
      <vt:lpstr>Guidance for HER2/ERBB2 Testing in Advanced NSCLC</vt:lpstr>
      <vt:lpstr>NSCLC Treatment Guideline Recommendations</vt:lpstr>
      <vt:lpstr>NSCLC Treatment Guideline Recommendations</vt:lpstr>
      <vt:lpstr>Brief Review of ADCs:  Exploration of ADC Structure and Mechanism of Action </vt:lpstr>
      <vt:lpstr>ADCs: Key Principles</vt:lpstr>
      <vt:lpstr>ADC Mechanism of Action</vt:lpstr>
      <vt:lpstr>3 Drug-Related Components and Patient-Related Variables Relevant to ADCs</vt:lpstr>
      <vt:lpstr>Adverse Effects of ADCs: A Conceptual Framework</vt:lpstr>
      <vt:lpstr>Go Online for More Coverage of Lung Cancer!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HER2 in Context in NSCLC, Testing Strategies and Advances in Methodologies, and a Brief Review of ADCs in NSCLC</dc:title>
  <dc:creator>Shara Pantry</dc:creator>
  <cp:lastModifiedBy>Valerie Wenzel</cp:lastModifiedBy>
  <cp:revision>125</cp:revision>
  <dcterms:created xsi:type="dcterms:W3CDTF">2024-07-26T19:12:58Z</dcterms:created>
  <dcterms:modified xsi:type="dcterms:W3CDTF">2026-03-17T13:13:24Z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0x0101009F38D5E27A3D8147AABB9BA235632468</vt:lpwstr>
  </property>
  <property fmtid="{D5CDD505-2E9C-101B-9397-08002B2CF9AE}" pid="3" name="MediaServiceImageTags">
    <vt:lpwstr/>
  </property>
</Properties>
</file>