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563" r:id="rId5"/>
    <p:sldId id="558" r:id="rId6"/>
    <p:sldId id="532" r:id="rId7"/>
    <p:sldId id="555" r:id="rId8"/>
    <p:sldId id="553" r:id="rId9"/>
    <p:sldId id="570" r:id="rId10"/>
    <p:sldId id="569" r:id="rId11"/>
    <p:sldId id="566" r:id="rId12"/>
    <p:sldId id="572" r:id="rId13"/>
    <p:sldId id="571" r:id="rId14"/>
    <p:sldId id="573" r:id="rId15"/>
    <p:sldId id="568" r:id="rId16"/>
    <p:sldId id="5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Gordon Kelley" initials="GK" lastIdx="5" clrIdx="7">
    <p:extLst>
      <p:ext uri="{19B8F6BF-5375-455C-9EA6-DF929625EA0E}">
        <p15:presenceInfo xmlns:p15="http://schemas.microsoft.com/office/powerpoint/2012/main" userId="S::gkelley@clinicaloptions.com::7e3d11cf-7436-4611-80d7-51121a63678e" providerId="AD"/>
      </p:ext>
    </p:extLst>
  </p:cmAuthor>
  <p:cmAuthor id="2" name="Megan Capel" initials="MC" lastIdx="6" clrIdx="1"/>
  <p:cmAuthor id="9" name="Hillary Tunggal" initials="HT" lastIdx="11" clrIdx="8">
    <p:extLst>
      <p:ext uri="{19B8F6BF-5375-455C-9EA6-DF929625EA0E}">
        <p15:presenceInfo xmlns:p15="http://schemas.microsoft.com/office/powerpoint/2012/main" userId="S::htunggal@cealliance.com::ad64bda3-5530-4833-84b4-5d3ed1bf5c1c"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Christy Seals" initials="CS" lastIdx="1" clrIdx="9">
    <p:extLst>
      <p:ext uri="{19B8F6BF-5375-455C-9EA6-DF929625EA0E}">
        <p15:presenceInfo xmlns:p15="http://schemas.microsoft.com/office/powerpoint/2012/main" userId="S::cseals@clinicaloptions.com::0852e532-1f9e-4bbf-9b56-be19a9543a31" providerId="AD"/>
      </p:ext>
    </p:extLst>
  </p:cmAuthor>
  <p:cmAuthor id="4" name="Timothy Quill" initials="TQ" lastIdx="6"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B170E8-21D5-47F7-AAA4-EDA271E2434C}" v="7" dt="2024-06-06T17:09:58.747"/>
    <p1510:client id="{971ABDA5-F26B-4325-82B4-D279DEBA15E5}" v="183" dt="2024-06-06T14:08:12.129"/>
    <p1510:client id="{F2D10D69-F5CC-4A4A-A6DB-47BB2B6C622A}" v="45" dt="2024-06-06T17:24:00.4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5472" autoAdjust="0"/>
  </p:normalViewPr>
  <p:slideViewPr>
    <p:cSldViewPr snapToGrid="0">
      <p:cViewPr>
        <p:scale>
          <a:sx n="400" d="100"/>
          <a:sy n="400" d="100"/>
        </p:scale>
        <p:origin x="-10596" y="-653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a Pantry" userId="S::spantry@clinicaloptions.com::b31b0cc1-a6e1-4e53-95b1-b758f73efb3c" providerId="AD" clId="Web-{4BE46F6B-919D-9578-C640-D4118FFDE3B4}"/>
    <pc:docChg chg="modSld">
      <pc:chgData name="Shara Pantry" userId="S::spantry@clinicaloptions.com::b31b0cc1-a6e1-4e53-95b1-b758f73efb3c" providerId="AD" clId="Web-{4BE46F6B-919D-9578-C640-D4118FFDE3B4}" dt="2024-06-05T16:09:11.749" v="35"/>
      <pc:docMkLst>
        <pc:docMk/>
      </pc:docMkLst>
      <pc:sldChg chg="modSp">
        <pc:chgData name="Shara Pantry" userId="S::spantry@clinicaloptions.com::b31b0cc1-a6e1-4e53-95b1-b758f73efb3c" providerId="AD" clId="Web-{4BE46F6B-919D-9578-C640-D4118FFDE3B4}" dt="2024-06-05T16:06:57.121" v="11"/>
        <pc:sldMkLst>
          <pc:docMk/>
          <pc:sldMk cId="730465672" sldId="553"/>
        </pc:sldMkLst>
        <pc:graphicFrameChg chg="mod modGraphic">
          <ac:chgData name="Shara Pantry" userId="S::spantry@clinicaloptions.com::b31b0cc1-a6e1-4e53-95b1-b758f73efb3c" providerId="AD" clId="Web-{4BE46F6B-919D-9578-C640-D4118FFDE3B4}" dt="2024-06-05T16:06:46.730" v="7"/>
          <ac:graphicFrameMkLst>
            <pc:docMk/>
            <pc:sldMk cId="730465672" sldId="553"/>
            <ac:graphicFrameMk id="2" creationId="{6E5C0026-5B48-A691-B047-1E9F152F02B5}"/>
          </ac:graphicFrameMkLst>
        </pc:graphicFrameChg>
        <pc:graphicFrameChg chg="mod modGraphic">
          <ac:chgData name="Shara Pantry" userId="S::spantry@clinicaloptions.com::b31b0cc1-a6e1-4e53-95b1-b758f73efb3c" providerId="AD" clId="Web-{4BE46F6B-919D-9578-C640-D4118FFDE3B4}" dt="2024-06-05T16:06:57.121" v="11"/>
          <ac:graphicFrameMkLst>
            <pc:docMk/>
            <pc:sldMk cId="730465672" sldId="553"/>
            <ac:graphicFrameMk id="4" creationId="{06432FE9-F26F-CB0C-9C5D-058A58FA2F2D}"/>
          </ac:graphicFrameMkLst>
        </pc:graphicFrameChg>
      </pc:sldChg>
      <pc:sldChg chg="modSp">
        <pc:chgData name="Shara Pantry" userId="S::spantry@clinicaloptions.com::b31b0cc1-a6e1-4e53-95b1-b758f73efb3c" providerId="AD" clId="Web-{4BE46F6B-919D-9578-C640-D4118FFDE3B4}" dt="2024-06-05T16:09:11.749" v="35"/>
        <pc:sldMkLst>
          <pc:docMk/>
          <pc:sldMk cId="3079169378" sldId="567"/>
        </pc:sldMkLst>
        <pc:graphicFrameChg chg="mod modGraphic">
          <ac:chgData name="Shara Pantry" userId="S::spantry@clinicaloptions.com::b31b0cc1-a6e1-4e53-95b1-b758f73efb3c" providerId="AD" clId="Web-{4BE46F6B-919D-9578-C640-D4118FFDE3B4}" dt="2024-06-05T16:09:11.749" v="35"/>
          <ac:graphicFrameMkLst>
            <pc:docMk/>
            <pc:sldMk cId="3079169378" sldId="567"/>
            <ac:graphicFrameMk id="4" creationId="{6144EFDD-96D8-A189-6D8A-D3A04FDE739C}"/>
          </ac:graphicFrameMkLst>
        </pc:graphicFrameChg>
        <pc:graphicFrameChg chg="mod modGraphic">
          <ac:chgData name="Shara Pantry" userId="S::spantry@clinicaloptions.com::b31b0cc1-a6e1-4e53-95b1-b758f73efb3c" providerId="AD" clId="Web-{4BE46F6B-919D-9578-C640-D4118FFDE3B4}" dt="2024-06-05T16:08:49.608" v="27"/>
          <ac:graphicFrameMkLst>
            <pc:docMk/>
            <pc:sldMk cId="3079169378" sldId="567"/>
            <ac:graphicFrameMk id="5" creationId="{091EF2F4-46D3-6828-4B59-EA55B6365A2D}"/>
          </ac:graphicFrameMkLst>
        </pc:graphicFrameChg>
      </pc:sldChg>
      <pc:sldChg chg="modSp">
        <pc:chgData name="Shara Pantry" userId="S::spantry@clinicaloptions.com::b31b0cc1-a6e1-4e53-95b1-b758f73efb3c" providerId="AD" clId="Web-{4BE46F6B-919D-9578-C640-D4118FFDE3B4}" dt="2024-06-05T16:07:45.669" v="23"/>
        <pc:sldMkLst>
          <pc:docMk/>
          <pc:sldMk cId="3514269615" sldId="569"/>
        </pc:sldMkLst>
        <pc:graphicFrameChg chg="mod modGraphic">
          <ac:chgData name="Shara Pantry" userId="S::spantry@clinicaloptions.com::b31b0cc1-a6e1-4e53-95b1-b758f73efb3c" providerId="AD" clId="Web-{4BE46F6B-919D-9578-C640-D4118FFDE3B4}" dt="2024-06-05T16:07:45.669" v="23"/>
          <ac:graphicFrameMkLst>
            <pc:docMk/>
            <pc:sldMk cId="3514269615" sldId="569"/>
            <ac:graphicFrameMk id="5" creationId="{091EF2F4-46D3-6828-4B59-EA55B6365A2D}"/>
          </ac:graphicFrameMkLst>
        </pc:graphicFrameChg>
      </pc:sldChg>
      <pc:sldChg chg="modSp">
        <pc:chgData name="Shara Pantry" userId="S::spantry@clinicaloptions.com::b31b0cc1-a6e1-4e53-95b1-b758f73efb3c" providerId="AD" clId="Web-{4BE46F6B-919D-9578-C640-D4118FFDE3B4}" dt="2024-06-05T16:07:30.168" v="17"/>
        <pc:sldMkLst>
          <pc:docMk/>
          <pc:sldMk cId="4004599846" sldId="570"/>
        </pc:sldMkLst>
        <pc:graphicFrameChg chg="mod modGraphic">
          <ac:chgData name="Shara Pantry" userId="S::spantry@clinicaloptions.com::b31b0cc1-a6e1-4e53-95b1-b758f73efb3c" providerId="AD" clId="Web-{4BE46F6B-919D-9578-C640-D4118FFDE3B4}" dt="2024-06-05T16:07:30.168" v="17"/>
          <ac:graphicFrameMkLst>
            <pc:docMk/>
            <pc:sldMk cId="4004599846" sldId="570"/>
            <ac:graphicFrameMk id="2" creationId="{6E5C0026-5B48-A691-B047-1E9F152F02B5}"/>
          </ac:graphicFrameMkLst>
        </pc:graphicFrameChg>
      </pc:sldChg>
    </pc:docChg>
  </pc:docChgLst>
  <pc:docChgLst>
    <pc:chgData name="Timothy Quill" userId="b1dc6efb-2995-45e7-a306-57a2c67aa886" providerId="ADAL" clId="{904CF779-FAE0-4331-A773-5AF2BC565351}"/>
    <pc:docChg chg="custSel addSld modSld">
      <pc:chgData name="Timothy Quill" userId="b1dc6efb-2995-45e7-a306-57a2c67aa886" providerId="ADAL" clId="{904CF779-FAE0-4331-A773-5AF2BC565351}" dt="2024-06-05T22:45:01.464" v="49" actId="1589"/>
      <pc:docMkLst>
        <pc:docMk/>
      </pc:docMkLst>
      <pc:sldChg chg="modSp mod">
        <pc:chgData name="Timothy Quill" userId="b1dc6efb-2995-45e7-a306-57a2c67aa886" providerId="ADAL" clId="{904CF779-FAE0-4331-A773-5AF2BC565351}" dt="2024-06-05T20:37:15.813" v="17" actId="20577"/>
        <pc:sldMkLst>
          <pc:docMk/>
          <pc:sldMk cId="0" sldId="532"/>
        </pc:sldMkLst>
        <pc:spChg chg="mod">
          <ac:chgData name="Timothy Quill" userId="b1dc6efb-2995-45e7-a306-57a2c67aa886" providerId="ADAL" clId="{904CF779-FAE0-4331-A773-5AF2BC565351}" dt="2024-06-05T20:37:15.813" v="17" actId="20577"/>
          <ac:spMkLst>
            <pc:docMk/>
            <pc:sldMk cId="0" sldId="532"/>
            <ac:spMk id="9218" creationId="{8546831A-73CD-4F8E-9FF8-D931364866CE}"/>
          </ac:spMkLst>
        </pc:spChg>
      </pc:sldChg>
      <pc:sldChg chg="modSp mod">
        <pc:chgData name="Timothy Quill" userId="b1dc6efb-2995-45e7-a306-57a2c67aa886" providerId="ADAL" clId="{904CF779-FAE0-4331-A773-5AF2BC565351}" dt="2024-06-05T20:37:37.156" v="19" actId="20577"/>
        <pc:sldMkLst>
          <pc:docMk/>
          <pc:sldMk cId="730465672" sldId="553"/>
        </pc:sldMkLst>
        <pc:spChg chg="mod">
          <ac:chgData name="Timothy Quill" userId="b1dc6efb-2995-45e7-a306-57a2c67aa886" providerId="ADAL" clId="{904CF779-FAE0-4331-A773-5AF2BC565351}" dt="2024-06-05T20:37:37.156" v="19" actId="20577"/>
          <ac:spMkLst>
            <pc:docMk/>
            <pc:sldMk cId="730465672" sldId="553"/>
            <ac:spMk id="9218" creationId="{8546831A-73CD-4F8E-9FF8-D931364866CE}"/>
          </ac:spMkLst>
        </pc:spChg>
      </pc:sldChg>
      <pc:sldChg chg="modSp mod">
        <pc:chgData name="Timothy Quill" userId="b1dc6efb-2995-45e7-a306-57a2c67aa886" providerId="ADAL" clId="{904CF779-FAE0-4331-A773-5AF2BC565351}" dt="2024-06-05T20:36:40.797" v="2" actId="20577"/>
        <pc:sldMkLst>
          <pc:docMk/>
          <pc:sldMk cId="3914735070" sldId="563"/>
        </pc:sldMkLst>
        <pc:spChg chg="mod">
          <ac:chgData name="Timothy Quill" userId="b1dc6efb-2995-45e7-a306-57a2c67aa886" providerId="ADAL" clId="{904CF779-FAE0-4331-A773-5AF2BC565351}" dt="2024-06-05T20:36:40.797" v="2" actId="20577"/>
          <ac:spMkLst>
            <pc:docMk/>
            <pc:sldMk cId="3914735070" sldId="563"/>
            <ac:spMk id="7171" creationId="{4D67E167-2F37-481F-AB26-A6E236679EF3}"/>
          </ac:spMkLst>
        </pc:spChg>
      </pc:sldChg>
      <pc:sldChg chg="modSp mod">
        <pc:chgData name="Timothy Quill" userId="b1dc6efb-2995-45e7-a306-57a2c67aa886" providerId="ADAL" clId="{904CF779-FAE0-4331-A773-5AF2BC565351}" dt="2024-06-05T20:37:56.883" v="25" actId="20577"/>
        <pc:sldMkLst>
          <pc:docMk/>
          <pc:sldMk cId="2703018124" sldId="566"/>
        </pc:sldMkLst>
        <pc:spChg chg="mod">
          <ac:chgData name="Timothy Quill" userId="b1dc6efb-2995-45e7-a306-57a2c67aa886" providerId="ADAL" clId="{904CF779-FAE0-4331-A773-5AF2BC565351}" dt="2024-06-05T20:37:56.883" v="25" actId="20577"/>
          <ac:spMkLst>
            <pc:docMk/>
            <pc:sldMk cId="2703018124" sldId="566"/>
            <ac:spMk id="9218" creationId="{8546831A-73CD-4F8E-9FF8-D931364866CE}"/>
          </ac:spMkLst>
        </pc:spChg>
      </pc:sldChg>
      <pc:sldChg chg="modSp mod">
        <pc:chgData name="Timothy Quill" userId="b1dc6efb-2995-45e7-a306-57a2c67aa886" providerId="ADAL" clId="{904CF779-FAE0-4331-A773-5AF2BC565351}" dt="2024-06-05T20:38:15.161" v="31" actId="20577"/>
        <pc:sldMkLst>
          <pc:docMk/>
          <pc:sldMk cId="1616468576" sldId="568"/>
        </pc:sldMkLst>
        <pc:spChg chg="mod">
          <ac:chgData name="Timothy Quill" userId="b1dc6efb-2995-45e7-a306-57a2c67aa886" providerId="ADAL" clId="{904CF779-FAE0-4331-A773-5AF2BC565351}" dt="2024-06-05T20:38:15.161" v="31" actId="20577"/>
          <ac:spMkLst>
            <pc:docMk/>
            <pc:sldMk cId="1616468576" sldId="568"/>
            <ac:spMk id="9218" creationId="{8546831A-73CD-4F8E-9FF8-D931364866CE}"/>
          </ac:spMkLst>
        </pc:spChg>
      </pc:sldChg>
      <pc:sldChg chg="modSp mod addCm modCm">
        <pc:chgData name="Timothy Quill" userId="b1dc6efb-2995-45e7-a306-57a2c67aa886" providerId="ADAL" clId="{904CF779-FAE0-4331-A773-5AF2BC565351}" dt="2024-06-05T22:41:58.560" v="48" actId="20577"/>
        <pc:sldMkLst>
          <pc:docMk/>
          <pc:sldMk cId="3514269615" sldId="569"/>
        </pc:sldMkLst>
        <pc:spChg chg="mod">
          <ac:chgData name="Timothy Quill" userId="b1dc6efb-2995-45e7-a306-57a2c67aa886" providerId="ADAL" clId="{904CF779-FAE0-4331-A773-5AF2BC565351}" dt="2024-06-05T20:37:50.396" v="23" actId="20577"/>
          <ac:spMkLst>
            <pc:docMk/>
            <pc:sldMk cId="3514269615" sldId="569"/>
            <ac:spMk id="9218" creationId="{8546831A-73CD-4F8E-9FF8-D931364866CE}"/>
          </ac:spMkLst>
        </pc:spChg>
        <pc:graphicFrameChg chg="modGraphic">
          <ac:chgData name="Timothy Quill" userId="b1dc6efb-2995-45e7-a306-57a2c67aa886" providerId="ADAL" clId="{904CF779-FAE0-4331-A773-5AF2BC565351}" dt="2024-06-05T22:41:58.560" v="48" actId="20577"/>
          <ac:graphicFrameMkLst>
            <pc:docMk/>
            <pc:sldMk cId="3514269615" sldId="569"/>
            <ac:graphicFrameMk id="5" creationId="{091EF2F4-46D3-6828-4B59-EA55B6365A2D}"/>
          </ac:graphicFrameMkLst>
        </pc:graphicFrameChg>
      </pc:sldChg>
      <pc:sldChg chg="modSp mod">
        <pc:chgData name="Timothy Quill" userId="b1dc6efb-2995-45e7-a306-57a2c67aa886" providerId="ADAL" clId="{904CF779-FAE0-4331-A773-5AF2BC565351}" dt="2024-06-05T20:51:34.521" v="32" actId="20577"/>
        <pc:sldMkLst>
          <pc:docMk/>
          <pc:sldMk cId="4004599846" sldId="570"/>
        </pc:sldMkLst>
        <pc:spChg chg="mod">
          <ac:chgData name="Timothy Quill" userId="b1dc6efb-2995-45e7-a306-57a2c67aa886" providerId="ADAL" clId="{904CF779-FAE0-4331-A773-5AF2BC565351}" dt="2024-06-05T20:37:43.294" v="21" actId="20577"/>
          <ac:spMkLst>
            <pc:docMk/>
            <pc:sldMk cId="4004599846" sldId="570"/>
            <ac:spMk id="9218" creationId="{8546831A-73CD-4F8E-9FF8-D931364866CE}"/>
          </ac:spMkLst>
        </pc:spChg>
        <pc:graphicFrameChg chg="modGraphic">
          <ac:chgData name="Timothy Quill" userId="b1dc6efb-2995-45e7-a306-57a2c67aa886" providerId="ADAL" clId="{904CF779-FAE0-4331-A773-5AF2BC565351}" dt="2024-06-05T20:51:34.521" v="32" actId="20577"/>
          <ac:graphicFrameMkLst>
            <pc:docMk/>
            <pc:sldMk cId="4004599846" sldId="570"/>
            <ac:graphicFrameMk id="2" creationId="{6E5C0026-5B48-A691-B047-1E9F152F02B5}"/>
          </ac:graphicFrameMkLst>
        </pc:graphicFrameChg>
      </pc:sldChg>
      <pc:sldChg chg="modSp mod">
        <pc:chgData name="Timothy Quill" userId="b1dc6efb-2995-45e7-a306-57a2c67aa886" providerId="ADAL" clId="{904CF779-FAE0-4331-A773-5AF2BC565351}" dt="2024-06-05T21:08:26.558" v="41"/>
        <pc:sldMkLst>
          <pc:docMk/>
          <pc:sldMk cId="3838491870" sldId="571"/>
        </pc:sldMkLst>
        <pc:spChg chg="mod">
          <ac:chgData name="Timothy Quill" userId="b1dc6efb-2995-45e7-a306-57a2c67aa886" providerId="ADAL" clId="{904CF779-FAE0-4331-A773-5AF2BC565351}" dt="2024-06-05T20:38:09.033" v="29" actId="20577"/>
          <ac:spMkLst>
            <pc:docMk/>
            <pc:sldMk cId="3838491870" sldId="571"/>
            <ac:spMk id="2" creationId="{7905F8A5-83B5-72F9-7236-EA712598B6E6}"/>
          </ac:spMkLst>
        </pc:spChg>
        <pc:graphicFrameChg chg="mod modGraphic">
          <ac:chgData name="Timothy Quill" userId="b1dc6efb-2995-45e7-a306-57a2c67aa886" providerId="ADAL" clId="{904CF779-FAE0-4331-A773-5AF2BC565351}" dt="2024-06-05T21:08:26.558" v="41"/>
          <ac:graphicFrameMkLst>
            <pc:docMk/>
            <pc:sldMk cId="3838491870" sldId="571"/>
            <ac:graphicFrameMk id="4" creationId="{F9483744-DCA3-55EA-A943-4936DDFB8B72}"/>
          </ac:graphicFrameMkLst>
        </pc:graphicFrameChg>
      </pc:sldChg>
      <pc:sldChg chg="modSp mod">
        <pc:chgData name="Timothy Quill" userId="b1dc6efb-2995-45e7-a306-57a2c67aa886" providerId="ADAL" clId="{904CF779-FAE0-4331-A773-5AF2BC565351}" dt="2024-06-05T20:38:03.444" v="27" actId="20577"/>
        <pc:sldMkLst>
          <pc:docMk/>
          <pc:sldMk cId="3220405111" sldId="572"/>
        </pc:sldMkLst>
        <pc:spChg chg="mod">
          <ac:chgData name="Timothy Quill" userId="b1dc6efb-2995-45e7-a306-57a2c67aa886" providerId="ADAL" clId="{904CF779-FAE0-4331-A773-5AF2BC565351}" dt="2024-06-05T20:38:03.444" v="27" actId="20577"/>
          <ac:spMkLst>
            <pc:docMk/>
            <pc:sldMk cId="3220405111" sldId="572"/>
            <ac:spMk id="9218" creationId="{8546831A-73CD-4F8E-9FF8-D931364866CE}"/>
          </ac:spMkLst>
        </pc:spChg>
      </pc:sldChg>
      <pc:sldChg chg="new addCm modCm">
        <pc:chgData name="Timothy Quill" userId="b1dc6efb-2995-45e7-a306-57a2c67aa886" providerId="ADAL" clId="{904CF779-FAE0-4331-A773-5AF2BC565351}" dt="2024-06-05T22:45:01.464" v="49" actId="1589"/>
        <pc:sldMkLst>
          <pc:docMk/>
          <pc:sldMk cId="197517418" sldId="573"/>
        </pc:sldMkLst>
      </pc:sldChg>
    </pc:docChg>
  </pc:docChgLst>
  <pc:docChgLst>
    <pc:chgData name="Gordon Kelley" userId="7e3d11cf-7436-4611-80d7-51121a63678e" providerId="ADAL" clId="{15126A44-3069-4BA2-AAD6-0DB37E2416CD}"/>
    <pc:docChg chg="undo custSel addSld delSld modSld">
      <pc:chgData name="Gordon Kelley" userId="7e3d11cf-7436-4611-80d7-51121a63678e" providerId="ADAL" clId="{15126A44-3069-4BA2-AAD6-0DB37E2416CD}" dt="2024-06-04T20:44:05.810" v="5414" actId="1036"/>
      <pc:docMkLst>
        <pc:docMk/>
      </pc:docMkLst>
      <pc:sldChg chg="modSp add mod addCm modCm">
        <pc:chgData name="Gordon Kelley" userId="7e3d11cf-7436-4611-80d7-51121a63678e" providerId="ADAL" clId="{15126A44-3069-4BA2-AAD6-0DB37E2416CD}" dt="2024-06-04T16:54:05.400" v="375" actId="20577"/>
        <pc:sldMkLst>
          <pc:docMk/>
          <pc:sldMk cId="0" sldId="532"/>
        </pc:sldMkLst>
        <pc:spChg chg="mod">
          <ac:chgData name="Gordon Kelley" userId="7e3d11cf-7436-4611-80d7-51121a63678e" providerId="ADAL" clId="{15126A44-3069-4BA2-AAD6-0DB37E2416CD}" dt="2024-06-04T16:50:40.307" v="351" actId="20577"/>
          <ac:spMkLst>
            <pc:docMk/>
            <pc:sldMk cId="0" sldId="532"/>
            <ac:spMk id="9219" creationId="{D25C30B9-DB9B-4F0D-825F-3ADFC7E0F72C}"/>
          </ac:spMkLst>
        </pc:spChg>
        <pc:spChg chg="mod">
          <ac:chgData name="Gordon Kelley" userId="7e3d11cf-7436-4611-80d7-51121a63678e" providerId="ADAL" clId="{15126A44-3069-4BA2-AAD6-0DB37E2416CD}" dt="2024-06-04T16:54:05.400" v="375" actId="20577"/>
          <ac:spMkLst>
            <pc:docMk/>
            <pc:sldMk cId="0" sldId="532"/>
            <ac:spMk id="9221" creationId="{0B865CED-4EF9-403A-B72A-0302F40DC9B0}"/>
          </ac:spMkLst>
        </pc:spChg>
      </pc:sldChg>
      <pc:sldChg chg="del">
        <pc:chgData name="Gordon Kelley" userId="7e3d11cf-7436-4611-80d7-51121a63678e" providerId="ADAL" clId="{15126A44-3069-4BA2-AAD6-0DB37E2416CD}" dt="2024-06-04T16:40:19.456" v="8" actId="47"/>
        <pc:sldMkLst>
          <pc:docMk/>
          <pc:sldMk cId="3717249414" sldId="548"/>
        </pc:sldMkLst>
      </pc:sldChg>
      <pc:sldChg chg="del">
        <pc:chgData name="Gordon Kelley" userId="7e3d11cf-7436-4611-80d7-51121a63678e" providerId="ADAL" clId="{15126A44-3069-4BA2-AAD6-0DB37E2416CD}" dt="2024-06-04T20:25:49.178" v="5314" actId="47"/>
        <pc:sldMkLst>
          <pc:docMk/>
          <pc:sldMk cId="1066298992" sldId="549"/>
        </pc:sldMkLst>
      </pc:sldChg>
      <pc:sldChg chg="del">
        <pc:chgData name="Gordon Kelley" userId="7e3d11cf-7436-4611-80d7-51121a63678e" providerId="ADAL" clId="{15126A44-3069-4BA2-AAD6-0DB37E2416CD}" dt="2024-06-04T20:25:49.178" v="5314" actId="47"/>
        <pc:sldMkLst>
          <pc:docMk/>
          <pc:sldMk cId="1224297716" sldId="550"/>
        </pc:sldMkLst>
      </pc:sldChg>
      <pc:sldChg chg="del">
        <pc:chgData name="Gordon Kelley" userId="7e3d11cf-7436-4611-80d7-51121a63678e" providerId="ADAL" clId="{15126A44-3069-4BA2-AAD6-0DB37E2416CD}" dt="2024-06-04T20:25:49.178" v="5314" actId="47"/>
        <pc:sldMkLst>
          <pc:docMk/>
          <pc:sldMk cId="4244026920" sldId="551"/>
        </pc:sldMkLst>
      </pc:sldChg>
      <pc:sldChg chg="modSp del mod">
        <pc:chgData name="Gordon Kelley" userId="7e3d11cf-7436-4611-80d7-51121a63678e" providerId="ADAL" clId="{15126A44-3069-4BA2-AAD6-0DB37E2416CD}" dt="2024-06-04T20:26:42.854" v="5331" actId="47"/>
        <pc:sldMkLst>
          <pc:docMk/>
          <pc:sldMk cId="2627868447" sldId="552"/>
        </pc:sldMkLst>
        <pc:spChg chg="mod">
          <ac:chgData name="Gordon Kelley" userId="7e3d11cf-7436-4611-80d7-51121a63678e" providerId="ADAL" clId="{15126A44-3069-4BA2-AAD6-0DB37E2416CD}" dt="2024-06-04T20:26:08.737" v="5329" actId="20577"/>
          <ac:spMkLst>
            <pc:docMk/>
            <pc:sldMk cId="2627868447" sldId="552"/>
            <ac:spMk id="9218" creationId="{8546831A-73CD-4F8E-9FF8-D931364866CE}"/>
          </ac:spMkLst>
        </pc:spChg>
        <pc:spChg chg="mod">
          <ac:chgData name="Gordon Kelley" userId="7e3d11cf-7436-4611-80d7-51121a63678e" providerId="ADAL" clId="{15126A44-3069-4BA2-AAD6-0DB37E2416CD}" dt="2024-06-04T20:26:00.944" v="5315"/>
          <ac:spMkLst>
            <pc:docMk/>
            <pc:sldMk cId="2627868447" sldId="552"/>
            <ac:spMk id="9221" creationId="{0B865CED-4EF9-403A-B72A-0302F40DC9B0}"/>
          </ac:spMkLst>
        </pc:spChg>
      </pc:sldChg>
      <pc:sldChg chg="addSp delSp modSp add mod modNotesTx">
        <pc:chgData name="Gordon Kelley" userId="7e3d11cf-7436-4611-80d7-51121a63678e" providerId="ADAL" clId="{15126A44-3069-4BA2-AAD6-0DB37E2416CD}" dt="2024-06-04T18:21:34.980" v="1326" actId="20577"/>
        <pc:sldMkLst>
          <pc:docMk/>
          <pc:sldMk cId="730465672" sldId="553"/>
        </pc:sldMkLst>
        <pc:spChg chg="del">
          <ac:chgData name="Gordon Kelley" userId="7e3d11cf-7436-4611-80d7-51121a63678e" providerId="ADAL" clId="{15126A44-3069-4BA2-AAD6-0DB37E2416CD}" dt="2024-06-04T17:05:40.718" v="426" actId="478"/>
          <ac:spMkLst>
            <pc:docMk/>
            <pc:sldMk cId="730465672" sldId="553"/>
            <ac:spMk id="3" creationId="{856AC493-7119-2D67-6C63-AC11C0E0FEEE}"/>
          </ac:spMkLst>
        </pc:spChg>
        <pc:spChg chg="mod">
          <ac:chgData name="Gordon Kelley" userId="7e3d11cf-7436-4611-80d7-51121a63678e" providerId="ADAL" clId="{15126A44-3069-4BA2-AAD6-0DB37E2416CD}" dt="2024-06-04T18:20:40.373" v="1186" actId="6549"/>
          <ac:spMkLst>
            <pc:docMk/>
            <pc:sldMk cId="730465672" sldId="553"/>
            <ac:spMk id="9221" creationId="{0B865CED-4EF9-403A-B72A-0302F40DC9B0}"/>
          </ac:spMkLst>
        </pc:spChg>
        <pc:graphicFrameChg chg="mod modGraphic">
          <ac:chgData name="Gordon Kelley" userId="7e3d11cf-7436-4611-80d7-51121a63678e" providerId="ADAL" clId="{15126A44-3069-4BA2-AAD6-0DB37E2416CD}" dt="2024-06-04T18:19:57.818" v="1185" actId="1076"/>
          <ac:graphicFrameMkLst>
            <pc:docMk/>
            <pc:sldMk cId="730465672" sldId="553"/>
            <ac:graphicFrameMk id="2" creationId="{6E5C0026-5B48-A691-B047-1E9F152F02B5}"/>
          </ac:graphicFrameMkLst>
        </pc:graphicFrameChg>
        <pc:graphicFrameChg chg="add mod modGraphic">
          <ac:chgData name="Gordon Kelley" userId="7e3d11cf-7436-4611-80d7-51121a63678e" providerId="ADAL" clId="{15126A44-3069-4BA2-AAD6-0DB37E2416CD}" dt="2024-06-04T18:19:47.914" v="1183" actId="14100"/>
          <ac:graphicFrameMkLst>
            <pc:docMk/>
            <pc:sldMk cId="730465672" sldId="553"/>
            <ac:graphicFrameMk id="4" creationId="{06432FE9-F26F-CB0C-9C5D-058A58FA2F2D}"/>
          </ac:graphicFrameMkLst>
        </pc:graphicFrameChg>
      </pc:sldChg>
      <pc:sldChg chg="modSp add mod addCm modCm">
        <pc:chgData name="Gordon Kelley" userId="7e3d11cf-7436-4611-80d7-51121a63678e" providerId="ADAL" clId="{15126A44-3069-4BA2-AAD6-0DB37E2416CD}" dt="2024-06-04T17:00:16.072" v="400"/>
        <pc:sldMkLst>
          <pc:docMk/>
          <pc:sldMk cId="2817696090" sldId="555"/>
        </pc:sldMkLst>
        <pc:spChg chg="mod">
          <ac:chgData name="Gordon Kelley" userId="7e3d11cf-7436-4611-80d7-51121a63678e" providerId="ADAL" clId="{15126A44-3069-4BA2-AAD6-0DB37E2416CD}" dt="2024-06-04T16:56:40.153" v="397" actId="20577"/>
          <ac:spMkLst>
            <pc:docMk/>
            <pc:sldMk cId="2817696090" sldId="555"/>
            <ac:spMk id="2" creationId="{8552DB66-446B-7AEB-397A-DA6D9EA79644}"/>
          </ac:spMkLst>
        </pc:spChg>
        <pc:spChg chg="mod">
          <ac:chgData name="Gordon Kelley" userId="7e3d11cf-7436-4611-80d7-51121a63678e" providerId="ADAL" clId="{15126A44-3069-4BA2-AAD6-0DB37E2416CD}" dt="2024-06-04T16:58:47.932" v="398" actId="20577"/>
          <ac:spMkLst>
            <pc:docMk/>
            <pc:sldMk cId="2817696090" sldId="555"/>
            <ac:spMk id="20" creationId="{7B7F3575-B49C-1AD4-4AB3-97A47CDB86C7}"/>
          </ac:spMkLst>
        </pc:spChg>
        <pc:spChg chg="mod">
          <ac:chgData name="Gordon Kelley" userId="7e3d11cf-7436-4611-80d7-51121a63678e" providerId="ADAL" clId="{15126A44-3069-4BA2-AAD6-0DB37E2416CD}" dt="2024-06-04T16:55:57.023" v="377" actId="6549"/>
          <ac:spMkLst>
            <pc:docMk/>
            <pc:sldMk cId="2817696090" sldId="555"/>
            <ac:spMk id="9221" creationId="{0B865CED-4EF9-403A-B72A-0302F40DC9B0}"/>
          </ac:spMkLst>
        </pc:spChg>
      </pc:sldChg>
      <pc:sldChg chg="del">
        <pc:chgData name="Gordon Kelley" userId="7e3d11cf-7436-4611-80d7-51121a63678e" providerId="ADAL" clId="{15126A44-3069-4BA2-AAD6-0DB37E2416CD}" dt="2024-06-04T16:39:47.091" v="4" actId="47"/>
        <pc:sldMkLst>
          <pc:docMk/>
          <pc:sldMk cId="0" sldId="559"/>
        </pc:sldMkLst>
      </pc:sldChg>
      <pc:sldChg chg="del">
        <pc:chgData name="Gordon Kelley" userId="7e3d11cf-7436-4611-80d7-51121a63678e" providerId="ADAL" clId="{15126A44-3069-4BA2-AAD6-0DB37E2416CD}" dt="2024-06-04T16:40:00.314" v="6" actId="47"/>
        <pc:sldMkLst>
          <pc:docMk/>
          <pc:sldMk cId="2227310159" sldId="561"/>
        </pc:sldMkLst>
      </pc:sldChg>
      <pc:sldChg chg="del">
        <pc:chgData name="Gordon Kelley" userId="7e3d11cf-7436-4611-80d7-51121a63678e" providerId="ADAL" clId="{15126A44-3069-4BA2-AAD6-0DB37E2416CD}" dt="2024-06-04T16:37:33.985" v="1" actId="47"/>
        <pc:sldMkLst>
          <pc:docMk/>
          <pc:sldMk cId="0" sldId="562"/>
        </pc:sldMkLst>
      </pc:sldChg>
      <pc:sldChg chg="modSp add mod">
        <pc:chgData name="Gordon Kelley" userId="7e3d11cf-7436-4611-80d7-51121a63678e" providerId="ADAL" clId="{15126A44-3069-4BA2-AAD6-0DB37E2416CD}" dt="2024-06-04T16:41:17.212" v="29" actId="20577"/>
        <pc:sldMkLst>
          <pc:docMk/>
          <pc:sldMk cId="3914735070" sldId="563"/>
        </pc:sldMkLst>
        <pc:spChg chg="mod">
          <ac:chgData name="Gordon Kelley" userId="7e3d11cf-7436-4611-80d7-51121a63678e" providerId="ADAL" clId="{15126A44-3069-4BA2-AAD6-0DB37E2416CD}" dt="2024-06-04T16:41:17.212" v="29" actId="20577"/>
          <ac:spMkLst>
            <pc:docMk/>
            <pc:sldMk cId="3914735070" sldId="563"/>
            <ac:spMk id="9" creationId="{29C97272-D98D-4B80-A5DE-809F0B118B50}"/>
          </ac:spMkLst>
        </pc:spChg>
        <pc:spChg chg="mod">
          <ac:chgData name="Gordon Kelley" userId="7e3d11cf-7436-4611-80d7-51121a63678e" providerId="ADAL" clId="{15126A44-3069-4BA2-AAD6-0DB37E2416CD}" dt="2024-06-04T16:40:58.933" v="24" actId="6549"/>
          <ac:spMkLst>
            <pc:docMk/>
            <pc:sldMk cId="3914735070" sldId="563"/>
            <ac:spMk id="7171" creationId="{4D67E167-2F37-481F-AB26-A6E236679EF3}"/>
          </ac:spMkLst>
        </pc:spChg>
      </pc:sldChg>
      <pc:sldChg chg="del">
        <pc:chgData name="Gordon Kelley" userId="7e3d11cf-7436-4611-80d7-51121a63678e" providerId="ADAL" clId="{15126A44-3069-4BA2-AAD6-0DB37E2416CD}" dt="2024-06-04T20:25:49.178" v="5314" actId="47"/>
        <pc:sldMkLst>
          <pc:docMk/>
          <pc:sldMk cId="1116118185" sldId="564"/>
        </pc:sldMkLst>
      </pc:sldChg>
      <pc:sldChg chg="addSp delSp modSp add mod addCm modCm modNotesTx">
        <pc:chgData name="Gordon Kelley" userId="7e3d11cf-7436-4611-80d7-51121a63678e" providerId="ADAL" clId="{15126A44-3069-4BA2-AAD6-0DB37E2416CD}" dt="2024-06-04T19:35:36.692" v="3619"/>
        <pc:sldMkLst>
          <pc:docMk/>
          <pc:sldMk cId="4250174038" sldId="565"/>
        </pc:sldMkLst>
        <pc:spChg chg="add mod">
          <ac:chgData name="Gordon Kelley" userId="7e3d11cf-7436-4611-80d7-51121a63678e" providerId="ADAL" clId="{15126A44-3069-4BA2-AAD6-0DB37E2416CD}" dt="2024-06-04T19:19:41.329" v="3162" actId="1076"/>
          <ac:spMkLst>
            <pc:docMk/>
            <pc:sldMk cId="4250174038" sldId="565"/>
            <ac:spMk id="3" creationId="{499CD8BC-D2BB-F7ED-3DC8-D0203B83530F}"/>
          </ac:spMkLst>
        </pc:spChg>
        <pc:spChg chg="mod">
          <ac:chgData name="Gordon Kelley" userId="7e3d11cf-7436-4611-80d7-51121a63678e" providerId="ADAL" clId="{15126A44-3069-4BA2-AAD6-0DB37E2416CD}" dt="2024-06-04T19:11:52.748" v="2784" actId="20577"/>
          <ac:spMkLst>
            <pc:docMk/>
            <pc:sldMk cId="4250174038" sldId="565"/>
            <ac:spMk id="9218" creationId="{8546831A-73CD-4F8E-9FF8-D931364866CE}"/>
          </ac:spMkLst>
        </pc:spChg>
        <pc:graphicFrameChg chg="mod modGraphic">
          <ac:chgData name="Gordon Kelley" userId="7e3d11cf-7436-4611-80d7-51121a63678e" providerId="ADAL" clId="{15126A44-3069-4BA2-AAD6-0DB37E2416CD}" dt="2024-06-04T19:22:29.001" v="3200" actId="1076"/>
          <ac:graphicFrameMkLst>
            <pc:docMk/>
            <pc:sldMk cId="4250174038" sldId="565"/>
            <ac:graphicFrameMk id="2" creationId="{6E5C0026-5B48-A691-B047-1E9F152F02B5}"/>
          </ac:graphicFrameMkLst>
        </pc:graphicFrameChg>
        <pc:graphicFrameChg chg="del">
          <ac:chgData name="Gordon Kelley" userId="7e3d11cf-7436-4611-80d7-51121a63678e" providerId="ADAL" clId="{15126A44-3069-4BA2-AAD6-0DB37E2416CD}" dt="2024-06-04T18:26:00.457" v="1389" actId="478"/>
          <ac:graphicFrameMkLst>
            <pc:docMk/>
            <pc:sldMk cId="4250174038" sldId="565"/>
            <ac:graphicFrameMk id="4" creationId="{06432FE9-F26F-CB0C-9C5D-058A58FA2F2D}"/>
          </ac:graphicFrameMkLst>
        </pc:graphicFrameChg>
        <pc:graphicFrameChg chg="add mod modGraphic">
          <ac:chgData name="Gordon Kelley" userId="7e3d11cf-7436-4611-80d7-51121a63678e" providerId="ADAL" clId="{15126A44-3069-4BA2-AAD6-0DB37E2416CD}" dt="2024-06-04T19:23:07.345" v="3214" actId="20577"/>
          <ac:graphicFrameMkLst>
            <pc:docMk/>
            <pc:sldMk cId="4250174038" sldId="565"/>
            <ac:graphicFrameMk id="5" creationId="{091EF2F4-46D3-6828-4B59-EA55B6365A2D}"/>
          </ac:graphicFrameMkLst>
        </pc:graphicFrameChg>
        <pc:graphicFrameChg chg="add mod modGraphic">
          <ac:chgData name="Gordon Kelley" userId="7e3d11cf-7436-4611-80d7-51121a63678e" providerId="ADAL" clId="{15126A44-3069-4BA2-AAD6-0DB37E2416CD}" dt="2024-06-04T19:22:23.886" v="3199" actId="1076"/>
          <ac:graphicFrameMkLst>
            <pc:docMk/>
            <pc:sldMk cId="4250174038" sldId="565"/>
            <ac:graphicFrameMk id="6" creationId="{9F8B2038-8640-6686-434D-911D6C1908A6}"/>
          </ac:graphicFrameMkLst>
        </pc:graphicFrameChg>
      </pc:sldChg>
      <pc:sldChg chg="addSp delSp modSp add mod modNotesTx">
        <pc:chgData name="Gordon Kelley" userId="7e3d11cf-7436-4611-80d7-51121a63678e" providerId="ADAL" clId="{15126A44-3069-4BA2-AAD6-0DB37E2416CD}" dt="2024-06-04T19:48:04.685" v="3673" actId="20577"/>
        <pc:sldMkLst>
          <pc:docMk/>
          <pc:sldMk cId="2703018124" sldId="566"/>
        </pc:sldMkLst>
        <pc:spChg chg="mod">
          <ac:chgData name="Gordon Kelley" userId="7e3d11cf-7436-4611-80d7-51121a63678e" providerId="ADAL" clId="{15126A44-3069-4BA2-AAD6-0DB37E2416CD}" dt="2024-06-04T19:26:05.903" v="3329" actId="20577"/>
          <ac:spMkLst>
            <pc:docMk/>
            <pc:sldMk cId="2703018124" sldId="566"/>
            <ac:spMk id="9218" creationId="{8546831A-73CD-4F8E-9FF8-D931364866CE}"/>
          </ac:spMkLst>
        </pc:spChg>
        <pc:graphicFrameChg chg="mod modGraphic">
          <ac:chgData name="Gordon Kelley" userId="7e3d11cf-7436-4611-80d7-51121a63678e" providerId="ADAL" clId="{15126A44-3069-4BA2-AAD6-0DB37E2416CD}" dt="2024-06-04T19:34:31.264" v="3616" actId="20577"/>
          <ac:graphicFrameMkLst>
            <pc:docMk/>
            <pc:sldMk cId="2703018124" sldId="566"/>
            <ac:graphicFrameMk id="2" creationId="{6E5C0026-5B48-A691-B047-1E9F152F02B5}"/>
          </ac:graphicFrameMkLst>
        </pc:graphicFrameChg>
        <pc:graphicFrameChg chg="add mod modGraphic">
          <ac:chgData name="Gordon Kelley" userId="7e3d11cf-7436-4611-80d7-51121a63678e" providerId="ADAL" clId="{15126A44-3069-4BA2-AAD6-0DB37E2416CD}" dt="2024-06-04T19:34:46.543" v="3617"/>
          <ac:graphicFrameMkLst>
            <pc:docMk/>
            <pc:sldMk cId="2703018124" sldId="566"/>
            <ac:graphicFrameMk id="4" creationId="{EF4AA869-AF6C-DB8C-5E66-70168F185729}"/>
          </ac:graphicFrameMkLst>
        </pc:graphicFrameChg>
        <pc:graphicFrameChg chg="del">
          <ac:chgData name="Gordon Kelley" userId="7e3d11cf-7436-4611-80d7-51121a63678e" providerId="ADAL" clId="{15126A44-3069-4BA2-AAD6-0DB37E2416CD}" dt="2024-06-04T19:28:31.406" v="3330" actId="478"/>
          <ac:graphicFrameMkLst>
            <pc:docMk/>
            <pc:sldMk cId="2703018124" sldId="566"/>
            <ac:graphicFrameMk id="5" creationId="{091EF2F4-46D3-6828-4B59-EA55B6365A2D}"/>
          </ac:graphicFrameMkLst>
        </pc:graphicFrameChg>
        <pc:graphicFrameChg chg="del">
          <ac:chgData name="Gordon Kelley" userId="7e3d11cf-7436-4611-80d7-51121a63678e" providerId="ADAL" clId="{15126A44-3069-4BA2-AAD6-0DB37E2416CD}" dt="2024-06-04T19:28:31.406" v="3330" actId="478"/>
          <ac:graphicFrameMkLst>
            <pc:docMk/>
            <pc:sldMk cId="2703018124" sldId="566"/>
            <ac:graphicFrameMk id="6" creationId="{9F8B2038-8640-6686-434D-911D6C1908A6}"/>
          </ac:graphicFrameMkLst>
        </pc:graphicFrameChg>
      </pc:sldChg>
      <pc:sldChg chg="add del">
        <pc:chgData name="Gordon Kelley" userId="7e3d11cf-7436-4611-80d7-51121a63678e" providerId="ADAL" clId="{15126A44-3069-4BA2-AAD6-0DB37E2416CD}" dt="2024-06-04T19:11:06.879" v="2730"/>
        <pc:sldMkLst>
          <pc:docMk/>
          <pc:sldMk cId="3367825677" sldId="566"/>
        </pc:sldMkLst>
      </pc:sldChg>
      <pc:sldChg chg="addSp delSp modSp add mod addCm delCm modCm modNotesTx">
        <pc:chgData name="Gordon Kelley" userId="7e3d11cf-7436-4611-80d7-51121a63678e" providerId="ADAL" clId="{15126A44-3069-4BA2-AAD6-0DB37E2416CD}" dt="2024-06-04T20:44:05.810" v="5414" actId="1036"/>
        <pc:sldMkLst>
          <pc:docMk/>
          <pc:sldMk cId="3079169378" sldId="567"/>
        </pc:sldMkLst>
        <pc:spChg chg="mod">
          <ac:chgData name="Gordon Kelley" userId="7e3d11cf-7436-4611-80d7-51121a63678e" providerId="ADAL" clId="{15126A44-3069-4BA2-AAD6-0DB37E2416CD}" dt="2024-06-04T19:48:49.035" v="3680" actId="20577"/>
          <ac:spMkLst>
            <pc:docMk/>
            <pc:sldMk cId="3079169378" sldId="567"/>
            <ac:spMk id="9218" creationId="{8546831A-73CD-4F8E-9FF8-D931364866CE}"/>
          </ac:spMkLst>
        </pc:spChg>
        <pc:graphicFrameChg chg="del">
          <ac:chgData name="Gordon Kelley" userId="7e3d11cf-7436-4611-80d7-51121a63678e" providerId="ADAL" clId="{15126A44-3069-4BA2-AAD6-0DB37E2416CD}" dt="2024-06-04T19:48:53.532" v="3681" actId="478"/>
          <ac:graphicFrameMkLst>
            <pc:docMk/>
            <pc:sldMk cId="3079169378" sldId="567"/>
            <ac:graphicFrameMk id="2" creationId="{6E5C0026-5B48-A691-B047-1E9F152F02B5}"/>
          </ac:graphicFrameMkLst>
        </pc:graphicFrameChg>
        <pc:graphicFrameChg chg="add mod modGraphic">
          <ac:chgData name="Gordon Kelley" userId="7e3d11cf-7436-4611-80d7-51121a63678e" providerId="ADAL" clId="{15126A44-3069-4BA2-AAD6-0DB37E2416CD}" dt="2024-06-04T20:44:05.810" v="5414" actId="1036"/>
          <ac:graphicFrameMkLst>
            <pc:docMk/>
            <pc:sldMk cId="3079169378" sldId="567"/>
            <ac:graphicFrameMk id="4" creationId="{6144EFDD-96D8-A189-6D8A-D3A04FDE739C}"/>
          </ac:graphicFrameMkLst>
        </pc:graphicFrameChg>
        <pc:graphicFrameChg chg="mod modGraphic">
          <ac:chgData name="Gordon Kelley" userId="7e3d11cf-7436-4611-80d7-51121a63678e" providerId="ADAL" clId="{15126A44-3069-4BA2-AAD6-0DB37E2416CD}" dt="2024-06-04T20:44:05.810" v="5414" actId="1036"/>
          <ac:graphicFrameMkLst>
            <pc:docMk/>
            <pc:sldMk cId="3079169378" sldId="567"/>
            <ac:graphicFrameMk id="5" creationId="{091EF2F4-46D3-6828-4B59-EA55B6365A2D}"/>
          </ac:graphicFrameMkLst>
        </pc:graphicFrameChg>
        <pc:graphicFrameChg chg="del">
          <ac:chgData name="Gordon Kelley" userId="7e3d11cf-7436-4611-80d7-51121a63678e" providerId="ADAL" clId="{15126A44-3069-4BA2-AAD6-0DB37E2416CD}" dt="2024-06-04T19:48:53.532" v="3681" actId="478"/>
          <ac:graphicFrameMkLst>
            <pc:docMk/>
            <pc:sldMk cId="3079169378" sldId="567"/>
            <ac:graphicFrameMk id="6" creationId="{9F8B2038-8640-6686-434D-911D6C1908A6}"/>
          </ac:graphicFrameMkLst>
        </pc:graphicFrameChg>
      </pc:sldChg>
      <pc:sldChg chg="modSp add mod">
        <pc:chgData name="Gordon Kelley" userId="7e3d11cf-7436-4611-80d7-51121a63678e" providerId="ADAL" clId="{15126A44-3069-4BA2-AAD6-0DB37E2416CD}" dt="2024-06-04T20:27:49.516" v="5385" actId="6549"/>
        <pc:sldMkLst>
          <pc:docMk/>
          <pc:sldMk cId="1616468576" sldId="568"/>
        </pc:sldMkLst>
        <pc:spChg chg="mod">
          <ac:chgData name="Gordon Kelley" userId="7e3d11cf-7436-4611-80d7-51121a63678e" providerId="ADAL" clId="{15126A44-3069-4BA2-AAD6-0DB37E2416CD}" dt="2024-06-04T20:26:48.681" v="5332"/>
          <ac:spMkLst>
            <pc:docMk/>
            <pc:sldMk cId="1616468576" sldId="568"/>
            <ac:spMk id="5" creationId="{F1E9C5C2-D9DE-DFB0-17B7-05B750DAAB0D}"/>
          </ac:spMkLst>
        </pc:spChg>
        <pc:spChg chg="mod">
          <ac:chgData name="Gordon Kelley" userId="7e3d11cf-7436-4611-80d7-51121a63678e" providerId="ADAL" clId="{15126A44-3069-4BA2-AAD6-0DB37E2416CD}" dt="2024-06-04T20:27:49.516" v="5385" actId="6549"/>
          <ac:spMkLst>
            <pc:docMk/>
            <pc:sldMk cId="1616468576" sldId="568"/>
            <ac:spMk id="9219" creationId="{D25C30B9-DB9B-4F0D-825F-3ADFC7E0F72C}"/>
          </ac:spMkLst>
        </pc:spChg>
      </pc:sldChg>
      <pc:sldChg chg="addSp delSp modSp add del mod modClrScheme chgLayout">
        <pc:chgData name="Gordon Kelley" userId="7e3d11cf-7436-4611-80d7-51121a63678e" providerId="ADAL" clId="{15126A44-3069-4BA2-AAD6-0DB37E2416CD}" dt="2024-06-04T20:23:18.058" v="5313" actId="47"/>
        <pc:sldMkLst>
          <pc:docMk/>
          <pc:sldMk cId="2056035989" sldId="568"/>
        </pc:sldMkLst>
        <pc:spChg chg="add mod">
          <ac:chgData name="Gordon Kelley" userId="7e3d11cf-7436-4611-80d7-51121a63678e" providerId="ADAL" clId="{15126A44-3069-4BA2-AAD6-0DB37E2416CD}" dt="2024-06-04T20:22:48.014" v="5312" actId="14"/>
          <ac:spMkLst>
            <pc:docMk/>
            <pc:sldMk cId="2056035989" sldId="568"/>
            <ac:spMk id="2" creationId="{BF4539CF-C782-56E4-631B-4EFAF8E0BB10}"/>
          </ac:spMkLst>
        </pc:spChg>
        <pc:spChg chg="del">
          <ac:chgData name="Gordon Kelley" userId="7e3d11cf-7436-4611-80d7-51121a63678e" providerId="ADAL" clId="{15126A44-3069-4BA2-AAD6-0DB37E2416CD}" dt="2024-06-04T20:20:07.761" v="5028" actId="478"/>
          <ac:spMkLst>
            <pc:docMk/>
            <pc:sldMk cId="2056035989" sldId="568"/>
            <ac:spMk id="3" creationId="{499CD8BC-D2BB-F7ED-3DC8-D0203B83530F}"/>
          </ac:spMkLst>
        </pc:spChg>
        <pc:spChg chg="mod ord">
          <ac:chgData name="Gordon Kelley" userId="7e3d11cf-7436-4611-80d7-51121a63678e" providerId="ADAL" clId="{15126A44-3069-4BA2-AAD6-0DB37E2416CD}" dt="2024-06-04T20:20:16.625" v="5053" actId="20577"/>
          <ac:spMkLst>
            <pc:docMk/>
            <pc:sldMk cId="2056035989" sldId="568"/>
            <ac:spMk id="9218" creationId="{8546831A-73CD-4F8E-9FF8-D931364866CE}"/>
          </ac:spMkLst>
        </pc:spChg>
        <pc:graphicFrameChg chg="del">
          <ac:chgData name="Gordon Kelley" userId="7e3d11cf-7436-4611-80d7-51121a63678e" providerId="ADAL" clId="{15126A44-3069-4BA2-AAD6-0DB37E2416CD}" dt="2024-06-04T20:19:24.792" v="5024" actId="478"/>
          <ac:graphicFrameMkLst>
            <pc:docMk/>
            <pc:sldMk cId="2056035989" sldId="568"/>
            <ac:graphicFrameMk id="4" creationId="{6144EFDD-96D8-A189-6D8A-D3A04FDE739C}"/>
          </ac:graphicFrameMkLst>
        </pc:graphicFrameChg>
        <pc:graphicFrameChg chg="del">
          <ac:chgData name="Gordon Kelley" userId="7e3d11cf-7436-4611-80d7-51121a63678e" providerId="ADAL" clId="{15126A44-3069-4BA2-AAD6-0DB37E2416CD}" dt="2024-06-04T20:19:24.792" v="5024" actId="478"/>
          <ac:graphicFrameMkLst>
            <pc:docMk/>
            <pc:sldMk cId="2056035989" sldId="568"/>
            <ac:graphicFrameMk id="5" creationId="{091EF2F4-46D3-6828-4B59-EA55B6365A2D}"/>
          </ac:graphicFrameMkLst>
        </pc:graphicFrameChg>
      </pc:sldChg>
    </pc:docChg>
  </pc:docChgLst>
  <pc:docChgLst>
    <pc:chgData name="Christy Seals" userId="0852e532-1f9e-4bbf-9b56-be19a9543a31" providerId="ADAL" clId="{971ABDA5-F26B-4325-82B4-D279DEBA15E5}"/>
    <pc:docChg chg="undo custSel modSld">
      <pc:chgData name="Christy Seals" userId="0852e532-1f9e-4bbf-9b56-be19a9543a31" providerId="ADAL" clId="{971ABDA5-F26B-4325-82B4-D279DEBA15E5}" dt="2024-06-06T14:10:00.032" v="777" actId="20577"/>
      <pc:docMkLst>
        <pc:docMk/>
      </pc:docMkLst>
      <pc:sldChg chg="modSp mod modNotesTx">
        <pc:chgData name="Christy Seals" userId="0852e532-1f9e-4bbf-9b56-be19a9543a31" providerId="ADAL" clId="{971ABDA5-F26B-4325-82B4-D279DEBA15E5}" dt="2024-06-06T13:41:51.456" v="412" actId="20577"/>
        <pc:sldMkLst>
          <pc:docMk/>
          <pc:sldMk cId="0" sldId="532"/>
        </pc:sldMkLst>
        <pc:spChg chg="mod">
          <ac:chgData name="Christy Seals" userId="0852e532-1f9e-4bbf-9b56-be19a9543a31" providerId="ADAL" clId="{971ABDA5-F26B-4325-82B4-D279DEBA15E5}" dt="2024-06-06T13:29:54.686" v="46" actId="20577"/>
          <ac:spMkLst>
            <pc:docMk/>
            <pc:sldMk cId="0" sldId="532"/>
            <ac:spMk id="9219" creationId="{D25C30B9-DB9B-4F0D-825F-3ADFC7E0F72C}"/>
          </ac:spMkLst>
        </pc:spChg>
        <pc:spChg chg="mod">
          <ac:chgData name="Christy Seals" userId="0852e532-1f9e-4bbf-9b56-be19a9543a31" providerId="ADAL" clId="{971ABDA5-F26B-4325-82B4-D279DEBA15E5}" dt="2024-06-06T13:27:53.577" v="30" actId="20577"/>
          <ac:spMkLst>
            <pc:docMk/>
            <pc:sldMk cId="0" sldId="532"/>
            <ac:spMk id="9221" creationId="{0B865CED-4EF9-403A-B72A-0302F40DC9B0}"/>
          </ac:spMkLst>
        </pc:spChg>
      </pc:sldChg>
      <pc:sldChg chg="modSp mod modNotesTx">
        <pc:chgData name="Christy Seals" userId="0852e532-1f9e-4bbf-9b56-be19a9543a31" providerId="ADAL" clId="{971ABDA5-F26B-4325-82B4-D279DEBA15E5}" dt="2024-06-06T13:44:15.727" v="469" actId="20577"/>
        <pc:sldMkLst>
          <pc:docMk/>
          <pc:sldMk cId="730465672" sldId="553"/>
        </pc:sldMkLst>
        <pc:spChg chg="mod">
          <ac:chgData name="Christy Seals" userId="0852e532-1f9e-4bbf-9b56-be19a9543a31" providerId="ADAL" clId="{971ABDA5-F26B-4325-82B4-D279DEBA15E5}" dt="2024-06-06T13:27:31.819" v="26" actId="1036"/>
          <ac:spMkLst>
            <pc:docMk/>
            <pc:sldMk cId="730465672" sldId="553"/>
            <ac:spMk id="9218" creationId="{8546831A-73CD-4F8E-9FF8-D931364866CE}"/>
          </ac:spMkLst>
        </pc:spChg>
        <pc:graphicFrameChg chg="modGraphic">
          <ac:chgData name="Christy Seals" userId="0852e532-1f9e-4bbf-9b56-be19a9543a31" providerId="ADAL" clId="{971ABDA5-F26B-4325-82B4-D279DEBA15E5}" dt="2024-06-06T13:31:00.032" v="51" actId="20577"/>
          <ac:graphicFrameMkLst>
            <pc:docMk/>
            <pc:sldMk cId="730465672" sldId="553"/>
            <ac:graphicFrameMk id="2" creationId="{6E5C0026-5B48-A691-B047-1E9F152F02B5}"/>
          </ac:graphicFrameMkLst>
        </pc:graphicFrameChg>
      </pc:sldChg>
      <pc:sldChg chg="modSp mod modNotesTx">
        <pc:chgData name="Christy Seals" userId="0852e532-1f9e-4bbf-9b56-be19a9543a31" providerId="ADAL" clId="{971ABDA5-F26B-4325-82B4-D279DEBA15E5}" dt="2024-06-06T13:44:01.420" v="455" actId="20577"/>
        <pc:sldMkLst>
          <pc:docMk/>
          <pc:sldMk cId="2817696090" sldId="555"/>
        </pc:sldMkLst>
        <pc:spChg chg="mod">
          <ac:chgData name="Christy Seals" userId="0852e532-1f9e-4bbf-9b56-be19a9543a31" providerId="ADAL" clId="{971ABDA5-F26B-4325-82B4-D279DEBA15E5}" dt="2024-06-06T13:30:38.100" v="50" actId="20577"/>
          <ac:spMkLst>
            <pc:docMk/>
            <pc:sldMk cId="2817696090" sldId="555"/>
            <ac:spMk id="20" creationId="{7B7F3575-B49C-1AD4-4AB3-97A47CDB86C7}"/>
          </ac:spMkLst>
        </pc:spChg>
        <pc:spChg chg="mod">
          <ac:chgData name="Christy Seals" userId="0852e532-1f9e-4bbf-9b56-be19a9543a31" providerId="ADAL" clId="{971ABDA5-F26B-4325-82B4-D279DEBA15E5}" dt="2024-06-06T13:30:30.687" v="49" actId="20577"/>
          <ac:spMkLst>
            <pc:docMk/>
            <pc:sldMk cId="2817696090" sldId="555"/>
            <ac:spMk id="21" creationId="{CA87D8F9-FEB6-F5B8-D272-F4F1BB89322E}"/>
          </ac:spMkLst>
        </pc:spChg>
      </pc:sldChg>
      <pc:sldChg chg="modSp mod">
        <pc:chgData name="Christy Seals" userId="0852e532-1f9e-4bbf-9b56-be19a9543a31" providerId="ADAL" clId="{971ABDA5-F26B-4325-82B4-D279DEBA15E5}" dt="2024-06-06T13:25:16.205" v="0" actId="20577"/>
        <pc:sldMkLst>
          <pc:docMk/>
          <pc:sldMk cId="3914735070" sldId="563"/>
        </pc:sldMkLst>
        <pc:spChg chg="mod">
          <ac:chgData name="Christy Seals" userId="0852e532-1f9e-4bbf-9b56-be19a9543a31" providerId="ADAL" clId="{971ABDA5-F26B-4325-82B4-D279DEBA15E5}" dt="2024-06-06T13:25:16.205" v="0" actId="20577"/>
          <ac:spMkLst>
            <pc:docMk/>
            <pc:sldMk cId="3914735070" sldId="563"/>
            <ac:spMk id="7171" creationId="{4D67E167-2F37-481F-AB26-A6E236679EF3}"/>
          </ac:spMkLst>
        </pc:spChg>
      </pc:sldChg>
      <pc:sldChg chg="modSp mod modNotesTx">
        <pc:chgData name="Christy Seals" userId="0852e532-1f9e-4bbf-9b56-be19a9543a31" providerId="ADAL" clId="{971ABDA5-F26B-4325-82B4-D279DEBA15E5}" dt="2024-06-06T13:52:35.115" v="651"/>
        <pc:sldMkLst>
          <pc:docMk/>
          <pc:sldMk cId="2703018124" sldId="566"/>
        </pc:sldMkLst>
        <pc:spChg chg="mod">
          <ac:chgData name="Christy Seals" userId="0852e532-1f9e-4bbf-9b56-be19a9543a31" providerId="ADAL" clId="{971ABDA5-F26B-4325-82B4-D279DEBA15E5}" dt="2024-06-06T13:52:26.772" v="650" actId="1037"/>
          <ac:spMkLst>
            <pc:docMk/>
            <pc:sldMk cId="2703018124" sldId="566"/>
            <ac:spMk id="3" creationId="{499CD8BC-D2BB-F7ED-3DC8-D0203B83530F}"/>
          </ac:spMkLst>
        </pc:spChg>
      </pc:sldChg>
      <pc:sldChg chg="modSp mod modNotesTx">
        <pc:chgData name="Christy Seals" userId="0852e532-1f9e-4bbf-9b56-be19a9543a31" providerId="ADAL" clId="{971ABDA5-F26B-4325-82B4-D279DEBA15E5}" dt="2024-06-06T13:59:59.734" v="704" actId="113"/>
        <pc:sldMkLst>
          <pc:docMk/>
          <pc:sldMk cId="1616468576" sldId="568"/>
        </pc:sldMkLst>
        <pc:spChg chg="mod">
          <ac:chgData name="Christy Seals" userId="0852e532-1f9e-4bbf-9b56-be19a9543a31" providerId="ADAL" clId="{971ABDA5-F26B-4325-82B4-D279DEBA15E5}" dt="2024-06-06T13:27:14.682" v="22" actId="20577"/>
          <ac:spMkLst>
            <pc:docMk/>
            <pc:sldMk cId="1616468576" sldId="568"/>
            <ac:spMk id="9218" creationId="{8546831A-73CD-4F8E-9FF8-D931364866CE}"/>
          </ac:spMkLst>
        </pc:spChg>
        <pc:spChg chg="mod">
          <ac:chgData name="Christy Seals" userId="0852e532-1f9e-4bbf-9b56-be19a9543a31" providerId="ADAL" clId="{971ABDA5-F26B-4325-82B4-D279DEBA15E5}" dt="2024-06-06T13:40:58.477" v="340" actId="20577"/>
          <ac:spMkLst>
            <pc:docMk/>
            <pc:sldMk cId="1616468576" sldId="568"/>
            <ac:spMk id="9219" creationId="{D25C30B9-DB9B-4F0D-825F-3ADFC7E0F72C}"/>
          </ac:spMkLst>
        </pc:spChg>
      </pc:sldChg>
      <pc:sldChg chg="modSp mod modNotesTx">
        <pc:chgData name="Christy Seals" userId="0852e532-1f9e-4bbf-9b56-be19a9543a31" providerId="ADAL" clId="{971ABDA5-F26B-4325-82B4-D279DEBA15E5}" dt="2024-06-06T13:59:30.809" v="699" actId="20577"/>
        <pc:sldMkLst>
          <pc:docMk/>
          <pc:sldMk cId="3514269615" sldId="569"/>
        </pc:sldMkLst>
        <pc:spChg chg="mod">
          <ac:chgData name="Christy Seals" userId="0852e532-1f9e-4bbf-9b56-be19a9543a31" providerId="ADAL" clId="{971ABDA5-F26B-4325-82B4-D279DEBA15E5}" dt="2024-06-06T13:34:13.905" v="102" actId="1035"/>
          <ac:spMkLst>
            <pc:docMk/>
            <pc:sldMk cId="3514269615" sldId="569"/>
            <ac:spMk id="3" creationId="{499CD8BC-D2BB-F7ED-3DC8-D0203B83530F}"/>
          </ac:spMkLst>
        </pc:spChg>
        <pc:spChg chg="mod">
          <ac:chgData name="Christy Seals" userId="0852e532-1f9e-4bbf-9b56-be19a9543a31" providerId="ADAL" clId="{971ABDA5-F26B-4325-82B4-D279DEBA15E5}" dt="2024-06-06T13:26:55.511" v="18" actId="20577"/>
          <ac:spMkLst>
            <pc:docMk/>
            <pc:sldMk cId="3514269615" sldId="569"/>
            <ac:spMk id="9218" creationId="{8546831A-73CD-4F8E-9FF8-D931364866CE}"/>
          </ac:spMkLst>
        </pc:spChg>
        <pc:graphicFrameChg chg="mod modGraphic">
          <ac:chgData name="Christy Seals" userId="0852e532-1f9e-4bbf-9b56-be19a9543a31" providerId="ADAL" clId="{971ABDA5-F26B-4325-82B4-D279DEBA15E5}" dt="2024-06-06T13:44:30.238" v="470"/>
          <ac:graphicFrameMkLst>
            <pc:docMk/>
            <pc:sldMk cId="3514269615" sldId="569"/>
            <ac:graphicFrameMk id="5" creationId="{091EF2F4-46D3-6828-4B59-EA55B6365A2D}"/>
          </ac:graphicFrameMkLst>
        </pc:graphicFrameChg>
      </pc:sldChg>
      <pc:sldChg chg="modSp mod modNotesTx">
        <pc:chgData name="Christy Seals" userId="0852e532-1f9e-4bbf-9b56-be19a9543a31" providerId="ADAL" clId="{971ABDA5-F26B-4325-82B4-D279DEBA15E5}" dt="2024-06-06T13:59:24.532" v="690" actId="20577"/>
        <pc:sldMkLst>
          <pc:docMk/>
          <pc:sldMk cId="4004599846" sldId="570"/>
        </pc:sldMkLst>
        <pc:spChg chg="mod">
          <ac:chgData name="Christy Seals" userId="0852e532-1f9e-4bbf-9b56-be19a9543a31" providerId="ADAL" clId="{971ABDA5-F26B-4325-82B4-D279DEBA15E5}" dt="2024-06-06T13:33:28.005" v="70" actId="1035"/>
          <ac:spMkLst>
            <pc:docMk/>
            <pc:sldMk cId="4004599846" sldId="570"/>
            <ac:spMk id="3" creationId="{499CD8BC-D2BB-F7ED-3DC8-D0203B83530F}"/>
          </ac:spMkLst>
        </pc:spChg>
        <pc:spChg chg="mod">
          <ac:chgData name="Christy Seals" userId="0852e532-1f9e-4bbf-9b56-be19a9543a31" providerId="ADAL" clId="{971ABDA5-F26B-4325-82B4-D279DEBA15E5}" dt="2024-06-06T13:26:51.857" v="17" actId="20577"/>
          <ac:spMkLst>
            <pc:docMk/>
            <pc:sldMk cId="4004599846" sldId="570"/>
            <ac:spMk id="9218" creationId="{8546831A-73CD-4F8E-9FF8-D931364866CE}"/>
          </ac:spMkLst>
        </pc:spChg>
        <pc:graphicFrameChg chg="mod modGraphic">
          <ac:chgData name="Christy Seals" userId="0852e532-1f9e-4bbf-9b56-be19a9543a31" providerId="ADAL" clId="{971ABDA5-F26B-4325-82B4-D279DEBA15E5}" dt="2024-06-06T13:33:18.632" v="60"/>
          <ac:graphicFrameMkLst>
            <pc:docMk/>
            <pc:sldMk cId="4004599846" sldId="570"/>
            <ac:graphicFrameMk id="2" creationId="{6E5C0026-5B48-A691-B047-1E9F152F02B5}"/>
          </ac:graphicFrameMkLst>
        </pc:graphicFrameChg>
      </pc:sldChg>
      <pc:sldChg chg="modSp mod">
        <pc:chgData name="Christy Seals" userId="0852e532-1f9e-4bbf-9b56-be19a9543a31" providerId="ADAL" clId="{971ABDA5-F26B-4325-82B4-D279DEBA15E5}" dt="2024-06-06T13:38:56.564" v="293" actId="1037"/>
        <pc:sldMkLst>
          <pc:docMk/>
          <pc:sldMk cId="3838491870" sldId="571"/>
        </pc:sldMkLst>
        <pc:spChg chg="mod">
          <ac:chgData name="Christy Seals" userId="0852e532-1f9e-4bbf-9b56-be19a9543a31" providerId="ADAL" clId="{971ABDA5-F26B-4325-82B4-D279DEBA15E5}" dt="2024-06-06T13:27:02.329" v="19" actId="20577"/>
          <ac:spMkLst>
            <pc:docMk/>
            <pc:sldMk cId="3838491870" sldId="571"/>
            <ac:spMk id="2" creationId="{7905F8A5-83B5-72F9-7236-EA712598B6E6}"/>
          </ac:spMkLst>
        </pc:spChg>
        <pc:spChg chg="mod">
          <ac:chgData name="Christy Seals" userId="0852e532-1f9e-4bbf-9b56-be19a9543a31" providerId="ADAL" clId="{971ABDA5-F26B-4325-82B4-D279DEBA15E5}" dt="2024-06-06T13:38:56.564" v="293" actId="1037"/>
          <ac:spMkLst>
            <pc:docMk/>
            <pc:sldMk cId="3838491870" sldId="571"/>
            <ac:spMk id="5" creationId="{ADA7ED0E-E99B-09EA-4A95-DA3EF8CECFCD}"/>
          </ac:spMkLst>
        </pc:spChg>
        <pc:graphicFrameChg chg="mod modGraphic">
          <ac:chgData name="Christy Seals" userId="0852e532-1f9e-4bbf-9b56-be19a9543a31" providerId="ADAL" clId="{971ABDA5-F26B-4325-82B4-D279DEBA15E5}" dt="2024-06-06T13:38:51.488" v="290" actId="114"/>
          <ac:graphicFrameMkLst>
            <pc:docMk/>
            <pc:sldMk cId="3838491870" sldId="571"/>
            <ac:graphicFrameMk id="4" creationId="{F9483744-DCA3-55EA-A943-4936DDFB8B72}"/>
          </ac:graphicFrameMkLst>
        </pc:graphicFrameChg>
      </pc:sldChg>
      <pc:sldChg chg="modSp mod modNotesTx">
        <pc:chgData name="Christy Seals" userId="0852e532-1f9e-4bbf-9b56-be19a9543a31" providerId="ADAL" clId="{971ABDA5-F26B-4325-82B4-D279DEBA15E5}" dt="2024-06-06T13:52:56.488" v="658" actId="6549"/>
        <pc:sldMkLst>
          <pc:docMk/>
          <pc:sldMk cId="3220405111" sldId="572"/>
        </pc:sldMkLst>
        <pc:spChg chg="mod">
          <ac:chgData name="Christy Seals" userId="0852e532-1f9e-4bbf-9b56-be19a9543a31" providerId="ADAL" clId="{971ABDA5-F26B-4325-82B4-D279DEBA15E5}" dt="2024-06-06T13:35:56.513" v="168" actId="1037"/>
          <ac:spMkLst>
            <pc:docMk/>
            <pc:sldMk cId="3220405111" sldId="572"/>
            <ac:spMk id="3" creationId="{499CD8BC-D2BB-F7ED-3DC8-D0203B83530F}"/>
          </ac:spMkLst>
        </pc:spChg>
        <pc:spChg chg="mod">
          <ac:chgData name="Christy Seals" userId="0852e532-1f9e-4bbf-9b56-be19a9543a31" providerId="ADAL" clId="{971ABDA5-F26B-4325-82B4-D279DEBA15E5}" dt="2024-06-06T13:36:00.702" v="187" actId="403"/>
          <ac:spMkLst>
            <pc:docMk/>
            <pc:sldMk cId="3220405111" sldId="572"/>
            <ac:spMk id="6" creationId="{683CEE78-477B-9050-BB99-7A1076764FAB}"/>
          </ac:spMkLst>
        </pc:spChg>
        <pc:spChg chg="mod">
          <ac:chgData name="Christy Seals" userId="0852e532-1f9e-4bbf-9b56-be19a9543a31" providerId="ADAL" clId="{971ABDA5-F26B-4325-82B4-D279DEBA15E5}" dt="2024-06-06T13:36:16.578" v="188" actId="14100"/>
          <ac:spMkLst>
            <pc:docMk/>
            <pc:sldMk cId="3220405111" sldId="572"/>
            <ac:spMk id="9218" creationId="{8546831A-73CD-4F8E-9FF8-D931364866CE}"/>
          </ac:spMkLst>
        </pc:spChg>
        <pc:spChg chg="mod">
          <ac:chgData name="Christy Seals" userId="0852e532-1f9e-4bbf-9b56-be19a9543a31" providerId="ADAL" clId="{971ABDA5-F26B-4325-82B4-D279DEBA15E5}" dt="2024-06-06T13:35:50.401" v="153" actId="1035"/>
          <ac:spMkLst>
            <pc:docMk/>
            <pc:sldMk cId="3220405111" sldId="572"/>
            <ac:spMk id="9221" creationId="{0B865CED-4EF9-403A-B72A-0302F40DC9B0}"/>
          </ac:spMkLst>
        </pc:spChg>
        <pc:graphicFrameChg chg="mod modGraphic">
          <ac:chgData name="Christy Seals" userId="0852e532-1f9e-4bbf-9b56-be19a9543a31" providerId="ADAL" clId="{971ABDA5-F26B-4325-82B4-D279DEBA15E5}" dt="2024-06-06T13:35:56.513" v="168" actId="1037"/>
          <ac:graphicFrameMkLst>
            <pc:docMk/>
            <pc:sldMk cId="3220405111" sldId="572"/>
            <ac:graphicFrameMk id="5" creationId="{091EF2F4-46D3-6828-4B59-EA55B6365A2D}"/>
          </ac:graphicFrameMkLst>
        </pc:graphicFrameChg>
      </pc:sldChg>
      <pc:sldChg chg="modSp mod addCm modCm modNotesTx">
        <pc:chgData name="Christy Seals" userId="0852e532-1f9e-4bbf-9b56-be19a9543a31" providerId="ADAL" clId="{971ABDA5-F26B-4325-82B4-D279DEBA15E5}" dt="2024-06-06T14:10:00.032" v="777" actId="20577"/>
        <pc:sldMkLst>
          <pc:docMk/>
          <pc:sldMk cId="197517418" sldId="573"/>
        </pc:sldMkLst>
        <pc:spChg chg="mod">
          <ac:chgData name="Christy Seals" userId="0852e532-1f9e-4bbf-9b56-be19a9543a31" providerId="ADAL" clId="{971ABDA5-F26B-4325-82B4-D279DEBA15E5}" dt="2024-06-06T13:27:08.620" v="21" actId="20577"/>
          <ac:spMkLst>
            <pc:docMk/>
            <pc:sldMk cId="197517418" sldId="573"/>
            <ac:spMk id="2" creationId="{1950DA4B-0389-621B-5441-20882E12FCB3}"/>
          </ac:spMkLst>
        </pc:spChg>
        <pc:spChg chg="mod">
          <ac:chgData name="Christy Seals" userId="0852e532-1f9e-4bbf-9b56-be19a9543a31" providerId="ADAL" clId="{971ABDA5-F26B-4325-82B4-D279DEBA15E5}" dt="2024-06-06T14:10:00.032" v="777" actId="20577"/>
          <ac:spMkLst>
            <pc:docMk/>
            <pc:sldMk cId="197517418" sldId="573"/>
            <ac:spMk id="3" creationId="{68151BD2-7936-4F92-D284-73DBE992BA80}"/>
          </ac:spMkLst>
        </pc:spChg>
      </pc:sldChg>
    </pc:docChg>
  </pc:docChgLst>
  <pc:docChgLst>
    <pc:chgData name="Hillary Tunggal" userId="ad64bda3-5530-4833-84b4-5d3ed1bf5c1c" providerId="ADAL" clId="{5F771BB9-F81F-4478-BADA-F1E3558F9D74}"/>
    <pc:docChg chg="undo redo custSel addSld modSld">
      <pc:chgData name="Hillary Tunggal" userId="ad64bda3-5530-4833-84b4-5d3ed1bf5c1c" providerId="ADAL" clId="{5F771BB9-F81F-4478-BADA-F1E3558F9D74}" dt="2024-06-05T00:16:47.921" v="222"/>
      <pc:docMkLst>
        <pc:docMk/>
      </pc:docMkLst>
      <pc:sldChg chg="addCm modCm">
        <pc:chgData name="Hillary Tunggal" userId="ad64bda3-5530-4833-84b4-5d3ed1bf5c1c" providerId="ADAL" clId="{5F771BB9-F81F-4478-BADA-F1E3558F9D74}" dt="2024-06-04T23:42:57.586" v="1"/>
        <pc:sldMkLst>
          <pc:docMk/>
          <pc:sldMk cId="0" sldId="532"/>
        </pc:sldMkLst>
      </pc:sldChg>
      <pc:sldChg chg="addCm modCm">
        <pc:chgData name="Hillary Tunggal" userId="ad64bda3-5530-4833-84b4-5d3ed1bf5c1c" providerId="ADAL" clId="{5F771BB9-F81F-4478-BADA-F1E3558F9D74}" dt="2024-06-04T23:48:02.543" v="6"/>
        <pc:sldMkLst>
          <pc:docMk/>
          <pc:sldMk cId="730465672" sldId="553"/>
        </pc:sldMkLst>
      </pc:sldChg>
      <pc:sldChg chg="modSp mod addCm modCm">
        <pc:chgData name="Hillary Tunggal" userId="ad64bda3-5530-4833-84b4-5d3ed1bf5c1c" providerId="ADAL" clId="{5F771BB9-F81F-4478-BADA-F1E3558F9D74}" dt="2024-06-04T23:44:53.528" v="4"/>
        <pc:sldMkLst>
          <pc:docMk/>
          <pc:sldMk cId="2817696090" sldId="555"/>
        </pc:sldMkLst>
        <pc:spChg chg="mod">
          <ac:chgData name="Hillary Tunggal" userId="ad64bda3-5530-4833-84b4-5d3ed1bf5c1c" providerId="ADAL" clId="{5F771BB9-F81F-4478-BADA-F1E3558F9D74}" dt="2024-06-04T23:43:38.623" v="2"/>
          <ac:spMkLst>
            <pc:docMk/>
            <pc:sldMk cId="2817696090" sldId="555"/>
            <ac:spMk id="9221" creationId="{0B865CED-4EF9-403A-B72A-0302F40DC9B0}"/>
          </ac:spMkLst>
        </pc:spChg>
      </pc:sldChg>
      <pc:sldChg chg="addSp mod addCm modCm">
        <pc:chgData name="Hillary Tunggal" userId="ad64bda3-5530-4833-84b4-5d3ed1bf5c1c" providerId="ADAL" clId="{5F771BB9-F81F-4478-BADA-F1E3558F9D74}" dt="2024-06-04T23:50:32.074" v="12" actId="11529"/>
        <pc:sldMkLst>
          <pc:docMk/>
          <pc:sldMk cId="4250174038" sldId="565"/>
        </pc:sldMkLst>
        <pc:cxnChg chg="add">
          <ac:chgData name="Hillary Tunggal" userId="ad64bda3-5530-4833-84b4-5d3ed1bf5c1c" providerId="ADAL" clId="{5F771BB9-F81F-4478-BADA-F1E3558F9D74}" dt="2024-06-04T23:50:32.074" v="12" actId="11529"/>
          <ac:cxnSpMkLst>
            <pc:docMk/>
            <pc:sldMk cId="4250174038" sldId="565"/>
            <ac:cxnSpMk id="7" creationId="{1A8355CC-F02B-4D87-1FD5-90C4A4869AFB}"/>
          </ac:cxnSpMkLst>
        </pc:cxnChg>
      </pc:sldChg>
      <pc:sldChg chg="modSp addCm modCm">
        <pc:chgData name="Hillary Tunggal" userId="ad64bda3-5530-4833-84b4-5d3ed1bf5c1c" providerId="ADAL" clId="{5F771BB9-F81F-4478-BADA-F1E3558F9D74}" dt="2024-06-05T00:07:14.912" v="201"/>
        <pc:sldMkLst>
          <pc:docMk/>
          <pc:sldMk cId="2703018124" sldId="566"/>
        </pc:sldMkLst>
        <pc:spChg chg="mod">
          <ac:chgData name="Hillary Tunggal" userId="ad64bda3-5530-4833-84b4-5d3ed1bf5c1c" providerId="ADAL" clId="{5F771BB9-F81F-4478-BADA-F1E3558F9D74}" dt="2024-06-05T00:07:10.237" v="200" actId="1076"/>
          <ac:spMkLst>
            <pc:docMk/>
            <pc:sldMk cId="2703018124" sldId="566"/>
            <ac:spMk id="3" creationId="{499CD8BC-D2BB-F7ED-3DC8-D0203B83530F}"/>
          </ac:spMkLst>
        </pc:spChg>
      </pc:sldChg>
      <pc:sldChg chg="modSp mod addCm modCm">
        <pc:chgData name="Hillary Tunggal" userId="ad64bda3-5530-4833-84b4-5d3ed1bf5c1c" providerId="ADAL" clId="{5F771BB9-F81F-4478-BADA-F1E3558F9D74}" dt="2024-06-05T00:13:23.772" v="219"/>
        <pc:sldMkLst>
          <pc:docMk/>
          <pc:sldMk cId="3079169378" sldId="567"/>
        </pc:sldMkLst>
        <pc:spChg chg="mod">
          <ac:chgData name="Hillary Tunggal" userId="ad64bda3-5530-4833-84b4-5d3ed1bf5c1c" providerId="ADAL" clId="{5F771BB9-F81F-4478-BADA-F1E3558F9D74}" dt="2024-06-05T00:11:13.704" v="216" actId="1076"/>
          <ac:spMkLst>
            <pc:docMk/>
            <pc:sldMk cId="3079169378" sldId="567"/>
            <ac:spMk id="3" creationId="{499CD8BC-D2BB-F7ED-3DC8-D0203B83530F}"/>
          </ac:spMkLst>
        </pc:spChg>
        <pc:graphicFrameChg chg="modGraphic">
          <ac:chgData name="Hillary Tunggal" userId="ad64bda3-5530-4833-84b4-5d3ed1bf5c1c" providerId="ADAL" clId="{5F771BB9-F81F-4478-BADA-F1E3558F9D74}" dt="2024-06-05T00:08:59.186" v="206" actId="20577"/>
          <ac:graphicFrameMkLst>
            <pc:docMk/>
            <pc:sldMk cId="3079169378" sldId="567"/>
            <ac:graphicFrameMk id="4" creationId="{6144EFDD-96D8-A189-6D8A-D3A04FDE739C}"/>
          </ac:graphicFrameMkLst>
        </pc:graphicFrameChg>
        <pc:graphicFrameChg chg="modGraphic">
          <ac:chgData name="Hillary Tunggal" userId="ad64bda3-5530-4833-84b4-5d3ed1bf5c1c" providerId="ADAL" clId="{5F771BB9-F81F-4478-BADA-F1E3558F9D74}" dt="2024-06-05T00:11:15.769" v="217" actId="14100"/>
          <ac:graphicFrameMkLst>
            <pc:docMk/>
            <pc:sldMk cId="3079169378" sldId="567"/>
            <ac:graphicFrameMk id="5" creationId="{091EF2F4-46D3-6828-4B59-EA55B6365A2D}"/>
          </ac:graphicFrameMkLst>
        </pc:graphicFrameChg>
      </pc:sldChg>
      <pc:sldChg chg="addCm modCm">
        <pc:chgData name="Hillary Tunggal" userId="ad64bda3-5530-4833-84b4-5d3ed1bf5c1c" providerId="ADAL" clId="{5F771BB9-F81F-4478-BADA-F1E3558F9D74}" dt="2024-06-05T00:16:47.921" v="222"/>
        <pc:sldMkLst>
          <pc:docMk/>
          <pc:sldMk cId="1616468576" sldId="568"/>
        </pc:sldMkLst>
      </pc:sldChg>
      <pc:sldChg chg="delSp modSp add mod addCm modCm">
        <pc:chgData name="Hillary Tunggal" userId="ad64bda3-5530-4833-84b4-5d3ed1bf5c1c" providerId="ADAL" clId="{5F771BB9-F81F-4478-BADA-F1E3558F9D74}" dt="2024-06-05T00:01:41.279" v="198"/>
        <pc:sldMkLst>
          <pc:docMk/>
          <pc:sldMk cId="3514269615" sldId="569"/>
        </pc:sldMkLst>
        <pc:spChg chg="mod">
          <ac:chgData name="Hillary Tunggal" userId="ad64bda3-5530-4833-84b4-5d3ed1bf5c1c" providerId="ADAL" clId="{5F771BB9-F81F-4478-BADA-F1E3558F9D74}" dt="2024-06-04T23:56:39.387" v="139" actId="1036"/>
          <ac:spMkLst>
            <pc:docMk/>
            <pc:sldMk cId="3514269615" sldId="569"/>
            <ac:spMk id="3" creationId="{499CD8BC-D2BB-F7ED-3DC8-D0203B83530F}"/>
          </ac:spMkLst>
        </pc:spChg>
        <pc:spChg chg="mod">
          <ac:chgData name="Hillary Tunggal" userId="ad64bda3-5530-4833-84b4-5d3ed1bf5c1c" providerId="ADAL" clId="{5F771BB9-F81F-4478-BADA-F1E3558F9D74}" dt="2024-06-04T23:53:37.868" v="95" actId="20577"/>
          <ac:spMkLst>
            <pc:docMk/>
            <pc:sldMk cId="3514269615" sldId="569"/>
            <ac:spMk id="9218" creationId="{8546831A-73CD-4F8E-9FF8-D931364866CE}"/>
          </ac:spMkLst>
        </pc:spChg>
        <pc:graphicFrameChg chg="del">
          <ac:chgData name="Hillary Tunggal" userId="ad64bda3-5530-4833-84b4-5d3ed1bf5c1c" providerId="ADAL" clId="{5F771BB9-F81F-4478-BADA-F1E3558F9D74}" dt="2024-06-04T23:53:19.212" v="73" actId="478"/>
          <ac:graphicFrameMkLst>
            <pc:docMk/>
            <pc:sldMk cId="3514269615" sldId="569"/>
            <ac:graphicFrameMk id="2" creationId="{6E5C0026-5B48-A691-B047-1E9F152F02B5}"/>
          </ac:graphicFrameMkLst>
        </pc:graphicFrameChg>
        <pc:graphicFrameChg chg="mod modGraphic">
          <ac:chgData name="Hillary Tunggal" userId="ad64bda3-5530-4833-84b4-5d3ed1bf5c1c" providerId="ADAL" clId="{5F771BB9-F81F-4478-BADA-F1E3558F9D74}" dt="2024-06-05T00:00:44.572" v="195" actId="20577"/>
          <ac:graphicFrameMkLst>
            <pc:docMk/>
            <pc:sldMk cId="3514269615" sldId="569"/>
            <ac:graphicFrameMk id="5" creationId="{091EF2F4-46D3-6828-4B59-EA55B6365A2D}"/>
          </ac:graphicFrameMkLst>
        </pc:graphicFrameChg>
        <pc:graphicFrameChg chg="del">
          <ac:chgData name="Hillary Tunggal" userId="ad64bda3-5530-4833-84b4-5d3ed1bf5c1c" providerId="ADAL" clId="{5F771BB9-F81F-4478-BADA-F1E3558F9D74}" dt="2024-06-04T23:53:20.807" v="74" actId="478"/>
          <ac:graphicFrameMkLst>
            <pc:docMk/>
            <pc:sldMk cId="3514269615" sldId="569"/>
            <ac:graphicFrameMk id="6" creationId="{9F8B2038-8640-6686-434D-911D6C1908A6}"/>
          </ac:graphicFrameMkLst>
        </pc:graphicFrameChg>
      </pc:sldChg>
      <pc:sldChg chg="delSp modSp add mod addCm modCm">
        <pc:chgData name="Hillary Tunggal" userId="ad64bda3-5530-4833-84b4-5d3ed1bf5c1c" providerId="ADAL" clId="{5F771BB9-F81F-4478-BADA-F1E3558F9D74}" dt="2024-06-04T23:53:14.104" v="72" actId="1036"/>
        <pc:sldMkLst>
          <pc:docMk/>
          <pc:sldMk cId="4004599846" sldId="570"/>
        </pc:sldMkLst>
        <pc:spChg chg="mod">
          <ac:chgData name="Hillary Tunggal" userId="ad64bda3-5530-4833-84b4-5d3ed1bf5c1c" providerId="ADAL" clId="{5F771BB9-F81F-4478-BADA-F1E3558F9D74}" dt="2024-06-04T23:53:14.104" v="72" actId="1036"/>
          <ac:spMkLst>
            <pc:docMk/>
            <pc:sldMk cId="4004599846" sldId="570"/>
            <ac:spMk id="3" creationId="{499CD8BC-D2BB-F7ED-3DC8-D0203B83530F}"/>
          </ac:spMkLst>
        </pc:spChg>
        <pc:graphicFrameChg chg="mod modGraphic">
          <ac:chgData name="Hillary Tunggal" userId="ad64bda3-5530-4833-84b4-5d3ed1bf5c1c" providerId="ADAL" clId="{5F771BB9-F81F-4478-BADA-F1E3558F9D74}" dt="2024-06-04T23:53:09.003" v="66" actId="20577"/>
          <ac:graphicFrameMkLst>
            <pc:docMk/>
            <pc:sldMk cId="4004599846" sldId="570"/>
            <ac:graphicFrameMk id="2" creationId="{6E5C0026-5B48-A691-B047-1E9F152F02B5}"/>
          </ac:graphicFrameMkLst>
        </pc:graphicFrameChg>
        <pc:graphicFrameChg chg="del">
          <ac:chgData name="Hillary Tunggal" userId="ad64bda3-5530-4833-84b4-5d3ed1bf5c1c" providerId="ADAL" clId="{5F771BB9-F81F-4478-BADA-F1E3558F9D74}" dt="2024-06-04T23:50:40.058" v="15" actId="478"/>
          <ac:graphicFrameMkLst>
            <pc:docMk/>
            <pc:sldMk cId="4004599846" sldId="570"/>
            <ac:graphicFrameMk id="5" creationId="{091EF2F4-46D3-6828-4B59-EA55B6365A2D}"/>
          </ac:graphicFrameMkLst>
        </pc:graphicFrameChg>
        <pc:graphicFrameChg chg="del mod">
          <ac:chgData name="Hillary Tunggal" userId="ad64bda3-5530-4833-84b4-5d3ed1bf5c1c" providerId="ADAL" clId="{5F771BB9-F81F-4478-BADA-F1E3558F9D74}" dt="2024-06-04T23:52:51.361" v="40" actId="478"/>
          <ac:graphicFrameMkLst>
            <pc:docMk/>
            <pc:sldMk cId="4004599846" sldId="570"/>
            <ac:graphicFrameMk id="6" creationId="{9F8B2038-8640-6686-434D-911D6C1908A6}"/>
          </ac:graphicFrameMkLst>
        </pc:graphicFrameChg>
      </pc:sldChg>
    </pc:docChg>
  </pc:docChgLst>
  <pc:docChgLst>
    <pc:chgData name="Shara Pantry" userId="b31b0cc1-a6e1-4e53-95b1-b758f73efb3c" providerId="ADAL" clId="{6AB170E8-21D5-47F7-AAA4-EDA271E2434C}"/>
    <pc:docChg chg="undo custSel modSld">
      <pc:chgData name="Shara Pantry" userId="b31b0cc1-a6e1-4e53-95b1-b758f73efb3c" providerId="ADAL" clId="{6AB170E8-21D5-47F7-AAA4-EDA271E2434C}" dt="2024-06-06T17:17:35.712" v="1213" actId="1592"/>
      <pc:docMkLst>
        <pc:docMk/>
      </pc:docMkLst>
      <pc:sldChg chg="delCm">
        <pc:chgData name="Shara Pantry" userId="b31b0cc1-a6e1-4e53-95b1-b758f73efb3c" providerId="ADAL" clId="{6AB170E8-21D5-47F7-AAA4-EDA271E2434C}" dt="2024-06-06T17:17:35.712" v="1213" actId="1592"/>
        <pc:sldMkLst>
          <pc:docMk/>
          <pc:sldMk cId="1616468576" sldId="568"/>
        </pc:sldMkLst>
      </pc:sldChg>
      <pc:sldChg chg="modSp mod delCm modNotesTx">
        <pc:chgData name="Shara Pantry" userId="b31b0cc1-a6e1-4e53-95b1-b758f73efb3c" providerId="ADAL" clId="{6AB170E8-21D5-47F7-AAA4-EDA271E2434C}" dt="2024-06-05T21:34:43.307" v="215" actId="1592"/>
        <pc:sldMkLst>
          <pc:docMk/>
          <pc:sldMk cId="3514269615" sldId="569"/>
        </pc:sldMkLst>
        <pc:spChg chg="mod">
          <ac:chgData name="Shara Pantry" userId="b31b0cc1-a6e1-4e53-95b1-b758f73efb3c" providerId="ADAL" clId="{6AB170E8-21D5-47F7-AAA4-EDA271E2434C}" dt="2024-06-05T21:28:43.502" v="1" actId="1076"/>
          <ac:spMkLst>
            <pc:docMk/>
            <pc:sldMk cId="3514269615" sldId="569"/>
            <ac:spMk id="3" creationId="{499CD8BC-D2BB-F7ED-3DC8-D0203B83530F}"/>
          </ac:spMkLst>
        </pc:spChg>
        <pc:graphicFrameChg chg="mod modGraphic">
          <ac:chgData name="Shara Pantry" userId="b31b0cc1-a6e1-4e53-95b1-b758f73efb3c" providerId="ADAL" clId="{6AB170E8-21D5-47F7-AAA4-EDA271E2434C}" dt="2024-06-05T21:33:56.482" v="196" actId="2165"/>
          <ac:graphicFrameMkLst>
            <pc:docMk/>
            <pc:sldMk cId="3514269615" sldId="569"/>
            <ac:graphicFrameMk id="5" creationId="{091EF2F4-46D3-6828-4B59-EA55B6365A2D}"/>
          </ac:graphicFrameMkLst>
        </pc:graphicFrameChg>
      </pc:sldChg>
      <pc:sldChg chg="addSp delSp modSp mod delCm modNotesTx">
        <pc:chgData name="Shara Pantry" userId="b31b0cc1-a6e1-4e53-95b1-b758f73efb3c" providerId="ADAL" clId="{6AB170E8-21D5-47F7-AAA4-EDA271E2434C}" dt="2024-06-06T17:11:32.958" v="1212" actId="1592"/>
        <pc:sldMkLst>
          <pc:docMk/>
          <pc:sldMk cId="197517418" sldId="573"/>
        </pc:sldMkLst>
        <pc:spChg chg="mod">
          <ac:chgData name="Shara Pantry" userId="b31b0cc1-a6e1-4e53-95b1-b758f73efb3c" providerId="ADAL" clId="{6AB170E8-21D5-47F7-AAA4-EDA271E2434C}" dt="2024-06-05T21:42:39.616" v="556"/>
          <ac:spMkLst>
            <pc:docMk/>
            <pc:sldMk cId="197517418" sldId="573"/>
            <ac:spMk id="2" creationId="{1950DA4B-0389-621B-5441-20882E12FCB3}"/>
          </ac:spMkLst>
        </pc:spChg>
        <pc:spChg chg="mod">
          <ac:chgData name="Shara Pantry" userId="b31b0cc1-a6e1-4e53-95b1-b758f73efb3c" providerId="ADAL" clId="{6AB170E8-21D5-47F7-AAA4-EDA271E2434C}" dt="2024-06-05T22:02:04.993" v="1210" actId="20577"/>
          <ac:spMkLst>
            <pc:docMk/>
            <pc:sldMk cId="197517418" sldId="573"/>
            <ac:spMk id="3" creationId="{68151BD2-7936-4F92-D284-73DBE992BA80}"/>
          </ac:spMkLst>
        </pc:spChg>
        <pc:spChg chg="add mod">
          <ac:chgData name="Shara Pantry" userId="b31b0cc1-a6e1-4e53-95b1-b758f73efb3c" providerId="ADAL" clId="{6AB170E8-21D5-47F7-AAA4-EDA271E2434C}" dt="2024-06-05T21:35:10.260" v="245"/>
          <ac:spMkLst>
            <pc:docMk/>
            <pc:sldMk cId="197517418" sldId="573"/>
            <ac:spMk id="4" creationId="{897EBDE4-100F-025D-1549-0D240964B4C1}"/>
          </ac:spMkLst>
        </pc:spChg>
        <pc:spChg chg="add del mod">
          <ac:chgData name="Shara Pantry" userId="b31b0cc1-a6e1-4e53-95b1-b758f73efb3c" providerId="ADAL" clId="{6AB170E8-21D5-47F7-AAA4-EDA271E2434C}" dt="2024-06-05T21:42:39.616" v="556"/>
          <ac:spMkLst>
            <pc:docMk/>
            <pc:sldMk cId="197517418" sldId="573"/>
            <ac:spMk id="5" creationId="{193542CC-8327-9CC1-22D5-41F1A2B4D4EC}"/>
          </ac:spMkLst>
        </pc:spChg>
        <pc:spChg chg="add del mod">
          <ac:chgData name="Shara Pantry" userId="b31b0cc1-a6e1-4e53-95b1-b758f73efb3c" providerId="ADAL" clId="{6AB170E8-21D5-47F7-AAA4-EDA271E2434C}" dt="2024-06-05T21:42:39.616" v="556"/>
          <ac:spMkLst>
            <pc:docMk/>
            <pc:sldMk cId="197517418" sldId="573"/>
            <ac:spMk id="6" creationId="{80456A92-BE81-7296-BCFF-928C185E8DC0}"/>
          </ac:spMkLst>
        </pc:spChg>
      </pc:sldChg>
    </pc:docChg>
  </pc:docChgLst>
  <pc:docChgLst>
    <pc:chgData name="Dussadee Royal" userId="51beead8-6fa0-4b98-aeba-37044af35e17" providerId="ADAL" clId="{F2D10D69-F5CC-4A4A-A6DB-47BB2B6C622A}"/>
    <pc:docChg chg="modSld">
      <pc:chgData name="Dussadee Royal" userId="51beead8-6fa0-4b98-aeba-37044af35e17" providerId="ADAL" clId="{F2D10D69-F5CC-4A4A-A6DB-47BB2B6C622A}" dt="2024-06-06T17:24:00.477" v="46" actId="1076"/>
      <pc:docMkLst>
        <pc:docMk/>
      </pc:docMkLst>
      <pc:sldChg chg="modSp">
        <pc:chgData name="Dussadee Royal" userId="51beead8-6fa0-4b98-aeba-37044af35e17" providerId="ADAL" clId="{F2D10D69-F5CC-4A4A-A6DB-47BB2B6C622A}" dt="2024-06-06T17:22:46.706" v="2" actId="1038"/>
        <pc:sldMkLst>
          <pc:docMk/>
          <pc:sldMk cId="0" sldId="532"/>
        </pc:sldMkLst>
        <pc:spChg chg="mod">
          <ac:chgData name="Dussadee Royal" userId="51beead8-6fa0-4b98-aeba-37044af35e17" providerId="ADAL" clId="{F2D10D69-F5CC-4A4A-A6DB-47BB2B6C622A}" dt="2024-06-06T17:22:46.706" v="2" actId="1038"/>
          <ac:spMkLst>
            <pc:docMk/>
            <pc:sldMk cId="0" sldId="532"/>
            <ac:spMk id="9219" creationId="{D25C30B9-DB9B-4F0D-825F-3ADFC7E0F72C}"/>
          </ac:spMkLst>
        </pc:spChg>
      </pc:sldChg>
      <pc:sldChg chg="modSp">
        <pc:chgData name="Dussadee Royal" userId="51beead8-6fa0-4b98-aeba-37044af35e17" providerId="ADAL" clId="{F2D10D69-F5CC-4A4A-A6DB-47BB2B6C622A}" dt="2024-06-06T17:24:00.477" v="46" actId="1076"/>
        <pc:sldMkLst>
          <pc:docMk/>
          <pc:sldMk cId="1616468576" sldId="568"/>
        </pc:sldMkLst>
        <pc:spChg chg="mod">
          <ac:chgData name="Dussadee Royal" userId="51beead8-6fa0-4b98-aeba-37044af35e17" providerId="ADAL" clId="{F2D10D69-F5CC-4A4A-A6DB-47BB2B6C622A}" dt="2024-06-06T17:24:00.477" v="46" actId="1076"/>
          <ac:spMkLst>
            <pc:docMk/>
            <pc:sldMk cId="1616468576" sldId="568"/>
            <ac:spMk id="9219" creationId="{D25C30B9-DB9B-4F0D-825F-3ADFC7E0F72C}"/>
          </ac:spMkLst>
        </pc:spChg>
      </pc:sldChg>
      <pc:sldChg chg="modSp mod">
        <pc:chgData name="Dussadee Royal" userId="51beead8-6fa0-4b98-aeba-37044af35e17" providerId="ADAL" clId="{F2D10D69-F5CC-4A4A-A6DB-47BB2B6C622A}" dt="2024-06-06T17:23:13.066" v="12" actId="1035"/>
        <pc:sldMkLst>
          <pc:docMk/>
          <pc:sldMk cId="3514269615" sldId="569"/>
        </pc:sldMkLst>
        <pc:spChg chg="mod">
          <ac:chgData name="Dussadee Royal" userId="51beead8-6fa0-4b98-aeba-37044af35e17" providerId="ADAL" clId="{F2D10D69-F5CC-4A4A-A6DB-47BB2B6C622A}" dt="2024-06-06T17:23:13.066" v="12" actId="1035"/>
          <ac:spMkLst>
            <pc:docMk/>
            <pc:sldMk cId="3514269615" sldId="569"/>
            <ac:spMk id="3" creationId="{499CD8BC-D2BB-F7ED-3DC8-D0203B83530F}"/>
          </ac:spMkLst>
        </pc:spChg>
        <pc:graphicFrameChg chg="mod modGraphic">
          <ac:chgData name="Dussadee Royal" userId="51beead8-6fa0-4b98-aeba-37044af35e17" providerId="ADAL" clId="{F2D10D69-F5CC-4A4A-A6DB-47BB2B6C622A}" dt="2024-06-06T17:23:08.727" v="5" actId="14100"/>
          <ac:graphicFrameMkLst>
            <pc:docMk/>
            <pc:sldMk cId="3514269615" sldId="569"/>
            <ac:graphicFrameMk id="5" creationId="{091EF2F4-46D3-6828-4B59-EA55B6365A2D}"/>
          </ac:graphicFrameMkLst>
        </pc:graphicFrameChg>
      </pc:sldChg>
      <pc:sldChg chg="modSp mod">
        <pc:chgData name="Dussadee Royal" userId="51beead8-6fa0-4b98-aeba-37044af35e17" providerId="ADAL" clId="{F2D10D69-F5CC-4A4A-A6DB-47BB2B6C622A}" dt="2024-06-06T17:23:01.094" v="3" actId="1076"/>
        <pc:sldMkLst>
          <pc:docMk/>
          <pc:sldMk cId="4004599846" sldId="570"/>
        </pc:sldMkLst>
        <pc:graphicFrameChg chg="mod">
          <ac:chgData name="Dussadee Royal" userId="51beead8-6fa0-4b98-aeba-37044af35e17" providerId="ADAL" clId="{F2D10D69-F5CC-4A4A-A6DB-47BB2B6C622A}" dt="2024-06-06T17:23:01.094" v="3" actId="1076"/>
          <ac:graphicFrameMkLst>
            <pc:docMk/>
            <pc:sldMk cId="4004599846" sldId="570"/>
            <ac:graphicFrameMk id="2" creationId="{6E5C0026-5B48-A691-B047-1E9F152F02B5}"/>
          </ac:graphicFrameMkLst>
        </pc:graphicFrameChg>
      </pc:sldChg>
      <pc:sldChg chg="modSp mod">
        <pc:chgData name="Dussadee Royal" userId="51beead8-6fa0-4b98-aeba-37044af35e17" providerId="ADAL" clId="{F2D10D69-F5CC-4A4A-A6DB-47BB2B6C622A}" dt="2024-06-06T17:23:53.558" v="45" actId="14100"/>
        <pc:sldMkLst>
          <pc:docMk/>
          <pc:sldMk cId="3838491870" sldId="571"/>
        </pc:sldMkLst>
        <pc:spChg chg="mod">
          <ac:chgData name="Dussadee Royal" userId="51beead8-6fa0-4b98-aeba-37044af35e17" providerId="ADAL" clId="{F2D10D69-F5CC-4A4A-A6DB-47BB2B6C622A}" dt="2024-06-06T17:23:50.233" v="44" actId="1035"/>
          <ac:spMkLst>
            <pc:docMk/>
            <pc:sldMk cId="3838491870" sldId="571"/>
            <ac:spMk id="5" creationId="{ADA7ED0E-E99B-09EA-4A95-DA3EF8CECFCD}"/>
          </ac:spMkLst>
        </pc:spChg>
        <pc:graphicFrameChg chg="mod modGraphic">
          <ac:chgData name="Dussadee Royal" userId="51beead8-6fa0-4b98-aeba-37044af35e17" providerId="ADAL" clId="{F2D10D69-F5CC-4A4A-A6DB-47BB2B6C622A}" dt="2024-06-06T17:23:53.558" v="45" actId="14100"/>
          <ac:graphicFrameMkLst>
            <pc:docMk/>
            <pc:sldMk cId="3838491870" sldId="571"/>
            <ac:graphicFrameMk id="4" creationId="{F9483744-DCA3-55EA-A943-4936DDFB8B72}"/>
          </ac:graphicFrameMkLst>
        </pc:graphicFrameChg>
      </pc:sldChg>
      <pc:sldChg chg="modSp">
        <pc:chgData name="Dussadee Royal" userId="51beead8-6fa0-4b98-aeba-37044af35e17" providerId="ADAL" clId="{F2D10D69-F5CC-4A4A-A6DB-47BB2B6C622A}" dt="2024-06-06T17:23:41.915" v="39" actId="1036"/>
        <pc:sldMkLst>
          <pc:docMk/>
          <pc:sldMk cId="3220405111" sldId="572"/>
        </pc:sldMkLst>
        <pc:spChg chg="mod">
          <ac:chgData name="Dussadee Royal" userId="51beead8-6fa0-4b98-aeba-37044af35e17" providerId="ADAL" clId="{F2D10D69-F5CC-4A4A-A6DB-47BB2B6C622A}" dt="2024-06-06T17:23:37.898" v="32" actId="1036"/>
          <ac:spMkLst>
            <pc:docMk/>
            <pc:sldMk cId="3220405111" sldId="572"/>
            <ac:spMk id="3" creationId="{499CD8BC-D2BB-F7ED-3DC8-D0203B83530F}"/>
          </ac:spMkLst>
        </pc:spChg>
        <pc:spChg chg="mod">
          <ac:chgData name="Dussadee Royal" userId="51beead8-6fa0-4b98-aeba-37044af35e17" providerId="ADAL" clId="{F2D10D69-F5CC-4A4A-A6DB-47BB2B6C622A}" dt="2024-06-06T17:23:41.915" v="39" actId="1036"/>
          <ac:spMkLst>
            <pc:docMk/>
            <pc:sldMk cId="3220405111" sldId="572"/>
            <ac:spMk id="6" creationId="{683CEE78-477B-9050-BB99-7A1076764FAB}"/>
          </ac:spMkLst>
        </pc:spChg>
        <pc:graphicFrameChg chg="mod">
          <ac:chgData name="Dussadee Royal" userId="51beead8-6fa0-4b98-aeba-37044af35e17" providerId="ADAL" clId="{F2D10D69-F5CC-4A4A-A6DB-47BB2B6C622A}" dt="2024-06-06T17:23:37.898" v="32" actId="1036"/>
          <ac:graphicFrameMkLst>
            <pc:docMk/>
            <pc:sldMk cId="3220405111" sldId="572"/>
            <ac:graphicFrameMk id="5" creationId="{091EF2F4-46D3-6828-4B59-EA55B6365A2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3746585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NSCLC, non-small-cell lung cancer; ORR, objective response rate; T-DXd, trastuzumab deruxtecan; TEAE, treatment-emergent adverse event.</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11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BL, baseline; CT, chemotherapy; DCR, disease control rate; DoR, duration of response; ECOG, Eastern Cooperative Oncology Group; inv, investigator; mets, metastases; NSCLC, </a:t>
            </a:r>
            <a:r>
              <a:rPr lang="en-CA" sz="1200" b="0" i="1" kern="1200" dirty="0">
                <a:solidFill>
                  <a:schemeClr val="tx1"/>
                </a:solidFill>
                <a:effectLst/>
                <a:latin typeface="Arial" charset="0"/>
                <a:ea typeface="+mn-ea"/>
                <a:cs typeface="+mn-cs"/>
              </a:rPr>
              <a:t>non-small-cell lung cancer; ORR, objective response rate; OS, overall survival; PFS, progression-free survival; </a:t>
            </a:r>
            <a:r>
              <a:rPr lang="en-US" b="0" i="1" dirty="0"/>
              <a:t>PS, performance status; RECIST, Response Evaluation Criteria in Solid Tumors; T-DXd, </a:t>
            </a:r>
            <a:r>
              <a:rPr lang="en-US" sz="1200" b="0" i="1" dirty="0"/>
              <a:t>t</a:t>
            </a:r>
            <a:r>
              <a:rPr lang="en-US" altLang="en-US" sz="1200" b="0" i="1" dirty="0"/>
              <a:t>rastuzumab deruxtecan; tx, therapy.</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9522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CNS, central nervous system; ECOG, Eastern Cooperative Oncology Group; mets, metastases; PS, performance status; T-DXd, </a:t>
            </a:r>
            <a:r>
              <a:rPr lang="en-US" sz="1200" b="0" i="1" dirty="0"/>
              <a:t>t</a:t>
            </a:r>
            <a:r>
              <a:rPr lang="en-US" altLang="en-US" sz="1200" b="0" i="1" dirty="0"/>
              <a:t>rastuzumab deruxtecan; tx, therapy.</a:t>
            </a:r>
          </a:p>
          <a:p>
            <a:endParaRPr lang="en-US" sz="1200" b="0"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3436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CR, complete response; DCR, disease control rate; DoR, duration of response; NE, not estimable; ORR, objective response rate; PD, progressive disease; PR, partial response; RECIST, Response Evaluation Criteria in Solid Tumors; SD, stable disease; T-DXd, trastuzumab deruxtecan.</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521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BL, baseline; CNS, central nervous system; CT, chemotherapy; ORR, objective response rate; T-DXd, trastuzumab deruxtecan; tx, therapy.</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8697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NE, not estimable; OS, overall survival; PFS, progression-free survival; T-DXd, trastuzumab deruxtecan; tx, therapy.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7531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ILD, interstitial lung disease; T-DXd, trastuzumab deruxtecan; TEAE, treatment-emergent adverse event.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2713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ILD, interstitial lung disease; T-DXd, trastuzumab deruxtecan.</a:t>
            </a:r>
            <a:endParaRPr lang="en-US" b="1" dirty="0"/>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330507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effectLst/>
                <a:latin typeface="Arial" panose="020B0604020202020204" pitchFamily="34" charset="0"/>
              </a:rPr>
              <a:t>EORTC</a:t>
            </a:r>
            <a:r>
              <a:rPr lang="en-US" sz="1200" b="0" i="1" dirty="0"/>
              <a:t> </a:t>
            </a:r>
            <a:r>
              <a:rPr lang="en-US" sz="1200" b="0" i="1" dirty="0">
                <a:solidFill>
                  <a:srgbClr val="000000"/>
                </a:solidFill>
                <a:effectLst/>
                <a:latin typeface="Arial" panose="020B0604020202020204" pitchFamily="34" charset="0"/>
              </a:rPr>
              <a:t>QLQ-C30, </a:t>
            </a:r>
            <a:r>
              <a:rPr lang="en-US" sz="1800" b="0" i="1" dirty="0">
                <a:solidFill>
                  <a:srgbClr val="000000"/>
                </a:solidFill>
                <a:effectLst/>
                <a:latin typeface="Arial" panose="020B0604020202020204" pitchFamily="34" charset="0"/>
              </a:rPr>
              <a:t>European Organization for Research and Treatment of Cancer</a:t>
            </a:r>
            <a:r>
              <a:rPr lang="en-US" b="0" i="1" dirty="0"/>
              <a:t> </a:t>
            </a:r>
            <a:r>
              <a:rPr lang="en-US" sz="1800" b="0" i="1" dirty="0">
                <a:solidFill>
                  <a:srgbClr val="000000"/>
                </a:solidFill>
                <a:effectLst/>
                <a:latin typeface="Arial" panose="020B0604020202020204" pitchFamily="34" charset="0"/>
              </a:rPr>
              <a:t>Quality of Life Questionnaire Core 30; </a:t>
            </a:r>
            <a:r>
              <a:rPr lang="en-US" sz="1800" b="0" i="1" dirty="0">
                <a:latin typeface="+mn-lt"/>
              </a:rPr>
              <a:t>EQ-5D-5L, </a:t>
            </a:r>
            <a:r>
              <a:rPr lang="en-US" sz="1800" b="0" i="1" dirty="0">
                <a:solidFill>
                  <a:srgbClr val="000000"/>
                </a:solidFill>
                <a:effectLst/>
                <a:latin typeface="Arial" panose="020B0604020202020204" pitchFamily="34" charset="0"/>
              </a:rPr>
              <a:t>EuroQol 5-Dimension, 5-Level questionnaire; GHS, global health status; HRQoL, health-related quality of life; </a:t>
            </a:r>
            <a:r>
              <a:rPr lang="en-US" sz="1200" b="0" i="1" dirty="0">
                <a:latin typeface="+mn-lt"/>
              </a:rPr>
              <a:t>NSCLC-SAQ, </a:t>
            </a:r>
            <a:r>
              <a:rPr lang="fr-FR" sz="1800" b="0" i="1" dirty="0">
                <a:solidFill>
                  <a:srgbClr val="000000"/>
                </a:solidFill>
                <a:effectLst/>
                <a:latin typeface="Arial" panose="020B0604020202020204" pitchFamily="34" charset="0"/>
              </a:rPr>
              <a:t>Non-Small Cell Lung Cancer Symptom Assessment Questionnaire;</a:t>
            </a:r>
            <a:r>
              <a:rPr lang="en-US" b="0" i="1" dirty="0"/>
              <a:t> T-DXd, trastuzumab deruxtecan.</a:t>
            </a:r>
            <a:br>
              <a:rPr lang="en-US" i="1" dirty="0"/>
            </a:br>
            <a:r>
              <a:rPr lang="en-US" sz="1200" i="1" dirty="0"/>
              <a:t> </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a:p>
        </p:txBody>
      </p:sp>
    </p:spTree>
    <p:extLst>
      <p:ext uri="{BB962C8B-B14F-4D97-AF65-F5344CB8AC3E}">
        <p14:creationId xmlns:p14="http://schemas.microsoft.com/office/powerpoint/2010/main" val="4205808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CNS, central nervous system; ILD, interstitial lung disease; NSCLC, non-small-cell lung cancer; ORR, objective response rate; T-DXd, </a:t>
            </a:r>
            <a:r>
              <a:rPr lang="en-US" sz="1200" b="0" i="1" dirty="0"/>
              <a:t>t</a:t>
            </a:r>
            <a:r>
              <a:rPr lang="en-US" altLang="en-US" sz="1200" b="0" i="1" dirty="0"/>
              <a:t>rastuzumab deruxtecan; TEAE, treatment-emergent adverse event.</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42578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DESTINY-Lung02: Final Analysis of </a:t>
            </a:r>
            <a:br>
              <a:rPr lang="en-US" sz="4000" dirty="0"/>
            </a:br>
            <a:r>
              <a:rPr lang="en-US" sz="4000" dirty="0"/>
              <a:t>Trastuzumab Deruxtecan in Previously Treated </a:t>
            </a:r>
            <a:r>
              <a:rPr lang="en-US" sz="4000" i="1" dirty="0"/>
              <a:t>HER2</a:t>
            </a:r>
            <a:r>
              <a:rPr lang="en-US" sz="4000" dirty="0"/>
              <a:t>-Mutated Metastatic NSCLC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Gilead Sciences,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a:t>
            </a:r>
            <a:r>
              <a:rPr kumimoji="0" lang="en-US" sz="2200" b="1" i="0" u="none" strike="noStrike" kern="0" cap="none" spc="0" normalizeH="0" baseline="0" noProof="0">
                <a:ln>
                  <a:noFill/>
                </a:ln>
                <a:solidFill>
                  <a:srgbClr val="455560"/>
                </a:solidFill>
                <a:effectLst/>
                <a:uLnTx/>
                <a:uFillTx/>
                <a:latin typeface="Calibri"/>
                <a:ea typeface="+mn-ea"/>
                <a:cs typeface="Calibri"/>
              </a:rPr>
              <a:t>Conference Coverage</a:t>
            </a:r>
            <a:r>
              <a:rPr kumimoji="0" lang="en-US" sz="2200" b="1" i="0" u="none" strike="noStrike" kern="0" cap="none" spc="0" normalizeH="0" baseline="0" noProof="0" dirty="0">
                <a:ln>
                  <a:noFill/>
                </a:ln>
                <a:solidFill>
                  <a:srgbClr val="455560"/>
                </a:solidFill>
                <a:effectLst/>
                <a:uLnTx/>
                <a:uFillTx/>
                <a:latin typeface="Calibri"/>
                <a:ea typeface="+mn-ea"/>
                <a:cs typeface="Calibri"/>
              </a:rPr>
              <a:t>*</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Final Analysis: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24995" y="1472730"/>
            <a:ext cx="10877529" cy="4928070"/>
          </a:xfrm>
        </p:spPr>
        <p:txBody>
          <a:bodyPr/>
          <a:lstStyle/>
          <a:p>
            <a:r>
              <a:rPr lang="en-US" sz="2000" dirty="0"/>
              <a:t>~3% of advanced lung adenocarcinomas harbor activating </a:t>
            </a:r>
            <a:r>
              <a:rPr lang="en-US" sz="2000" i="1" dirty="0"/>
              <a:t>HER2 </a:t>
            </a:r>
            <a:r>
              <a:rPr lang="en-US" sz="2000" dirty="0"/>
              <a:t>mutations</a:t>
            </a:r>
            <a:r>
              <a:rPr lang="en-US" sz="2000" baseline="30000" dirty="0"/>
              <a:t>1</a:t>
            </a:r>
            <a:endParaRPr lang="en-US" sz="2000" dirty="0"/>
          </a:p>
          <a:p>
            <a:r>
              <a:rPr lang="en-US" sz="2000" dirty="0"/>
              <a:t>T-DXd: HER2-directed antibody conjugated to topoisomerase I inhibitor payload with multiple </a:t>
            </a:r>
            <a:br>
              <a:rPr lang="en-US" sz="2000" dirty="0"/>
            </a:br>
            <a:r>
              <a:rPr lang="en-US" sz="2000" dirty="0"/>
              <a:t>FDA-approved indications</a:t>
            </a:r>
            <a:r>
              <a:rPr lang="en-US" sz="2000" baseline="30000" dirty="0"/>
              <a:t>2</a:t>
            </a:r>
            <a:endParaRPr lang="en-US" sz="2000" dirty="0"/>
          </a:p>
          <a:p>
            <a:pPr lvl="1"/>
            <a:r>
              <a:rPr lang="en-US" sz="1800" dirty="0"/>
              <a:t>T-DXd 5.4 mg/kg IV Q3W: FDA approved for adults with unresectable/metastatic NSCLC harboring an activating </a:t>
            </a:r>
            <a:r>
              <a:rPr lang="en-US" sz="1800" i="1" dirty="0"/>
              <a:t>HER2</a:t>
            </a:r>
            <a:r>
              <a:rPr lang="en-US" sz="1800" dirty="0"/>
              <a:t> mutation who have received a prior systemic therapy</a:t>
            </a:r>
          </a:p>
          <a:p>
            <a:pPr lvl="1"/>
            <a:r>
              <a:rPr lang="en-US" sz="1800" dirty="0"/>
              <a:t>Accelerated approval based on phase II data from DESTINY-Lung01 and DESTINY-Lung02 trials</a:t>
            </a:r>
          </a:p>
          <a:p>
            <a:r>
              <a:rPr lang="en-US" sz="2000" dirty="0"/>
              <a:t>In primary analysis of phase II DESTINY-Lung02 trial, T-DXd 5.4 and 6.4 mg/kg Q3W were </a:t>
            </a:r>
            <a:br>
              <a:rPr lang="en-US" sz="2000" dirty="0"/>
            </a:br>
            <a:r>
              <a:rPr lang="en-US" sz="2000" dirty="0"/>
              <a:t>associated with ORRs of 49% and 56%, respectively, in patients with previously treated </a:t>
            </a:r>
            <a:br>
              <a:rPr lang="en-US" sz="2000" dirty="0"/>
            </a:br>
            <a:r>
              <a:rPr lang="en-US" sz="2000" i="1" dirty="0"/>
              <a:t>HER2</a:t>
            </a:r>
            <a:r>
              <a:rPr lang="en-US" sz="2000" dirty="0"/>
              <a:t>-mutated metastatic NSCLC</a:t>
            </a:r>
            <a:r>
              <a:rPr lang="en-US" sz="2000" baseline="30000" dirty="0"/>
              <a:t>3</a:t>
            </a:r>
          </a:p>
          <a:p>
            <a:pPr lvl="1"/>
            <a:r>
              <a:rPr lang="en-US" sz="1800" dirty="0"/>
              <a:t>T-DXd 5.4 mg/kg associated with lower rates of grade ≥3 TEAEs, drug-related TEAEs associated with </a:t>
            </a:r>
            <a:br>
              <a:rPr lang="en-US" sz="1800" dirty="0"/>
            </a:br>
            <a:r>
              <a:rPr lang="en-US" sz="1800" dirty="0"/>
              <a:t>dose modification or interruption, and drug-related ILD and pneumonitis</a:t>
            </a:r>
          </a:p>
          <a:p>
            <a:r>
              <a:rPr lang="en-US" sz="2000" dirty="0"/>
              <a:t>Current report presents final analysis of DESTINY-Lung02 evaluating efficacy and safety of </a:t>
            </a:r>
            <a:br>
              <a:rPr lang="en-US" sz="2000" dirty="0"/>
            </a:br>
            <a:r>
              <a:rPr lang="en-US" sz="2000" dirty="0"/>
              <a:t>T-DXd 5.4 or 6.4 mg/kg Q3W in patients with previously treated </a:t>
            </a:r>
            <a:r>
              <a:rPr lang="en-US" sz="2000" i="1" dirty="0"/>
              <a:t>HER2</a:t>
            </a:r>
            <a:r>
              <a:rPr lang="en-US" sz="2000" dirty="0"/>
              <a:t>-mutated metastatic NSCLC</a:t>
            </a:r>
            <a:r>
              <a:rPr lang="en-US" sz="2000" baseline="30000" dirty="0"/>
              <a:t>4</a:t>
            </a:r>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Pillai. Cancer. 2017;123:4099. 2. Trastuzumab deruxtecan PI. 3. Goto. JCO. 2023;41:4852. 4. </a:t>
            </a:r>
            <a:r>
              <a:rPr lang="fr-FR" altLang="en-US" sz="1200" spc="-10" dirty="0">
                <a:solidFill>
                  <a:srgbClr val="455560"/>
                </a:solidFill>
                <a:latin typeface="Calibri" panose="020F0502020204030204" pitchFamily="34" charset="0"/>
                <a:cs typeface="Arial" panose="020B0604020202020204" pitchFamily="34" charset="0"/>
              </a:rPr>
              <a:t>Janne. ASCO 2024. Abstr 8543.</a:t>
            </a:r>
            <a:endPar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Study Design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Goto. JCO. 2023;41:4852. 2. </a:t>
            </a:r>
            <a:r>
              <a:rPr lang="fr-FR" altLang="en-US" sz="1200" spc="-10" dirty="0">
                <a:solidFill>
                  <a:srgbClr val="455560"/>
                </a:solidFill>
                <a:latin typeface="Calibri" panose="020F0502020204030204" pitchFamily="34" charset="0"/>
                <a:cs typeface="Arial" panose="020B0604020202020204" pitchFamily="34" charset="0"/>
              </a:rPr>
              <a:t>Janne. ASCO 2024. Abstr 8543.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3.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NCT04644237.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Garon. Lancet. 2014;384:665.</a:t>
            </a:r>
          </a:p>
        </p:txBody>
      </p:sp>
      <p:sp>
        <p:nvSpPr>
          <p:cNvPr id="2" name="Content Placeholder 2">
            <a:extLst>
              <a:ext uri="{FF2B5EF4-FFF2-40B4-BE49-F238E27FC236}">
                <a16:creationId xmlns:a16="http://schemas.microsoft.com/office/drawing/2014/main" id="{8552DB66-446B-7AEB-397A-DA6D9EA79644}"/>
              </a:ext>
            </a:extLst>
          </p:cNvPr>
          <p:cNvSpPr>
            <a:spLocks noGrp="1"/>
          </p:cNvSpPr>
          <p:nvPr>
            <p:ph idx="1"/>
          </p:nvPr>
        </p:nvSpPr>
        <p:spPr>
          <a:xfrm>
            <a:off x="616673" y="1524191"/>
            <a:ext cx="11342678" cy="740296"/>
          </a:xfrm>
        </p:spPr>
        <p:txBody>
          <a:bodyPr/>
          <a:lstStyle/>
          <a:p>
            <a:r>
              <a:rPr lang="en-US" sz="2000" dirty="0"/>
              <a:t>Final analysis of international, randomized, double-blind, noncomparative phase II trial </a:t>
            </a:r>
            <a:br>
              <a:rPr lang="en-US" sz="2000" dirty="0"/>
            </a:br>
            <a:r>
              <a:rPr lang="en-US" sz="2000" dirty="0"/>
              <a:t>(data cutoff: August 25, 2023)</a:t>
            </a:r>
            <a:r>
              <a:rPr lang="en-US" sz="2000" baseline="30000" dirty="0"/>
              <a:t>1-3</a:t>
            </a:r>
          </a:p>
        </p:txBody>
      </p:sp>
      <p:sp>
        <p:nvSpPr>
          <p:cNvPr id="4" name="Text Box 45">
            <a:extLst>
              <a:ext uri="{FF2B5EF4-FFF2-40B4-BE49-F238E27FC236}">
                <a16:creationId xmlns:a16="http://schemas.microsoft.com/office/drawing/2014/main" id="{5AD5FF86-FE97-833E-67B9-C92D1F17E349}"/>
              </a:ext>
            </a:extLst>
          </p:cNvPr>
          <p:cNvSpPr txBox="1">
            <a:spLocks noChangeArrowheads="1"/>
          </p:cNvSpPr>
          <p:nvPr/>
        </p:nvSpPr>
        <p:spPr bwMode="auto">
          <a:xfrm>
            <a:off x="609759" y="2921985"/>
            <a:ext cx="342884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metastatic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 NSCLC;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previous anticancer tx, including platinum-based CT; measurable disease by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BICR (RECIST v1.1);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stable brain mets permitted at BL</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152)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EBD6694D-85BC-A26C-ACE6-FF34BEA8359E}"/>
              </a:ext>
            </a:extLst>
          </p:cNvPr>
          <p:cNvSpPr>
            <a:spLocks noChangeArrowheads="1"/>
          </p:cNvSpPr>
          <p:nvPr/>
        </p:nvSpPr>
        <p:spPr bwMode="auto">
          <a:xfrm>
            <a:off x="4946236" y="3070700"/>
            <a:ext cx="2596591"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5.4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102</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50">
            <a:extLst>
              <a:ext uri="{FF2B5EF4-FFF2-40B4-BE49-F238E27FC236}">
                <a16:creationId xmlns:a16="http://schemas.microsoft.com/office/drawing/2014/main" id="{6B4B8529-DCA6-C064-435B-CAA9AFFDE050}"/>
              </a:ext>
            </a:extLst>
          </p:cNvPr>
          <p:cNvSpPr>
            <a:spLocks noChangeArrowheads="1"/>
          </p:cNvSpPr>
          <p:nvPr/>
        </p:nvSpPr>
        <p:spPr bwMode="auto">
          <a:xfrm>
            <a:off x="4946234" y="4419709"/>
            <a:ext cx="2596896"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50)</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4A50A60-D2CC-3E11-465A-4D4175D2CE46}"/>
              </a:ext>
            </a:extLst>
          </p:cNvPr>
          <p:cNvSpPr txBox="1"/>
          <p:nvPr/>
        </p:nvSpPr>
        <p:spPr bwMode="auto">
          <a:xfrm>
            <a:off x="2277336" y="2467329"/>
            <a:ext cx="4360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previous use of anti</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PD-1/PD-L1 tx</a:t>
            </a:r>
          </a:p>
        </p:txBody>
      </p:sp>
      <p:cxnSp>
        <p:nvCxnSpPr>
          <p:cNvPr id="12" name="Straight Arrow Connector 11">
            <a:extLst>
              <a:ext uri="{FF2B5EF4-FFF2-40B4-BE49-F238E27FC236}">
                <a16:creationId xmlns:a16="http://schemas.microsoft.com/office/drawing/2014/main" id="{495B3B4B-F81E-BB7B-EEE9-58B1B7E6E14A}"/>
              </a:ext>
            </a:extLst>
          </p:cNvPr>
          <p:cNvCxnSpPr>
            <a:cxnSpLocks/>
          </p:cNvCxnSpPr>
          <p:nvPr/>
        </p:nvCxnSpPr>
        <p:spPr bwMode="auto">
          <a:xfrm>
            <a:off x="4439971" y="2760150"/>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13" name="Text Box 30">
            <a:extLst>
              <a:ext uri="{FF2B5EF4-FFF2-40B4-BE49-F238E27FC236}">
                <a16:creationId xmlns:a16="http://schemas.microsoft.com/office/drawing/2014/main" id="{03B5460A-F21E-0157-6CBA-7B4D6F8635FA}"/>
              </a:ext>
            </a:extLst>
          </p:cNvPr>
          <p:cNvSpPr txBox="1">
            <a:spLocks noChangeArrowheads="1"/>
          </p:cNvSpPr>
          <p:nvPr/>
        </p:nvSpPr>
        <p:spPr bwMode="auto">
          <a:xfrm>
            <a:off x="4187511" y="4031696"/>
            <a:ext cx="550679"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15" name="Straight Arrow Connector 14">
            <a:extLst>
              <a:ext uri="{FF2B5EF4-FFF2-40B4-BE49-F238E27FC236}">
                <a16:creationId xmlns:a16="http://schemas.microsoft.com/office/drawing/2014/main" id="{81B92E1A-8D49-D8AD-A092-982FBB154A32}"/>
              </a:ext>
            </a:extLst>
          </p:cNvPr>
          <p:cNvCxnSpPr>
            <a:cxnSpLocks/>
          </p:cNvCxnSpPr>
          <p:nvPr/>
        </p:nvCxnSpPr>
        <p:spPr bwMode="auto">
          <a:xfrm flipV="1">
            <a:off x="4118666" y="3527900"/>
            <a:ext cx="688368" cy="430614"/>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E160A95F-2344-56D7-B3B9-A5319CAE1219}"/>
              </a:ext>
            </a:extLst>
          </p:cNvPr>
          <p:cNvCxnSpPr>
            <a:cxnSpLocks/>
          </p:cNvCxnSpPr>
          <p:nvPr/>
        </p:nvCxnSpPr>
        <p:spPr bwMode="auto">
          <a:xfrm>
            <a:off x="4113290" y="4446295"/>
            <a:ext cx="688368" cy="430614"/>
          </a:xfrm>
          <a:prstGeom prst="straightConnector1">
            <a:avLst/>
          </a:prstGeom>
          <a:noFill/>
          <a:ln w="28575" cap="flat" cmpd="sng" algn="ctr">
            <a:solidFill>
              <a:schemeClr val="bg1"/>
            </a:solidFill>
            <a:prstDash val="solid"/>
            <a:round/>
            <a:headEnd type="none" w="med" len="med"/>
            <a:tailEnd type="triangle"/>
          </a:ln>
          <a:effectLst/>
        </p:spPr>
      </p:cxnSp>
      <p:sp>
        <p:nvSpPr>
          <p:cNvPr id="20" name="Content Placeholder 3">
            <a:extLst>
              <a:ext uri="{FF2B5EF4-FFF2-40B4-BE49-F238E27FC236}">
                <a16:creationId xmlns:a16="http://schemas.microsoft.com/office/drawing/2014/main" id="{7B7F3575-B49C-1AD4-4AB3-97A47CDB86C7}"/>
              </a:ext>
            </a:extLst>
          </p:cNvPr>
          <p:cNvSpPr txBox="1">
            <a:spLocks/>
          </p:cNvSpPr>
          <p:nvPr/>
        </p:nvSpPr>
        <p:spPr>
          <a:xfrm>
            <a:off x="7682028" y="2100586"/>
            <a:ext cx="3800175" cy="403756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confirmed ORR by BICR</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1-3</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4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Hypothesis tested by comparing lower limit of 95% CI for each </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dose vs benchmark ORR of 26.4% (upper limit of ORR 95% CI observed with ramucirumab + docetaxel in REVEL trial)</a:t>
            </a:r>
            <a:r>
              <a:rPr kumimoji="0" lang="en-US" sz="16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1,4</a:t>
            </a:r>
          </a:p>
          <a:p>
            <a:pPr marL="742950" marR="0" lvl="1" indent="-285750" algn="l" defTabSz="914400" rtl="0" eaLnBrk="1" fontAlgn="base" latinLnBrk="0" hangingPunct="1">
              <a:lnSpc>
                <a:spcPct val="90000"/>
              </a:lnSpc>
              <a:spcBef>
                <a:spcPts val="4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statistically powered to compare between arms</a:t>
            </a:r>
            <a:endParaRPr kumimoji="0" lang="en-US" sz="16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by inv; DoR, DCR, and PFS by BICR and inv; OS; safety</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1-3</a:t>
            </a: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lang="en-US" sz="1800" b="1" kern="0" dirty="0">
                <a:solidFill>
                  <a:srgbClr val="000000"/>
                </a:solidFill>
              </a:rPr>
              <a:t>Exploratory endpoints: </a:t>
            </a:r>
            <a:r>
              <a:rPr lang="en-US" sz="1800" kern="0" dirty="0">
                <a:solidFill>
                  <a:srgbClr val="000000"/>
                </a:solidFill>
              </a:rPr>
              <a:t>PROs</a:t>
            </a:r>
            <a:endParaRPr kumimoji="0" lang="en-US" sz="1800" b="0" i="0" u="none" strike="noStrike" kern="0" cap="none" spc="0" normalizeH="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Text Box 30">
            <a:extLst>
              <a:ext uri="{FF2B5EF4-FFF2-40B4-BE49-F238E27FC236}">
                <a16:creationId xmlns:a16="http://schemas.microsoft.com/office/drawing/2014/main" id="{CA87D8F9-FEB6-F5B8-D272-F4F1BB89322E}"/>
              </a:ext>
            </a:extLst>
          </p:cNvPr>
          <p:cNvSpPr txBox="1">
            <a:spLocks noChangeArrowheads="1"/>
          </p:cNvSpPr>
          <p:nvPr/>
        </p:nvSpPr>
        <p:spPr bwMode="auto">
          <a:xfrm>
            <a:off x="1503049" y="5559839"/>
            <a:ext cx="5368923"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*Identified in fresh/archival tumor tissue.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Must be asymptomatic and not </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needing corticosteroids or anticonvulsants.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 did not receive treatment.</a:t>
            </a:r>
            <a:endPar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1769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71179"/>
            <a:ext cx="10872444" cy="742374"/>
          </a:xfrm>
        </p:spPr>
        <p:txBody>
          <a:bodyPr/>
          <a:lstStyle/>
          <a:p>
            <a:r>
              <a:rPr lang="en-US" dirty="0"/>
              <a:t>DESTINY-Lung02 Final Analysis: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fr-FR" altLang="en-US" sz="1200" spc="-10" dirty="0">
                <a:solidFill>
                  <a:srgbClr val="455560"/>
                </a:solidFill>
                <a:latin typeface="Calibri" panose="020F0502020204030204" pitchFamily="34" charset="0"/>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6E5C0026-5B48-A691-B047-1E9F152F02B5}"/>
              </a:ext>
            </a:extLst>
          </p:cNvPr>
          <p:cNvGraphicFramePr>
            <a:graphicFrameLocks/>
          </p:cNvGraphicFramePr>
          <p:nvPr>
            <p:extLst>
              <p:ext uri="{D42A27DB-BD31-4B8C-83A1-F6EECF244321}">
                <p14:modId xmlns:p14="http://schemas.microsoft.com/office/powerpoint/2010/main" val="3061008035"/>
              </p:ext>
            </p:extLst>
          </p:nvPr>
        </p:nvGraphicFramePr>
        <p:xfrm>
          <a:off x="609759" y="1187752"/>
          <a:ext cx="5345957" cy="5120768"/>
        </p:xfrm>
        <a:graphic>
          <a:graphicData uri="http://schemas.openxmlformats.org/drawingml/2006/table">
            <a:tbl>
              <a:tblPr/>
              <a:tblGrid>
                <a:gridCol w="2599433">
                  <a:extLst>
                    <a:ext uri="{9D8B030D-6E8A-4147-A177-3AD203B41FA5}">
                      <a16:colId xmlns:a16="http://schemas.microsoft.com/office/drawing/2014/main" val="20000"/>
                    </a:ext>
                  </a:extLst>
                </a:gridCol>
                <a:gridCol w="1373262">
                  <a:extLst>
                    <a:ext uri="{9D8B030D-6E8A-4147-A177-3AD203B41FA5}">
                      <a16:colId xmlns:a16="http://schemas.microsoft.com/office/drawing/2014/main" val="20001"/>
                    </a:ext>
                  </a:extLst>
                </a:gridCol>
                <a:gridCol w="1373262">
                  <a:extLst>
                    <a:ext uri="{9D8B030D-6E8A-4147-A177-3AD203B41FA5}">
                      <a16:colId xmlns:a16="http://schemas.microsoft.com/office/drawing/2014/main" val="210195059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6.4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59.4 (31-84)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61.3 (28-86)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65 (63.7)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34 (68.0)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Region</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Asia</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Europe</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 America</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63 (61.8)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33 (32.4)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 (3.9)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30 (60.0)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17 (34.0)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 (4.0)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ECOG PS at BL</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29 (28.4)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73 (71.6)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19 (38.0)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31 (62.0)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HER2</a:t>
                      </a:r>
                      <a:r>
                        <a:rPr kumimoji="0" lang="en-US" sz="1600" b="0" i="0" u="none" strike="noStrike" cap="none" normalizeH="0" baseline="0" dirty="0">
                          <a:ln>
                            <a:noFill/>
                          </a:ln>
                          <a:solidFill>
                            <a:schemeClr val="bg1"/>
                          </a:solidFill>
                          <a:effectLst/>
                          <a:latin typeface="Calibri" panose="020F0502020204030204" pitchFamily="34" charset="0"/>
                        </a:rPr>
                        <a:t> mutation</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Kinase domain</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Extracellular domain</a:t>
                      </a:r>
                      <a:endParaRPr kumimoji="0" lang="en-US" sz="1600" b="0" i="1"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99 (97.1)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50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78319"/>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CNS mets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35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22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899893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Smoking status</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Never</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Former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55 (53.9)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47 (46.1)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29 (58.0)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 (42.0)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1660897"/>
                  </a:ext>
                </a:extLst>
              </a:tr>
            </a:tbl>
          </a:graphicData>
        </a:graphic>
      </p:graphicFrame>
      <p:graphicFrame>
        <p:nvGraphicFramePr>
          <p:cNvPr id="4" name="Group 3">
            <a:extLst>
              <a:ext uri="{FF2B5EF4-FFF2-40B4-BE49-F238E27FC236}">
                <a16:creationId xmlns:a16="http://schemas.microsoft.com/office/drawing/2014/main" id="{06432FE9-F26F-CB0C-9C5D-058A58FA2F2D}"/>
              </a:ext>
            </a:extLst>
          </p:cNvPr>
          <p:cNvGraphicFramePr>
            <a:graphicFrameLocks/>
          </p:cNvGraphicFramePr>
          <p:nvPr>
            <p:extLst>
              <p:ext uri="{D42A27DB-BD31-4B8C-83A1-F6EECF244321}">
                <p14:modId xmlns:p14="http://schemas.microsoft.com/office/powerpoint/2010/main" val="160812933"/>
              </p:ext>
            </p:extLst>
          </p:nvPr>
        </p:nvGraphicFramePr>
        <p:xfrm>
          <a:off x="6236285" y="1187752"/>
          <a:ext cx="5441337" cy="3529664"/>
        </p:xfrm>
        <a:graphic>
          <a:graphicData uri="http://schemas.openxmlformats.org/drawingml/2006/table">
            <a:tbl>
              <a:tblPr/>
              <a:tblGrid>
                <a:gridCol w="2645811">
                  <a:extLst>
                    <a:ext uri="{9D8B030D-6E8A-4147-A177-3AD203B41FA5}">
                      <a16:colId xmlns:a16="http://schemas.microsoft.com/office/drawing/2014/main" val="20000"/>
                    </a:ext>
                  </a:extLst>
                </a:gridCol>
                <a:gridCol w="1397763">
                  <a:extLst>
                    <a:ext uri="{9D8B030D-6E8A-4147-A177-3AD203B41FA5}">
                      <a16:colId xmlns:a16="http://schemas.microsoft.com/office/drawing/2014/main" val="20001"/>
                    </a:ext>
                  </a:extLst>
                </a:gridCol>
                <a:gridCol w="1397763">
                  <a:extLst>
                    <a:ext uri="{9D8B030D-6E8A-4147-A177-3AD203B41FA5}">
                      <a16:colId xmlns:a16="http://schemas.microsoft.com/office/drawing/2014/main" val="210195059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6.4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Renal function at BL</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Normal</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Mild impairment</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Moderate impairment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38 (37.3)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41 (40.2)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23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 (32.0)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29 (58.0)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Prior lung resection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22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Lines of prior systemic therapy for advanced/</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metastatic disease</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≤2</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&gt;2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69 (67.6)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33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31 (62.0)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19 (38.0)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Prior anti</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PD-1/PD-L1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75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39 (78.0)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30465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Final Analysis: </a:t>
            </a:r>
            <a:br>
              <a:rPr lang="en-US" dirty="0"/>
            </a:br>
            <a:r>
              <a:rPr lang="en-US" dirty="0"/>
              <a:t>ORR by BICR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6E5C0026-5B48-A691-B047-1E9F152F02B5}"/>
              </a:ext>
            </a:extLst>
          </p:cNvPr>
          <p:cNvGraphicFramePr>
            <a:graphicFrameLocks/>
          </p:cNvGraphicFramePr>
          <p:nvPr>
            <p:extLst>
              <p:ext uri="{D42A27DB-BD31-4B8C-83A1-F6EECF244321}">
                <p14:modId xmlns:p14="http://schemas.microsoft.com/office/powerpoint/2010/main" val="355664072"/>
              </p:ext>
            </p:extLst>
          </p:nvPr>
        </p:nvGraphicFramePr>
        <p:xfrm>
          <a:off x="723900" y="1603375"/>
          <a:ext cx="10735055" cy="3397526"/>
        </p:xfrm>
        <a:graphic>
          <a:graphicData uri="http://schemas.openxmlformats.org/drawingml/2006/table">
            <a:tbl>
              <a:tblPr/>
              <a:tblGrid>
                <a:gridCol w="4234184">
                  <a:extLst>
                    <a:ext uri="{9D8B030D-6E8A-4147-A177-3AD203B41FA5}">
                      <a16:colId xmlns:a16="http://schemas.microsoft.com/office/drawing/2014/main" val="20000"/>
                    </a:ext>
                  </a:extLst>
                </a:gridCol>
                <a:gridCol w="3199005">
                  <a:extLst>
                    <a:ext uri="{9D8B030D-6E8A-4147-A177-3AD203B41FA5}">
                      <a16:colId xmlns:a16="http://schemas.microsoft.com/office/drawing/2014/main" val="20001"/>
                    </a:ext>
                  </a:extLst>
                </a:gridCol>
                <a:gridCol w="3301866">
                  <a:extLst>
                    <a:ext uri="{9D8B030D-6E8A-4147-A177-3AD203B41FA5}">
                      <a16:colId xmlns:a16="http://schemas.microsoft.com/office/drawing/2014/main" val="2101950595"/>
                    </a:ext>
                  </a:extLst>
                </a:gridCol>
              </a:tblGrid>
              <a:tr h="39211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6.4 mg/kg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7083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Confirmed ORR, n (%) [95% CI]*</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51 (50) [39.9-60.1]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28 (56.0) [41.3-70.0]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1079">
                <a:tc>
                  <a:txBody>
                    <a:bodyPr/>
                    <a:lstStyle/>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0787075"/>
                  </a:ext>
                </a:extLst>
              </a:tr>
              <a:tr h="221079">
                <a:tc>
                  <a:txBody>
                    <a:bodyPr/>
                    <a:lstStyle/>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48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24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15062406"/>
                  </a:ext>
                </a:extLst>
              </a:tr>
              <a:tr h="221079">
                <a:tc>
                  <a:txBody>
                    <a:bodyPr/>
                    <a:lstStyle/>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44 (43.1)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18 (36.0)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221079">
                <a:tc>
                  <a:txBody>
                    <a:bodyPr/>
                    <a:lstStyle/>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11490666"/>
                  </a:ext>
                </a:extLst>
              </a:tr>
              <a:tr h="221079">
                <a:tc>
                  <a:txBody>
                    <a:bodyPr/>
                    <a:lstStyle/>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Calibri" panose="020F0502020204030204" pitchFamily="34" charset="0"/>
                        </a:rPr>
                        <a:t>Not evaluable,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45904789"/>
                  </a:ext>
                </a:extLst>
              </a:tr>
              <a:tr h="374870">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DCR,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95 (93.1) [86.4-97.2]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46 (92.0) [80.8-97.8]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1309854"/>
                  </a:ext>
                </a:extLst>
              </a:tr>
              <a:tr h="37487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12.6 (6.4-NE)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12.2 (7.0-NE)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48656103"/>
                  </a:ext>
                </a:extLst>
              </a:tr>
            </a:tbl>
          </a:graphicData>
        </a:graphic>
      </p:graphicFrame>
      <p:sp>
        <p:nvSpPr>
          <p:cNvPr id="3" name="TextBox 2">
            <a:extLst>
              <a:ext uri="{FF2B5EF4-FFF2-40B4-BE49-F238E27FC236}">
                <a16:creationId xmlns:a16="http://schemas.microsoft.com/office/drawing/2014/main" id="{499CD8BC-D2BB-F7ED-3DC8-D0203B83530F}"/>
              </a:ext>
            </a:extLst>
          </p:cNvPr>
          <p:cNvSpPr txBox="1"/>
          <p:nvPr/>
        </p:nvSpPr>
        <p:spPr bwMode="auto">
          <a:xfrm>
            <a:off x="728472" y="5120585"/>
            <a:ext cx="5672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cutoff: August 25, 2023. </a:t>
            </a:r>
            <a:r>
              <a:rPr lang="en-US" sz="1400" dirty="0">
                <a:solidFill>
                  <a:schemeClr val="bg1"/>
                </a:solidFill>
                <a:latin typeface="Calibri" panose="020F0502020204030204" pitchFamily="34" charset="0"/>
              </a:rPr>
              <a:t>*By BICR per RECIST v1.1. </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04599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Final Analysis: </a:t>
            </a:r>
            <a:br>
              <a:rPr lang="en-US" dirty="0"/>
            </a:br>
            <a:r>
              <a:rPr lang="en-US" dirty="0"/>
              <a:t>ORR by BICR (Subgroup Analysis)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499CD8BC-D2BB-F7ED-3DC8-D0203B83530F}"/>
              </a:ext>
            </a:extLst>
          </p:cNvPr>
          <p:cNvSpPr txBox="1"/>
          <p:nvPr/>
        </p:nvSpPr>
        <p:spPr bwMode="auto">
          <a:xfrm>
            <a:off x="630079" y="5977671"/>
            <a:ext cx="5672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cutoff: August 25, 2023. </a:t>
            </a:r>
          </a:p>
        </p:txBody>
      </p:sp>
      <p:graphicFrame>
        <p:nvGraphicFramePr>
          <p:cNvPr id="5" name="Group 3">
            <a:extLst>
              <a:ext uri="{FF2B5EF4-FFF2-40B4-BE49-F238E27FC236}">
                <a16:creationId xmlns:a16="http://schemas.microsoft.com/office/drawing/2014/main" id="{091EF2F4-46D3-6828-4B59-EA55B6365A2D}"/>
              </a:ext>
            </a:extLst>
          </p:cNvPr>
          <p:cNvGraphicFramePr>
            <a:graphicFrameLocks/>
          </p:cNvGraphicFramePr>
          <p:nvPr>
            <p:extLst>
              <p:ext uri="{D42A27DB-BD31-4B8C-83A1-F6EECF244321}">
                <p14:modId xmlns:p14="http://schemas.microsoft.com/office/powerpoint/2010/main" val="725030133"/>
              </p:ext>
            </p:extLst>
          </p:nvPr>
        </p:nvGraphicFramePr>
        <p:xfrm>
          <a:off x="709797" y="1620414"/>
          <a:ext cx="10772406" cy="4370944"/>
        </p:xfrm>
        <a:graphic>
          <a:graphicData uri="http://schemas.openxmlformats.org/drawingml/2006/table">
            <a:tbl>
              <a:tblPr/>
              <a:tblGrid>
                <a:gridCol w="5962433">
                  <a:extLst>
                    <a:ext uri="{9D8B030D-6E8A-4147-A177-3AD203B41FA5}">
                      <a16:colId xmlns:a16="http://schemas.microsoft.com/office/drawing/2014/main" val="20000"/>
                    </a:ext>
                  </a:extLst>
                </a:gridCol>
                <a:gridCol w="2364807">
                  <a:extLst>
                    <a:ext uri="{9D8B030D-6E8A-4147-A177-3AD203B41FA5}">
                      <a16:colId xmlns:a16="http://schemas.microsoft.com/office/drawing/2014/main" val="20001"/>
                    </a:ext>
                  </a:extLst>
                </a:gridCol>
                <a:gridCol w="2445166">
                  <a:extLst>
                    <a:ext uri="{9D8B030D-6E8A-4147-A177-3AD203B41FA5}">
                      <a16:colId xmlns:a16="http://schemas.microsoft.com/office/drawing/2014/main" val="210195059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Confirmed ORR* by Subgroup,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6.4 mg/kg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All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50.0 (39.9-60.1)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56.0 (41.3-70.0)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1" u="none" strike="noStrike" cap="none" normalizeH="0" baseline="0" dirty="0">
                          <a:ln>
                            <a:noFill/>
                          </a:ln>
                          <a:solidFill>
                            <a:schemeClr val="bg1"/>
                          </a:solidFill>
                          <a:effectLst/>
                          <a:latin typeface="Calibri" panose="020F0502020204030204" pitchFamily="34" charset="0"/>
                        </a:rPr>
                        <a:t>HER2</a:t>
                      </a:r>
                      <a:r>
                        <a:rPr kumimoji="0" lang="en-US" sz="1600" b="0" i="0" u="none" strike="noStrike" cap="none" normalizeH="0" baseline="0" dirty="0">
                          <a:ln>
                            <a:noFill/>
                          </a:ln>
                          <a:solidFill>
                            <a:schemeClr val="bg1"/>
                          </a:solidFill>
                          <a:effectLst/>
                          <a:latin typeface="Calibri" panose="020F0502020204030204" pitchFamily="34" charset="0"/>
                        </a:rPr>
                        <a:t> mutation kinase domain (n = 99/n = 50)</a:t>
                      </a:r>
                      <a:endParaRPr kumimoji="0" lang="en-US" sz="1600" b="0" i="1"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49.5 (39.3-59.7)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56.0 (41.3-70.0)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139431">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Prior anti</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PD-1/PD-L1 tx</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Yes (n = 75/n = 39)</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No (n = 27/n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49.3 (37.6-61.1)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51.9 (31.9-71.3)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48.7 (32.4-65.2)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81.8 (48.2-97.7)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r h="139431">
                <a:tc>
                  <a:txBody>
                    <a:bodyPr/>
                    <a:lstStyle/>
                    <a:p>
                      <a:pPr marL="0" marR="0" lvl="0" indent="0" algn="l" defTabSz="914400" rtl="0" eaLnBrk="1" fontAlgn="base" latinLnBrk="0" hangingPunct="1">
                        <a:lnSpc>
                          <a:spcPct val="90000"/>
                        </a:lnSpc>
                        <a:spcBef>
                          <a:spcPct val="0"/>
                        </a:spcBef>
                        <a:spcAft>
                          <a:spcPct val="0"/>
                        </a:spcAft>
                        <a:buClrTx/>
                        <a:buSzTx/>
                        <a:buFont typeface="Wingdings"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Prior anti</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PD-1/PD-L1 tx in combination with CT</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Yes (n = 51/n = 29)</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No  (n = 24/n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45.1 (31.1-59.7)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58.3 (36.6-77.9)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44.8 (26.4-64.3)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60.0 (26.6-87.8)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8860102"/>
                  </a:ext>
                </a:extLst>
              </a:tr>
              <a:tr h="139431">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CNS metastasis at BL</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Yes (n = 35/n = 22)</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No (n = 67/n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60.0 (42.1-76.1)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44.8 (32.6-57.4)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45.5 (24.4-67.8)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64.3 (44.1-81.4)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7887">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Number prior lines of therapy</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1 (n = 37/n = 12)</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2 (n = 32/n = 19)</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≥3 (n = 33/n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43.2 (27.1-60.5)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46.9 (29.1-65.3)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60.6 (42.1-77.1)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41.7 (15.2-72.3)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57.9 (33.5-79.7)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63.2 (38.4-83.7)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078319"/>
                  </a:ext>
                </a:extLst>
              </a:tr>
            </a:tbl>
          </a:graphicData>
        </a:graphic>
      </p:graphicFrame>
    </p:spTree>
    <p:extLst>
      <p:ext uri="{BB962C8B-B14F-4D97-AF65-F5344CB8AC3E}">
        <p14:creationId xmlns:p14="http://schemas.microsoft.com/office/powerpoint/2010/main" val="3514269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Final Analysis: Survival</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6E5C0026-5B48-A691-B047-1E9F152F02B5}"/>
              </a:ext>
            </a:extLst>
          </p:cNvPr>
          <p:cNvGraphicFramePr>
            <a:graphicFrameLocks/>
          </p:cNvGraphicFramePr>
          <p:nvPr>
            <p:extLst>
              <p:ext uri="{D42A27DB-BD31-4B8C-83A1-F6EECF244321}">
                <p14:modId xmlns:p14="http://schemas.microsoft.com/office/powerpoint/2010/main" val="1672604184"/>
              </p:ext>
            </p:extLst>
          </p:nvPr>
        </p:nvGraphicFramePr>
        <p:xfrm>
          <a:off x="728472" y="1348579"/>
          <a:ext cx="10735056" cy="2127288"/>
        </p:xfrm>
        <a:graphic>
          <a:graphicData uri="http://schemas.openxmlformats.org/drawingml/2006/table">
            <a:tbl>
              <a:tblPr/>
              <a:tblGrid>
                <a:gridCol w="4234183">
                  <a:extLst>
                    <a:ext uri="{9D8B030D-6E8A-4147-A177-3AD203B41FA5}">
                      <a16:colId xmlns:a16="http://schemas.microsoft.com/office/drawing/2014/main" val="20000"/>
                    </a:ext>
                  </a:extLst>
                </a:gridCol>
                <a:gridCol w="3199007">
                  <a:extLst>
                    <a:ext uri="{9D8B030D-6E8A-4147-A177-3AD203B41FA5}">
                      <a16:colId xmlns:a16="http://schemas.microsoft.com/office/drawing/2014/main" val="20001"/>
                    </a:ext>
                  </a:extLst>
                </a:gridCol>
                <a:gridCol w="3301866">
                  <a:extLst>
                    <a:ext uri="{9D8B030D-6E8A-4147-A177-3AD203B41FA5}">
                      <a16:colId xmlns:a16="http://schemas.microsoft.com/office/drawing/2014/main" val="2101950595"/>
                    </a:ext>
                  </a:extLst>
                </a:gridCol>
              </a:tblGrid>
              <a:tr h="57941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5.4 mg/kg (n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6.4 mg/kg (n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4796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10.0 (7.7-15.2)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12.9 (7.2-16.7)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99955">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6-mo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73 (62-81)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70 (54-82)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499955">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45 (34-56)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53 (36-67)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bl>
          </a:graphicData>
        </a:graphic>
      </p:graphicFrame>
      <p:sp>
        <p:nvSpPr>
          <p:cNvPr id="3" name="TextBox 2">
            <a:extLst>
              <a:ext uri="{FF2B5EF4-FFF2-40B4-BE49-F238E27FC236}">
                <a16:creationId xmlns:a16="http://schemas.microsoft.com/office/drawing/2014/main" id="{499CD8BC-D2BB-F7ED-3DC8-D0203B83530F}"/>
              </a:ext>
            </a:extLst>
          </p:cNvPr>
          <p:cNvSpPr txBox="1"/>
          <p:nvPr/>
        </p:nvSpPr>
        <p:spPr bwMode="auto">
          <a:xfrm>
            <a:off x="689927" y="5814682"/>
            <a:ext cx="5672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cutoff: August 25, 2023.</a:t>
            </a:r>
          </a:p>
        </p:txBody>
      </p:sp>
      <p:graphicFrame>
        <p:nvGraphicFramePr>
          <p:cNvPr id="4" name="Group 3">
            <a:extLst>
              <a:ext uri="{FF2B5EF4-FFF2-40B4-BE49-F238E27FC236}">
                <a16:creationId xmlns:a16="http://schemas.microsoft.com/office/drawing/2014/main" id="{EF4AA869-AF6C-DB8C-5E66-70168F185729}"/>
              </a:ext>
            </a:extLst>
          </p:cNvPr>
          <p:cNvGraphicFramePr>
            <a:graphicFrameLocks/>
          </p:cNvGraphicFramePr>
          <p:nvPr>
            <p:extLst>
              <p:ext uri="{D42A27DB-BD31-4B8C-83A1-F6EECF244321}">
                <p14:modId xmlns:p14="http://schemas.microsoft.com/office/powerpoint/2010/main" val="361242370"/>
              </p:ext>
            </p:extLst>
          </p:nvPr>
        </p:nvGraphicFramePr>
        <p:xfrm>
          <a:off x="728472" y="3680255"/>
          <a:ext cx="10735056" cy="2127288"/>
        </p:xfrm>
        <a:graphic>
          <a:graphicData uri="http://schemas.openxmlformats.org/drawingml/2006/table">
            <a:tbl>
              <a:tblPr/>
              <a:tblGrid>
                <a:gridCol w="4234183">
                  <a:extLst>
                    <a:ext uri="{9D8B030D-6E8A-4147-A177-3AD203B41FA5}">
                      <a16:colId xmlns:a16="http://schemas.microsoft.com/office/drawing/2014/main" val="20000"/>
                    </a:ext>
                  </a:extLst>
                </a:gridCol>
                <a:gridCol w="3199007">
                  <a:extLst>
                    <a:ext uri="{9D8B030D-6E8A-4147-A177-3AD203B41FA5}">
                      <a16:colId xmlns:a16="http://schemas.microsoft.com/office/drawing/2014/main" val="20001"/>
                    </a:ext>
                  </a:extLst>
                </a:gridCol>
                <a:gridCol w="3301866">
                  <a:extLst>
                    <a:ext uri="{9D8B030D-6E8A-4147-A177-3AD203B41FA5}">
                      <a16:colId xmlns:a16="http://schemas.microsoft.com/office/drawing/2014/main" val="2101950595"/>
                    </a:ext>
                  </a:extLst>
                </a:gridCol>
              </a:tblGrid>
              <a:tr h="57941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5.4 mg/kg (n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6.4 mg/kg (n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4796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19.0 (14.7-NE)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17.3 (13.8-NE)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99955">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12-mo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67 (57-76)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75 (60-85)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499955">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18-mo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50 (40-60)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50 (35-63)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bl>
          </a:graphicData>
        </a:graphic>
      </p:graphicFrame>
    </p:spTree>
    <p:extLst>
      <p:ext uri="{BB962C8B-B14F-4D97-AF65-F5344CB8AC3E}">
        <p14:creationId xmlns:p14="http://schemas.microsoft.com/office/powerpoint/2010/main" val="2703018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623667"/>
          </a:xfrm>
        </p:spPr>
        <p:txBody>
          <a:bodyPr/>
          <a:lstStyle/>
          <a:p>
            <a:r>
              <a:rPr lang="en-US" dirty="0"/>
              <a:t>DESTINY-Lung02 Final Analysis: Safety</a:t>
            </a:r>
            <a:endParaRPr lang="en-US" altLang="en-US" dirty="0"/>
          </a:p>
        </p:txBody>
      </p:sp>
      <p:sp>
        <p:nvSpPr>
          <p:cNvPr id="6" name="Content Placeholder 5">
            <a:extLst>
              <a:ext uri="{FF2B5EF4-FFF2-40B4-BE49-F238E27FC236}">
                <a16:creationId xmlns:a16="http://schemas.microsoft.com/office/drawing/2014/main" id="{683CEE78-477B-9050-BB99-7A1076764FAB}"/>
              </a:ext>
            </a:extLst>
          </p:cNvPr>
          <p:cNvSpPr>
            <a:spLocks noGrp="1"/>
          </p:cNvSpPr>
          <p:nvPr>
            <p:ph idx="1"/>
          </p:nvPr>
        </p:nvSpPr>
        <p:spPr>
          <a:xfrm>
            <a:off x="657304" y="5987552"/>
            <a:ext cx="10735056" cy="441695"/>
          </a:xfrm>
        </p:spPr>
        <p:txBody>
          <a:bodyPr/>
          <a:lstStyle/>
          <a:p>
            <a:r>
              <a:rPr lang="en-US" sz="1600" dirty="0"/>
              <a:t>Median treatment duration, mo (range): </a:t>
            </a:r>
            <a:r>
              <a:rPr kumimoji="0" lang="en-US" sz="1600" b="0" i="0" u="none" strike="noStrike" cap="none" normalizeH="0" baseline="0" dirty="0">
                <a:ln>
                  <a:noFill/>
                </a:ln>
                <a:solidFill>
                  <a:schemeClr val="bg1"/>
                </a:solidFill>
                <a:effectLst/>
              </a:rPr>
              <a:t>7.7 (0.7-27.6) with </a:t>
            </a:r>
            <a:r>
              <a:rPr lang="en-US" sz="1600" dirty="0"/>
              <a:t>T-DXd 5.4 mg/kg</a:t>
            </a:r>
            <a:r>
              <a:rPr kumimoji="0" lang="en-US" sz="1600" b="0" i="0" u="none" strike="noStrike" cap="none" normalizeH="0" baseline="0" dirty="0">
                <a:ln>
                  <a:noFill/>
                </a:ln>
                <a:solidFill>
                  <a:schemeClr val="bg1"/>
                </a:solidFill>
                <a:effectLst/>
              </a:rPr>
              <a:t> and 8.3 (0.7-24.0) </a:t>
            </a:r>
            <a:r>
              <a:rPr lang="en-US" sz="1600" dirty="0"/>
              <a:t>with T-DXd 6.4 mg/kg</a:t>
            </a:r>
            <a:r>
              <a:rPr kumimoji="0" lang="en-US" sz="1600" b="0" i="0" u="none" strike="noStrike" cap="none" normalizeH="0" baseline="0" dirty="0">
                <a:ln>
                  <a:noFill/>
                </a:ln>
                <a:solidFill>
                  <a:schemeClr val="bg1"/>
                </a:solidFill>
                <a:effectLst/>
              </a:rPr>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499CD8BC-D2BB-F7ED-3DC8-D0203B83530F}"/>
              </a:ext>
            </a:extLst>
          </p:cNvPr>
          <p:cNvSpPr txBox="1"/>
          <p:nvPr/>
        </p:nvSpPr>
        <p:spPr bwMode="auto">
          <a:xfrm>
            <a:off x="669388" y="5746958"/>
            <a:ext cx="75628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Data cutoff: August 25, 2023. </a:t>
            </a:r>
            <a:r>
              <a:rPr lang="en-US" sz="1200" dirty="0">
                <a:solidFill>
                  <a:srgbClr val="000000"/>
                </a:solidFill>
                <a:latin typeface="Calibri" panose="020F0502020204030204" pitchFamily="34" charset="0"/>
              </a:rPr>
              <a:t>*Cause of death in both treatment arms was adjudicated drug-related ILD/pneumonitis.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ndParaRPr>
          </a:p>
        </p:txBody>
      </p:sp>
      <p:graphicFrame>
        <p:nvGraphicFramePr>
          <p:cNvPr id="5" name="Group 3">
            <a:extLst>
              <a:ext uri="{FF2B5EF4-FFF2-40B4-BE49-F238E27FC236}">
                <a16:creationId xmlns:a16="http://schemas.microsoft.com/office/drawing/2014/main" id="{091EF2F4-46D3-6828-4B59-EA55B6365A2D}"/>
              </a:ext>
            </a:extLst>
          </p:cNvPr>
          <p:cNvGraphicFramePr>
            <a:graphicFrameLocks/>
          </p:cNvGraphicFramePr>
          <p:nvPr>
            <p:extLst>
              <p:ext uri="{D42A27DB-BD31-4B8C-83A1-F6EECF244321}">
                <p14:modId xmlns:p14="http://schemas.microsoft.com/office/powerpoint/2010/main" val="12122533"/>
              </p:ext>
            </p:extLst>
          </p:nvPr>
        </p:nvGraphicFramePr>
        <p:xfrm>
          <a:off x="714931" y="1211470"/>
          <a:ext cx="10735056" cy="4535488"/>
        </p:xfrm>
        <a:graphic>
          <a:graphicData uri="http://schemas.openxmlformats.org/drawingml/2006/table">
            <a:tbl>
              <a:tblPr/>
              <a:tblGrid>
                <a:gridCol w="3982242">
                  <a:extLst>
                    <a:ext uri="{9D8B030D-6E8A-4147-A177-3AD203B41FA5}">
                      <a16:colId xmlns:a16="http://schemas.microsoft.com/office/drawing/2014/main" val="20000"/>
                    </a:ext>
                  </a:extLst>
                </a:gridCol>
                <a:gridCol w="3069785">
                  <a:extLst>
                    <a:ext uri="{9D8B030D-6E8A-4147-A177-3AD203B41FA5}">
                      <a16:colId xmlns:a16="http://schemas.microsoft.com/office/drawing/2014/main" val="20001"/>
                    </a:ext>
                  </a:extLst>
                </a:gridCol>
                <a:gridCol w="3683029">
                  <a:extLst>
                    <a:ext uri="{9D8B030D-6E8A-4147-A177-3AD203B41FA5}">
                      <a16:colId xmlns:a16="http://schemas.microsoft.com/office/drawing/2014/main" val="2101950595"/>
                    </a:ext>
                  </a:extLst>
                </a:gridCol>
              </a:tblGrid>
              <a:tr h="27120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5.4 mg/kg (n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6.4 mg/kg (n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57178">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Drug-related TEAEs</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Any grade</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Grade ≥3</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Serious</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Associated with discontinuation</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Associated with drug interruption</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Associated with dose reduction</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Associated with death*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39.6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30.7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787075"/>
                  </a:ext>
                </a:extLst>
              </a:tr>
              <a:tr h="1006048">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Common drug-related TEAEs</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Nausea</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Neutropenia</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Fatigue</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42.6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37.6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5062406"/>
                  </a:ext>
                </a:extLst>
              </a:tr>
              <a:tr h="1006048">
                <a:tc>
                  <a:txBody>
                    <a:body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Grade ≥3 hematologic events</a:t>
                      </a:r>
                    </a:p>
                    <a:p>
                      <a:pPr marL="342900" marR="0" lvl="0" indent="-342900" algn="l" defTabSz="914400" rtl="0" eaLnBrk="1" fontAlgn="base" latinLnBrk="0" hangingPunct="1">
                        <a:lnSpc>
                          <a:spcPct val="90000"/>
                        </a:lnSpc>
                        <a:spcBef>
                          <a:spcPct val="0"/>
                        </a:spcBef>
                        <a:spcAft>
                          <a:spcPct val="0"/>
                        </a:spcAft>
                        <a:buClrTx/>
                        <a:buSzTx/>
                        <a:buFont typeface="Wingdings"/>
                        <a:buChar char="§"/>
                        <a:tabLst/>
                      </a:pPr>
                      <a:r>
                        <a:rPr kumimoji="0" lang="en-US" sz="1600" b="0" i="0" u="none" strike="noStrike" cap="none" normalizeH="0" baseline="0" dirty="0">
                          <a:ln>
                            <a:noFill/>
                          </a:ln>
                          <a:solidFill>
                            <a:schemeClr val="bg1"/>
                          </a:solidFill>
                          <a:effectLst/>
                          <a:latin typeface="Calibri" panose="020F0502020204030204" pitchFamily="34" charset="0"/>
                        </a:rPr>
                        <a:t>Neutropenia</a:t>
                      </a:r>
                    </a:p>
                    <a:p>
                      <a:pPr marL="342900" marR="0" lvl="0" indent="-342900" algn="l" defTabSz="914400" rtl="0" eaLnBrk="1" fontAlgn="base" latinLnBrk="0" hangingPunct="1">
                        <a:lnSpc>
                          <a:spcPct val="90000"/>
                        </a:lnSpc>
                        <a:spcBef>
                          <a:spcPct val="0"/>
                        </a:spcBef>
                        <a:spcAft>
                          <a:spcPct val="0"/>
                        </a:spcAft>
                        <a:buClrTx/>
                        <a:buSzTx/>
                        <a:buFont typeface="Wingdings"/>
                        <a:buChar char="§"/>
                        <a:tabLst/>
                      </a:pPr>
                      <a:r>
                        <a:rPr kumimoji="0" lang="en-US" sz="1600" b="0" i="0" u="none" strike="noStrike" cap="none" normalizeH="0" baseline="0" dirty="0">
                          <a:ln>
                            <a:noFill/>
                          </a:ln>
                          <a:solidFill>
                            <a:schemeClr val="bg1"/>
                          </a:solidFill>
                          <a:effectLst/>
                          <a:latin typeface="Calibri" panose="020F0502020204030204" pitchFamily="34" charset="0"/>
                        </a:rPr>
                        <a:t>Anemia</a:t>
                      </a:r>
                    </a:p>
                    <a:p>
                      <a:pPr marL="342900" marR="0" lvl="0" indent="-342900" algn="l" defTabSz="914400" rtl="0" eaLnBrk="1" fontAlgn="base" latinLnBrk="0" hangingPunct="1">
                        <a:lnSpc>
                          <a:spcPct val="90000"/>
                        </a:lnSpc>
                        <a:spcBef>
                          <a:spcPct val="0"/>
                        </a:spcBef>
                        <a:spcAft>
                          <a:spcPct val="0"/>
                        </a:spcAft>
                        <a:buClrTx/>
                        <a:buSzTx/>
                        <a:buFont typeface="Wingdings"/>
                        <a:buChar char="§"/>
                        <a:tabLst/>
                      </a:pPr>
                      <a:r>
                        <a:rPr kumimoji="0" lang="en-US" sz="1600" b="0" i="0" u="none" strike="noStrike" cap="none" normalizeH="0" baseline="0" dirty="0">
                          <a:ln>
                            <a:noFill/>
                          </a:ln>
                          <a:solidFill>
                            <a:schemeClr val="bg1"/>
                          </a:solidFill>
                          <a:effectLst/>
                          <a:latin typeface="Calibri" panose="020F0502020204030204" pitchFamily="34" charset="0"/>
                        </a:rPr>
                        <a:t>Thrombocytopenia</a:t>
                      </a:r>
                    </a:p>
                    <a:p>
                      <a:pPr marL="342900" marR="0" lvl="0" indent="-342900" algn="l" defTabSz="914400" rtl="0" eaLnBrk="1" fontAlgn="base" latinLnBrk="0" hangingPunct="1">
                        <a:lnSpc>
                          <a:spcPct val="90000"/>
                        </a:lnSpc>
                        <a:spcBef>
                          <a:spcPct val="0"/>
                        </a:spcBef>
                        <a:spcAft>
                          <a:spcPct val="0"/>
                        </a:spcAft>
                        <a:buClrTx/>
                        <a:buSzTx/>
                        <a:buFont typeface="Wingdings"/>
                        <a:buChar char="§"/>
                        <a:tabLst/>
                      </a:pPr>
                      <a:r>
                        <a:rPr kumimoji="0" lang="en-US" sz="1600" b="0" i="0" u="none" strike="noStrike" cap="none" normalizeH="0" baseline="0" dirty="0">
                          <a:ln>
                            <a:noFill/>
                          </a:ln>
                          <a:solidFill>
                            <a:schemeClr val="bg1"/>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18.8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8725769"/>
                  </a:ext>
                </a:extLst>
              </a:tr>
            </a:tbl>
          </a:graphicData>
        </a:graphic>
      </p:graphicFrame>
    </p:spTree>
    <p:extLst>
      <p:ext uri="{BB962C8B-B14F-4D97-AF65-F5344CB8AC3E}">
        <p14:creationId xmlns:p14="http://schemas.microsoft.com/office/powerpoint/2010/main" val="322040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5F8A5-83B5-72F9-7236-EA712598B6E6}"/>
              </a:ext>
            </a:extLst>
          </p:cNvPr>
          <p:cNvSpPr>
            <a:spLocks noGrp="1"/>
          </p:cNvSpPr>
          <p:nvPr>
            <p:ph type="title"/>
          </p:nvPr>
        </p:nvSpPr>
        <p:spPr/>
        <p:txBody>
          <a:bodyPr/>
          <a:lstStyle/>
          <a:p>
            <a:r>
              <a:rPr lang="en-US" dirty="0"/>
              <a:t>DESTINY-Lung02 Final Analysis: </a:t>
            </a:r>
            <a:br>
              <a:rPr lang="en-US" dirty="0"/>
            </a:br>
            <a:r>
              <a:rPr lang="en-US" dirty="0"/>
              <a:t>Adjudicated Drug-Related ILD/Pneumonitis</a:t>
            </a:r>
          </a:p>
        </p:txBody>
      </p:sp>
      <p:graphicFrame>
        <p:nvGraphicFramePr>
          <p:cNvPr id="4" name="Group 3">
            <a:extLst>
              <a:ext uri="{FF2B5EF4-FFF2-40B4-BE49-F238E27FC236}">
                <a16:creationId xmlns:a16="http://schemas.microsoft.com/office/drawing/2014/main" id="{F9483744-DCA3-55EA-A943-4936DDFB8B72}"/>
              </a:ext>
            </a:extLst>
          </p:cNvPr>
          <p:cNvGraphicFramePr>
            <a:graphicFrameLocks/>
          </p:cNvGraphicFramePr>
          <p:nvPr>
            <p:extLst>
              <p:ext uri="{D42A27DB-BD31-4B8C-83A1-F6EECF244321}">
                <p14:modId xmlns:p14="http://schemas.microsoft.com/office/powerpoint/2010/main" val="2081174309"/>
              </p:ext>
            </p:extLst>
          </p:nvPr>
        </p:nvGraphicFramePr>
        <p:xfrm>
          <a:off x="736227" y="1603375"/>
          <a:ext cx="10752597" cy="4279536"/>
        </p:xfrm>
        <a:graphic>
          <a:graphicData uri="http://schemas.openxmlformats.org/drawingml/2006/table">
            <a:tbl>
              <a:tblPr/>
              <a:tblGrid>
                <a:gridCol w="4520407">
                  <a:extLst>
                    <a:ext uri="{9D8B030D-6E8A-4147-A177-3AD203B41FA5}">
                      <a16:colId xmlns:a16="http://schemas.microsoft.com/office/drawing/2014/main" val="20000"/>
                    </a:ext>
                  </a:extLst>
                </a:gridCol>
                <a:gridCol w="3116095">
                  <a:extLst>
                    <a:ext uri="{9D8B030D-6E8A-4147-A177-3AD203B41FA5}">
                      <a16:colId xmlns:a16="http://schemas.microsoft.com/office/drawing/2014/main" val="20001"/>
                    </a:ext>
                  </a:extLst>
                </a:gridCol>
                <a:gridCol w="3116095">
                  <a:extLst>
                    <a:ext uri="{9D8B030D-6E8A-4147-A177-3AD203B41FA5}">
                      <a16:colId xmlns:a16="http://schemas.microsoft.com/office/drawing/2014/main" val="2101950595"/>
                    </a:ext>
                  </a:extLst>
                </a:gridCol>
              </a:tblGrid>
              <a:tr h="4201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Drug-Related ILD/Pneumonitis,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6.4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15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16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73973490"/>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9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11 (22.0)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4414747"/>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6093439"/>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0986489"/>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44938657"/>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In patients </a:t>
                      </a:r>
                      <a:r>
                        <a:rPr kumimoji="0" lang="en-US" sz="1800" b="0" i="1" u="none" strike="noStrike" cap="none" normalizeH="0" baseline="0" dirty="0">
                          <a:ln>
                            <a:noFill/>
                          </a:ln>
                          <a:solidFill>
                            <a:schemeClr val="bg1"/>
                          </a:solidFill>
                          <a:effectLst/>
                          <a:latin typeface="Calibri" panose="020F0502020204030204" pitchFamily="34" charset="0"/>
                        </a:rPr>
                        <a:t>with </a:t>
                      </a:r>
                      <a:r>
                        <a:rPr kumimoji="0" lang="en-US" sz="1800" b="0" i="0" u="none" strike="noStrike" cap="none" normalizeH="0" baseline="0" dirty="0">
                          <a:ln>
                            <a:noFill/>
                          </a:ln>
                          <a:solidFill>
                            <a:schemeClr val="bg1"/>
                          </a:solidFill>
                          <a:effectLst/>
                          <a:latin typeface="Calibri" panose="020F0502020204030204" pitchFamily="34" charset="0"/>
                        </a:rPr>
                        <a:t>prior anti</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1"/>
                          </a:solidFill>
                          <a:effectLst/>
                          <a:latin typeface="Calibri" panose="020F0502020204030204" pitchFamily="34" charset="0"/>
                        </a:rPr>
                        <a:t>PD-1/PD-L1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treatment, %</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mn-lt"/>
                        </a:rPr>
                        <a:t>&gt;3 mo before T-DXd</a:t>
                      </a:r>
                    </a:p>
                    <a:p>
                      <a:pPr marL="285750" marR="0" lvl="0" indent="-285750" algn="l" defTabSz="914400" rtl="0" eaLnBrk="1" fontAlgn="base" latinLnBrk="0" hangingPunct="1">
                        <a:lnSpc>
                          <a:spcPct val="90000"/>
                        </a:lnSpc>
                        <a:spcBef>
                          <a:spcPct val="0"/>
                        </a:spcBef>
                        <a:spcAft>
                          <a:spcPct val="0"/>
                        </a:spcAft>
                        <a:buClrTx/>
                        <a:buSzTx/>
                        <a:buFont typeface="Wingdings" panose="020B0604020202020204" pitchFamily="34" charset="0"/>
                        <a:buChar char="§"/>
                        <a:tabLst/>
                      </a:pPr>
                      <a:r>
                        <a:rPr kumimoji="0" lang="en-US" sz="1800" b="0" i="0" u="none" strike="noStrike" cap="none" normalizeH="0" baseline="0" dirty="0">
                          <a:ln>
                            <a:noFill/>
                          </a:ln>
                          <a:solidFill>
                            <a:schemeClr val="bg1"/>
                          </a:solidFill>
                          <a:effectLst/>
                          <a:latin typeface="+mn-lt"/>
                        </a:rPr>
                        <a:t>≤3 mo before T-DXd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11.4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35.7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40410075"/>
                  </a:ext>
                </a:extLst>
              </a:tr>
              <a:tr h="242910">
                <a:tc>
                  <a:txBody>
                    <a:bodyPr/>
                    <a:lstStyle/>
                    <a:p>
                      <a:pPr marL="0" marR="0" lvl="0" indent="0" algn="l" defTabSz="914400" rtl="0" eaLnBrk="1" fontAlgn="base" latinLnBrk="0" hangingPunct="1">
                        <a:lnSpc>
                          <a:spcPct val="90000"/>
                        </a:lnSpc>
                        <a:spcBef>
                          <a:spcPct val="0"/>
                        </a:spcBef>
                        <a:spcAft>
                          <a:spcPct val="0"/>
                        </a:spcAft>
                        <a:buClrTx/>
                        <a:buSzTx/>
                        <a:buFont typeface="Wingdings" panose="020B0604020202020204" pitchFamily="34" charset="0"/>
                        <a:buNone/>
                        <a:tabLst/>
                        <a:defRPr/>
                      </a:pPr>
                      <a:r>
                        <a:rPr kumimoji="0" lang="en-US" sz="1800" b="0" i="0" u="none" strike="noStrike" cap="none" normalizeH="0" baseline="0" dirty="0">
                          <a:ln>
                            <a:noFill/>
                          </a:ln>
                          <a:solidFill>
                            <a:schemeClr val="bg1"/>
                          </a:solidFill>
                          <a:effectLst/>
                          <a:latin typeface="Calibri" panose="020F0502020204030204" pitchFamily="34" charset="0"/>
                        </a:rPr>
                        <a:t>In patients </a:t>
                      </a:r>
                      <a:r>
                        <a:rPr kumimoji="0" lang="en-US" sz="1800" b="0" i="1" u="none" strike="noStrike" cap="none" normalizeH="0" baseline="0" dirty="0">
                          <a:ln>
                            <a:noFill/>
                          </a:ln>
                          <a:solidFill>
                            <a:schemeClr val="bg1"/>
                          </a:solidFill>
                          <a:effectLst/>
                          <a:latin typeface="Calibri" panose="020F0502020204030204" pitchFamily="34" charset="0"/>
                        </a:rPr>
                        <a:t>without </a:t>
                      </a:r>
                      <a:r>
                        <a:rPr kumimoji="0" lang="en-US" sz="1800" b="0" i="0" u="none" strike="noStrike" cap="none" normalizeH="0" baseline="0" dirty="0">
                          <a:ln>
                            <a:noFill/>
                          </a:ln>
                          <a:solidFill>
                            <a:schemeClr val="bg1"/>
                          </a:solidFill>
                          <a:effectLst/>
                          <a:latin typeface="Calibri" panose="020F0502020204030204" pitchFamily="34" charset="0"/>
                        </a:rPr>
                        <a:t>prior anti</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1"/>
                          </a:solidFill>
                          <a:effectLst/>
                          <a:latin typeface="Calibri" panose="020F0502020204030204" pitchFamily="34" charset="0"/>
                        </a:rPr>
                        <a:t>PD-1/PD-L1 treatment,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1822379"/>
                  </a:ext>
                </a:extLst>
              </a:tr>
            </a:tbl>
          </a:graphicData>
        </a:graphic>
      </p:graphicFrame>
      <p:sp>
        <p:nvSpPr>
          <p:cNvPr id="5" name="TextBox 4">
            <a:extLst>
              <a:ext uri="{FF2B5EF4-FFF2-40B4-BE49-F238E27FC236}">
                <a16:creationId xmlns:a16="http://schemas.microsoft.com/office/drawing/2014/main" id="{ADA7ED0E-E99B-09EA-4A95-DA3EF8CECFCD}"/>
              </a:ext>
            </a:extLst>
          </p:cNvPr>
          <p:cNvSpPr txBox="1"/>
          <p:nvPr/>
        </p:nvSpPr>
        <p:spPr bwMode="auto">
          <a:xfrm>
            <a:off x="703176" y="5882911"/>
            <a:ext cx="5672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cutoff: August 25, 2023</a:t>
            </a:r>
          </a:p>
        </p:txBody>
      </p:sp>
      <p:sp>
        <p:nvSpPr>
          <p:cNvPr id="6" name="Text Box 11">
            <a:extLst>
              <a:ext uri="{FF2B5EF4-FFF2-40B4-BE49-F238E27FC236}">
                <a16:creationId xmlns:a16="http://schemas.microsoft.com/office/drawing/2014/main" id="{14AAB0E2-02B7-3222-6637-76FBCA08CE7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38491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0DA4B-0389-621B-5441-20882E12FCB3}"/>
              </a:ext>
            </a:extLst>
          </p:cNvPr>
          <p:cNvSpPr>
            <a:spLocks noGrp="1"/>
          </p:cNvSpPr>
          <p:nvPr>
            <p:ph type="title"/>
          </p:nvPr>
        </p:nvSpPr>
        <p:spPr/>
        <p:txBody>
          <a:bodyPr/>
          <a:lstStyle/>
          <a:p>
            <a:r>
              <a:rPr lang="en-US" dirty="0"/>
              <a:t>DESTINY-Lung02 Final Analysis: </a:t>
            </a:r>
            <a:br>
              <a:rPr lang="en-US" dirty="0"/>
            </a:br>
            <a:r>
              <a:rPr lang="en-US" dirty="0"/>
              <a:t>Patient-Reported Outcomes</a:t>
            </a:r>
          </a:p>
        </p:txBody>
      </p:sp>
      <p:sp>
        <p:nvSpPr>
          <p:cNvPr id="3" name="Content Placeholder 2">
            <a:extLst>
              <a:ext uri="{FF2B5EF4-FFF2-40B4-BE49-F238E27FC236}">
                <a16:creationId xmlns:a16="http://schemas.microsoft.com/office/drawing/2014/main" id="{68151BD2-7936-4F92-D284-73DBE992BA80}"/>
              </a:ext>
            </a:extLst>
          </p:cNvPr>
          <p:cNvSpPr>
            <a:spLocks noGrp="1"/>
          </p:cNvSpPr>
          <p:nvPr>
            <p:ph idx="1"/>
          </p:nvPr>
        </p:nvSpPr>
        <p:spPr/>
        <p:txBody>
          <a:bodyPr/>
          <a:lstStyle/>
          <a:p>
            <a:r>
              <a:rPr lang="en-US" sz="2400" dirty="0">
                <a:latin typeface="+mn-lt"/>
              </a:rPr>
              <a:t>With T-DXd 5.4 mg/kg, HRQoL (measured by </a:t>
            </a:r>
            <a:r>
              <a:rPr lang="en-US" sz="2400" b="0" i="0" dirty="0">
                <a:solidFill>
                  <a:srgbClr val="000000"/>
                </a:solidFill>
                <a:effectLst/>
                <a:latin typeface="+mn-lt"/>
              </a:rPr>
              <a:t>EORTC</a:t>
            </a:r>
            <a:r>
              <a:rPr lang="en-US" sz="2400" dirty="0">
                <a:latin typeface="+mn-lt"/>
              </a:rPr>
              <a:t> </a:t>
            </a:r>
            <a:r>
              <a:rPr lang="en-US" sz="2400" b="0" i="0" dirty="0">
                <a:solidFill>
                  <a:srgbClr val="000000"/>
                </a:solidFill>
                <a:effectLst/>
                <a:latin typeface="+mn-lt"/>
              </a:rPr>
              <a:t>QLQ-C30</a:t>
            </a:r>
            <a:r>
              <a:rPr lang="en-US" sz="2400" dirty="0">
                <a:latin typeface="+mn-lt"/>
              </a:rPr>
              <a:t> </a:t>
            </a:r>
            <a:r>
              <a:rPr lang="en-US" sz="2400" b="0" i="0" dirty="0">
                <a:solidFill>
                  <a:srgbClr val="000000"/>
                </a:solidFill>
                <a:effectLst/>
                <a:latin typeface="+mn-lt"/>
              </a:rPr>
              <a:t>GHS)</a:t>
            </a:r>
            <a:r>
              <a:rPr lang="en-US" sz="2400" dirty="0">
                <a:latin typeface="+mn-lt"/>
              </a:rPr>
              <a:t> was maintained through cycle 26, after which sample size was no longer considered informative</a:t>
            </a:r>
          </a:p>
          <a:p>
            <a:pPr lvl="1"/>
            <a:r>
              <a:rPr lang="en-US" sz="2200" dirty="0">
                <a:latin typeface="+mn-lt"/>
              </a:rPr>
              <a:t>GHS scores for T-DXd 6.4 mg/kg were consistent with scores reported </a:t>
            </a:r>
            <a:br>
              <a:rPr lang="en-US" sz="2200" dirty="0">
                <a:latin typeface="+mn-lt"/>
              </a:rPr>
            </a:br>
            <a:r>
              <a:rPr lang="en-US" sz="2200" dirty="0">
                <a:latin typeface="+mn-lt"/>
              </a:rPr>
              <a:t>for T-DXd 5.4 mg/kg </a:t>
            </a:r>
          </a:p>
          <a:p>
            <a:r>
              <a:rPr lang="en-US" sz="2400" dirty="0">
                <a:latin typeface="+mn-lt"/>
              </a:rPr>
              <a:t>EORTC QLQ-C30 pain and physical functioning scores, NSCLC-SAQ pain symptom scores, and EQ-5D-5L visual analogue scale scores were stable throughout duration of treatment for patients receiving both </a:t>
            </a:r>
            <a:r>
              <a:rPr lang="de-DE" sz="2400" dirty="0">
                <a:latin typeface="+mn-lt"/>
              </a:rPr>
              <a:t>T-DXd 5.4 and 6.4 mg/kg</a:t>
            </a:r>
            <a:endParaRPr lang="en-US" sz="2400" dirty="0">
              <a:latin typeface="+mn-lt"/>
            </a:endParaRPr>
          </a:p>
          <a:p>
            <a:r>
              <a:rPr lang="en-US" sz="2400" dirty="0">
                <a:latin typeface="+mn-lt"/>
              </a:rPr>
              <a:t>EORTC QLQ-LC13 chest pain symptom scores were maintained for duration of treatment for patients receiving both T-DXd 5.4 and 6.4 mg</a:t>
            </a:r>
            <a:r>
              <a:rPr lang="en-US" sz="2400">
                <a:latin typeface="+mn-lt"/>
              </a:rPr>
              <a:t>/kg, </a:t>
            </a:r>
            <a:r>
              <a:rPr lang="en-US" sz="2400" dirty="0">
                <a:latin typeface="+mn-lt"/>
              </a:rPr>
              <a:t>and sample size was considered informative </a:t>
            </a:r>
          </a:p>
        </p:txBody>
      </p:sp>
      <p:sp>
        <p:nvSpPr>
          <p:cNvPr id="4" name="Text Box 11">
            <a:extLst>
              <a:ext uri="{FF2B5EF4-FFF2-40B4-BE49-F238E27FC236}">
                <a16:creationId xmlns:a16="http://schemas.microsoft.com/office/drawing/2014/main" id="{897EBDE4-100F-025D-1549-0D240964B4C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7517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Final Analysis: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96688"/>
            <a:ext cx="11019635" cy="4866243"/>
          </a:xfrm>
        </p:spPr>
        <p:txBody>
          <a:bodyPr/>
          <a:lstStyle/>
          <a:p>
            <a:r>
              <a:rPr lang="en-US" sz="2400" dirty="0"/>
              <a:t>In this final analysis of phase II DESTINY-Lung02 trial, T-DXd at 5.4 or 6.4 mg/kg continued to show strong and durable responses in patients with pretreated </a:t>
            </a:r>
            <a:br>
              <a:rPr lang="en-US" sz="2400" dirty="0"/>
            </a:br>
            <a:r>
              <a:rPr lang="en-US" sz="2400" i="1" dirty="0"/>
              <a:t>HER2</a:t>
            </a:r>
            <a:r>
              <a:rPr lang="en-US" sz="2400" dirty="0"/>
              <a:t>-mutated metastatic NSCLC</a:t>
            </a:r>
          </a:p>
          <a:p>
            <a:pPr lvl="1"/>
            <a:r>
              <a:rPr lang="en-US" sz="2200" dirty="0"/>
              <a:t>ORRs: 50% for T-DXd 5.4 mg/kg and 56% for T-DXd 6.4 mg/kg</a:t>
            </a:r>
          </a:p>
          <a:p>
            <a:pPr lvl="1"/>
            <a:r>
              <a:rPr lang="en-US" sz="2200" dirty="0"/>
              <a:t>Responses observed independently of </a:t>
            </a:r>
            <a:r>
              <a:rPr lang="en-US" sz="2200" i="1" dirty="0"/>
              <a:t>HER2 </a:t>
            </a:r>
            <a:r>
              <a:rPr lang="en-US" sz="2200" dirty="0"/>
              <a:t>mutation type or amplification status, baseline CNS disease, and type or number of prior lines of treatment</a:t>
            </a:r>
          </a:p>
          <a:p>
            <a:r>
              <a:rPr lang="en-US" sz="2400" dirty="0"/>
              <a:t>Safety profile at both doses was consistent with prior analyses</a:t>
            </a:r>
          </a:p>
          <a:p>
            <a:pPr lvl="1"/>
            <a:r>
              <a:rPr lang="en-US" sz="2200" dirty="0"/>
              <a:t>T-DXd 5.4 mg/kg was associated with lower rates of adjudicated drug-related ILD, </a:t>
            </a:r>
            <a:br>
              <a:rPr lang="en-US" sz="2200" dirty="0"/>
            </a:br>
            <a:r>
              <a:rPr lang="en-US" sz="2200" dirty="0"/>
              <a:t>drug-related TEAEs, and drug-related TEAEs leading to dose modifications</a:t>
            </a:r>
          </a:p>
          <a:p>
            <a:r>
              <a:rPr lang="en-US" sz="2400" dirty="0"/>
              <a:t>Investigators concluded that these data reinforce T-DXd 5.4 mg/kg as standard of care for patients with previously treated </a:t>
            </a:r>
            <a:r>
              <a:rPr lang="en-US" sz="2400" i="1" dirty="0"/>
              <a:t>HER2</a:t>
            </a:r>
            <a:r>
              <a:rPr lang="en-US" sz="2400" dirty="0"/>
              <a:t>-mutated metastatic NSCLC</a:t>
            </a:r>
          </a:p>
        </p:txBody>
      </p:sp>
      <p:sp>
        <p:nvSpPr>
          <p:cNvPr id="5" name="Text Box 11">
            <a:extLst>
              <a:ext uri="{FF2B5EF4-FFF2-40B4-BE49-F238E27FC236}">
                <a16:creationId xmlns:a16="http://schemas.microsoft.com/office/drawing/2014/main" id="{F1E9C5C2-D9DE-DFB0-17B7-05B750DAAB0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ASCO 2024. Abstr 8543.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16468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DCF057-B507-4DAE-9D43-B6C0B11CE48D}">
  <ds:schemaRefs>
    <ds:schemaRef ds:uri="http://schemas.microsoft.com/office/2006/metadata/properties"/>
    <ds:schemaRef ds:uri="http://www.w3.org/XML/1998/namespace"/>
    <ds:schemaRef ds:uri="http://purl.org/dc/terms/"/>
    <ds:schemaRef ds:uri="http://purl.org/dc/elements/1.1/"/>
    <ds:schemaRef ds:uri="http://schemas.microsoft.com/office/2006/documentManagement/types"/>
    <ds:schemaRef ds:uri="http://schemas.microsoft.com/office/infopath/2007/PartnerControls"/>
    <ds:schemaRef ds:uri="cdad014e-fb2c-4b7c-bee6-5fc1d993301d"/>
    <ds:schemaRef ds:uri="http://purl.org/dc/dcmitype/"/>
    <ds:schemaRef ds:uri="http://schemas.openxmlformats.org/package/2006/metadata/core-properties"/>
    <ds:schemaRef ds:uri="22fd6914-46d4-4c7e-bbad-46e82841b69d"/>
  </ds:schemaRefs>
</ds:datastoreItem>
</file>

<file path=customXml/itemProps2.xml><?xml version="1.0" encoding="utf-8"?>
<ds:datastoreItem xmlns:ds="http://schemas.openxmlformats.org/officeDocument/2006/customXml" ds:itemID="{936CF38B-4B52-44FF-8D98-8C77517024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ad014e-fb2c-4b7c-bee6-5fc1d993301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BA8D55-7520-4BC6-A490-6708FF522E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1195</TotalTime>
  <Words>2660</Words>
  <Application>Microsoft Office PowerPoint</Application>
  <PresentationFormat>Widescreen</PresentationFormat>
  <Paragraphs>393</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Times</vt:lpstr>
      <vt:lpstr>Wingdings</vt:lpstr>
      <vt:lpstr>2022_CCO_Template</vt:lpstr>
      <vt:lpstr>DESTINY-Lung02: Final Analysis of  Trastuzumab Deruxtecan in Previously Treated HER2-Mutated Metastatic NSCLC</vt:lpstr>
      <vt:lpstr>About These Slides</vt:lpstr>
      <vt:lpstr>DESTINY-Lung02 Final Analysis: Background</vt:lpstr>
      <vt:lpstr>DESTINY-Lung02: Study Design</vt:lpstr>
      <vt:lpstr>DESTINY-Lung02 Final Analysis: Baseline Characteristics</vt:lpstr>
      <vt:lpstr>DESTINY-Lung02 Final Analysis:  ORR by BICR (Primary Endpoint)</vt:lpstr>
      <vt:lpstr>DESTINY-Lung02 Final Analysis:  ORR by BICR (Subgroup Analysis)</vt:lpstr>
      <vt:lpstr>DESTINY-Lung02 Final Analysis: Survival</vt:lpstr>
      <vt:lpstr>DESTINY-Lung02 Final Analysis: Safety</vt:lpstr>
      <vt:lpstr>DESTINY-Lung02 Final Analysis:  Adjudicated Drug-Related ILD/Pneumonitis</vt:lpstr>
      <vt:lpstr>DESTINY-Lung02 Final Analysis:  Patient-Reported Outcomes</vt:lpstr>
      <vt:lpstr>DESTINY-Lung02 Final Analysis: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DESTINY-Lung02: Final Analysis of Trastuzumab Deruxtecan in Previously Treated HER2-Mutated Metastatic NSCLC </dc:title>
  <dc:creator>Timothy Quill</dc:creator>
  <cp:lastModifiedBy>Dussadee Royal</cp:lastModifiedBy>
  <cp:revision>21</cp:revision>
  <dcterms:created xsi:type="dcterms:W3CDTF">2024-05-30T12:33:52Z</dcterms:created>
  <dcterms:modified xsi:type="dcterms:W3CDTF">2024-06-06T17:24:04Z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