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8"/>
  </p:notesMasterIdLst>
  <p:handoutMasterIdLst>
    <p:handoutMasterId r:id="rId19"/>
  </p:handoutMasterIdLst>
  <p:sldIdLst>
    <p:sldId id="321" r:id="rId6"/>
    <p:sldId id="558" r:id="rId7"/>
    <p:sldId id="560" r:id="rId8"/>
    <p:sldId id="561" r:id="rId9"/>
    <p:sldId id="548" r:id="rId10"/>
    <p:sldId id="549" r:id="rId11"/>
    <p:sldId id="550" r:id="rId12"/>
    <p:sldId id="568" r:id="rId13"/>
    <p:sldId id="552" r:id="rId14"/>
    <p:sldId id="562" r:id="rId15"/>
    <p:sldId id="563"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3" clrIdx="17">
    <p:extLst>
      <p:ext uri="{19B8F6BF-5375-455C-9EA6-DF929625EA0E}">
        <p15:presenceInfo xmlns:p15="http://schemas.microsoft.com/office/powerpoint/2012/main" userId="S::aboecler@clinicaloptions.com::28e82037-1239-4052-943b-ae184e0bc2af" providerId="AD"/>
      </p:ext>
    </p:extLst>
  </p:cmAuthor>
  <p:cmAuthor id="19" name="Allison Weckerle" initials="AW" lastIdx="27" clrIdx="18">
    <p:extLst>
      <p:ext uri="{19B8F6BF-5375-455C-9EA6-DF929625EA0E}">
        <p15:presenceInfo xmlns:p15="http://schemas.microsoft.com/office/powerpoint/2012/main" userId="Allison Weckerle" providerId="None"/>
      </p:ext>
    </p:extLst>
  </p:cmAuthor>
  <p:cmAuthor id="20" name="Timothy Quill" initials="TQ" lastIdx="5" clrIdx="19">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5CEDD8-721E-4757-BBB4-A113C364B77E}" v="37" dt="2025-10-22T20:21:05.803"/>
    <p1510:client id="{962B15C9-25D7-42D0-AEDD-EF99D8D5085C}" v="6" dt="2025-10-22T18:36:49.078"/>
    <p1510:client id="{DBA50FEB-79F9-4E13-AB53-17585A51D166}" v="62" dt="2025-10-22T19:31:47.30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55" autoAdjust="0"/>
    <p:restoredTop sz="88230" autoAdjust="0"/>
  </p:normalViewPr>
  <p:slideViewPr>
    <p:cSldViewPr snapToGrid="0">
      <p:cViewPr varScale="1">
        <p:scale>
          <a:sx n="84" d="100"/>
          <a:sy n="84" d="100"/>
        </p:scale>
        <p:origin x="1232" y="76"/>
      </p:cViewPr>
      <p:guideLst/>
    </p:cSldViewPr>
  </p:slideViewPr>
  <p:notesTextViewPr>
    <p:cViewPr>
      <p:scale>
        <a:sx n="1" d="1"/>
        <a:sy n="1" d="1"/>
      </p:scale>
      <p:origin x="0" y="0"/>
    </p:cViewPr>
  </p:notesTextViewPr>
  <p:sorterViewPr>
    <p:cViewPr>
      <p:scale>
        <a:sx n="100" d="100"/>
        <a:sy n="100" d="100"/>
      </p:scale>
      <p:origin x="0" y="-53"/>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Topping" userId="94707e26-9fc4-45d8-b0ca-0ad126bd8df5" providerId="ADAL" clId="{2D3EBCCD-5B89-4213-84E8-CA85F31DEFC3}"/>
    <pc:docChg chg="undo redo custSel delSld modSld sldOrd">
      <pc:chgData name="Ryan Topping" userId="94707e26-9fc4-45d8-b0ca-0ad126bd8df5" providerId="ADAL" clId="{2D3EBCCD-5B89-4213-84E8-CA85F31DEFC3}" dt="2025-10-22T19:32:07.339" v="581" actId="478"/>
      <pc:docMkLst>
        <pc:docMk/>
      </pc:docMkLst>
      <pc:sldChg chg="modSp mod">
        <pc:chgData name="Ryan Topping" userId="94707e26-9fc4-45d8-b0ca-0ad126bd8df5" providerId="ADAL" clId="{2D3EBCCD-5B89-4213-84E8-CA85F31DEFC3}" dt="2025-10-22T15:11:27.057" v="385" actId="20577"/>
        <pc:sldMkLst>
          <pc:docMk/>
          <pc:sldMk cId="0" sldId="321"/>
        </pc:sldMkLst>
        <pc:spChg chg="mod">
          <ac:chgData name="Ryan Topping" userId="94707e26-9fc4-45d8-b0ca-0ad126bd8df5" providerId="ADAL" clId="{2D3EBCCD-5B89-4213-84E8-CA85F31DEFC3}" dt="2025-10-22T15:11:27.057" v="385" actId="20577"/>
          <ac:spMkLst>
            <pc:docMk/>
            <pc:sldMk cId="0" sldId="321"/>
            <ac:spMk id="7171" creationId="{4D67E167-2F37-481F-AB26-A6E236679EF3}"/>
          </ac:spMkLst>
        </pc:spChg>
      </pc:sldChg>
      <pc:sldChg chg="modSp mod">
        <pc:chgData name="Ryan Topping" userId="94707e26-9fc4-45d8-b0ca-0ad126bd8df5" providerId="ADAL" clId="{2D3EBCCD-5B89-4213-84E8-CA85F31DEFC3}" dt="2025-10-22T14:56:51.255" v="234" actId="1035"/>
        <pc:sldMkLst>
          <pc:docMk/>
          <pc:sldMk cId="3717249414" sldId="548"/>
        </pc:sldMkLst>
        <pc:graphicFrameChg chg="mod modGraphic">
          <ac:chgData name="Ryan Topping" userId="94707e26-9fc4-45d8-b0ca-0ad126bd8df5" providerId="ADAL" clId="{2D3EBCCD-5B89-4213-84E8-CA85F31DEFC3}" dt="2025-10-22T14:56:51.255" v="234" actId="1035"/>
          <ac:graphicFrameMkLst>
            <pc:docMk/>
            <pc:sldMk cId="3717249414" sldId="548"/>
            <ac:graphicFrameMk id="2" creationId="{07C9B816-4B56-94A8-CD4E-C80EECC770E3}"/>
          </ac:graphicFrameMkLst>
        </pc:graphicFrameChg>
        <pc:graphicFrameChg chg="mod modGraphic">
          <ac:chgData name="Ryan Topping" userId="94707e26-9fc4-45d8-b0ca-0ad126bd8df5" providerId="ADAL" clId="{2D3EBCCD-5B89-4213-84E8-CA85F31DEFC3}" dt="2025-10-22T14:56:51.255" v="234" actId="1035"/>
          <ac:graphicFrameMkLst>
            <pc:docMk/>
            <pc:sldMk cId="3717249414" sldId="548"/>
            <ac:graphicFrameMk id="3" creationId="{6BC3B8FC-E846-E397-FCF2-F5BAEF246A4A}"/>
          </ac:graphicFrameMkLst>
        </pc:graphicFrameChg>
      </pc:sldChg>
      <pc:sldChg chg="addSp delSp modSp mod modClrScheme chgLayout">
        <pc:chgData name="Ryan Topping" userId="94707e26-9fc4-45d8-b0ca-0ad126bd8df5" providerId="ADAL" clId="{2D3EBCCD-5B89-4213-84E8-CA85F31DEFC3}" dt="2025-10-22T15:01:45.421" v="301" actId="478"/>
        <pc:sldMkLst>
          <pc:docMk/>
          <pc:sldMk cId="1066298992" sldId="549"/>
        </pc:sldMkLst>
        <pc:spChg chg="add del mod">
          <ac:chgData name="Ryan Topping" userId="94707e26-9fc4-45d8-b0ca-0ad126bd8df5" providerId="ADAL" clId="{2D3EBCCD-5B89-4213-84E8-CA85F31DEFC3}" dt="2025-10-22T15:01:40.284" v="300" actId="1076"/>
          <ac:spMkLst>
            <pc:docMk/>
            <pc:sldMk cId="1066298992" sldId="549"/>
            <ac:spMk id="2" creationId="{B1F67CB1-B49C-3542-F638-722060C5A10D}"/>
          </ac:spMkLst>
        </pc:spChg>
        <pc:spChg chg="add del mod ord">
          <ac:chgData name="Ryan Topping" userId="94707e26-9fc4-45d8-b0ca-0ad126bd8df5" providerId="ADAL" clId="{2D3EBCCD-5B89-4213-84E8-CA85F31DEFC3}" dt="2025-10-22T15:01:45.421" v="301" actId="478"/>
          <ac:spMkLst>
            <pc:docMk/>
            <pc:sldMk cId="1066298992" sldId="549"/>
            <ac:spMk id="4" creationId="{8C554ECD-2E4A-EE78-3C32-500882C91DAD}"/>
          </ac:spMkLst>
        </pc:spChg>
        <pc:spChg chg="mod ord">
          <ac:chgData name="Ryan Topping" userId="94707e26-9fc4-45d8-b0ca-0ad126bd8df5" providerId="ADAL" clId="{2D3EBCCD-5B89-4213-84E8-CA85F31DEFC3}" dt="2025-10-22T15:01:32.009" v="298" actId="14100"/>
          <ac:spMkLst>
            <pc:docMk/>
            <pc:sldMk cId="1066298992" sldId="549"/>
            <ac:spMk id="5" creationId="{B9EBAADD-F14B-EBB6-57E5-907BD378A527}"/>
          </ac:spMkLst>
        </pc:spChg>
        <pc:spChg chg="add mod">
          <ac:chgData name="Ryan Topping" userId="94707e26-9fc4-45d8-b0ca-0ad126bd8df5" providerId="ADAL" clId="{2D3EBCCD-5B89-4213-84E8-CA85F31DEFC3}" dt="2025-10-22T14:59:01.313" v="270" actId="113"/>
          <ac:spMkLst>
            <pc:docMk/>
            <pc:sldMk cId="1066298992" sldId="549"/>
            <ac:spMk id="12" creationId="{EBD58607-6F2E-BEED-B73F-8C72D2A59D2B}"/>
          </ac:spMkLst>
        </pc:spChg>
        <pc:spChg chg="mod ord">
          <ac:chgData name="Ryan Topping" userId="94707e26-9fc4-45d8-b0ca-0ad126bd8df5" providerId="ADAL" clId="{2D3EBCCD-5B89-4213-84E8-CA85F31DEFC3}" dt="2025-10-22T15:00:53.751" v="291" actId="700"/>
          <ac:spMkLst>
            <pc:docMk/>
            <pc:sldMk cId="1066298992" sldId="549"/>
            <ac:spMk id="9218" creationId="{8546831A-73CD-4F8E-9FF8-D931364866CE}"/>
          </ac:spMkLst>
        </pc:spChg>
        <pc:graphicFrameChg chg="del mod modGraphic">
          <ac:chgData name="Ryan Topping" userId="94707e26-9fc4-45d8-b0ca-0ad126bd8df5" providerId="ADAL" clId="{2D3EBCCD-5B89-4213-84E8-CA85F31DEFC3}" dt="2025-10-22T15:00:49.957" v="290" actId="21"/>
          <ac:graphicFrameMkLst>
            <pc:docMk/>
            <pc:sldMk cId="1066298992" sldId="549"/>
            <ac:graphicFrameMk id="3" creationId="{F5493013-055B-6AD7-59F1-83A59A978846}"/>
          </ac:graphicFrameMkLst>
        </pc:graphicFrameChg>
        <pc:graphicFrameChg chg="del mod ord modGraphic">
          <ac:chgData name="Ryan Topping" userId="94707e26-9fc4-45d8-b0ca-0ad126bd8df5" providerId="ADAL" clId="{2D3EBCCD-5B89-4213-84E8-CA85F31DEFC3}" dt="2025-10-22T15:00:49.957" v="290" actId="21"/>
          <ac:graphicFrameMkLst>
            <pc:docMk/>
            <pc:sldMk cId="1066298992" sldId="549"/>
            <ac:graphicFrameMk id="6" creationId="{46540730-E6CD-4C61-29C8-4BDB9CD5D481}"/>
          </ac:graphicFrameMkLst>
        </pc:graphicFrameChg>
        <pc:graphicFrameChg chg="add mod modGraphic">
          <ac:chgData name="Ryan Topping" userId="94707e26-9fc4-45d8-b0ca-0ad126bd8df5" providerId="ADAL" clId="{2D3EBCCD-5B89-4213-84E8-CA85F31DEFC3}" dt="2025-10-22T15:01:17.789" v="295" actId="404"/>
          <ac:graphicFrameMkLst>
            <pc:docMk/>
            <pc:sldMk cId="1066298992" sldId="549"/>
            <ac:graphicFrameMk id="7" creationId="{46540730-E6CD-4C61-29C8-4BDB9CD5D481}"/>
          </ac:graphicFrameMkLst>
        </pc:graphicFrameChg>
        <pc:graphicFrameChg chg="add mod modGraphic">
          <ac:chgData name="Ryan Topping" userId="94707e26-9fc4-45d8-b0ca-0ad126bd8df5" providerId="ADAL" clId="{2D3EBCCD-5B89-4213-84E8-CA85F31DEFC3}" dt="2025-10-22T15:01:25.872" v="297" actId="404"/>
          <ac:graphicFrameMkLst>
            <pc:docMk/>
            <pc:sldMk cId="1066298992" sldId="549"/>
            <ac:graphicFrameMk id="8" creationId="{F5493013-055B-6AD7-59F1-83A59A978846}"/>
          </ac:graphicFrameMkLst>
        </pc:graphicFrameChg>
      </pc:sldChg>
      <pc:sldChg chg="addSp delSp modSp mod modClrScheme chgLayout">
        <pc:chgData name="Ryan Topping" userId="94707e26-9fc4-45d8-b0ca-0ad126bd8df5" providerId="ADAL" clId="{2D3EBCCD-5B89-4213-84E8-CA85F31DEFC3}" dt="2025-10-22T15:07:52.041" v="328" actId="403"/>
        <pc:sldMkLst>
          <pc:docMk/>
          <pc:sldMk cId="2627868447" sldId="552"/>
        </pc:sldMkLst>
        <pc:spChg chg="add del mod ord">
          <ac:chgData name="Ryan Topping" userId="94707e26-9fc4-45d8-b0ca-0ad126bd8df5" providerId="ADAL" clId="{2D3EBCCD-5B89-4213-84E8-CA85F31DEFC3}" dt="2025-10-22T15:06:50.365" v="317" actId="700"/>
          <ac:spMkLst>
            <pc:docMk/>
            <pc:sldMk cId="2627868447" sldId="552"/>
            <ac:spMk id="4" creationId="{2D366108-A816-BFC2-5C9E-D2093385CBFA}"/>
          </ac:spMkLst>
        </pc:spChg>
        <pc:spChg chg="add del mod ord">
          <ac:chgData name="Ryan Topping" userId="94707e26-9fc4-45d8-b0ca-0ad126bd8df5" providerId="ADAL" clId="{2D3EBCCD-5B89-4213-84E8-CA85F31DEFC3}" dt="2025-10-22T15:07:28.805" v="324" actId="478"/>
          <ac:spMkLst>
            <pc:docMk/>
            <pc:sldMk cId="2627868447" sldId="552"/>
            <ac:spMk id="5" creationId="{654BE38A-0A5B-7A48-F30D-831206912698}"/>
          </ac:spMkLst>
        </pc:spChg>
        <pc:spChg chg="del">
          <ac:chgData name="Ryan Topping" userId="94707e26-9fc4-45d8-b0ca-0ad126bd8df5" providerId="ADAL" clId="{2D3EBCCD-5B89-4213-84E8-CA85F31DEFC3}" dt="2025-10-22T15:06:29.906" v="313" actId="478"/>
          <ac:spMkLst>
            <pc:docMk/>
            <pc:sldMk cId="2627868447" sldId="552"/>
            <ac:spMk id="6" creationId="{0EE78F09-EF00-E951-03C8-B99288A91301}"/>
          </ac:spMkLst>
        </pc:spChg>
        <pc:spChg chg="add del mod ord">
          <ac:chgData name="Ryan Topping" userId="94707e26-9fc4-45d8-b0ca-0ad126bd8df5" providerId="ADAL" clId="{2D3EBCCD-5B89-4213-84E8-CA85F31DEFC3}" dt="2025-10-22T15:07:28.805" v="324" actId="478"/>
          <ac:spMkLst>
            <pc:docMk/>
            <pc:sldMk cId="2627868447" sldId="552"/>
            <ac:spMk id="7" creationId="{9516CB1A-FE6F-E91F-1BF1-BF7DF13EC272}"/>
          </ac:spMkLst>
        </pc:spChg>
        <pc:spChg chg="mod ord">
          <ac:chgData name="Ryan Topping" userId="94707e26-9fc4-45d8-b0ca-0ad126bd8df5" providerId="ADAL" clId="{2D3EBCCD-5B89-4213-84E8-CA85F31DEFC3}" dt="2025-10-22T15:06:50.365" v="317" actId="700"/>
          <ac:spMkLst>
            <pc:docMk/>
            <pc:sldMk cId="2627868447" sldId="552"/>
            <ac:spMk id="9218" creationId="{8546831A-73CD-4F8E-9FF8-D931364866CE}"/>
          </ac:spMkLst>
        </pc:spChg>
        <pc:graphicFrameChg chg="del">
          <ac:chgData name="Ryan Topping" userId="94707e26-9fc4-45d8-b0ca-0ad126bd8df5" providerId="ADAL" clId="{2D3EBCCD-5B89-4213-84E8-CA85F31DEFC3}" dt="2025-10-22T15:06:29.906" v="313" actId="478"/>
          <ac:graphicFrameMkLst>
            <pc:docMk/>
            <pc:sldMk cId="2627868447" sldId="552"/>
            <ac:graphicFrameMk id="2" creationId="{22070EDD-A303-940D-E2B2-5C1D6D2DE053}"/>
          </ac:graphicFrameMkLst>
        </pc:graphicFrameChg>
        <pc:graphicFrameChg chg="mod modGraphic">
          <ac:chgData name="Ryan Topping" userId="94707e26-9fc4-45d8-b0ca-0ad126bd8df5" providerId="ADAL" clId="{2D3EBCCD-5B89-4213-84E8-CA85F31DEFC3}" dt="2025-10-22T15:07:45.105" v="327" actId="403"/>
          <ac:graphicFrameMkLst>
            <pc:docMk/>
            <pc:sldMk cId="2627868447" sldId="552"/>
            <ac:graphicFrameMk id="3" creationId="{AAECC12B-997D-28B7-2D08-BE9B656FFA07}"/>
          </ac:graphicFrameMkLst>
        </pc:graphicFrameChg>
        <pc:graphicFrameChg chg="add mod modGraphic">
          <ac:chgData name="Ryan Topping" userId="94707e26-9fc4-45d8-b0ca-0ad126bd8df5" providerId="ADAL" clId="{2D3EBCCD-5B89-4213-84E8-CA85F31DEFC3}" dt="2025-10-22T15:07:52.041" v="328" actId="403"/>
          <ac:graphicFrameMkLst>
            <pc:docMk/>
            <pc:sldMk cId="2627868447" sldId="552"/>
            <ac:graphicFrameMk id="8" creationId="{8B1C341D-EAFD-877F-0A87-A7FE58DCF0AA}"/>
          </ac:graphicFrameMkLst>
        </pc:graphicFrameChg>
      </pc:sldChg>
      <pc:sldChg chg="modSp mod">
        <pc:chgData name="Ryan Topping" userId="94707e26-9fc4-45d8-b0ca-0ad126bd8df5" providerId="ADAL" clId="{2D3EBCCD-5B89-4213-84E8-CA85F31DEFC3}" dt="2025-10-22T14:46:56.106" v="156" actId="20577"/>
        <pc:sldMkLst>
          <pc:docMk/>
          <pc:sldMk cId="0" sldId="560"/>
        </pc:sldMkLst>
        <pc:spChg chg="mod">
          <ac:chgData name="Ryan Topping" userId="94707e26-9fc4-45d8-b0ca-0ad126bd8df5" providerId="ADAL" clId="{2D3EBCCD-5B89-4213-84E8-CA85F31DEFC3}" dt="2025-10-22T14:46:56.106" v="156" actId="20577"/>
          <ac:spMkLst>
            <pc:docMk/>
            <pc:sldMk cId="0" sldId="560"/>
            <ac:spMk id="9219" creationId="{D25C30B9-DB9B-4F0D-825F-3ADFC7E0F72C}"/>
          </ac:spMkLst>
        </pc:spChg>
        <pc:spChg chg="mod">
          <ac:chgData name="Ryan Topping" userId="94707e26-9fc4-45d8-b0ca-0ad126bd8df5" providerId="ADAL" clId="{2D3EBCCD-5B89-4213-84E8-CA85F31DEFC3}" dt="2025-10-22T14:43:58.594" v="77" actId="6549"/>
          <ac:spMkLst>
            <pc:docMk/>
            <pc:sldMk cId="0" sldId="560"/>
            <ac:spMk id="9221" creationId="{0B865CED-4EF9-403A-B72A-0302F40DC9B0}"/>
          </ac:spMkLst>
        </pc:spChg>
      </pc:sldChg>
      <pc:sldChg chg="delSp modSp mod">
        <pc:chgData name="Ryan Topping" userId="94707e26-9fc4-45d8-b0ca-0ad126bd8df5" providerId="ADAL" clId="{2D3EBCCD-5B89-4213-84E8-CA85F31DEFC3}" dt="2025-10-22T14:52:20.009" v="192" actId="21"/>
        <pc:sldMkLst>
          <pc:docMk/>
          <pc:sldMk cId="2227310159" sldId="561"/>
        </pc:sldMkLst>
        <pc:spChg chg="mod">
          <ac:chgData name="Ryan Topping" userId="94707e26-9fc4-45d8-b0ca-0ad126bd8df5" providerId="ADAL" clId="{2D3EBCCD-5B89-4213-84E8-CA85F31DEFC3}" dt="2025-10-22T14:52:00.635" v="187" actId="1076"/>
          <ac:spMkLst>
            <pc:docMk/>
            <pc:sldMk cId="2227310159" sldId="561"/>
            <ac:spMk id="6" creationId="{1B5C1C9D-4D39-1851-EAA3-ABB96564EC8A}"/>
          </ac:spMkLst>
        </pc:spChg>
        <pc:spChg chg="mod">
          <ac:chgData name="Ryan Topping" userId="94707e26-9fc4-45d8-b0ca-0ad126bd8df5" providerId="ADAL" clId="{2D3EBCCD-5B89-4213-84E8-CA85F31DEFC3}" dt="2025-10-22T14:52:00.635" v="187" actId="1076"/>
          <ac:spMkLst>
            <pc:docMk/>
            <pc:sldMk cId="2227310159" sldId="561"/>
            <ac:spMk id="7" creationId="{DE87D13A-9A0A-B61A-91E0-3E91820ED3C9}"/>
          </ac:spMkLst>
        </pc:spChg>
        <pc:spChg chg="mod">
          <ac:chgData name="Ryan Topping" userId="94707e26-9fc4-45d8-b0ca-0ad126bd8df5" providerId="ADAL" clId="{2D3EBCCD-5B89-4213-84E8-CA85F31DEFC3}" dt="2025-10-22T14:52:00.635" v="187" actId="1076"/>
          <ac:spMkLst>
            <pc:docMk/>
            <pc:sldMk cId="2227310159" sldId="561"/>
            <ac:spMk id="8" creationId="{E6B8FFC3-9BD4-6E17-6E0F-BD9E1AA8217C}"/>
          </ac:spMkLst>
        </pc:spChg>
        <pc:spChg chg="mod">
          <ac:chgData name="Ryan Topping" userId="94707e26-9fc4-45d8-b0ca-0ad126bd8df5" providerId="ADAL" clId="{2D3EBCCD-5B89-4213-84E8-CA85F31DEFC3}" dt="2025-10-22T14:52:08.370" v="191" actId="1036"/>
          <ac:spMkLst>
            <pc:docMk/>
            <pc:sldMk cId="2227310159" sldId="561"/>
            <ac:spMk id="9" creationId="{4186E4AA-9602-FF1E-3671-7BFAD04CB31C}"/>
          </ac:spMkLst>
        </pc:spChg>
        <pc:spChg chg="mod">
          <ac:chgData name="Ryan Topping" userId="94707e26-9fc4-45d8-b0ca-0ad126bd8df5" providerId="ADAL" clId="{2D3EBCCD-5B89-4213-84E8-CA85F31DEFC3}" dt="2025-10-22T14:52:00.635" v="187" actId="1076"/>
          <ac:spMkLst>
            <pc:docMk/>
            <pc:sldMk cId="2227310159" sldId="561"/>
            <ac:spMk id="11" creationId="{6921A4EE-C5EE-D801-09EC-8954CD0EA671}"/>
          </ac:spMkLst>
        </pc:spChg>
        <pc:spChg chg="del">
          <ac:chgData name="Ryan Topping" userId="94707e26-9fc4-45d8-b0ca-0ad126bd8df5" providerId="ADAL" clId="{2D3EBCCD-5B89-4213-84E8-CA85F31DEFC3}" dt="2025-10-22T14:52:20.009" v="192" actId="21"/>
          <ac:spMkLst>
            <pc:docMk/>
            <pc:sldMk cId="2227310159" sldId="561"/>
            <ac:spMk id="12" creationId="{EBD58607-6F2E-BEED-B73F-8C72D2A59D2B}"/>
          </ac:spMkLst>
        </pc:spChg>
        <pc:spChg chg="mod">
          <ac:chgData name="Ryan Topping" userId="94707e26-9fc4-45d8-b0ca-0ad126bd8df5" providerId="ADAL" clId="{2D3EBCCD-5B89-4213-84E8-CA85F31DEFC3}" dt="2025-10-22T14:52:00.635" v="187" actId="1076"/>
          <ac:spMkLst>
            <pc:docMk/>
            <pc:sldMk cId="2227310159" sldId="561"/>
            <ac:spMk id="13" creationId="{1B7DEC66-0E26-4A28-164B-C847F8C6A81B}"/>
          </ac:spMkLst>
        </pc:spChg>
        <pc:spChg chg="mod">
          <ac:chgData name="Ryan Topping" userId="94707e26-9fc4-45d8-b0ca-0ad126bd8df5" providerId="ADAL" clId="{2D3EBCCD-5B89-4213-84E8-CA85F31DEFC3}" dt="2025-10-22T14:52:00.635" v="187" actId="1076"/>
          <ac:spMkLst>
            <pc:docMk/>
            <pc:sldMk cId="2227310159" sldId="561"/>
            <ac:spMk id="14" creationId="{DF1A4987-7C53-EF4C-813C-928F3B773105}"/>
          </ac:spMkLst>
        </pc:spChg>
        <pc:spChg chg="mod">
          <ac:chgData name="Ryan Topping" userId="94707e26-9fc4-45d8-b0ca-0ad126bd8df5" providerId="ADAL" clId="{2D3EBCCD-5B89-4213-84E8-CA85F31DEFC3}" dt="2025-10-22T14:52:00.635" v="187" actId="1076"/>
          <ac:spMkLst>
            <pc:docMk/>
            <pc:sldMk cId="2227310159" sldId="561"/>
            <ac:spMk id="16" creationId="{03D4D504-EB60-D89E-F8B1-7F943A6A00D6}"/>
          </ac:spMkLst>
        </pc:spChg>
        <pc:cxnChg chg="mod">
          <ac:chgData name="Ryan Topping" userId="94707e26-9fc4-45d8-b0ca-0ad126bd8df5" providerId="ADAL" clId="{2D3EBCCD-5B89-4213-84E8-CA85F31DEFC3}" dt="2025-10-22T14:52:04.131" v="188" actId="14100"/>
          <ac:cxnSpMkLst>
            <pc:docMk/>
            <pc:sldMk cId="2227310159" sldId="561"/>
            <ac:cxnSpMk id="10" creationId="{BE9C8F1A-57BC-0721-92BC-9BEF0DF07CE5}"/>
          </ac:cxnSpMkLst>
        </pc:cxnChg>
        <pc:cxnChg chg="mod">
          <ac:chgData name="Ryan Topping" userId="94707e26-9fc4-45d8-b0ca-0ad126bd8df5" providerId="ADAL" clId="{2D3EBCCD-5B89-4213-84E8-CA85F31DEFC3}" dt="2025-10-22T14:52:00.635" v="187" actId="1076"/>
          <ac:cxnSpMkLst>
            <pc:docMk/>
            <pc:sldMk cId="2227310159" sldId="561"/>
            <ac:cxnSpMk id="15" creationId="{AA52959D-E8C6-9D5B-62F1-D1B0E851E662}"/>
          </ac:cxnSpMkLst>
        </pc:cxnChg>
      </pc:sldChg>
      <pc:sldChg chg="addSp delSp modSp mod modClrScheme chgLayout">
        <pc:chgData name="Ryan Topping" userId="94707e26-9fc4-45d8-b0ca-0ad126bd8df5" providerId="ADAL" clId="{2D3EBCCD-5B89-4213-84E8-CA85F31DEFC3}" dt="2025-10-22T19:32:07.339" v="581" actId="478"/>
        <pc:sldMkLst>
          <pc:docMk/>
          <pc:sldMk cId="511904292" sldId="562"/>
        </pc:sldMkLst>
        <pc:spChg chg="add del mod ord">
          <ac:chgData name="Ryan Topping" userId="94707e26-9fc4-45d8-b0ca-0ad126bd8df5" providerId="ADAL" clId="{2D3EBCCD-5B89-4213-84E8-CA85F31DEFC3}" dt="2025-10-22T15:08:09.945" v="332" actId="478"/>
          <ac:spMkLst>
            <pc:docMk/>
            <pc:sldMk cId="511904292" sldId="562"/>
            <ac:spMk id="3" creationId="{2E727A25-30C7-3792-46FC-CAC179DF3074}"/>
          </ac:spMkLst>
        </pc:spChg>
        <pc:spChg chg="add del mod ord">
          <ac:chgData name="Ryan Topping" userId="94707e26-9fc4-45d8-b0ca-0ad126bd8df5" providerId="ADAL" clId="{2D3EBCCD-5B89-4213-84E8-CA85F31DEFC3}" dt="2025-10-22T15:09:08.288" v="354" actId="478"/>
          <ac:spMkLst>
            <pc:docMk/>
            <pc:sldMk cId="511904292" sldId="562"/>
            <ac:spMk id="4" creationId="{A0A8AA89-DD96-9F71-78AA-6E05D3E9832B}"/>
          </ac:spMkLst>
        </pc:spChg>
        <pc:spChg chg="add mod">
          <ac:chgData name="Ryan Topping" userId="94707e26-9fc4-45d8-b0ca-0ad126bd8df5" providerId="ADAL" clId="{2D3EBCCD-5B89-4213-84E8-CA85F31DEFC3}" dt="2025-10-22T19:31:47.304" v="580" actId="1076"/>
          <ac:spMkLst>
            <pc:docMk/>
            <pc:sldMk cId="511904292" sldId="562"/>
            <ac:spMk id="5" creationId="{D7641021-EC83-2D1D-DEDC-073E338F28F3}"/>
          </ac:spMkLst>
        </pc:spChg>
        <pc:spChg chg="mod ord">
          <ac:chgData name="Ryan Topping" userId="94707e26-9fc4-45d8-b0ca-0ad126bd8df5" providerId="ADAL" clId="{2D3EBCCD-5B89-4213-84E8-CA85F31DEFC3}" dt="2025-10-22T15:08:44.670" v="348" actId="700"/>
          <ac:spMkLst>
            <pc:docMk/>
            <pc:sldMk cId="511904292" sldId="562"/>
            <ac:spMk id="9218" creationId="{03AC64F5-8741-31A7-2E83-AF8111A82560}"/>
          </ac:spMkLst>
        </pc:spChg>
        <pc:graphicFrameChg chg="mod modGraphic">
          <ac:chgData name="Ryan Topping" userId="94707e26-9fc4-45d8-b0ca-0ad126bd8df5" providerId="ADAL" clId="{2D3EBCCD-5B89-4213-84E8-CA85F31DEFC3}" dt="2025-10-22T19:29:56.361" v="430" actId="20577"/>
          <ac:graphicFrameMkLst>
            <pc:docMk/>
            <pc:sldMk cId="511904292" sldId="562"/>
            <ac:graphicFrameMk id="2" creationId="{55047187-E04E-0008-3336-0D1502252F8E}"/>
          </ac:graphicFrameMkLst>
        </pc:graphicFrameChg>
        <pc:picChg chg="add del mod">
          <ac:chgData name="Ryan Topping" userId="94707e26-9fc4-45d8-b0ca-0ad126bd8df5" providerId="ADAL" clId="{2D3EBCCD-5B89-4213-84E8-CA85F31DEFC3}" dt="2025-10-22T19:32:07.339" v="581" actId="478"/>
          <ac:picMkLst>
            <pc:docMk/>
            <pc:sldMk cId="511904292" sldId="562"/>
            <ac:picMk id="4" creationId="{64E73FF1-FA31-50BB-1533-5ED274B752E2}"/>
          </ac:picMkLst>
        </pc:picChg>
      </pc:sldChg>
      <pc:sldChg chg="modSp mod">
        <pc:chgData name="Ryan Topping" userId="94707e26-9fc4-45d8-b0ca-0ad126bd8df5" providerId="ADAL" clId="{2D3EBCCD-5B89-4213-84E8-CA85F31DEFC3}" dt="2025-10-22T15:10:49.445" v="382" actId="20577"/>
        <pc:sldMkLst>
          <pc:docMk/>
          <pc:sldMk cId="3605335064" sldId="563"/>
        </pc:sldMkLst>
        <pc:spChg chg="mod">
          <ac:chgData name="Ryan Topping" userId="94707e26-9fc4-45d8-b0ca-0ad126bd8df5" providerId="ADAL" clId="{2D3EBCCD-5B89-4213-84E8-CA85F31DEFC3}" dt="2025-10-22T15:10:49.445" v="382" actId="20577"/>
          <ac:spMkLst>
            <pc:docMk/>
            <pc:sldMk cId="3605335064" sldId="563"/>
            <ac:spMk id="9219" creationId="{114A2896-015A-92C9-B674-C2E5CC1AE419}"/>
          </ac:spMkLst>
        </pc:spChg>
      </pc:sldChg>
      <pc:sldChg chg="del mod ord modShow">
        <pc:chgData name="Ryan Topping" userId="94707e26-9fc4-45d8-b0ca-0ad126bd8df5" providerId="ADAL" clId="{2D3EBCCD-5B89-4213-84E8-CA85F31DEFC3}" dt="2025-10-22T15:03:03.815" v="305" actId="47"/>
        <pc:sldMkLst>
          <pc:docMk/>
          <pc:sldMk cId="2128469524" sldId="564"/>
        </pc:sldMkLst>
      </pc:sldChg>
      <pc:sldChg chg="del">
        <pc:chgData name="Ryan Topping" userId="94707e26-9fc4-45d8-b0ca-0ad126bd8df5" providerId="ADAL" clId="{2D3EBCCD-5B89-4213-84E8-CA85F31DEFC3}" dt="2025-10-22T15:03:43.079" v="307" actId="47"/>
        <pc:sldMkLst>
          <pc:docMk/>
          <pc:sldMk cId="4039401845" sldId="565"/>
        </pc:sldMkLst>
      </pc:sldChg>
      <pc:sldChg chg="del mod ord modShow">
        <pc:chgData name="Ryan Topping" userId="94707e26-9fc4-45d8-b0ca-0ad126bd8df5" providerId="ADAL" clId="{2D3EBCCD-5B89-4213-84E8-CA85F31DEFC3}" dt="2025-10-22T15:03:03.815" v="305" actId="47"/>
        <pc:sldMkLst>
          <pc:docMk/>
          <pc:sldMk cId="3170610914" sldId="566"/>
        </pc:sldMkLst>
      </pc:sldChg>
      <pc:sldChg chg="del">
        <pc:chgData name="Ryan Topping" userId="94707e26-9fc4-45d8-b0ca-0ad126bd8df5" providerId="ADAL" clId="{2D3EBCCD-5B89-4213-84E8-CA85F31DEFC3}" dt="2025-10-22T15:03:21.719" v="306" actId="47"/>
        <pc:sldMkLst>
          <pc:docMk/>
          <pc:sldMk cId="2638851024" sldId="567"/>
        </pc:sldMkLst>
      </pc:sldChg>
      <pc:sldChg chg="addSp delSp modSp mod ord modClrScheme chgLayout">
        <pc:chgData name="Ryan Topping" userId="94707e26-9fc4-45d8-b0ca-0ad126bd8df5" providerId="ADAL" clId="{2D3EBCCD-5B89-4213-84E8-CA85F31DEFC3}" dt="2025-10-22T19:28:46.832" v="426" actId="20577"/>
        <pc:sldMkLst>
          <pc:docMk/>
          <pc:sldMk cId="1503827518" sldId="568"/>
        </pc:sldMkLst>
        <pc:spChg chg="add del mod ord">
          <ac:chgData name="Ryan Topping" userId="94707e26-9fc4-45d8-b0ca-0ad126bd8df5" providerId="ADAL" clId="{2D3EBCCD-5B89-4213-84E8-CA85F31DEFC3}" dt="2025-10-22T19:25:29.959" v="394" actId="478"/>
          <ac:spMkLst>
            <pc:docMk/>
            <pc:sldMk cId="1503827518" sldId="568"/>
            <ac:spMk id="3" creationId="{38F40DB8-7B36-9B60-D2D9-BBA53EFFF759}"/>
          </ac:spMkLst>
        </pc:spChg>
        <pc:spChg chg="mod">
          <ac:chgData name="Ryan Topping" userId="94707e26-9fc4-45d8-b0ca-0ad126bd8df5" providerId="ADAL" clId="{2D3EBCCD-5B89-4213-84E8-CA85F31DEFC3}" dt="2025-10-22T19:25:25.452" v="393" actId="14100"/>
          <ac:spMkLst>
            <pc:docMk/>
            <pc:sldMk cId="1503827518" sldId="568"/>
            <ac:spMk id="6" creationId="{0D08E544-0FEF-2355-75AA-AB9DBE045BE2}"/>
          </ac:spMkLst>
        </pc:spChg>
        <pc:spChg chg="mod ord">
          <ac:chgData name="Ryan Topping" userId="94707e26-9fc4-45d8-b0ca-0ad126bd8df5" providerId="ADAL" clId="{2D3EBCCD-5B89-4213-84E8-CA85F31DEFC3}" dt="2025-10-22T19:24:58.275" v="386" actId="700"/>
          <ac:spMkLst>
            <pc:docMk/>
            <pc:sldMk cId="1503827518" sldId="568"/>
            <ac:spMk id="9218" creationId="{0AB7364C-01E2-044D-F857-D673C138408A}"/>
          </ac:spMkLst>
        </pc:spChg>
        <pc:graphicFrameChg chg="mod modGraphic">
          <ac:chgData name="Ryan Topping" userId="94707e26-9fc4-45d8-b0ca-0ad126bd8df5" providerId="ADAL" clId="{2D3EBCCD-5B89-4213-84E8-CA85F31DEFC3}" dt="2025-10-22T19:28:46.832" v="426" actId="20577"/>
          <ac:graphicFrameMkLst>
            <pc:docMk/>
            <pc:sldMk cId="1503827518" sldId="568"/>
            <ac:graphicFrameMk id="2" creationId="{B15EF298-D4C5-9AE3-EE4F-5C7AFDC833C5}"/>
          </ac:graphicFrameMkLst>
        </pc:graphicFrameChg>
      </pc:sldChg>
      <pc:sldChg chg="del">
        <pc:chgData name="Ryan Topping" userId="94707e26-9fc4-45d8-b0ca-0ad126bd8df5" providerId="ADAL" clId="{2D3EBCCD-5B89-4213-84E8-CA85F31DEFC3}" dt="2025-10-22T15:06:32.293" v="314" actId="47"/>
        <pc:sldMkLst>
          <pc:docMk/>
          <pc:sldMk cId="1707338501" sldId="569"/>
        </pc:sldMkLst>
      </pc:sldChg>
      <pc:sldChg chg="del mod ord modShow">
        <pc:chgData name="Ryan Topping" userId="94707e26-9fc4-45d8-b0ca-0ad126bd8df5" providerId="ADAL" clId="{2D3EBCCD-5B89-4213-84E8-CA85F31DEFC3}" dt="2025-10-22T15:03:03.815" v="305" actId="47"/>
        <pc:sldMkLst>
          <pc:docMk/>
          <pc:sldMk cId="52007116" sldId="570"/>
        </pc:sldMkLst>
      </pc:sldChg>
    </pc:docChg>
  </pc:docChgLst>
  <pc:docChgLst>
    <pc:chgData name="Allison Weckerle" userId="2aecc5db-e215-47aa-9eb4-82d4e2a56303" providerId="ADAL" clId="{47FC2395-7C73-44D4-90E5-79D99F79B7EA}"/>
    <pc:docChg chg="undo custSel addSld modSld">
      <pc:chgData name="Allison Weckerle" userId="2aecc5db-e215-47aa-9eb4-82d4e2a56303" providerId="ADAL" clId="{47FC2395-7C73-44D4-90E5-79D99F79B7EA}" dt="2025-10-20T23:56:26.088" v="3746" actId="20577"/>
      <pc:docMkLst>
        <pc:docMk/>
      </pc:docMkLst>
      <pc:sldChg chg="modSp mod modCm">
        <pc:chgData name="Allison Weckerle" userId="2aecc5db-e215-47aa-9eb4-82d4e2a56303" providerId="ADAL" clId="{47FC2395-7C73-44D4-90E5-79D99F79B7EA}" dt="2025-10-20T23:56:26.088" v="3746" actId="20577"/>
        <pc:sldMkLst>
          <pc:docMk/>
          <pc:sldMk cId="0" sldId="321"/>
        </pc:sldMkLst>
        <pc:spChg chg="mod">
          <ac:chgData name="Allison Weckerle" userId="2aecc5db-e215-47aa-9eb4-82d4e2a56303" providerId="ADAL" clId="{47FC2395-7C73-44D4-90E5-79D99F79B7EA}" dt="2025-10-20T23:56:26.088" v="3746" actId="20577"/>
          <ac:spMkLst>
            <pc:docMk/>
            <pc:sldMk cId="0" sldId="321"/>
            <ac:spMk id="7171" creationId="{4D67E167-2F37-481F-AB26-A6E236679EF3}"/>
          </ac:spMkLst>
        </pc:spChg>
      </pc:sldChg>
      <pc:sldChg chg="modSp mod modCm">
        <pc:chgData name="Allison Weckerle" userId="2aecc5db-e215-47aa-9eb4-82d4e2a56303" providerId="ADAL" clId="{47FC2395-7C73-44D4-90E5-79D99F79B7EA}" dt="2025-10-20T23:51:29.434" v="3647" actId="20577"/>
        <pc:sldMkLst>
          <pc:docMk/>
          <pc:sldMk cId="3717249414" sldId="548"/>
        </pc:sldMkLst>
        <pc:graphicFrameChg chg="mod modGraphic">
          <ac:chgData name="Allison Weckerle" userId="2aecc5db-e215-47aa-9eb4-82d4e2a56303" providerId="ADAL" clId="{47FC2395-7C73-44D4-90E5-79D99F79B7EA}" dt="2025-10-20T23:51:29.434" v="3647" actId="20577"/>
          <ac:graphicFrameMkLst>
            <pc:docMk/>
            <pc:sldMk cId="3717249414" sldId="548"/>
            <ac:graphicFrameMk id="2" creationId="{07C9B816-4B56-94A8-CD4E-C80EECC770E3}"/>
          </ac:graphicFrameMkLst>
        </pc:graphicFrameChg>
        <pc:graphicFrameChg chg="mod modGraphic">
          <ac:chgData name="Allison Weckerle" userId="2aecc5db-e215-47aa-9eb4-82d4e2a56303" providerId="ADAL" clId="{47FC2395-7C73-44D4-90E5-79D99F79B7EA}" dt="2025-10-20T20:05:53.989" v="1065" actId="20577"/>
          <ac:graphicFrameMkLst>
            <pc:docMk/>
            <pc:sldMk cId="3717249414" sldId="548"/>
            <ac:graphicFrameMk id="3" creationId="{6BC3B8FC-E846-E397-FCF2-F5BAEF246A4A}"/>
          </ac:graphicFrameMkLst>
        </pc:graphicFrameChg>
      </pc:sldChg>
      <pc:sldChg chg="addSp modSp mod modClrScheme modCm chgLayout">
        <pc:chgData name="Allison Weckerle" userId="2aecc5db-e215-47aa-9eb4-82d4e2a56303" providerId="ADAL" clId="{47FC2395-7C73-44D4-90E5-79D99F79B7EA}" dt="2025-10-20T23:50:44.580" v="3643" actId="14100"/>
        <pc:sldMkLst>
          <pc:docMk/>
          <pc:sldMk cId="1066298992" sldId="549"/>
        </pc:sldMkLst>
        <pc:spChg chg="add mod">
          <ac:chgData name="Allison Weckerle" userId="2aecc5db-e215-47aa-9eb4-82d4e2a56303" providerId="ADAL" clId="{47FC2395-7C73-44D4-90E5-79D99F79B7EA}" dt="2025-10-20T23:50:44.580" v="3643" actId="14100"/>
          <ac:spMkLst>
            <pc:docMk/>
            <pc:sldMk cId="1066298992" sldId="549"/>
            <ac:spMk id="2" creationId="{B1F67CB1-B49C-3542-F638-722060C5A10D}"/>
          </ac:spMkLst>
        </pc:spChg>
        <pc:spChg chg="mod ord">
          <ac:chgData name="Allison Weckerle" userId="2aecc5db-e215-47aa-9eb4-82d4e2a56303" providerId="ADAL" clId="{47FC2395-7C73-44D4-90E5-79D99F79B7EA}" dt="2025-10-20T20:42:33.591" v="2512" actId="255"/>
          <ac:spMkLst>
            <pc:docMk/>
            <pc:sldMk cId="1066298992" sldId="549"/>
            <ac:spMk id="5" creationId="{B9EBAADD-F14B-EBB6-57E5-907BD378A527}"/>
          </ac:spMkLst>
        </pc:spChg>
        <pc:spChg chg="mod ord">
          <ac:chgData name="Allison Weckerle" userId="2aecc5db-e215-47aa-9eb4-82d4e2a56303" providerId="ADAL" clId="{47FC2395-7C73-44D4-90E5-79D99F79B7EA}" dt="2025-10-20T20:41:37.406" v="2484" actId="700"/>
          <ac:spMkLst>
            <pc:docMk/>
            <pc:sldMk cId="1066298992" sldId="549"/>
            <ac:spMk id="9218" creationId="{8546831A-73CD-4F8E-9FF8-D931364866CE}"/>
          </ac:spMkLst>
        </pc:spChg>
      </pc:sldChg>
      <pc:sldChg chg="modSp mod modCm">
        <pc:chgData name="Allison Weckerle" userId="2aecc5db-e215-47aa-9eb4-82d4e2a56303" providerId="ADAL" clId="{47FC2395-7C73-44D4-90E5-79D99F79B7EA}" dt="2025-10-20T23:18:09.397" v="3556"/>
        <pc:sldMkLst>
          <pc:docMk/>
          <pc:sldMk cId="1224297716" sldId="550"/>
        </pc:sldMkLst>
        <pc:spChg chg="mod">
          <ac:chgData name="Allison Weckerle" userId="2aecc5db-e215-47aa-9eb4-82d4e2a56303" providerId="ADAL" clId="{47FC2395-7C73-44D4-90E5-79D99F79B7EA}" dt="2025-10-20T20:20:19.891" v="1521" actId="20577"/>
          <ac:spMkLst>
            <pc:docMk/>
            <pc:sldMk cId="1224297716" sldId="550"/>
            <ac:spMk id="9218" creationId="{8546831A-73CD-4F8E-9FF8-D931364866CE}"/>
          </ac:spMkLst>
        </pc:spChg>
        <pc:graphicFrameChg chg="mod modGraphic">
          <ac:chgData name="Allison Weckerle" userId="2aecc5db-e215-47aa-9eb4-82d4e2a56303" providerId="ADAL" clId="{47FC2395-7C73-44D4-90E5-79D99F79B7EA}" dt="2025-10-20T20:35:15.678" v="2236" actId="1076"/>
          <ac:graphicFrameMkLst>
            <pc:docMk/>
            <pc:sldMk cId="1224297716" sldId="550"/>
            <ac:graphicFrameMk id="3" creationId="{27CDBF80-9955-D762-A0B7-E9AC5A952862}"/>
          </ac:graphicFrameMkLst>
        </pc:graphicFrameChg>
      </pc:sldChg>
      <pc:sldChg chg="addSp delSp modSp mod modCm">
        <pc:chgData name="Allison Weckerle" userId="2aecc5db-e215-47aa-9eb4-82d4e2a56303" providerId="ADAL" clId="{47FC2395-7C73-44D4-90E5-79D99F79B7EA}" dt="2025-10-20T23:16:32.311" v="3553" actId="1076"/>
        <pc:sldMkLst>
          <pc:docMk/>
          <pc:sldMk cId="2627868447" sldId="552"/>
        </pc:sldMkLst>
        <pc:graphicFrameChg chg="add del mod modGraphic">
          <ac:chgData name="Allison Weckerle" userId="2aecc5db-e215-47aa-9eb4-82d4e2a56303" providerId="ADAL" clId="{47FC2395-7C73-44D4-90E5-79D99F79B7EA}" dt="2025-10-20T23:00:00.048" v="3260" actId="20577"/>
          <ac:graphicFrameMkLst>
            <pc:docMk/>
            <pc:sldMk cId="2627868447" sldId="552"/>
            <ac:graphicFrameMk id="3" creationId="{AAECC12B-997D-28B7-2D08-BE9B656FFA07}"/>
          </ac:graphicFrameMkLst>
        </pc:graphicFrameChg>
      </pc:sldChg>
      <pc:sldChg chg="modCm">
        <pc:chgData name="Allison Weckerle" userId="2aecc5db-e215-47aa-9eb4-82d4e2a56303" providerId="ADAL" clId="{47FC2395-7C73-44D4-90E5-79D99F79B7EA}" dt="2025-10-20T18:24:47.738" v="10"/>
        <pc:sldMkLst>
          <pc:docMk/>
          <pc:sldMk cId="0" sldId="560"/>
        </pc:sldMkLst>
      </pc:sldChg>
      <pc:sldChg chg="addSp modSp mod modCm">
        <pc:chgData name="Allison Weckerle" userId="2aecc5db-e215-47aa-9eb4-82d4e2a56303" providerId="ADAL" clId="{47FC2395-7C73-44D4-90E5-79D99F79B7EA}" dt="2025-10-20T23:53:24.970" v="3682" actId="1076"/>
        <pc:sldMkLst>
          <pc:docMk/>
          <pc:sldMk cId="2227310159" sldId="561"/>
        </pc:sldMkLst>
        <pc:spChg chg="mod">
          <ac:chgData name="Allison Weckerle" userId="2aecc5db-e215-47aa-9eb4-82d4e2a56303" providerId="ADAL" clId="{47FC2395-7C73-44D4-90E5-79D99F79B7EA}" dt="2025-10-20T19:34:08.062" v="84" actId="20577"/>
          <ac:spMkLst>
            <pc:docMk/>
            <pc:sldMk cId="2227310159" sldId="561"/>
            <ac:spMk id="2" creationId="{59013EB0-FA0F-240F-DDA2-BF92CE92F5A7}"/>
          </ac:spMkLst>
        </pc:spChg>
        <pc:spChg chg="mod">
          <ac:chgData name="Allison Weckerle" userId="2aecc5db-e215-47aa-9eb4-82d4e2a56303" providerId="ADAL" clId="{47FC2395-7C73-44D4-90E5-79D99F79B7EA}" dt="2025-10-20T18:25:42.932" v="24" actId="20577"/>
          <ac:spMkLst>
            <pc:docMk/>
            <pc:sldMk cId="2227310159" sldId="561"/>
            <ac:spMk id="4" creationId="{F8F8B5D2-B6E7-FB14-030B-539C10312A04}"/>
          </ac:spMkLst>
        </pc:spChg>
        <pc:spChg chg="mod">
          <ac:chgData name="Allison Weckerle" userId="2aecc5db-e215-47aa-9eb4-82d4e2a56303" providerId="ADAL" clId="{47FC2395-7C73-44D4-90E5-79D99F79B7EA}" dt="2025-10-20T19:35:31.003" v="115" actId="1076"/>
          <ac:spMkLst>
            <pc:docMk/>
            <pc:sldMk cId="2227310159" sldId="561"/>
            <ac:spMk id="5" creationId="{B65614B9-6576-63AE-58A7-00960196A2AD}"/>
          </ac:spMkLst>
        </pc:spChg>
        <pc:spChg chg="mod">
          <ac:chgData name="Allison Weckerle" userId="2aecc5db-e215-47aa-9eb4-82d4e2a56303" providerId="ADAL" clId="{47FC2395-7C73-44D4-90E5-79D99F79B7EA}" dt="2025-10-20T19:34:37.015" v="93" actId="20577"/>
          <ac:spMkLst>
            <pc:docMk/>
            <pc:sldMk cId="2227310159" sldId="561"/>
            <ac:spMk id="6" creationId="{1B5C1C9D-4D39-1851-EAA3-ABB96564EC8A}"/>
          </ac:spMkLst>
        </pc:spChg>
        <pc:spChg chg="mod">
          <ac:chgData name="Allison Weckerle" userId="2aecc5db-e215-47aa-9eb4-82d4e2a56303" providerId="ADAL" clId="{47FC2395-7C73-44D4-90E5-79D99F79B7EA}" dt="2025-10-20T19:34:45.373" v="96" actId="20577"/>
          <ac:spMkLst>
            <pc:docMk/>
            <pc:sldMk cId="2227310159" sldId="561"/>
            <ac:spMk id="7" creationId="{DE87D13A-9A0A-B61A-91E0-3E91820ED3C9}"/>
          </ac:spMkLst>
        </pc:spChg>
        <pc:spChg chg="mod">
          <ac:chgData name="Allison Weckerle" userId="2aecc5db-e215-47aa-9eb4-82d4e2a56303" providerId="ADAL" clId="{47FC2395-7C73-44D4-90E5-79D99F79B7EA}" dt="2025-10-20T19:34:15.904" v="86" actId="1076"/>
          <ac:spMkLst>
            <pc:docMk/>
            <pc:sldMk cId="2227310159" sldId="561"/>
            <ac:spMk id="8" creationId="{E6B8FFC3-9BD4-6E17-6E0F-BD9E1AA8217C}"/>
          </ac:spMkLst>
        </pc:spChg>
        <pc:spChg chg="mod">
          <ac:chgData name="Allison Weckerle" userId="2aecc5db-e215-47aa-9eb4-82d4e2a56303" providerId="ADAL" clId="{47FC2395-7C73-44D4-90E5-79D99F79B7EA}" dt="2025-10-20T18:26:38.458" v="61" actId="1076"/>
          <ac:spMkLst>
            <pc:docMk/>
            <pc:sldMk cId="2227310159" sldId="561"/>
            <ac:spMk id="9" creationId="{4186E4AA-9602-FF1E-3671-7BFAD04CB31C}"/>
          </ac:spMkLst>
        </pc:spChg>
        <pc:spChg chg="mod">
          <ac:chgData name="Allison Weckerle" userId="2aecc5db-e215-47aa-9eb4-82d4e2a56303" providerId="ADAL" clId="{47FC2395-7C73-44D4-90E5-79D99F79B7EA}" dt="2025-10-20T19:36:22.051" v="140" actId="14100"/>
          <ac:spMkLst>
            <pc:docMk/>
            <pc:sldMk cId="2227310159" sldId="561"/>
            <ac:spMk id="11" creationId="{6921A4EE-C5EE-D801-09EC-8954CD0EA671}"/>
          </ac:spMkLst>
        </pc:spChg>
        <pc:spChg chg="mod">
          <ac:chgData name="Allison Weckerle" userId="2aecc5db-e215-47aa-9eb4-82d4e2a56303" providerId="ADAL" clId="{47FC2395-7C73-44D4-90E5-79D99F79B7EA}" dt="2025-10-20T19:34:19.475" v="88" actId="14100"/>
          <ac:spMkLst>
            <pc:docMk/>
            <pc:sldMk cId="2227310159" sldId="561"/>
            <ac:spMk id="13" creationId="{1B7DEC66-0E26-4A28-164B-C847F8C6A81B}"/>
          </ac:spMkLst>
        </pc:spChg>
        <pc:spChg chg="mod">
          <ac:chgData name="Allison Weckerle" userId="2aecc5db-e215-47aa-9eb4-82d4e2a56303" providerId="ADAL" clId="{47FC2395-7C73-44D4-90E5-79D99F79B7EA}" dt="2025-10-20T19:34:24.941" v="90" actId="14100"/>
          <ac:spMkLst>
            <pc:docMk/>
            <pc:sldMk cId="2227310159" sldId="561"/>
            <ac:spMk id="14" creationId="{DF1A4987-7C53-EF4C-813C-928F3B773105}"/>
          </ac:spMkLst>
        </pc:spChg>
        <pc:spChg chg="add mod">
          <ac:chgData name="Allison Weckerle" userId="2aecc5db-e215-47aa-9eb4-82d4e2a56303" providerId="ADAL" clId="{47FC2395-7C73-44D4-90E5-79D99F79B7EA}" dt="2025-10-20T23:52:55.075" v="3678" actId="1076"/>
          <ac:spMkLst>
            <pc:docMk/>
            <pc:sldMk cId="2227310159" sldId="561"/>
            <ac:spMk id="16" creationId="{03D4D504-EB60-D89E-F8B1-7F943A6A00D6}"/>
          </ac:spMkLst>
        </pc:spChg>
        <pc:cxnChg chg="mod">
          <ac:chgData name="Allison Weckerle" userId="2aecc5db-e215-47aa-9eb4-82d4e2a56303" providerId="ADAL" clId="{47FC2395-7C73-44D4-90E5-79D99F79B7EA}" dt="2025-10-20T18:25:53.827" v="27" actId="693"/>
          <ac:cxnSpMkLst>
            <pc:docMk/>
            <pc:sldMk cId="2227310159" sldId="561"/>
            <ac:cxnSpMk id="10" creationId="{BE9C8F1A-57BC-0721-92BC-9BEF0DF07CE5}"/>
          </ac:cxnSpMkLst>
        </pc:cxnChg>
        <pc:cxnChg chg="add mod">
          <ac:chgData name="Allison Weckerle" userId="2aecc5db-e215-47aa-9eb4-82d4e2a56303" providerId="ADAL" clId="{47FC2395-7C73-44D4-90E5-79D99F79B7EA}" dt="2025-10-20T23:52:35.987" v="3650" actId="11529"/>
          <ac:cxnSpMkLst>
            <pc:docMk/>
            <pc:sldMk cId="2227310159" sldId="561"/>
            <ac:cxnSpMk id="15" creationId="{AA52959D-E8C6-9D5B-62F1-D1B0E851E662}"/>
          </ac:cxnSpMkLst>
        </pc:cxnChg>
      </pc:sldChg>
      <pc:sldChg chg="modSp mod modCm">
        <pc:chgData name="Allison Weckerle" userId="2aecc5db-e215-47aa-9eb4-82d4e2a56303" providerId="ADAL" clId="{47FC2395-7C73-44D4-90E5-79D99F79B7EA}" dt="2025-10-20T23:05:28.222" v="3388"/>
        <pc:sldMkLst>
          <pc:docMk/>
          <pc:sldMk cId="511904292" sldId="562"/>
        </pc:sldMkLst>
        <pc:graphicFrameChg chg="mod modGraphic">
          <ac:chgData name="Allison Weckerle" userId="2aecc5db-e215-47aa-9eb4-82d4e2a56303" providerId="ADAL" clId="{47FC2395-7C73-44D4-90E5-79D99F79B7EA}" dt="2025-10-20T23:05:22.300" v="3387" actId="255"/>
          <ac:graphicFrameMkLst>
            <pc:docMk/>
            <pc:sldMk cId="511904292" sldId="562"/>
            <ac:graphicFrameMk id="2" creationId="{55047187-E04E-0008-3336-0D1502252F8E}"/>
          </ac:graphicFrameMkLst>
        </pc:graphicFrameChg>
      </pc:sldChg>
      <pc:sldChg chg="modSp mod modCm">
        <pc:chgData name="Allison Weckerle" userId="2aecc5db-e215-47aa-9eb4-82d4e2a56303" providerId="ADAL" clId="{47FC2395-7C73-44D4-90E5-79D99F79B7EA}" dt="2025-10-20T23:12:14.316" v="3538"/>
        <pc:sldMkLst>
          <pc:docMk/>
          <pc:sldMk cId="3605335064" sldId="563"/>
        </pc:sldMkLst>
        <pc:spChg chg="mod">
          <ac:chgData name="Allison Weckerle" userId="2aecc5db-e215-47aa-9eb4-82d4e2a56303" providerId="ADAL" clId="{47FC2395-7C73-44D4-90E5-79D99F79B7EA}" dt="2025-10-20T23:12:01.274" v="3537" actId="20577"/>
          <ac:spMkLst>
            <pc:docMk/>
            <pc:sldMk cId="3605335064" sldId="563"/>
            <ac:spMk id="9219" creationId="{114A2896-015A-92C9-B674-C2E5CC1AE419}"/>
          </ac:spMkLst>
        </pc:spChg>
        <pc:spChg chg="mod">
          <ac:chgData name="Allison Weckerle" userId="2aecc5db-e215-47aa-9eb4-82d4e2a56303" providerId="ADAL" clId="{47FC2395-7C73-44D4-90E5-79D99F79B7EA}" dt="2025-10-20T23:11:02.347" v="3479" actId="20577"/>
          <ac:spMkLst>
            <pc:docMk/>
            <pc:sldMk cId="3605335064" sldId="563"/>
            <ac:spMk id="9221" creationId="{15F4E4FD-0A90-0A01-F0EF-E3021A990994}"/>
          </ac:spMkLst>
        </pc:spChg>
      </pc:sldChg>
      <pc:sldChg chg="addSp delSp modSp add mod modCm">
        <pc:chgData name="Allison Weckerle" userId="2aecc5db-e215-47aa-9eb4-82d4e2a56303" providerId="ADAL" clId="{47FC2395-7C73-44D4-90E5-79D99F79B7EA}" dt="2025-10-20T23:14:38.676" v="3550"/>
        <pc:sldMkLst>
          <pc:docMk/>
          <pc:sldMk cId="1503827518" sldId="568"/>
        </pc:sldMkLst>
        <pc:spChg chg="add del mod">
          <ac:chgData name="Allison Weckerle" userId="2aecc5db-e215-47aa-9eb4-82d4e2a56303" providerId="ADAL" clId="{47FC2395-7C73-44D4-90E5-79D99F79B7EA}" dt="2025-10-20T23:14:34.133" v="3549" actId="1076"/>
          <ac:spMkLst>
            <pc:docMk/>
            <pc:sldMk cId="1503827518" sldId="568"/>
            <ac:spMk id="6" creationId="{0D08E544-0FEF-2355-75AA-AB9DBE045BE2}"/>
          </ac:spMkLst>
        </pc:spChg>
        <pc:graphicFrameChg chg="add del modGraphic">
          <ac:chgData name="Allison Weckerle" userId="2aecc5db-e215-47aa-9eb4-82d4e2a56303" providerId="ADAL" clId="{47FC2395-7C73-44D4-90E5-79D99F79B7EA}" dt="2025-10-20T23:14:29.515" v="3547" actId="242"/>
          <ac:graphicFrameMkLst>
            <pc:docMk/>
            <pc:sldMk cId="1503827518" sldId="568"/>
            <ac:graphicFrameMk id="2" creationId="{B15EF298-D4C5-9AE3-EE4F-5C7AFDC833C5}"/>
          </ac:graphicFrameMkLst>
        </pc:graphicFrameChg>
      </pc:sldChg>
    </pc:docChg>
  </pc:docChgLst>
  <pc:docChgLst>
    <pc:chgData name="Timothy Quill" userId="b1dc6efb-2995-45e7-a306-57a2c67aa886" providerId="ADAL" clId="{C2669144-A774-4465-9329-8A6790A96C35}"/>
    <pc:docChg chg="custSel modSld">
      <pc:chgData name="Timothy Quill" userId="b1dc6efb-2995-45e7-a306-57a2c67aa886" providerId="ADAL" clId="{C2669144-A774-4465-9329-8A6790A96C35}" dt="2025-10-22T18:36:49.078" v="105"/>
      <pc:docMkLst>
        <pc:docMk/>
      </pc:docMkLst>
      <pc:sldChg chg="modSp mod">
        <pc:chgData name="Timothy Quill" userId="b1dc6efb-2995-45e7-a306-57a2c67aa886" providerId="ADAL" clId="{C2669144-A774-4465-9329-8A6790A96C35}" dt="2025-10-22T17:45:21.854" v="5" actId="20577"/>
        <pc:sldMkLst>
          <pc:docMk/>
          <pc:sldMk cId="3717249414" sldId="548"/>
        </pc:sldMkLst>
        <pc:graphicFrameChg chg="modGraphic">
          <ac:chgData name="Timothy Quill" userId="b1dc6efb-2995-45e7-a306-57a2c67aa886" providerId="ADAL" clId="{C2669144-A774-4465-9329-8A6790A96C35}" dt="2025-10-22T17:45:21.854" v="5" actId="20577"/>
          <ac:graphicFrameMkLst>
            <pc:docMk/>
            <pc:sldMk cId="3717249414" sldId="548"/>
            <ac:graphicFrameMk id="3" creationId="{6BC3B8FC-E846-E397-FCF2-F5BAEF246A4A}"/>
          </ac:graphicFrameMkLst>
        </pc:graphicFrameChg>
      </pc:sldChg>
      <pc:sldChg chg="modSp mod modNotesTx">
        <pc:chgData name="Timothy Quill" userId="b1dc6efb-2995-45e7-a306-57a2c67aa886" providerId="ADAL" clId="{C2669144-A774-4465-9329-8A6790A96C35}" dt="2025-10-22T17:49:22.568" v="100" actId="114"/>
        <pc:sldMkLst>
          <pc:docMk/>
          <pc:sldMk cId="1066298992" sldId="549"/>
        </pc:sldMkLst>
        <pc:graphicFrameChg chg="modGraphic">
          <ac:chgData name="Timothy Quill" userId="b1dc6efb-2995-45e7-a306-57a2c67aa886" providerId="ADAL" clId="{C2669144-A774-4465-9329-8A6790A96C35}" dt="2025-10-22T17:46:57.454" v="7" actId="20577"/>
          <ac:graphicFrameMkLst>
            <pc:docMk/>
            <pc:sldMk cId="1066298992" sldId="549"/>
            <ac:graphicFrameMk id="7" creationId="{46540730-E6CD-4C61-29C8-4BDB9CD5D481}"/>
          </ac:graphicFrameMkLst>
        </pc:graphicFrameChg>
        <pc:graphicFrameChg chg="modGraphic">
          <ac:chgData name="Timothy Quill" userId="b1dc6efb-2995-45e7-a306-57a2c67aa886" providerId="ADAL" clId="{C2669144-A774-4465-9329-8A6790A96C35}" dt="2025-10-22T17:49:05.219" v="99" actId="20577"/>
          <ac:graphicFrameMkLst>
            <pc:docMk/>
            <pc:sldMk cId="1066298992" sldId="549"/>
            <ac:graphicFrameMk id="8" creationId="{F5493013-055B-6AD7-59F1-83A59A978846}"/>
          </ac:graphicFrameMkLst>
        </pc:graphicFrameChg>
      </pc:sldChg>
      <pc:sldChg chg="modCm">
        <pc:chgData name="Timothy Quill" userId="b1dc6efb-2995-45e7-a306-57a2c67aa886" providerId="ADAL" clId="{C2669144-A774-4465-9329-8A6790A96C35}" dt="2025-10-22T17:59:16.259" v="104"/>
        <pc:sldMkLst>
          <pc:docMk/>
          <pc:sldMk cId="1224297716" sldId="550"/>
        </pc:sldMkLst>
      </pc:sldChg>
      <pc:sldChg chg="modSp mod">
        <pc:chgData name="Timothy Quill" userId="b1dc6efb-2995-45e7-a306-57a2c67aa886" providerId="ADAL" clId="{C2669144-A774-4465-9329-8A6790A96C35}" dt="2025-10-22T17:41:55.647" v="3" actId="20577"/>
        <pc:sldMkLst>
          <pc:docMk/>
          <pc:sldMk cId="0" sldId="560"/>
        </pc:sldMkLst>
        <pc:spChg chg="mod">
          <ac:chgData name="Timothy Quill" userId="b1dc6efb-2995-45e7-a306-57a2c67aa886" providerId="ADAL" clId="{C2669144-A774-4465-9329-8A6790A96C35}" dt="2025-10-22T17:41:55.647" v="3" actId="20577"/>
          <ac:spMkLst>
            <pc:docMk/>
            <pc:sldMk cId="0" sldId="560"/>
            <ac:spMk id="9219" creationId="{D25C30B9-DB9B-4F0D-825F-3ADFC7E0F72C}"/>
          </ac:spMkLst>
        </pc:spChg>
      </pc:sldChg>
      <pc:sldChg chg="modSp mod">
        <pc:chgData name="Timothy Quill" userId="b1dc6efb-2995-45e7-a306-57a2c67aa886" providerId="ADAL" clId="{C2669144-A774-4465-9329-8A6790A96C35}" dt="2025-10-22T17:44:06.294" v="4" actId="20577"/>
        <pc:sldMkLst>
          <pc:docMk/>
          <pc:sldMk cId="2227310159" sldId="561"/>
        </pc:sldMkLst>
        <pc:spChg chg="mod">
          <ac:chgData name="Timothy Quill" userId="b1dc6efb-2995-45e7-a306-57a2c67aa886" providerId="ADAL" clId="{C2669144-A774-4465-9329-8A6790A96C35}" dt="2025-10-22T17:44:06.294" v="4" actId="20577"/>
          <ac:spMkLst>
            <pc:docMk/>
            <pc:sldMk cId="2227310159" sldId="561"/>
            <ac:spMk id="5" creationId="{B65614B9-6576-63AE-58A7-00960196A2AD}"/>
          </ac:spMkLst>
        </pc:spChg>
      </pc:sldChg>
      <pc:sldChg chg="modCm">
        <pc:chgData name="Timothy Quill" userId="b1dc6efb-2995-45e7-a306-57a2c67aa886" providerId="ADAL" clId="{C2669144-A774-4465-9329-8A6790A96C35}" dt="2025-10-22T18:36:49.078" v="105"/>
        <pc:sldMkLst>
          <pc:docMk/>
          <pc:sldMk cId="511904292" sldId="562"/>
        </pc:sldMkLst>
      </pc:sldChg>
      <pc:sldChg chg="modCm">
        <pc:chgData name="Timothy Quill" userId="b1dc6efb-2995-45e7-a306-57a2c67aa886" providerId="ADAL" clId="{C2669144-A774-4465-9329-8A6790A96C35}" dt="2025-10-22T17:56:38.187" v="102"/>
        <pc:sldMkLst>
          <pc:docMk/>
          <pc:sldMk cId="1503827518" sldId="568"/>
        </pc:sldMkLst>
      </pc:sldChg>
    </pc:docChg>
  </pc:docChgLst>
  <pc:docChgLst>
    <pc:chgData name="Andrea Boecler" userId="28e82037-1239-4052-943b-ae184e0bc2af" providerId="ADAL" clId="{E1C8A21F-1D01-4273-A11E-0EAA925FA0B8}"/>
    <pc:docChg chg="undo custSel modSld">
      <pc:chgData name="Andrea Boecler" userId="28e82037-1239-4052-943b-ae184e0bc2af" providerId="ADAL" clId="{E1C8A21F-1D01-4273-A11E-0EAA925FA0B8}" dt="2025-10-22T19:15:10.075" v="117"/>
      <pc:docMkLst>
        <pc:docMk/>
      </pc:docMkLst>
      <pc:sldChg chg="modSp mod modCm">
        <pc:chgData name="Andrea Boecler" userId="28e82037-1239-4052-943b-ae184e0bc2af" providerId="ADAL" clId="{E1C8A21F-1D01-4273-A11E-0EAA925FA0B8}" dt="2025-10-22T19:15:10.075" v="117"/>
        <pc:sldMkLst>
          <pc:docMk/>
          <pc:sldMk cId="0" sldId="321"/>
        </pc:sldMkLst>
        <pc:spChg chg="mod">
          <ac:chgData name="Andrea Boecler" userId="28e82037-1239-4052-943b-ae184e0bc2af" providerId="ADAL" clId="{E1C8A21F-1D01-4273-A11E-0EAA925FA0B8}" dt="2025-10-22T18:47:20.686" v="21" actId="20577"/>
          <ac:spMkLst>
            <pc:docMk/>
            <pc:sldMk cId="0" sldId="321"/>
            <ac:spMk id="7171" creationId="{4D67E167-2F37-481F-AB26-A6E236679EF3}"/>
          </ac:spMkLst>
        </pc:spChg>
      </pc:sldChg>
      <pc:sldChg chg="modSp mod">
        <pc:chgData name="Andrea Boecler" userId="28e82037-1239-4052-943b-ae184e0bc2af" providerId="ADAL" clId="{E1C8A21F-1D01-4273-A11E-0EAA925FA0B8}" dt="2025-10-22T19:07:01.923" v="52"/>
        <pc:sldMkLst>
          <pc:docMk/>
          <pc:sldMk cId="3717249414" sldId="548"/>
        </pc:sldMkLst>
        <pc:graphicFrameChg chg="mod modGraphic">
          <ac:chgData name="Andrea Boecler" userId="28e82037-1239-4052-943b-ae184e0bc2af" providerId="ADAL" clId="{E1C8A21F-1D01-4273-A11E-0EAA925FA0B8}" dt="2025-10-22T19:07:01.923" v="52"/>
          <ac:graphicFrameMkLst>
            <pc:docMk/>
            <pc:sldMk cId="3717249414" sldId="548"/>
            <ac:graphicFrameMk id="2" creationId="{07C9B816-4B56-94A8-CD4E-C80EECC770E3}"/>
          </ac:graphicFrameMkLst>
        </pc:graphicFrameChg>
      </pc:sldChg>
      <pc:sldChg chg="modSp mod modNotesTx">
        <pc:chgData name="Andrea Boecler" userId="28e82037-1239-4052-943b-ae184e0bc2af" providerId="ADAL" clId="{E1C8A21F-1D01-4273-A11E-0EAA925FA0B8}" dt="2025-10-22T19:09:00.587" v="56" actId="20577"/>
        <pc:sldMkLst>
          <pc:docMk/>
          <pc:sldMk cId="1066298992" sldId="549"/>
        </pc:sldMkLst>
        <pc:graphicFrameChg chg="modGraphic">
          <ac:chgData name="Andrea Boecler" userId="28e82037-1239-4052-943b-ae184e0bc2af" providerId="ADAL" clId="{E1C8A21F-1D01-4273-A11E-0EAA925FA0B8}" dt="2025-10-22T19:09:00.587" v="56" actId="20577"/>
          <ac:graphicFrameMkLst>
            <pc:docMk/>
            <pc:sldMk cId="1066298992" sldId="549"/>
            <ac:graphicFrameMk id="7" creationId="{46540730-E6CD-4C61-29C8-4BDB9CD5D481}"/>
          </ac:graphicFrameMkLst>
        </pc:graphicFrameChg>
      </pc:sldChg>
      <pc:sldChg chg="modSp mod">
        <pc:chgData name="Andrea Boecler" userId="28e82037-1239-4052-943b-ae184e0bc2af" providerId="ADAL" clId="{E1C8A21F-1D01-4273-A11E-0EAA925FA0B8}" dt="2025-10-22T19:10:05.843" v="88" actId="20577"/>
        <pc:sldMkLst>
          <pc:docMk/>
          <pc:sldMk cId="1224297716" sldId="550"/>
        </pc:sldMkLst>
        <pc:graphicFrameChg chg="modGraphic">
          <ac:chgData name="Andrea Boecler" userId="28e82037-1239-4052-943b-ae184e0bc2af" providerId="ADAL" clId="{E1C8A21F-1D01-4273-A11E-0EAA925FA0B8}" dt="2025-10-22T19:10:05.843" v="88" actId="20577"/>
          <ac:graphicFrameMkLst>
            <pc:docMk/>
            <pc:sldMk cId="1224297716" sldId="550"/>
            <ac:graphicFrameMk id="3" creationId="{27CDBF80-9955-D762-A0B7-E9AC5A952862}"/>
          </ac:graphicFrameMkLst>
        </pc:graphicFrameChg>
      </pc:sldChg>
      <pc:sldChg chg="modSp mod">
        <pc:chgData name="Andrea Boecler" userId="28e82037-1239-4052-943b-ae184e0bc2af" providerId="ADAL" clId="{E1C8A21F-1D01-4273-A11E-0EAA925FA0B8}" dt="2025-10-22T19:11:14.054" v="92" actId="20577"/>
        <pc:sldMkLst>
          <pc:docMk/>
          <pc:sldMk cId="2627868447" sldId="552"/>
        </pc:sldMkLst>
        <pc:graphicFrameChg chg="modGraphic">
          <ac:chgData name="Andrea Boecler" userId="28e82037-1239-4052-943b-ae184e0bc2af" providerId="ADAL" clId="{E1C8A21F-1D01-4273-A11E-0EAA925FA0B8}" dt="2025-10-22T19:11:09.193" v="91" actId="20577"/>
          <ac:graphicFrameMkLst>
            <pc:docMk/>
            <pc:sldMk cId="2627868447" sldId="552"/>
            <ac:graphicFrameMk id="3" creationId="{AAECC12B-997D-28B7-2D08-BE9B656FFA07}"/>
          </ac:graphicFrameMkLst>
        </pc:graphicFrameChg>
        <pc:graphicFrameChg chg="modGraphic">
          <ac:chgData name="Andrea Boecler" userId="28e82037-1239-4052-943b-ae184e0bc2af" providerId="ADAL" clId="{E1C8A21F-1D01-4273-A11E-0EAA925FA0B8}" dt="2025-10-22T19:11:14.054" v="92" actId="20577"/>
          <ac:graphicFrameMkLst>
            <pc:docMk/>
            <pc:sldMk cId="2627868447" sldId="552"/>
            <ac:graphicFrameMk id="8" creationId="{8B1C341D-EAFD-877F-0A87-A7FE58DCF0AA}"/>
          </ac:graphicFrameMkLst>
        </pc:graphicFrameChg>
      </pc:sldChg>
      <pc:sldChg chg="modNotesTx">
        <pc:chgData name="Andrea Boecler" userId="28e82037-1239-4052-943b-ae184e0bc2af" providerId="ADAL" clId="{E1C8A21F-1D01-4273-A11E-0EAA925FA0B8}" dt="2025-10-22T18:45:41.328" v="5" actId="20577"/>
        <pc:sldMkLst>
          <pc:docMk/>
          <pc:sldMk cId="2203944586" sldId="558"/>
        </pc:sldMkLst>
      </pc:sldChg>
      <pc:sldChg chg="modSp mod">
        <pc:chgData name="Andrea Boecler" userId="28e82037-1239-4052-943b-ae184e0bc2af" providerId="ADAL" clId="{E1C8A21F-1D01-4273-A11E-0EAA925FA0B8}" dt="2025-10-22T18:49:49.656" v="29" actId="20577"/>
        <pc:sldMkLst>
          <pc:docMk/>
          <pc:sldMk cId="0" sldId="560"/>
        </pc:sldMkLst>
        <pc:spChg chg="mod">
          <ac:chgData name="Andrea Boecler" userId="28e82037-1239-4052-943b-ae184e0bc2af" providerId="ADAL" clId="{E1C8A21F-1D01-4273-A11E-0EAA925FA0B8}" dt="2025-10-22T18:49:20.515" v="23" actId="20577"/>
          <ac:spMkLst>
            <pc:docMk/>
            <pc:sldMk cId="0" sldId="560"/>
            <ac:spMk id="9219" creationId="{D25C30B9-DB9B-4F0D-825F-3ADFC7E0F72C}"/>
          </ac:spMkLst>
        </pc:spChg>
        <pc:spChg chg="mod">
          <ac:chgData name="Andrea Boecler" userId="28e82037-1239-4052-943b-ae184e0bc2af" providerId="ADAL" clId="{E1C8A21F-1D01-4273-A11E-0EAA925FA0B8}" dt="2025-10-22T18:49:49.656" v="29" actId="20577"/>
          <ac:spMkLst>
            <pc:docMk/>
            <pc:sldMk cId="0" sldId="560"/>
            <ac:spMk id="9221" creationId="{0B865CED-4EF9-403A-B72A-0302F40DC9B0}"/>
          </ac:spMkLst>
        </pc:spChg>
      </pc:sldChg>
      <pc:sldChg chg="modSp mod modNotesTx">
        <pc:chgData name="Andrea Boecler" userId="28e82037-1239-4052-943b-ae184e0bc2af" providerId="ADAL" clId="{E1C8A21F-1D01-4273-A11E-0EAA925FA0B8}" dt="2025-10-22T19:06:24.777" v="31" actId="6549"/>
        <pc:sldMkLst>
          <pc:docMk/>
          <pc:sldMk cId="2227310159" sldId="561"/>
        </pc:sldMkLst>
        <pc:spChg chg="mod">
          <ac:chgData name="Andrea Boecler" userId="28e82037-1239-4052-943b-ae184e0bc2af" providerId="ADAL" clId="{E1C8A21F-1D01-4273-A11E-0EAA925FA0B8}" dt="2025-10-22T18:50:06.190" v="30" actId="20577"/>
          <ac:spMkLst>
            <pc:docMk/>
            <pc:sldMk cId="2227310159" sldId="561"/>
            <ac:spMk id="8" creationId="{E6B8FFC3-9BD4-6E17-6E0F-BD9E1AA8217C}"/>
          </ac:spMkLst>
        </pc:spChg>
      </pc:sldChg>
      <pc:sldChg chg="modSp mod">
        <pc:chgData name="Andrea Boecler" userId="28e82037-1239-4052-943b-ae184e0bc2af" providerId="ADAL" clId="{E1C8A21F-1D01-4273-A11E-0EAA925FA0B8}" dt="2025-10-22T19:12:18.375" v="115" actId="20577"/>
        <pc:sldMkLst>
          <pc:docMk/>
          <pc:sldMk cId="511904292" sldId="562"/>
        </pc:sldMkLst>
        <pc:graphicFrameChg chg="mod modGraphic">
          <ac:chgData name="Andrea Boecler" userId="28e82037-1239-4052-943b-ae184e0bc2af" providerId="ADAL" clId="{E1C8A21F-1D01-4273-A11E-0EAA925FA0B8}" dt="2025-10-22T19:12:18.375" v="115" actId="20577"/>
          <ac:graphicFrameMkLst>
            <pc:docMk/>
            <pc:sldMk cId="511904292" sldId="562"/>
            <ac:graphicFrameMk id="2" creationId="{55047187-E04E-0008-3336-0D1502252F8E}"/>
          </ac:graphicFrameMkLst>
        </pc:graphicFrameChg>
      </pc:sldChg>
      <pc:sldChg chg="modSp mod">
        <pc:chgData name="Andrea Boecler" userId="28e82037-1239-4052-943b-ae184e0bc2af" providerId="ADAL" clId="{E1C8A21F-1D01-4273-A11E-0EAA925FA0B8}" dt="2025-10-22T19:13:01.843" v="116" actId="20577"/>
        <pc:sldMkLst>
          <pc:docMk/>
          <pc:sldMk cId="3605335064" sldId="563"/>
        </pc:sldMkLst>
        <pc:spChg chg="mod">
          <ac:chgData name="Andrea Boecler" userId="28e82037-1239-4052-943b-ae184e0bc2af" providerId="ADAL" clId="{E1C8A21F-1D01-4273-A11E-0EAA925FA0B8}" dt="2025-10-22T19:13:01.843" v="116" actId="20577"/>
          <ac:spMkLst>
            <pc:docMk/>
            <pc:sldMk cId="3605335064" sldId="563"/>
            <ac:spMk id="9219" creationId="{114A2896-015A-92C9-B674-C2E5CC1AE419}"/>
          </ac:spMkLst>
        </pc:spChg>
      </pc:sldChg>
      <pc:sldChg chg="modSp mod modCm">
        <pc:chgData name="Andrea Boecler" userId="28e82037-1239-4052-943b-ae184e0bc2af" providerId="ADAL" clId="{E1C8A21F-1D01-4273-A11E-0EAA925FA0B8}" dt="2025-10-22T19:11:01.084" v="90" actId="20577"/>
        <pc:sldMkLst>
          <pc:docMk/>
          <pc:sldMk cId="1503827518" sldId="568"/>
        </pc:sldMkLst>
        <pc:spChg chg="mod">
          <ac:chgData name="Andrea Boecler" userId="28e82037-1239-4052-943b-ae184e0bc2af" providerId="ADAL" clId="{E1C8A21F-1D01-4273-A11E-0EAA925FA0B8}" dt="2025-10-22T19:11:01.084" v="90" actId="20577"/>
          <ac:spMkLst>
            <pc:docMk/>
            <pc:sldMk cId="1503827518" sldId="568"/>
            <ac:spMk id="6" creationId="{0D08E544-0FEF-2355-75AA-AB9DBE045BE2}"/>
          </ac:spMkLst>
        </pc:spChg>
      </pc:sldChg>
    </pc:docChg>
  </pc:docChgLst>
  <pc:docChgLst>
    <pc:chgData name="Jennifer Eimers" userId="e496f3f7-6a48-4339-9b0c-9f426a43f948" providerId="ADAL" clId="{EA77C4EE-4DBD-4AED-BD7D-063333E8A9EF}"/>
    <pc:docChg chg="undo custSel modSld">
      <pc:chgData name="Jennifer Eimers" userId="e496f3f7-6a48-4339-9b0c-9f426a43f948" providerId="ADAL" clId="{EA77C4EE-4DBD-4AED-BD7D-063333E8A9EF}" dt="2025-10-22T20:21:10.751" v="88" actId="700"/>
      <pc:docMkLst>
        <pc:docMk/>
      </pc:docMkLst>
      <pc:sldChg chg="modSp">
        <pc:chgData name="Jennifer Eimers" userId="e496f3f7-6a48-4339-9b0c-9f426a43f948" providerId="ADAL" clId="{EA77C4EE-4DBD-4AED-BD7D-063333E8A9EF}" dt="2025-10-22T20:18:24.041" v="17" actId="1076"/>
        <pc:sldMkLst>
          <pc:docMk/>
          <pc:sldMk cId="1066298992" sldId="549"/>
        </pc:sldMkLst>
        <pc:spChg chg="mod">
          <ac:chgData name="Jennifer Eimers" userId="e496f3f7-6a48-4339-9b0c-9f426a43f948" providerId="ADAL" clId="{EA77C4EE-4DBD-4AED-BD7D-063333E8A9EF}" dt="2025-10-22T20:18:20.922" v="16" actId="1035"/>
          <ac:spMkLst>
            <pc:docMk/>
            <pc:sldMk cId="1066298992" sldId="549"/>
            <ac:spMk id="2" creationId="{B1F67CB1-B49C-3542-F638-722060C5A10D}"/>
          </ac:spMkLst>
        </pc:spChg>
        <pc:spChg chg="mod">
          <ac:chgData name="Jennifer Eimers" userId="e496f3f7-6a48-4339-9b0c-9f426a43f948" providerId="ADAL" clId="{EA77C4EE-4DBD-4AED-BD7D-063333E8A9EF}" dt="2025-10-22T20:18:24.041" v="17" actId="1076"/>
          <ac:spMkLst>
            <pc:docMk/>
            <pc:sldMk cId="1066298992" sldId="549"/>
            <ac:spMk id="12" creationId="{EBD58607-6F2E-BEED-B73F-8C72D2A59D2B}"/>
          </ac:spMkLst>
        </pc:spChg>
        <pc:graphicFrameChg chg="mod">
          <ac:chgData name="Jennifer Eimers" userId="e496f3f7-6a48-4339-9b0c-9f426a43f948" providerId="ADAL" clId="{EA77C4EE-4DBD-4AED-BD7D-063333E8A9EF}" dt="2025-10-22T20:18:13.732" v="8" actId="1035"/>
          <ac:graphicFrameMkLst>
            <pc:docMk/>
            <pc:sldMk cId="1066298992" sldId="549"/>
            <ac:graphicFrameMk id="7" creationId="{46540730-E6CD-4C61-29C8-4BDB9CD5D481}"/>
          </ac:graphicFrameMkLst>
        </pc:graphicFrameChg>
        <pc:graphicFrameChg chg="mod">
          <ac:chgData name="Jennifer Eimers" userId="e496f3f7-6a48-4339-9b0c-9f426a43f948" providerId="ADAL" clId="{EA77C4EE-4DBD-4AED-BD7D-063333E8A9EF}" dt="2025-10-22T20:18:20.922" v="16" actId="1035"/>
          <ac:graphicFrameMkLst>
            <pc:docMk/>
            <pc:sldMk cId="1066298992" sldId="549"/>
            <ac:graphicFrameMk id="8" creationId="{F5493013-055B-6AD7-59F1-83A59A978846}"/>
          </ac:graphicFrameMkLst>
        </pc:graphicFrameChg>
      </pc:sldChg>
      <pc:sldChg chg="modSp mod">
        <pc:chgData name="Jennifer Eimers" userId="e496f3f7-6a48-4339-9b0c-9f426a43f948" providerId="ADAL" clId="{EA77C4EE-4DBD-4AED-BD7D-063333E8A9EF}" dt="2025-10-22T20:20:34.615" v="56" actId="948"/>
        <pc:sldMkLst>
          <pc:docMk/>
          <pc:sldMk cId="1224297716" sldId="550"/>
        </pc:sldMkLst>
        <pc:spChg chg="mod">
          <ac:chgData name="Jennifer Eimers" userId="e496f3f7-6a48-4339-9b0c-9f426a43f948" providerId="ADAL" clId="{EA77C4EE-4DBD-4AED-BD7D-063333E8A9EF}" dt="2025-10-22T20:18:36.008" v="19" actId="20577"/>
          <ac:spMkLst>
            <pc:docMk/>
            <pc:sldMk cId="1224297716" sldId="550"/>
            <ac:spMk id="9218" creationId="{8546831A-73CD-4F8E-9FF8-D931364866CE}"/>
          </ac:spMkLst>
        </pc:spChg>
        <pc:graphicFrameChg chg="mod modGraphic">
          <ac:chgData name="Jennifer Eimers" userId="e496f3f7-6a48-4339-9b0c-9f426a43f948" providerId="ADAL" clId="{EA77C4EE-4DBD-4AED-BD7D-063333E8A9EF}" dt="2025-10-22T20:20:34.615" v="56" actId="948"/>
          <ac:graphicFrameMkLst>
            <pc:docMk/>
            <pc:sldMk cId="1224297716" sldId="550"/>
            <ac:graphicFrameMk id="3" creationId="{27CDBF80-9955-D762-A0B7-E9AC5A952862}"/>
          </ac:graphicFrameMkLst>
        </pc:graphicFrameChg>
      </pc:sldChg>
      <pc:sldChg chg="modSp mod">
        <pc:chgData name="Jennifer Eimers" userId="e496f3f7-6a48-4339-9b0c-9f426a43f948" providerId="ADAL" clId="{EA77C4EE-4DBD-4AED-BD7D-063333E8A9EF}" dt="2025-10-22T20:20:58.681" v="76" actId="1036"/>
        <pc:sldMkLst>
          <pc:docMk/>
          <pc:sldMk cId="2627868447" sldId="552"/>
        </pc:sldMkLst>
        <pc:graphicFrameChg chg="mod">
          <ac:chgData name="Jennifer Eimers" userId="e496f3f7-6a48-4339-9b0c-9f426a43f948" providerId="ADAL" clId="{EA77C4EE-4DBD-4AED-BD7D-063333E8A9EF}" dt="2025-10-22T20:20:58.681" v="76" actId="1036"/>
          <ac:graphicFrameMkLst>
            <pc:docMk/>
            <pc:sldMk cId="2627868447" sldId="552"/>
            <ac:graphicFrameMk id="3" creationId="{AAECC12B-997D-28B7-2D08-BE9B656FFA07}"/>
          </ac:graphicFrameMkLst>
        </pc:graphicFrameChg>
        <pc:graphicFrameChg chg="mod">
          <ac:chgData name="Jennifer Eimers" userId="e496f3f7-6a48-4339-9b0c-9f426a43f948" providerId="ADAL" clId="{EA77C4EE-4DBD-4AED-BD7D-063333E8A9EF}" dt="2025-10-22T20:20:58.681" v="76" actId="1036"/>
          <ac:graphicFrameMkLst>
            <pc:docMk/>
            <pc:sldMk cId="2627868447" sldId="552"/>
            <ac:graphicFrameMk id="8" creationId="{8B1C341D-EAFD-877F-0A87-A7FE58DCF0AA}"/>
          </ac:graphicFrameMkLst>
        </pc:graphicFrameChg>
      </pc:sldChg>
      <pc:sldChg chg="modSp mod chgLayout">
        <pc:chgData name="Jennifer Eimers" userId="e496f3f7-6a48-4339-9b0c-9f426a43f948" providerId="ADAL" clId="{EA77C4EE-4DBD-4AED-BD7D-063333E8A9EF}" dt="2025-10-22T20:18:03.544" v="0" actId="700"/>
        <pc:sldMkLst>
          <pc:docMk/>
          <pc:sldMk cId="0" sldId="560"/>
        </pc:sldMkLst>
        <pc:spChg chg="mod ord">
          <ac:chgData name="Jennifer Eimers" userId="e496f3f7-6a48-4339-9b0c-9f426a43f948" providerId="ADAL" clId="{EA77C4EE-4DBD-4AED-BD7D-063333E8A9EF}" dt="2025-10-22T20:18:03.544" v="0" actId="700"/>
          <ac:spMkLst>
            <pc:docMk/>
            <pc:sldMk cId="0" sldId="560"/>
            <ac:spMk id="9218" creationId="{8546831A-73CD-4F8E-9FF8-D931364866CE}"/>
          </ac:spMkLst>
        </pc:spChg>
        <pc:spChg chg="mod ord">
          <ac:chgData name="Jennifer Eimers" userId="e496f3f7-6a48-4339-9b0c-9f426a43f948" providerId="ADAL" clId="{EA77C4EE-4DBD-4AED-BD7D-063333E8A9EF}" dt="2025-10-22T20:18:03.544" v="0" actId="700"/>
          <ac:spMkLst>
            <pc:docMk/>
            <pc:sldMk cId="0" sldId="560"/>
            <ac:spMk id="9219" creationId="{D25C30B9-DB9B-4F0D-825F-3ADFC7E0F72C}"/>
          </ac:spMkLst>
        </pc:spChg>
      </pc:sldChg>
      <pc:sldChg chg="modSp">
        <pc:chgData name="Jennifer Eimers" userId="e496f3f7-6a48-4339-9b0c-9f426a43f948" providerId="ADAL" clId="{EA77C4EE-4DBD-4AED-BD7D-063333E8A9EF}" dt="2025-10-22T20:21:05.803" v="87" actId="1038"/>
        <pc:sldMkLst>
          <pc:docMk/>
          <pc:sldMk cId="511904292" sldId="562"/>
        </pc:sldMkLst>
        <pc:spChg chg="mod">
          <ac:chgData name="Jennifer Eimers" userId="e496f3f7-6a48-4339-9b0c-9f426a43f948" providerId="ADAL" clId="{EA77C4EE-4DBD-4AED-BD7D-063333E8A9EF}" dt="2025-10-22T20:21:05.803" v="87" actId="1038"/>
          <ac:spMkLst>
            <pc:docMk/>
            <pc:sldMk cId="511904292" sldId="562"/>
            <ac:spMk id="5" creationId="{D7641021-EC83-2D1D-DEDC-073E338F28F3}"/>
          </ac:spMkLst>
        </pc:spChg>
        <pc:graphicFrameChg chg="mod">
          <ac:chgData name="Jennifer Eimers" userId="e496f3f7-6a48-4339-9b0c-9f426a43f948" providerId="ADAL" clId="{EA77C4EE-4DBD-4AED-BD7D-063333E8A9EF}" dt="2025-10-22T20:21:02.753" v="85" actId="1036"/>
          <ac:graphicFrameMkLst>
            <pc:docMk/>
            <pc:sldMk cId="511904292" sldId="562"/>
            <ac:graphicFrameMk id="2" creationId="{55047187-E04E-0008-3336-0D1502252F8E}"/>
          </ac:graphicFrameMkLst>
        </pc:graphicFrameChg>
      </pc:sldChg>
      <pc:sldChg chg="modSp mod chgLayout">
        <pc:chgData name="Jennifer Eimers" userId="e496f3f7-6a48-4339-9b0c-9f426a43f948" providerId="ADAL" clId="{EA77C4EE-4DBD-4AED-BD7D-063333E8A9EF}" dt="2025-10-22T20:21:10.751" v="88" actId="700"/>
        <pc:sldMkLst>
          <pc:docMk/>
          <pc:sldMk cId="3605335064" sldId="563"/>
        </pc:sldMkLst>
        <pc:spChg chg="mod ord">
          <ac:chgData name="Jennifer Eimers" userId="e496f3f7-6a48-4339-9b0c-9f426a43f948" providerId="ADAL" clId="{EA77C4EE-4DBD-4AED-BD7D-063333E8A9EF}" dt="2025-10-22T20:21:10.751" v="88" actId="700"/>
          <ac:spMkLst>
            <pc:docMk/>
            <pc:sldMk cId="3605335064" sldId="563"/>
            <ac:spMk id="9218" creationId="{27886328-49B3-D659-1706-0C3304366654}"/>
          </ac:spMkLst>
        </pc:spChg>
        <pc:spChg chg="mod ord">
          <ac:chgData name="Jennifer Eimers" userId="e496f3f7-6a48-4339-9b0c-9f426a43f948" providerId="ADAL" clId="{EA77C4EE-4DBD-4AED-BD7D-063333E8A9EF}" dt="2025-10-22T20:21:10.751" v="88" actId="700"/>
          <ac:spMkLst>
            <pc:docMk/>
            <pc:sldMk cId="3605335064" sldId="563"/>
            <ac:spMk id="9219" creationId="{114A2896-015A-92C9-B674-C2E5CC1AE419}"/>
          </ac:spMkLst>
        </pc:spChg>
      </pc:sldChg>
      <pc:sldChg chg="modSp mod">
        <pc:chgData name="Jennifer Eimers" userId="e496f3f7-6a48-4339-9b0c-9f426a43f948" providerId="ADAL" clId="{EA77C4EE-4DBD-4AED-BD7D-063333E8A9EF}" dt="2025-10-22T20:20:52.282" v="65" actId="1076"/>
        <pc:sldMkLst>
          <pc:docMk/>
          <pc:sldMk cId="1503827518" sldId="568"/>
        </pc:sldMkLst>
        <pc:spChg chg="mod">
          <ac:chgData name="Jennifer Eimers" userId="e496f3f7-6a48-4339-9b0c-9f426a43f948" providerId="ADAL" clId="{EA77C4EE-4DBD-4AED-BD7D-063333E8A9EF}" dt="2025-10-22T20:20:52.282" v="65" actId="1076"/>
          <ac:spMkLst>
            <pc:docMk/>
            <pc:sldMk cId="1503827518" sldId="568"/>
            <ac:spMk id="6" creationId="{0D08E544-0FEF-2355-75AA-AB9DBE045BE2}"/>
          </ac:spMkLst>
        </pc:spChg>
        <pc:graphicFrameChg chg="mod modGraphic">
          <ac:chgData name="Jennifer Eimers" userId="e496f3f7-6a48-4339-9b0c-9f426a43f948" providerId="ADAL" clId="{EA77C4EE-4DBD-4AED-BD7D-063333E8A9EF}" dt="2025-10-22T20:20:50.014" v="64" actId="1035"/>
          <ac:graphicFrameMkLst>
            <pc:docMk/>
            <pc:sldMk cId="1503827518" sldId="568"/>
            <ac:graphicFrameMk id="2" creationId="{B15EF298-D4C5-9AE3-EE4F-5C7AFDC833C5}"/>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250629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871038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8659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A990-FCFE-E5F1-CEA4-38B328251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70244-9546-41DD-9FF3-71FEF30B3B9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156CE64-5BCA-DC63-5832-844D03A966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E5B4AA-371A-BF72-9235-66CC57A8AF9D}"/>
              </a:ext>
            </a:extLst>
          </p:cNvPr>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884636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DESTINY-Breast05: Interim Analysis of a Phase III Trial of Adjuvant T-DXd vs T-DM1 for High-Risk HER2+ EBC With Residual Invasive Disease After Neoadjuvant Therapy</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DESTINY-Breast05: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KATHERINE trial demonstrated improved outcomes with adjuvant T-DM1 vs trastuzumab in patients with HER2+ EBC with residual invasive disease after neoadjuvant therapy; however, limitations with</a:t>
            </a:r>
            <a:r>
              <a:rPr lang="en-US" altLang="en-US" sz="2400" baseline="30000" dirty="0"/>
              <a:t> </a:t>
            </a:r>
            <a:r>
              <a:rPr lang="en-US" altLang="en-US" sz="2400" dirty="0"/>
              <a:t>T-DM1 include</a:t>
            </a:r>
            <a:r>
              <a:rPr lang="en-US" altLang="en-US" sz="2400" baseline="30000" dirty="0"/>
              <a:t>1,2</a:t>
            </a:r>
            <a:r>
              <a:rPr lang="en-US" altLang="en-US" sz="2400" dirty="0"/>
              <a:t>:</a:t>
            </a:r>
          </a:p>
          <a:p>
            <a:pPr lvl="1"/>
            <a:r>
              <a:rPr lang="en-US" altLang="en-US" sz="2200" dirty="0"/>
              <a:t>Continued risk of recurrence, particularly for patients with advanced locoregional disease or positive nodes after neoadjuvant therapy</a:t>
            </a:r>
            <a:r>
              <a:rPr lang="en-US" altLang="en-US" sz="2200" baseline="30000" dirty="0"/>
              <a:t>2,3</a:t>
            </a:r>
            <a:endParaRPr lang="en-US" altLang="en-US" sz="2200" dirty="0"/>
          </a:p>
          <a:p>
            <a:pPr lvl="1"/>
            <a:r>
              <a:rPr lang="en-US" altLang="en-US" sz="2200" dirty="0"/>
              <a:t>No reduction in the risk of CNS recurrence vs trastuzumab</a:t>
            </a:r>
            <a:r>
              <a:rPr lang="en-US" altLang="en-US" sz="2200" baseline="30000" dirty="0"/>
              <a:t>3</a:t>
            </a:r>
          </a:p>
          <a:p>
            <a:r>
              <a:rPr lang="en-US" altLang="en-US" sz="2400" dirty="0"/>
              <a:t>In DESTINY-Breast03, T-DXd showed improved efficacy over T-DM1 in patients with previously treated HER2+ MBC</a:t>
            </a:r>
            <a:r>
              <a:rPr lang="en-US" altLang="en-US" sz="2400" baseline="30000" dirty="0"/>
              <a:t>4</a:t>
            </a:r>
            <a:endParaRPr lang="en-US" altLang="en-US" sz="2400" dirty="0"/>
          </a:p>
          <a:p>
            <a:r>
              <a:rPr lang="en-US" altLang="en-US" sz="2400" dirty="0"/>
              <a:t>DESTINY-Breast05 was undertaken to compare adjuvant T-DXd vs T-DM1 in patients with high-risk HER2+ EBC with residual invasive disease after neoadjuvant therapy</a:t>
            </a:r>
            <a:r>
              <a:rPr lang="en-US" altLang="en-US" sz="2400" baseline="30000" dirty="0"/>
              <a:t>5</a:t>
            </a:r>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386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lang="en-US" altLang="en-US" sz="1200" b="0" dirty="0">
                <a:solidFill>
                  <a:srgbClr val="455560"/>
                </a:solidFill>
                <a:latin typeface="Calibri" panose="020F0502020204030204" pitchFamily="34" charset="0"/>
              </a:rPr>
              <a:t>vo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 Minckwitz</a:t>
            </a:r>
            <a:r>
              <a:rPr lang="en-US" altLang="en-US" sz="1200" b="0" dirty="0">
                <a:solidFill>
                  <a:srgbClr val="455560"/>
                </a:solidFill>
                <a:latin typeface="Calibri" panose="020F0502020204030204" pitchFamily="34" charset="0"/>
              </a:rPr>
              <a:t>. NEJM. 2019;380:617. 2. Geyer. NEJM. 2025;392:249. 3. Mamounas. Ann Oncol. </a:t>
            </a:r>
            <a:br>
              <a:rPr lang="en-US" altLang="en-US" sz="1200" b="0" dirty="0">
                <a:solidFill>
                  <a:srgbClr val="455560"/>
                </a:solidFill>
                <a:latin typeface="Calibri" panose="020F0502020204030204" pitchFamily="34" charset="0"/>
              </a:rPr>
            </a:br>
            <a:r>
              <a:rPr lang="en-US" altLang="en-US" sz="1200" b="0" dirty="0">
                <a:solidFill>
                  <a:srgbClr val="455560"/>
                </a:solidFill>
                <a:latin typeface="Calibri" panose="020F0502020204030204" pitchFamily="34" charset="0"/>
              </a:rPr>
              <a:t>2021;32:1002. 4. Hurvitz. Lancet. 2023;401:105. 5. Geyer.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ESMO 2025. Abstr LBA1.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DESTINY-Breast05:</a:t>
            </a:r>
            <a:r>
              <a:rPr lang="en-US" altLang="en-US" dirty="0"/>
              <a:t> 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NCT04622319. Geyer. ESMO 2025. Abstr LBA1.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Content Placeholder 2">
            <a:extLst>
              <a:ext uri="{FF2B5EF4-FFF2-40B4-BE49-F238E27FC236}">
                <a16:creationId xmlns:a16="http://schemas.microsoft.com/office/drawing/2014/main" id="{F8F8B5D2-B6E7-FB14-030B-539C10312A04}"/>
              </a:ext>
            </a:extLst>
          </p:cNvPr>
          <p:cNvSpPr txBox="1">
            <a:spLocks/>
          </p:cNvSpPr>
          <p:nvPr/>
        </p:nvSpPr>
        <p:spPr>
          <a:xfrm>
            <a:off x="614835" y="1533367"/>
            <a:ext cx="10877529" cy="81041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Global, multicenter, open-label, randomized phase III study</a:t>
            </a:r>
            <a:endParaRPr lang="en-US" sz="2400" b="0" kern="0" baseline="30000" dirty="0"/>
          </a:p>
        </p:txBody>
      </p:sp>
      <p:sp>
        <p:nvSpPr>
          <p:cNvPr id="5" name="Content Placeholder 2">
            <a:extLst>
              <a:ext uri="{FF2B5EF4-FFF2-40B4-BE49-F238E27FC236}">
                <a16:creationId xmlns:a16="http://schemas.microsoft.com/office/drawing/2014/main" id="{B65614B9-6576-63AE-58A7-00960196A2AD}"/>
              </a:ext>
            </a:extLst>
          </p:cNvPr>
          <p:cNvSpPr txBox="1">
            <a:spLocks/>
          </p:cNvSpPr>
          <p:nvPr/>
        </p:nvSpPr>
        <p:spPr bwMode="auto">
          <a:xfrm>
            <a:off x="609759" y="5324633"/>
            <a:ext cx="7573659" cy="105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dirty="0"/>
              <a:t>Primary endpoint: </a:t>
            </a:r>
            <a:r>
              <a:rPr lang="en-US" sz="2400" b="0" dirty="0"/>
              <a:t>IDFS</a:t>
            </a:r>
            <a:endParaRPr lang="en-US" sz="2400" b="0" kern="0" baseline="30000" dirty="0"/>
          </a:p>
          <a:p>
            <a:r>
              <a:rPr lang="en-US" sz="2400" kern="0" dirty="0"/>
              <a:t>Secondary endpoints: </a:t>
            </a:r>
            <a:r>
              <a:rPr lang="en-US" sz="2400" b="0" kern="0" dirty="0"/>
              <a:t>DFS, OS, DRFI, BMFI, safety</a:t>
            </a:r>
            <a:endParaRPr lang="en-US" sz="2400" b="0" kern="0" baseline="30000" dirty="0"/>
          </a:p>
        </p:txBody>
      </p:sp>
      <p:sp>
        <p:nvSpPr>
          <p:cNvPr id="6" name="Rectangle 49">
            <a:extLst>
              <a:ext uri="{FF2B5EF4-FFF2-40B4-BE49-F238E27FC236}">
                <a16:creationId xmlns:a16="http://schemas.microsoft.com/office/drawing/2014/main" id="{1B5C1C9D-4D39-1851-EAA3-ABB96564EC8A}"/>
              </a:ext>
            </a:extLst>
          </p:cNvPr>
          <p:cNvSpPr>
            <a:spLocks noChangeArrowheads="1"/>
          </p:cNvSpPr>
          <p:nvPr/>
        </p:nvSpPr>
        <p:spPr bwMode="auto">
          <a:xfrm>
            <a:off x="5367783" y="2681059"/>
            <a:ext cx="3799833"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Trastuzumab Deruxtecan </a:t>
            </a:r>
            <a:br>
              <a:rPr lang="en-US" altLang="en-US" sz="160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5.4 mg/kg IV Q3W for 14 cycles</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818)</a:t>
            </a:r>
          </a:p>
        </p:txBody>
      </p:sp>
      <p:sp>
        <p:nvSpPr>
          <p:cNvPr id="7" name="Rectangle 50">
            <a:extLst>
              <a:ext uri="{FF2B5EF4-FFF2-40B4-BE49-F238E27FC236}">
                <a16:creationId xmlns:a16="http://schemas.microsoft.com/office/drawing/2014/main" id="{DE87D13A-9A0A-B61A-91E0-3E91820ED3C9}"/>
              </a:ext>
            </a:extLst>
          </p:cNvPr>
          <p:cNvSpPr>
            <a:spLocks noChangeArrowheads="1"/>
          </p:cNvSpPr>
          <p:nvPr/>
        </p:nvSpPr>
        <p:spPr bwMode="auto">
          <a:xfrm>
            <a:off x="5365330" y="3747312"/>
            <a:ext cx="3799833" cy="8379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Trastuzumab Emtansine</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3.6 mg/kg IV Q3W for 14 cycles</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817)</a:t>
            </a:r>
          </a:p>
        </p:txBody>
      </p:sp>
      <p:sp>
        <p:nvSpPr>
          <p:cNvPr id="8" name="Text Box 45">
            <a:extLst>
              <a:ext uri="{FF2B5EF4-FFF2-40B4-BE49-F238E27FC236}">
                <a16:creationId xmlns:a16="http://schemas.microsoft.com/office/drawing/2014/main" id="{E6B8FFC3-9BD4-6E17-6E0F-BD9E1AA8217C}"/>
              </a:ext>
            </a:extLst>
          </p:cNvPr>
          <p:cNvSpPr txBox="1">
            <a:spLocks noChangeArrowheads="1"/>
          </p:cNvSpPr>
          <p:nvPr/>
        </p:nvSpPr>
        <p:spPr bwMode="auto">
          <a:xfrm>
            <a:off x="214397" y="2846574"/>
            <a:ext cx="451015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with residual invasive disease in breast and/or axillary LNs after neoadjuvant CT with HER2-directed therapy; considered high-risk based on presentation prior to NAT with inoperable EBC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(cT4, N0-3, M0 or cT1-3, N2-3, M0) </a:t>
            </a:r>
            <a:r>
              <a:rPr lang="en-GB" altLang="en-US" sz="1600" b="0" i="1" dirty="0">
                <a:solidFill>
                  <a:schemeClr val="bg1"/>
                </a:solidFill>
                <a:latin typeface="Calibri" panose="020F0502020204030204" pitchFamily="34" charset="0"/>
              </a:rPr>
              <a:t>or</a:t>
            </a:r>
            <a:r>
              <a:rPr lang="en-GB" altLang="en-US" sz="1600" b="0" dirty="0">
                <a:solidFill>
                  <a:schemeClr val="bg1"/>
                </a:solidFill>
                <a:latin typeface="Calibri" panose="020F0502020204030204" pitchFamily="34" charset="0"/>
              </a:rPr>
              <a:t> operable EBC (cT1-3, N0-1, M0) with axillary node-positive disease (ypN1-3) after NAT; HER2+ (IHC 3+ or ISH+) EBC; ECOG PS 0-1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1635)</a:t>
            </a:r>
            <a:endParaRPr lang="en-US" altLang="en-US" sz="1600" b="0" dirty="0">
              <a:solidFill>
                <a:schemeClr val="bg1"/>
              </a:solidFill>
              <a:latin typeface="Calibri" panose="020F0502020204030204" pitchFamily="34" charset="0"/>
            </a:endParaRPr>
          </a:p>
        </p:txBody>
      </p:sp>
      <p:sp>
        <p:nvSpPr>
          <p:cNvPr id="9" name="Rectangle 8">
            <a:extLst>
              <a:ext uri="{FF2B5EF4-FFF2-40B4-BE49-F238E27FC236}">
                <a16:creationId xmlns:a16="http://schemas.microsoft.com/office/drawing/2014/main" id="{4186E4AA-9602-FF1E-3671-7BFAD04CB31C}"/>
              </a:ext>
            </a:extLst>
          </p:cNvPr>
          <p:cNvSpPr/>
          <p:nvPr/>
        </p:nvSpPr>
        <p:spPr>
          <a:xfrm>
            <a:off x="2469476" y="1918433"/>
            <a:ext cx="4873431" cy="738664"/>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extent of disease at presentation (inoperable vs operable), HER2-targeted NAT (single vs dual), HR status (pos vs neg), post-NAT pathologic nodal status (pos vs neg)</a:t>
            </a:r>
          </a:p>
        </p:txBody>
      </p:sp>
      <p:cxnSp>
        <p:nvCxnSpPr>
          <p:cNvPr id="10" name="Straight Arrow Connector 9">
            <a:extLst>
              <a:ext uri="{FF2B5EF4-FFF2-40B4-BE49-F238E27FC236}">
                <a16:creationId xmlns:a16="http://schemas.microsoft.com/office/drawing/2014/main" id="{BE9C8F1A-57BC-0721-92BC-9BEF0DF07CE5}"/>
              </a:ext>
            </a:extLst>
          </p:cNvPr>
          <p:cNvCxnSpPr>
            <a:cxnSpLocks/>
          </p:cNvCxnSpPr>
          <p:nvPr/>
        </p:nvCxnSpPr>
        <p:spPr bwMode="auto">
          <a:xfrm>
            <a:off x="4784104" y="2681059"/>
            <a:ext cx="0" cy="606798"/>
          </a:xfrm>
          <a:prstGeom prst="straightConnector1">
            <a:avLst/>
          </a:prstGeom>
          <a:noFill/>
          <a:ln w="28575" cap="flat" cmpd="sng" algn="ctr">
            <a:solidFill>
              <a:schemeClr val="bg1"/>
            </a:solidFill>
            <a:prstDash val="dash"/>
            <a:round/>
            <a:headEnd type="none" w="med" len="med"/>
            <a:tailEnd type="triangle"/>
          </a:ln>
          <a:effectLst/>
        </p:spPr>
      </p:cxnSp>
      <p:sp>
        <p:nvSpPr>
          <p:cNvPr id="11" name="Content Placeholder 2">
            <a:extLst>
              <a:ext uri="{FF2B5EF4-FFF2-40B4-BE49-F238E27FC236}">
                <a16:creationId xmlns:a16="http://schemas.microsoft.com/office/drawing/2014/main" id="{6921A4EE-C5EE-D801-09EC-8954CD0EA671}"/>
              </a:ext>
            </a:extLst>
          </p:cNvPr>
          <p:cNvSpPr txBox="1">
            <a:spLocks/>
          </p:cNvSpPr>
          <p:nvPr/>
        </p:nvSpPr>
        <p:spPr bwMode="auto">
          <a:xfrm>
            <a:off x="5302500" y="4628600"/>
            <a:ext cx="6003283" cy="66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500"/>
              </a:spcAft>
              <a:buNone/>
            </a:pPr>
            <a:r>
              <a:rPr lang="en-US" sz="1400" b="0" dirty="0"/>
              <a:t>Concomitant adjuvant ET allowed. RT could be initiated concurrent with study therapy or completed prior to initiation of study therapy per investigator.</a:t>
            </a:r>
            <a:endParaRPr lang="en-US" sz="1400" b="0" kern="0" baseline="30000" dirty="0"/>
          </a:p>
        </p:txBody>
      </p:sp>
      <p:sp>
        <p:nvSpPr>
          <p:cNvPr id="13" name="Line 53">
            <a:extLst>
              <a:ext uri="{FF2B5EF4-FFF2-40B4-BE49-F238E27FC236}">
                <a16:creationId xmlns:a16="http://schemas.microsoft.com/office/drawing/2014/main" id="{1B7DEC66-0E26-4A28-164B-C847F8C6A81B}"/>
              </a:ext>
            </a:extLst>
          </p:cNvPr>
          <p:cNvSpPr>
            <a:spLocks noChangeShapeType="1"/>
          </p:cNvSpPr>
          <p:nvPr/>
        </p:nvSpPr>
        <p:spPr bwMode="auto">
          <a:xfrm>
            <a:off x="4704855" y="3987512"/>
            <a:ext cx="502771" cy="23295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4">
            <a:extLst>
              <a:ext uri="{FF2B5EF4-FFF2-40B4-BE49-F238E27FC236}">
                <a16:creationId xmlns:a16="http://schemas.microsoft.com/office/drawing/2014/main" id="{DF1A4987-7C53-EF4C-813C-928F3B773105}"/>
              </a:ext>
            </a:extLst>
          </p:cNvPr>
          <p:cNvSpPr>
            <a:spLocks noChangeShapeType="1"/>
          </p:cNvSpPr>
          <p:nvPr/>
        </p:nvSpPr>
        <p:spPr bwMode="auto">
          <a:xfrm flipV="1">
            <a:off x="4704855" y="3209835"/>
            <a:ext cx="394778" cy="44735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15" name="Straight Arrow Connector 14">
            <a:extLst>
              <a:ext uri="{FF2B5EF4-FFF2-40B4-BE49-F238E27FC236}">
                <a16:creationId xmlns:a16="http://schemas.microsoft.com/office/drawing/2014/main" id="{AA52959D-E8C6-9D5B-62F1-D1B0E851E662}"/>
              </a:ext>
            </a:extLst>
          </p:cNvPr>
          <p:cNvCxnSpPr/>
          <p:nvPr/>
        </p:nvCxnSpPr>
        <p:spPr bwMode="auto">
          <a:xfrm>
            <a:off x="9273309" y="3657188"/>
            <a:ext cx="406400" cy="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03D4D504-EB60-D89E-F8B1-7F943A6A00D6}"/>
              </a:ext>
            </a:extLst>
          </p:cNvPr>
          <p:cNvSpPr txBox="1"/>
          <p:nvPr/>
        </p:nvSpPr>
        <p:spPr bwMode="auto">
          <a:xfrm>
            <a:off x="9590091" y="3381552"/>
            <a:ext cx="1819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40-day safety follow-up</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DESTINY-Breast05: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Geyer. ESMO 2025. Abstr LBA1.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07C9B816-4B56-94A8-CD4E-C80EECC770E3}"/>
              </a:ext>
            </a:extLst>
          </p:cNvPr>
          <p:cNvGraphicFramePr>
            <a:graphicFrameLocks/>
          </p:cNvGraphicFramePr>
          <p:nvPr>
            <p:extLst>
              <p:ext uri="{D42A27DB-BD31-4B8C-83A1-F6EECF244321}">
                <p14:modId xmlns:p14="http://schemas.microsoft.com/office/powerpoint/2010/main" val="2740159324"/>
              </p:ext>
            </p:extLst>
          </p:nvPr>
        </p:nvGraphicFramePr>
        <p:xfrm>
          <a:off x="119921" y="1120559"/>
          <a:ext cx="5263208" cy="4992624"/>
        </p:xfrm>
        <a:graphic>
          <a:graphicData uri="http://schemas.openxmlformats.org/drawingml/2006/table">
            <a:tbl>
              <a:tblPr/>
              <a:tblGrid>
                <a:gridCol w="2536681">
                  <a:extLst>
                    <a:ext uri="{9D8B030D-6E8A-4147-A177-3AD203B41FA5}">
                      <a16:colId xmlns:a16="http://schemas.microsoft.com/office/drawing/2014/main" val="20000"/>
                    </a:ext>
                  </a:extLst>
                </a:gridCol>
                <a:gridCol w="1371600">
                  <a:extLst>
                    <a:ext uri="{9D8B030D-6E8A-4147-A177-3AD203B41FA5}">
                      <a16:colId xmlns:a16="http://schemas.microsoft.com/office/drawing/2014/main" val="1584285277"/>
                    </a:ext>
                  </a:extLst>
                </a:gridCol>
                <a:gridCol w="1354927">
                  <a:extLst>
                    <a:ext uri="{9D8B030D-6E8A-4147-A177-3AD203B41FA5}">
                      <a16:colId xmlns:a16="http://schemas.microsoft.com/office/drawing/2014/main" val="293477700"/>
                    </a:ext>
                  </a:extLst>
                </a:gridCol>
              </a:tblGrid>
              <a:tr h="2359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tx1"/>
                          </a:solidFill>
                          <a:effectLst/>
                          <a:latin typeface="Calibri" panose="020F0502020204030204" pitchFamily="34" charset="0"/>
                        </a:rPr>
                        <a:t>Characteristic</a:t>
                      </a:r>
                      <a:endParaRPr kumimoji="0" lang="en-GB" sz="12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(n = 818)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T-DM1</a:t>
                      </a:r>
                      <a:b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(n = 817)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59079">
                <a:tc>
                  <a:txBody>
                    <a:bodyPr/>
                    <a:lstStyle/>
                    <a:p>
                      <a:pPr marL="0" marR="0" indent="0">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(range)</a:t>
                      </a:r>
                    </a:p>
                    <a:p>
                      <a:pPr marL="76200" marR="0" lvl="0" indent="-285750">
                        <a:lnSpc>
                          <a:spcPct val="100000"/>
                        </a:lnSpc>
                        <a:spcBef>
                          <a:spcPts val="0"/>
                        </a:spcBef>
                        <a:spcAft>
                          <a:spcPts val="0"/>
                        </a:spcAft>
                        <a:buFont typeface="Wingdings" panose="05000000000000000000" pitchFamily="2" charset="2"/>
                        <a:buChar char="§"/>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&lt;65</a:t>
                      </a:r>
                    </a:p>
                    <a:p>
                      <a:pPr marL="76200" marR="0" lvl="0" indent="-285750">
                        <a:lnSpc>
                          <a:spcPct val="100000"/>
                        </a:lnSpc>
                        <a:spcBef>
                          <a:spcPts val="0"/>
                        </a:spcBef>
                        <a:spcAft>
                          <a:spcPts val="0"/>
                        </a:spcAft>
                        <a:buFont typeface="Wingdings" panose="05000000000000000000" pitchFamily="2" charset="2"/>
                        <a:buChar char="§"/>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50.3 (24-78)</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735 (89.9)</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 (10.1)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50.6 (21-83)</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736 (90.1)</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 (9.9)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3891">
                <a:tc>
                  <a:txBody>
                    <a:bodyPr/>
                    <a:lstStyle/>
                    <a:p>
                      <a:pPr marL="0" marR="0">
                        <a:lnSpc>
                          <a:spcPct val="100000"/>
                        </a:lnSpc>
                        <a:spcBef>
                          <a:spcPts val="0"/>
                        </a:spcBef>
                        <a:spcAft>
                          <a:spcPts val="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Female sex, n (%)</a:t>
                      </a: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814 (99.5)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814 (99.6)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64268">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Race</a:t>
                      </a: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 n (%)</a:t>
                      </a:r>
                      <a:endParaRPr kumimoji="0" lang="en-US" sz="1200" b="0" i="0" u="none" strike="noStrike" cap="none" normalizeH="0" baseline="0">
                        <a:ln>
                          <a:noFill/>
                        </a:ln>
                        <a:solidFill>
                          <a:schemeClr val="bg2">
                            <a:lumMod val="10000"/>
                          </a:schemeClr>
                        </a:solidFill>
                        <a:effectLst/>
                        <a:latin typeface="Calibri" panose="020F0502020204030204" pitchFamily="34" charset="0"/>
                      </a:endParaRP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White</a:t>
                      </a: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Black or African American</a:t>
                      </a: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Asian</a:t>
                      </a: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Other</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301 (36.8)</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(2.7)</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399 (48.8)</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 (11.7)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333 (40.8)</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(1.6)</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386 (47.2)</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 (10.4)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564268">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Region</a:t>
                      </a: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 n (%)</a:t>
                      </a:r>
                      <a:endParaRPr kumimoji="0" lang="en-US" sz="1200" b="0" i="0" u="none" strike="noStrike" cap="none" normalizeH="0" baseline="0">
                        <a:ln>
                          <a:noFill/>
                        </a:ln>
                        <a:solidFill>
                          <a:schemeClr val="bg2">
                            <a:lumMod val="10000"/>
                          </a:schemeClr>
                        </a:solidFill>
                        <a:effectLst/>
                        <a:latin typeface="Calibri" panose="020F0502020204030204" pitchFamily="34" charset="0"/>
                      </a:endParaRP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Asia</a:t>
                      </a: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Europe</a:t>
                      </a: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North America + Australia</a:t>
                      </a: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Rest of world</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392 (47.9)</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222 (27.1)</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(7.0)</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147 (18.0)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380 (46.5)</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223 (27.3)</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 (8.8)</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142 (17.4)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3590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a:ln>
                            <a:noFill/>
                          </a:ln>
                          <a:solidFill>
                            <a:schemeClr val="bg2">
                              <a:lumMod val="10000"/>
                            </a:schemeClr>
                          </a:solidFill>
                          <a:effectLst/>
                          <a:latin typeface="Calibri" panose="020F0502020204030204" pitchFamily="34" charset="0"/>
                        </a:rPr>
                        <a:t>ECOG PS</a:t>
                      </a: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 n (%)</a:t>
                      </a:r>
                      <a:endParaRPr kumimoji="0" lang="en-US" sz="1200" b="0" i="0" u="none" strike="noStrike" cap="none" normalizeH="0" baseline="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200" b="0" i="0" u="none" strike="noStrike" cap="none" normalizeH="0" baseline="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200" b="0" i="0" u="none" strike="noStrike" cap="none" normalizeH="0" baseline="0">
                          <a:ln>
                            <a:noFill/>
                          </a:ln>
                          <a:solidFill>
                            <a:schemeClr val="bg2">
                              <a:lumMod val="10000"/>
                            </a:schemeClr>
                          </a:solidFill>
                          <a:effectLst/>
                          <a:latin typeface="Calibri" panose="020F0502020204030204" pitchFamily="34" charset="0"/>
                        </a:rPr>
                        <a:t>1</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656 (80.2)</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162 (19.8)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652 (79.8)</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165 (20.2)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564268">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HER2 status</a:t>
                      </a: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 n (%)</a:t>
                      </a:r>
                      <a:endParaRPr kumimoji="0" lang="en-US" sz="1200" b="0" i="0" u="none" strike="noStrike" cap="none" normalizeH="0" baseline="0">
                        <a:ln>
                          <a:noFill/>
                        </a:ln>
                        <a:solidFill>
                          <a:schemeClr val="bg2">
                            <a:lumMod val="10000"/>
                          </a:schemeClr>
                        </a:solidFill>
                        <a:effectLst/>
                        <a:latin typeface="Calibri" panose="020F0502020204030204" pitchFamily="34" charset="0"/>
                      </a:endParaRP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IHC 3+</a:t>
                      </a: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IHC 2+ and ISH+</a:t>
                      </a: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IHC 2+ and ISH-</a:t>
                      </a: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IHC 1+ and ISH+</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676 (82.6)</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129 (15.8)</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(0.2)</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670 (82.0)</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133 (16.3)</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aphicFrame>
        <p:nvGraphicFramePr>
          <p:cNvPr id="3" name="Group 3">
            <a:extLst>
              <a:ext uri="{FF2B5EF4-FFF2-40B4-BE49-F238E27FC236}">
                <a16:creationId xmlns:a16="http://schemas.microsoft.com/office/drawing/2014/main" id="{6BC3B8FC-E846-E397-FCF2-F5BAEF246A4A}"/>
              </a:ext>
            </a:extLst>
          </p:cNvPr>
          <p:cNvGraphicFramePr>
            <a:graphicFrameLocks/>
          </p:cNvGraphicFramePr>
          <p:nvPr>
            <p:extLst>
              <p:ext uri="{D42A27DB-BD31-4B8C-83A1-F6EECF244321}">
                <p14:modId xmlns:p14="http://schemas.microsoft.com/office/powerpoint/2010/main" val="680233654"/>
              </p:ext>
            </p:extLst>
          </p:nvPr>
        </p:nvGraphicFramePr>
        <p:xfrm>
          <a:off x="5514107" y="1120559"/>
          <a:ext cx="6557971" cy="5175504"/>
        </p:xfrm>
        <a:graphic>
          <a:graphicData uri="http://schemas.openxmlformats.org/drawingml/2006/table">
            <a:tbl>
              <a:tblPr/>
              <a:tblGrid>
                <a:gridCol w="3851566">
                  <a:extLst>
                    <a:ext uri="{9D8B030D-6E8A-4147-A177-3AD203B41FA5}">
                      <a16:colId xmlns:a16="http://schemas.microsoft.com/office/drawing/2014/main" val="20000"/>
                    </a:ext>
                  </a:extLst>
                </a:gridCol>
                <a:gridCol w="1357745">
                  <a:extLst>
                    <a:ext uri="{9D8B030D-6E8A-4147-A177-3AD203B41FA5}">
                      <a16:colId xmlns:a16="http://schemas.microsoft.com/office/drawing/2014/main" val="1584285277"/>
                    </a:ext>
                  </a:extLst>
                </a:gridCol>
                <a:gridCol w="1348660">
                  <a:extLst>
                    <a:ext uri="{9D8B030D-6E8A-4147-A177-3AD203B41FA5}">
                      <a16:colId xmlns:a16="http://schemas.microsoft.com/office/drawing/2014/main" val="293477700"/>
                    </a:ext>
                  </a:extLst>
                </a:gridCol>
              </a:tblGrid>
              <a:tr h="2980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Characteristic,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(n = 818)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T-DM1</a:t>
                      </a:r>
                      <a:b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(n = 817)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536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Hormone receptor status</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Positive</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Negative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581 (71.0)</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237 (29.0)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583 (71.4)</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234 (28.6)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29859368"/>
                  </a:ext>
                </a:extLst>
              </a:tr>
              <a:tr h="453609">
                <a:tc>
                  <a:txBody>
                    <a:bodyPr/>
                    <a:lstStyle/>
                    <a:p>
                      <a:pPr marL="0" marR="0" lvl="0" indent="-210312"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Operative status at disease presentation</a:t>
                      </a:r>
                    </a:p>
                    <a:p>
                      <a:pPr marL="166688" marR="0" lvl="0" indent="-1666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Operable (cT1-3, N0-1, M0)</a:t>
                      </a:r>
                    </a:p>
                    <a:p>
                      <a:pPr marL="166688" marR="0" lvl="0" indent="-1666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Inoperable (cT4, N0-3, M0 or cT1-3, N2-3, M0)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387 (47.3)</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431 (52.7)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393 (48.1)</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424 (51.9)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53609">
                <a:tc>
                  <a:txBody>
                    <a:bodyPr/>
                    <a:lstStyle/>
                    <a:p>
                      <a:pPr marL="123825" marR="0" lvl="0" indent="-123825"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Post-NAT pathological nodal status</a:t>
                      </a:r>
                    </a:p>
                    <a:p>
                      <a:pPr marL="166688" marR="0" lvl="0" indent="-1666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Positive</a:t>
                      </a:r>
                    </a:p>
                    <a:p>
                      <a:pPr marL="166688" marR="0" lvl="0" indent="-1666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Negative</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660 (80.7)</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158 (19.3)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658 (80.5)</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159 (19.5)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7128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Neoadjuvant HER2-targeted therapy</a:t>
                      </a:r>
                    </a:p>
                    <a:p>
                      <a:pPr marL="166688" marR="0" lvl="0" indent="-1301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Trastuzumab alone</a:t>
                      </a:r>
                    </a:p>
                    <a:p>
                      <a:pPr marL="166688" marR="0" lvl="0" indent="-1301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Trastuzumab + pertuzumab</a:t>
                      </a:r>
                    </a:p>
                    <a:p>
                      <a:pPr marL="166688" marR="0" lvl="0" indent="-1301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Trastuzumab + other HER2-targeted tx</a:t>
                      </a:r>
                    </a:p>
                    <a:p>
                      <a:pPr marL="166688" marR="0" lvl="0" indent="-1301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Trastuzumab + pertuzumab + other HER2-targeted tx</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176 (21.5)</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637 (77.9)</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(0.4)</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171 (20.9)</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641 (78.5)</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(0.4)</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9082492"/>
                  </a:ext>
                </a:extLst>
              </a:tr>
              <a:tr h="58321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Neoadjuvant chemotherapy</a:t>
                      </a:r>
                    </a:p>
                    <a:p>
                      <a:pPr marL="228600" marR="0" lvl="0" indent="-1857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Taxanes</a:t>
                      </a:r>
                    </a:p>
                    <a:p>
                      <a:pPr marL="228600" marR="0" lvl="0" indent="-1857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Platinum compounds</a:t>
                      </a:r>
                    </a:p>
                    <a:p>
                      <a:pPr marL="228600" marR="0" lvl="0" indent="-1857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Anthracycline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818 (100)</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386 (47.2)</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423 (51.7)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817 (100)</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392 (48.0)</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399 (48.8)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9760800"/>
                  </a:ext>
                </a:extLst>
              </a:tr>
              <a:tr h="71281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RT treatment</a:t>
                      </a:r>
                    </a:p>
                    <a:p>
                      <a:pPr marL="228600" marR="0" lvl="0" indent="-1857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Adjuvant RT</a:t>
                      </a:r>
                    </a:p>
                    <a:p>
                      <a:pPr marL="457200" marR="0" lvl="1" indent="-185738"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Concurrent</a:t>
                      </a:r>
                    </a:p>
                    <a:p>
                      <a:pPr marL="457200" marR="0" lvl="1" indent="-185738"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Sequential</a:t>
                      </a:r>
                    </a:p>
                    <a:p>
                      <a:pPr marL="228600" marR="0" lvl="0" indent="-1857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 RT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764 (93.4)</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438 (53.5)</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326 (39.9)</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(6.6)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759 (92.9)</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480 (58.8)</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279 (34.1)</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 (7.1)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89472344"/>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DESTINY-Breast05: Efficacy</a:t>
            </a:r>
            <a:endParaRPr lang="en-US" altLang="en-US" dirty="0"/>
          </a:p>
        </p:txBody>
      </p:sp>
      <p:sp>
        <p:nvSpPr>
          <p:cNvPr id="5" name="Content Placeholder 4">
            <a:extLst>
              <a:ext uri="{FF2B5EF4-FFF2-40B4-BE49-F238E27FC236}">
                <a16:creationId xmlns:a16="http://schemas.microsoft.com/office/drawing/2014/main" id="{B9EBAADD-F14B-EBB6-57E5-907BD378A527}"/>
              </a:ext>
            </a:extLst>
          </p:cNvPr>
          <p:cNvSpPr>
            <a:spLocks noGrp="1"/>
          </p:cNvSpPr>
          <p:nvPr>
            <p:ph sz="half" idx="1"/>
          </p:nvPr>
        </p:nvSpPr>
        <p:spPr>
          <a:xfrm>
            <a:off x="601820" y="5086154"/>
            <a:ext cx="5309278" cy="1103314"/>
          </a:xfrm>
        </p:spPr>
        <p:txBody>
          <a:bodyPr/>
          <a:lstStyle/>
          <a:p>
            <a:pPr>
              <a:spcBef>
                <a:spcPts val="800"/>
              </a:spcBef>
              <a:spcAft>
                <a:spcPts val="500"/>
              </a:spcAft>
            </a:pPr>
            <a:r>
              <a:rPr lang="en-US" sz="1800" dirty="0"/>
              <a:t>&gt;72% of patients in each arm completed the planned 14 cycles of therapy</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Geyer. ESMO 2025. Abstr LBA1.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Content Placeholder 4">
            <a:extLst>
              <a:ext uri="{FF2B5EF4-FFF2-40B4-BE49-F238E27FC236}">
                <a16:creationId xmlns:a16="http://schemas.microsoft.com/office/drawing/2014/main" id="{B1F67CB1-B49C-3542-F638-722060C5A10D}"/>
              </a:ext>
            </a:extLst>
          </p:cNvPr>
          <p:cNvSpPr txBox="1">
            <a:spLocks/>
          </p:cNvSpPr>
          <p:nvPr/>
        </p:nvSpPr>
        <p:spPr bwMode="auto">
          <a:xfrm>
            <a:off x="6243534" y="5169460"/>
            <a:ext cx="5238670" cy="862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a:spcBef>
                <a:spcPts val="800"/>
              </a:spcBef>
              <a:spcAft>
                <a:spcPts val="500"/>
              </a:spcAft>
            </a:pPr>
            <a:r>
              <a:rPr lang="en-US" sz="1800" b="0" kern="0" dirty="0"/>
              <a:t>Distant and locoregional recurrences were observed less frequently with T-DXd vs T-DM1 (includes CNS recurrences)</a:t>
            </a:r>
          </a:p>
        </p:txBody>
      </p:sp>
      <p:sp>
        <p:nvSpPr>
          <p:cNvPr id="12" name="TextBox 11">
            <a:extLst>
              <a:ext uri="{FF2B5EF4-FFF2-40B4-BE49-F238E27FC236}">
                <a16:creationId xmlns:a16="http://schemas.microsoft.com/office/drawing/2014/main" id="{EBD58607-6F2E-BEED-B73F-8C72D2A59D2B}"/>
              </a:ext>
            </a:extLst>
          </p:cNvPr>
          <p:cNvSpPr txBox="1"/>
          <p:nvPr/>
        </p:nvSpPr>
        <p:spPr bwMode="auto">
          <a:xfrm>
            <a:off x="609759" y="5937709"/>
            <a:ext cx="66997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study duration: T-DXd, 29.9 mo; T-DM1, 29.7 mo.</a:t>
            </a:r>
          </a:p>
        </p:txBody>
      </p:sp>
      <p:graphicFrame>
        <p:nvGraphicFramePr>
          <p:cNvPr id="7" name="Group 3">
            <a:extLst>
              <a:ext uri="{FF2B5EF4-FFF2-40B4-BE49-F238E27FC236}">
                <a16:creationId xmlns:a16="http://schemas.microsoft.com/office/drawing/2014/main" id="{46540730-E6CD-4C61-29C8-4BDB9CD5D481}"/>
              </a:ext>
            </a:extLst>
          </p:cNvPr>
          <p:cNvGraphicFramePr>
            <a:graphicFrameLocks/>
          </p:cNvGraphicFramePr>
          <p:nvPr>
            <p:extLst>
              <p:ext uri="{D42A27DB-BD31-4B8C-83A1-F6EECF244321}">
                <p14:modId xmlns:p14="http://schemas.microsoft.com/office/powerpoint/2010/main" val="66823139"/>
              </p:ext>
            </p:extLst>
          </p:nvPr>
        </p:nvGraphicFramePr>
        <p:xfrm>
          <a:off x="599894" y="1604184"/>
          <a:ext cx="5309278" cy="3425952"/>
        </p:xfrm>
        <a:graphic>
          <a:graphicData uri="http://schemas.openxmlformats.org/drawingml/2006/table">
            <a:tbl>
              <a:tblPr/>
              <a:tblGrid>
                <a:gridCol w="1389194">
                  <a:extLst>
                    <a:ext uri="{9D8B030D-6E8A-4147-A177-3AD203B41FA5}">
                      <a16:colId xmlns:a16="http://schemas.microsoft.com/office/drawing/2014/main" val="20000"/>
                    </a:ext>
                  </a:extLst>
                </a:gridCol>
                <a:gridCol w="1063588">
                  <a:extLst>
                    <a:ext uri="{9D8B030D-6E8A-4147-A177-3AD203B41FA5}">
                      <a16:colId xmlns:a16="http://schemas.microsoft.com/office/drawing/2014/main" val="1584285277"/>
                    </a:ext>
                  </a:extLst>
                </a:gridCol>
                <a:gridCol w="949633">
                  <a:extLst>
                    <a:ext uri="{9D8B030D-6E8A-4147-A177-3AD203B41FA5}">
                      <a16:colId xmlns:a16="http://schemas.microsoft.com/office/drawing/2014/main" val="293477700"/>
                    </a:ext>
                  </a:extLst>
                </a:gridCol>
                <a:gridCol w="1116768">
                  <a:extLst>
                    <a:ext uri="{9D8B030D-6E8A-4147-A177-3AD203B41FA5}">
                      <a16:colId xmlns:a16="http://schemas.microsoft.com/office/drawing/2014/main" val="3559940030"/>
                    </a:ext>
                  </a:extLst>
                </a:gridCol>
                <a:gridCol w="790095">
                  <a:extLst>
                    <a:ext uri="{9D8B030D-6E8A-4147-A177-3AD203B41FA5}">
                      <a16:colId xmlns:a16="http://schemas.microsoft.com/office/drawing/2014/main" val="1078365149"/>
                    </a:ext>
                  </a:extLst>
                </a:gridCol>
              </a:tblGrid>
              <a:tr h="265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818)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T-DM1</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817)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HR</a:t>
                      </a:r>
                    </a:p>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(95% CI)</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Value</a:t>
                      </a:r>
                      <a:endParaRPr kumimoji="0" lang="en-US" sz="1600" b="1" i="1"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0286">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3-yr IDFS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0.47</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(0.34-0.66)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290286">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3-yr DFS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0.47</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(0.34-0.66)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290286">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3-yr DRFI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0.49</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(0.34-0.71)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29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3-yr BMFI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97.6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0.64</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(0.35-1.17)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90286">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3-yr OS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97.4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0.61</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(0.34-1.10)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0567003"/>
                  </a:ext>
                </a:extLst>
              </a:tr>
            </a:tbl>
          </a:graphicData>
        </a:graphic>
      </p:graphicFrame>
      <p:graphicFrame>
        <p:nvGraphicFramePr>
          <p:cNvPr id="8" name="Group 3">
            <a:extLst>
              <a:ext uri="{FF2B5EF4-FFF2-40B4-BE49-F238E27FC236}">
                <a16:creationId xmlns:a16="http://schemas.microsoft.com/office/drawing/2014/main" id="{F5493013-055B-6AD7-59F1-83A59A978846}"/>
              </a:ext>
            </a:extLst>
          </p:cNvPr>
          <p:cNvGraphicFramePr>
            <a:graphicFrameLocks/>
          </p:cNvGraphicFramePr>
          <p:nvPr>
            <p:extLst>
              <p:ext uri="{D42A27DB-BD31-4B8C-83A1-F6EECF244321}">
                <p14:modId xmlns:p14="http://schemas.microsoft.com/office/powerpoint/2010/main" val="2328150857"/>
              </p:ext>
            </p:extLst>
          </p:nvPr>
        </p:nvGraphicFramePr>
        <p:xfrm>
          <a:off x="6243534" y="1601804"/>
          <a:ext cx="5238670" cy="3438730"/>
        </p:xfrm>
        <a:graphic>
          <a:graphicData uri="http://schemas.openxmlformats.org/drawingml/2006/table">
            <a:tbl>
              <a:tblPr/>
              <a:tblGrid>
                <a:gridCol w="2936380">
                  <a:extLst>
                    <a:ext uri="{9D8B030D-6E8A-4147-A177-3AD203B41FA5}">
                      <a16:colId xmlns:a16="http://schemas.microsoft.com/office/drawing/2014/main" val="20000"/>
                    </a:ext>
                  </a:extLst>
                </a:gridCol>
                <a:gridCol w="1114579">
                  <a:extLst>
                    <a:ext uri="{9D8B030D-6E8A-4147-A177-3AD203B41FA5}">
                      <a16:colId xmlns:a16="http://schemas.microsoft.com/office/drawing/2014/main" val="1584285277"/>
                    </a:ext>
                  </a:extLst>
                </a:gridCol>
                <a:gridCol w="1187711">
                  <a:extLst>
                    <a:ext uri="{9D8B030D-6E8A-4147-A177-3AD203B41FA5}">
                      <a16:colId xmlns:a16="http://schemas.microsoft.com/office/drawing/2014/main" val="293477700"/>
                    </a:ext>
                  </a:extLst>
                </a:gridCol>
              </a:tblGrid>
              <a:tr h="5035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IDFS Event Category, n</a:t>
                      </a:r>
                      <a:endParaRPr kumimoji="0" lang="en-GB" sz="16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818)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T-DM1</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817)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756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Total events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48144178"/>
                  </a:ext>
                </a:extLst>
              </a:tr>
              <a:tr h="70063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Distant recurrence</a:t>
                      </a:r>
                    </a:p>
                    <a:p>
                      <a:pPr marL="123825" marR="0" lvl="0" indent="-347472"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Non-CNS</a:t>
                      </a:r>
                    </a:p>
                    <a:p>
                      <a:pPr marL="123825" marR="0" lvl="0" indent="-347472"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CNS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84730404"/>
                  </a:ext>
                </a:extLst>
              </a:tr>
              <a:tr h="330291">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Local invasive recurrence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9244798"/>
                  </a:ext>
                </a:extLst>
              </a:tr>
              <a:tr h="330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Regional recurrence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9082492"/>
                  </a:ext>
                </a:extLst>
              </a:tr>
              <a:tr h="500458">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Contralateral invasive disease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004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 without prior reported event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9692632"/>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DESTINY-Breast05: IDFS by Subgroup</a:t>
            </a:r>
            <a:br>
              <a:rPr lang="en-US" dirty="0"/>
            </a:b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Geyer. ESMO 2025. Abstr LBA1.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27CDBF80-9955-D762-A0B7-E9AC5A952862}"/>
              </a:ext>
            </a:extLst>
          </p:cNvPr>
          <p:cNvGraphicFramePr>
            <a:graphicFrameLocks noGrp="1"/>
          </p:cNvGraphicFramePr>
          <p:nvPr>
            <p:ph sz="half" idx="1"/>
            <p:extLst>
              <p:ext uri="{D42A27DB-BD31-4B8C-83A1-F6EECF244321}">
                <p14:modId xmlns:p14="http://schemas.microsoft.com/office/powerpoint/2010/main" val="4033415137"/>
              </p:ext>
            </p:extLst>
          </p:nvPr>
        </p:nvGraphicFramePr>
        <p:xfrm>
          <a:off x="723900" y="858939"/>
          <a:ext cx="10208954" cy="5486400"/>
        </p:xfrm>
        <a:graphic>
          <a:graphicData uri="http://schemas.openxmlformats.org/drawingml/2006/table">
            <a:tbl>
              <a:tblPr/>
              <a:tblGrid>
                <a:gridCol w="3280089">
                  <a:extLst>
                    <a:ext uri="{9D8B030D-6E8A-4147-A177-3AD203B41FA5}">
                      <a16:colId xmlns:a16="http://schemas.microsoft.com/office/drawing/2014/main" val="20000"/>
                    </a:ext>
                  </a:extLst>
                </a:gridCol>
                <a:gridCol w="1310384">
                  <a:extLst>
                    <a:ext uri="{9D8B030D-6E8A-4147-A177-3AD203B41FA5}">
                      <a16:colId xmlns:a16="http://schemas.microsoft.com/office/drawing/2014/main" val="1268893944"/>
                    </a:ext>
                  </a:extLst>
                </a:gridCol>
                <a:gridCol w="1250262">
                  <a:extLst>
                    <a:ext uri="{9D8B030D-6E8A-4147-A177-3AD203B41FA5}">
                      <a16:colId xmlns:a16="http://schemas.microsoft.com/office/drawing/2014/main" val="375031133"/>
                    </a:ext>
                  </a:extLst>
                </a:gridCol>
                <a:gridCol w="1615758">
                  <a:extLst>
                    <a:ext uri="{9D8B030D-6E8A-4147-A177-3AD203B41FA5}">
                      <a16:colId xmlns:a16="http://schemas.microsoft.com/office/drawing/2014/main" val="1584285277"/>
                    </a:ext>
                  </a:extLst>
                </a:gridCol>
                <a:gridCol w="1144808">
                  <a:extLst>
                    <a:ext uri="{9D8B030D-6E8A-4147-A177-3AD203B41FA5}">
                      <a16:colId xmlns:a16="http://schemas.microsoft.com/office/drawing/2014/main" val="293477700"/>
                    </a:ext>
                  </a:extLst>
                </a:gridCol>
                <a:gridCol w="1607653">
                  <a:extLst>
                    <a:ext uri="{9D8B030D-6E8A-4147-A177-3AD203B41FA5}">
                      <a16:colId xmlns:a16="http://schemas.microsoft.com/office/drawing/2014/main" val="3559940030"/>
                    </a:ext>
                  </a:extLst>
                </a:gridCol>
              </a:tblGrid>
              <a:tr h="11803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 Subgroup</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Events/Patients, n/N</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algn="ctr">
                        <a:lnSpc>
                          <a:spcPct val="90000"/>
                        </a:lnSpc>
                        <a:spcBef>
                          <a:spcPts val="0"/>
                        </a:spcBef>
                        <a:spcAft>
                          <a:spcPts val="0"/>
                        </a:spcAft>
                      </a:pPr>
                      <a:r>
                        <a:rPr kumimoji="0" lang="en-US" sz="1200" b="1" i="0" u="none" strike="noStrike" kern="1200" cap="none" normalizeH="0" baseline="0">
                          <a:ln>
                            <a:noFill/>
                          </a:ln>
                          <a:solidFill>
                            <a:schemeClr val="tx1"/>
                          </a:solidFill>
                          <a:effectLst/>
                          <a:latin typeface="Calibri" panose="020F0502020204030204" pitchFamily="34" charset="0"/>
                          <a:ea typeface="+mn-ea"/>
                          <a:cs typeface="+mn-cs"/>
                        </a:rPr>
                        <a:t>3-Yr IDFS, % (95% CI)</a:t>
                      </a:r>
                      <a:endParaRPr kumimoji="0" lang="en-US" sz="12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rowSpan="2">
                  <a:txBody>
                    <a:bodyPr/>
                    <a:lstStyle/>
                    <a:p>
                      <a:pPr marL="0" marR="0" algn="ctr">
                        <a:lnSpc>
                          <a:spcPct val="90000"/>
                        </a:lnSpc>
                        <a:spcBef>
                          <a:spcPts val="0"/>
                        </a:spcBef>
                        <a:spcAft>
                          <a:spcPts val="0"/>
                        </a:spcAf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17105790"/>
                  </a:ext>
                </a:extLst>
              </a:tr>
              <a:tr h="118037">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T-DXd</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T-DM1</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T-DXd (n = 818)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200" b="1" i="0" u="none" strike="noStrike" kern="1200" cap="none" normalizeH="0" baseline="0" dirty="0">
                          <a:ln>
                            <a:noFill/>
                          </a:ln>
                          <a:solidFill>
                            <a:schemeClr val="tx1"/>
                          </a:solidFill>
                          <a:effectLst/>
                          <a:latin typeface="Calibri" panose="020F0502020204030204" pitchFamily="34" charset="0"/>
                          <a:ea typeface="+mn-ea"/>
                          <a:cs typeface="+mn-cs"/>
                        </a:rPr>
                        <a:t>T-DM1 (n = 817)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dirty="0"/>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18037">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 All patients</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4287"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51/818</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4287"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102/817</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92.4 (89.7-94.4)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83.7 (80.2-86.7)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0.47 (0.34-0.66)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275410">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 Age</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&lt;65 yr</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≥65 yr</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4287"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4287"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46/735</a:t>
                      </a:r>
                    </a:p>
                    <a:p>
                      <a:pPr marL="14287"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5/83</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4287"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4287"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87/736</a:t>
                      </a:r>
                    </a:p>
                    <a:p>
                      <a:pPr marL="14287"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15/81</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92.1 (89.2-94.3)</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94.9 (87.0-98.1)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84.1 (80.2-87.2)</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79.2 (67.9-87.0)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0.50 (0.35-0.71)</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0.31 (0.11-0.86)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275410">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 Race</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Asian</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Non-Asian</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19/399</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32/419</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34/386</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68/431</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95.1 (91.9-97.0)</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89.5 (84.5-93.0)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89.5 (85.3-92.6)</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77.9 (72.1-82.7)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0.53 (0.30-0.93)</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0.44 (0.29-0.67)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43278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 Region</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Asia</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Europe</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North America + Australia</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Rest of world</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19/392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14/147</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33/380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30/223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29/142</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95.0 (91.9-97.0)</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93.1 (86.9-96.4)</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85.8 (63.9-94.9)</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85.1 (73.6-91.8)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89.7 (85.4-92.7)</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82.9 (75.8-88.1)</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80.7 (65.3-89.7)</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69.2 (56.3-79.0)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0.55 (0.31-0.96)</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0.40 (0.21-0.77)</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0.56 (0.19-1.63)</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0.43 (0.23-0.81)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75410">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 Hormone receptor status</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Positive</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Negative</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33/581</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18/237</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59/583</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43/234</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93.5 (90.6-95.6)</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89.4 (82.0-93.9)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86.8 (82.9-89.9)</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75.6 (67.6-81.9)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0.54 (0.35-0.82)</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0.37 (0.22-0.65)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0567003"/>
                  </a:ext>
                </a:extLst>
              </a:tr>
              <a:tr h="275410">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 Disease status at presentation before NAT</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Operable (cT1-3, N0-1, M0)</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Inoperable (cT4, N0-3, M0 or cT1-3, N2-3, M0)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21/387</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30/431</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34/393</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68/424</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92.8 (88.0-95.7)</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92.0 (88.5-94.5)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88.4 (83.8-91.8)</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79.4 (73.9-83.8)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0.58 (0.34-1.01)</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0.41 (0.27-0.63)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88520012"/>
                  </a:ext>
                </a:extLst>
              </a:tr>
              <a:tr h="275410">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 Post-NAT pathologic nodal status</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Positive</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Negative</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40/660</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11/158</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87/658</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15/159</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92.5 (89.3-94.8)</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91.6 (85.3-95.3)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82.5 (78.4-85.9)</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88.3 (80.6-93.0)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0.43 (0.29-0.62)</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0.73 (0.33-1.59)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7673053"/>
                  </a:ext>
                </a:extLst>
              </a:tr>
              <a:tr h="275410">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 HER2-targeted NAT</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Single</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Dual</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13/176</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38/642</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27/171</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75/646</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87.5 (77.6-93.3)</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93.6 (90.9-95.5)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77.9 (67.7-85.2)</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85.2 (81.4-88.2)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0.43 (0.22-0.84)</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0.48 (0.33-0.71)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6691293"/>
                  </a:ext>
                </a:extLst>
              </a:tr>
              <a:tr h="354097">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 RT treatment</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Sequential RT</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Concurrent RT</a:t>
                      </a:r>
                    </a:p>
                    <a:p>
                      <a:pPr marL="182880"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None</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15/326</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30/438</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6/54</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34/279</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57/480</a:t>
                      </a:r>
                    </a:p>
                    <a:p>
                      <a:pPr marL="123825" marR="0" lvl="0" indent="-109538"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11/58</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93.8 (88.4-96.7)</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92.8 (89.7-95.0)</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81.0 (61.0-91.4)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83.2 (76.4-88.2)</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85.1 (80.6-88.6)</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73.4 (56.4-84.6)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0.35 (0.19-0.64)</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0.55 (0.35-0.85)</a:t>
                      </a:r>
                    </a:p>
                    <a:p>
                      <a:pPr marL="0" marR="0" algn="ctr">
                        <a:lnSpc>
                          <a:spcPct val="100000"/>
                        </a:lnSpc>
                        <a:spcBef>
                          <a:spcPts val="0"/>
                        </a:spcBef>
                        <a:spcAft>
                          <a:spcPts val="0"/>
                        </a:spcAf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0.57 (0.21-1.55)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50877612"/>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A56BD-FCEE-F551-EE19-F816E7A5344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0AB7364C-01E2-044D-F857-D673C138408A}"/>
              </a:ext>
            </a:extLst>
          </p:cNvPr>
          <p:cNvSpPr>
            <a:spLocks noGrp="1" noChangeArrowheads="1"/>
          </p:cNvSpPr>
          <p:nvPr>
            <p:ph type="title"/>
          </p:nvPr>
        </p:nvSpPr>
        <p:spPr/>
        <p:txBody>
          <a:bodyPr/>
          <a:lstStyle/>
          <a:p>
            <a:r>
              <a:rPr lang="en-US" dirty="0"/>
              <a:t>DESTINY-Breast05: Safety</a:t>
            </a:r>
            <a:endParaRPr lang="en-US" altLang="en-US" dirty="0"/>
          </a:p>
        </p:txBody>
      </p:sp>
      <p:sp>
        <p:nvSpPr>
          <p:cNvPr id="9221" name="Text Box 11">
            <a:extLst>
              <a:ext uri="{FF2B5EF4-FFF2-40B4-BE49-F238E27FC236}">
                <a16:creationId xmlns:a16="http://schemas.microsoft.com/office/drawing/2014/main" id="{F46E5943-22F5-F385-8778-6A1D3BA6B98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Geyer. ESMO 2025. Abstr LBA1.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B15EF298-D4C5-9AE3-EE4F-5C7AFDC833C5}"/>
              </a:ext>
            </a:extLst>
          </p:cNvPr>
          <p:cNvGraphicFramePr>
            <a:graphicFrameLocks/>
          </p:cNvGraphicFramePr>
          <p:nvPr>
            <p:extLst>
              <p:ext uri="{D42A27DB-BD31-4B8C-83A1-F6EECF244321}">
                <p14:modId xmlns:p14="http://schemas.microsoft.com/office/powerpoint/2010/main" val="501785157"/>
              </p:ext>
            </p:extLst>
          </p:nvPr>
        </p:nvGraphicFramePr>
        <p:xfrm>
          <a:off x="723900" y="1612940"/>
          <a:ext cx="10753221" cy="3627120"/>
        </p:xfrm>
        <a:graphic>
          <a:graphicData uri="http://schemas.openxmlformats.org/drawingml/2006/table">
            <a:tbl>
              <a:tblPr/>
              <a:tblGrid>
                <a:gridCol w="6072497">
                  <a:extLst>
                    <a:ext uri="{9D8B030D-6E8A-4147-A177-3AD203B41FA5}">
                      <a16:colId xmlns:a16="http://schemas.microsoft.com/office/drawing/2014/main" val="20000"/>
                    </a:ext>
                  </a:extLst>
                </a:gridCol>
                <a:gridCol w="1912482">
                  <a:extLst>
                    <a:ext uri="{9D8B030D-6E8A-4147-A177-3AD203B41FA5}">
                      <a16:colId xmlns:a16="http://schemas.microsoft.com/office/drawing/2014/main" val="1584285277"/>
                    </a:ext>
                  </a:extLst>
                </a:gridCol>
                <a:gridCol w="2768242">
                  <a:extLst>
                    <a:ext uri="{9D8B030D-6E8A-4147-A177-3AD203B41FA5}">
                      <a16:colId xmlns:a16="http://schemas.microsoft.com/office/drawing/2014/main" val="293477700"/>
                    </a:ext>
                  </a:extLst>
                </a:gridCol>
              </a:tblGrid>
              <a:tr h="529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TEAEs,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806)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T-DM1</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801)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51074">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grade</a:t>
                      </a:r>
                    </a:p>
                    <a:p>
                      <a:pPr marL="274320" marR="0" lvl="0" indent="-19202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802 (99.5)</a:t>
                      </a:r>
                    </a:p>
                    <a:p>
                      <a:pPr marL="0" marR="0" algn="ctr">
                        <a:lnSpc>
                          <a:spcPct val="100000"/>
                        </a:lnSpc>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408 (50.6)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788 (98.4)</a:t>
                      </a:r>
                    </a:p>
                    <a:p>
                      <a:pPr marL="0" marR="0" algn="ctr">
                        <a:lnSpc>
                          <a:spcPct val="100000"/>
                        </a:lnSpc>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416 (51.9)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351074">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140 (17.4)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109 (13.6)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9751733"/>
                  </a:ext>
                </a:extLst>
              </a:tr>
              <a:tr h="0">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Associated with drug discontinuation</a:t>
                      </a: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Drug-related ILD/pneumonitis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144 (17.9)</a:t>
                      </a:r>
                    </a:p>
                    <a:p>
                      <a:pPr marL="0" marR="0" algn="ctr">
                        <a:lnSpc>
                          <a:spcPct val="100000"/>
                        </a:lnSpc>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87 (10.8)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103 (12.9)</a:t>
                      </a:r>
                    </a:p>
                    <a:p>
                      <a:pPr marL="0" marR="0" algn="ctr">
                        <a:lnSpc>
                          <a:spcPct val="100000"/>
                        </a:lnSpc>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9244798"/>
                  </a:ext>
                </a:extLst>
              </a:tr>
              <a:tr h="3510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1"/>
                          </a:solidFill>
                          <a:effectLst/>
                          <a:latin typeface="Calibri" panose="020F0502020204030204" pitchFamily="34" charset="0"/>
                        </a:rPr>
                        <a:t>Associated with drug interruption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1"/>
                          </a:solidFill>
                          <a:effectLst/>
                          <a:latin typeface="Calibri" panose="020F0502020204030204" pitchFamily="34" charset="0"/>
                          <a:ea typeface="+mn-ea"/>
                          <a:cs typeface="+mn-cs"/>
                        </a:rPr>
                        <a:t>400 (49.6)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1"/>
                          </a:solidFill>
                          <a:effectLst/>
                          <a:latin typeface="Calibri" panose="020F0502020204030204" pitchFamily="34" charset="0"/>
                          <a:ea typeface="+mn-ea"/>
                          <a:cs typeface="+mn-cs"/>
                        </a:rPr>
                        <a:t>329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9082492"/>
                  </a:ext>
                </a:extLst>
              </a:tr>
              <a:tr h="35107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1"/>
                          </a:solidFill>
                          <a:effectLst/>
                          <a:latin typeface="Calibri" panose="020F0502020204030204" pitchFamily="34" charset="0"/>
                        </a:rPr>
                        <a:t>Associated with dose reduction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1"/>
                          </a:solidFill>
                          <a:effectLst/>
                          <a:latin typeface="Calibri" panose="020F0502020204030204" pitchFamily="34" charset="0"/>
                          <a:ea typeface="+mn-ea"/>
                          <a:cs typeface="+mn-cs"/>
                        </a:rPr>
                        <a:t>213 (26.4)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1"/>
                          </a:solidFill>
                          <a:effectLst/>
                          <a:latin typeface="Calibri" panose="020F0502020204030204" pitchFamily="34" charset="0"/>
                          <a:ea typeface="+mn-ea"/>
                          <a:cs typeface="+mn-cs"/>
                        </a:rPr>
                        <a:t>213 (26.6)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6736550"/>
                  </a:ext>
                </a:extLst>
              </a:tr>
              <a:tr h="35107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Associated with death*</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1"/>
                          </a:solidFill>
                          <a:effectLst/>
                          <a:latin typeface="Calibri" panose="020F0502020204030204" pitchFamily="34" charset="0"/>
                          <a:ea typeface="+mn-ea"/>
                          <a:cs typeface="+mn-cs"/>
                        </a:rPr>
                        <a:t>3 (0.4)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1"/>
                          </a:solidFill>
                          <a:effectLst/>
                          <a:latin typeface="Calibri" panose="020F0502020204030204" pitchFamily="34" charset="0"/>
                          <a:ea typeface="+mn-ea"/>
                          <a:cs typeface="+mn-cs"/>
                        </a:rPr>
                        <a:t>5 (0.6)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6" name="Text Box 11">
            <a:extLst>
              <a:ext uri="{FF2B5EF4-FFF2-40B4-BE49-F238E27FC236}">
                <a16:creationId xmlns:a16="http://schemas.microsoft.com/office/drawing/2014/main" id="{0D08E544-0FEF-2355-75AA-AB9DBE045BE2}"/>
              </a:ext>
            </a:extLst>
          </p:cNvPr>
          <p:cNvSpPr txBox="1">
            <a:spLocks noChangeArrowheads="1"/>
          </p:cNvSpPr>
          <p:nvPr/>
        </p:nvSpPr>
        <p:spPr bwMode="auto">
          <a:xfrm>
            <a:off x="659778" y="5249950"/>
            <a:ext cx="108724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400" b="0" dirty="0">
                <a:solidFill>
                  <a:schemeClr val="bg1"/>
                </a:solidFill>
                <a:latin typeface="Calibri" panose="020F0502020204030204" pitchFamily="34" charset="0"/>
              </a:rPr>
              <a:t>*Causes of death: T-DXd (n = 3): ILD/pneumonitis (n = 2), and respiratory tract infection (n = 1); T-DM1 (n = 5): leiomyosarcoma of the uterus, aneurysm, nonneutropenic sepsis, ovarian cancer, and traumatic pneumothorax (n = 1 each).</a:t>
            </a: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03827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DESTINY-Breast05: TEAEs in ≥20% of Patients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Geyer. ESMO 2025. Abstr LBA1.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AAECC12B-997D-28B7-2D08-BE9B656FFA07}"/>
              </a:ext>
            </a:extLst>
          </p:cNvPr>
          <p:cNvGraphicFramePr>
            <a:graphicFrameLocks/>
          </p:cNvGraphicFramePr>
          <p:nvPr>
            <p:extLst>
              <p:ext uri="{D42A27DB-BD31-4B8C-83A1-F6EECF244321}">
                <p14:modId xmlns:p14="http://schemas.microsoft.com/office/powerpoint/2010/main" val="2030711313"/>
              </p:ext>
            </p:extLst>
          </p:nvPr>
        </p:nvGraphicFramePr>
        <p:xfrm>
          <a:off x="604675" y="1605255"/>
          <a:ext cx="5334692" cy="4370424"/>
        </p:xfrm>
        <a:graphic>
          <a:graphicData uri="http://schemas.openxmlformats.org/drawingml/2006/table">
            <a:tbl>
              <a:tblPr/>
              <a:tblGrid>
                <a:gridCol w="2571134">
                  <a:extLst>
                    <a:ext uri="{9D8B030D-6E8A-4147-A177-3AD203B41FA5}">
                      <a16:colId xmlns:a16="http://schemas.microsoft.com/office/drawing/2014/main" val="20000"/>
                    </a:ext>
                  </a:extLst>
                </a:gridCol>
                <a:gridCol w="1390229">
                  <a:extLst>
                    <a:ext uri="{9D8B030D-6E8A-4147-A177-3AD203B41FA5}">
                      <a16:colId xmlns:a16="http://schemas.microsoft.com/office/drawing/2014/main" val="1584285277"/>
                    </a:ext>
                  </a:extLst>
                </a:gridCol>
                <a:gridCol w="1373329">
                  <a:extLst>
                    <a:ext uri="{9D8B030D-6E8A-4147-A177-3AD203B41FA5}">
                      <a16:colId xmlns:a16="http://schemas.microsoft.com/office/drawing/2014/main" val="293477700"/>
                    </a:ext>
                  </a:extLst>
                </a:gridCol>
              </a:tblGrid>
              <a:tr h="503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TEAEs in ≥20% of </a:t>
                      </a:r>
                      <a:br>
                        <a:rPr kumimoji="0" lang="en-GB" sz="1600" b="1" i="0" u="none" strike="noStrike" cap="none" normalizeH="0" baseline="0">
                          <a:ln>
                            <a:noFill/>
                          </a:ln>
                          <a:solidFill>
                            <a:schemeClr val="tx1"/>
                          </a:solidFill>
                          <a:effectLst/>
                          <a:latin typeface="Calibri" panose="020F0502020204030204" pitchFamily="34" charset="0"/>
                        </a:rPr>
                      </a:br>
                      <a:r>
                        <a:rPr kumimoji="0" lang="en-GB" sz="1600" b="1" i="0" u="none" strike="noStrike" cap="none" normalizeH="0" baseline="0">
                          <a:ln>
                            <a:noFill/>
                          </a:ln>
                          <a:solidFill>
                            <a:schemeClr val="tx1"/>
                          </a:solidFill>
                          <a:effectLst/>
                          <a:latin typeface="Calibri" panose="020F0502020204030204" pitchFamily="34" charset="0"/>
                        </a:rPr>
                        <a:t>Patients, %</a:t>
                      </a:r>
                      <a:endParaRPr kumimoji="0" lang="en-GB" sz="16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806)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T-DM1</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801)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44664">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3446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Neutrophil count decrease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WBC count decrease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38047678"/>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18989497"/>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Radiation pneumonitis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3314774"/>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99200921"/>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48337894"/>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9142103"/>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23339377"/>
                  </a:ext>
                </a:extLst>
              </a:tr>
            </a:tbl>
          </a:graphicData>
        </a:graphic>
      </p:graphicFrame>
      <p:graphicFrame>
        <p:nvGraphicFramePr>
          <p:cNvPr id="8" name="Group 3">
            <a:extLst>
              <a:ext uri="{FF2B5EF4-FFF2-40B4-BE49-F238E27FC236}">
                <a16:creationId xmlns:a16="http://schemas.microsoft.com/office/drawing/2014/main" id="{8B1C341D-EAFD-877F-0A87-A7FE58DCF0AA}"/>
              </a:ext>
            </a:extLst>
          </p:cNvPr>
          <p:cNvGraphicFramePr>
            <a:graphicFrameLocks/>
          </p:cNvGraphicFramePr>
          <p:nvPr>
            <p:extLst>
              <p:ext uri="{D42A27DB-BD31-4B8C-83A1-F6EECF244321}">
                <p14:modId xmlns:p14="http://schemas.microsoft.com/office/powerpoint/2010/main" val="379288780"/>
              </p:ext>
            </p:extLst>
          </p:nvPr>
        </p:nvGraphicFramePr>
        <p:xfrm>
          <a:off x="6252633" y="1602938"/>
          <a:ext cx="5334692" cy="1957776"/>
        </p:xfrm>
        <a:graphic>
          <a:graphicData uri="http://schemas.openxmlformats.org/drawingml/2006/table">
            <a:tbl>
              <a:tblPr/>
              <a:tblGrid>
                <a:gridCol w="2571134">
                  <a:extLst>
                    <a:ext uri="{9D8B030D-6E8A-4147-A177-3AD203B41FA5}">
                      <a16:colId xmlns:a16="http://schemas.microsoft.com/office/drawing/2014/main" val="20000"/>
                    </a:ext>
                  </a:extLst>
                </a:gridCol>
                <a:gridCol w="1390229">
                  <a:extLst>
                    <a:ext uri="{9D8B030D-6E8A-4147-A177-3AD203B41FA5}">
                      <a16:colId xmlns:a16="http://schemas.microsoft.com/office/drawing/2014/main" val="1584285277"/>
                    </a:ext>
                  </a:extLst>
                </a:gridCol>
                <a:gridCol w="1373329">
                  <a:extLst>
                    <a:ext uri="{9D8B030D-6E8A-4147-A177-3AD203B41FA5}">
                      <a16:colId xmlns:a16="http://schemas.microsoft.com/office/drawing/2014/main" val="293477700"/>
                    </a:ext>
                  </a:extLst>
                </a:gridCol>
              </a:tblGrid>
              <a:tr h="503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TEAEs in ≥20% of</a:t>
                      </a:r>
                      <a:br>
                        <a:rPr kumimoji="0" lang="en-GB" sz="1600" b="1" i="0" u="none" strike="noStrike" cap="none" normalizeH="0" baseline="0">
                          <a:ln>
                            <a:noFill/>
                          </a:ln>
                          <a:solidFill>
                            <a:schemeClr val="tx1"/>
                          </a:solidFill>
                          <a:effectLst/>
                          <a:latin typeface="Calibri" panose="020F0502020204030204" pitchFamily="34" charset="0"/>
                        </a:rPr>
                      </a:br>
                      <a:r>
                        <a:rPr kumimoji="0" lang="en-GB" sz="1600" b="1" i="0" u="none" strike="noStrike" cap="none" normalizeH="0" baseline="0">
                          <a:ln>
                            <a:noFill/>
                          </a:ln>
                          <a:solidFill>
                            <a:schemeClr val="tx1"/>
                          </a:solidFill>
                          <a:effectLst/>
                          <a:latin typeface="Calibri" panose="020F0502020204030204" pitchFamily="34" charset="0"/>
                        </a:rPr>
                        <a:t> Patients, %</a:t>
                      </a:r>
                      <a:endParaRPr kumimoji="0" lang="en-GB" sz="16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806)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T-DM1</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801)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Platelet count decrease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1120477"/>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1014187"/>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33301673"/>
                  </a:ext>
                </a:extLst>
              </a:tr>
              <a:tr h="34466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97876716"/>
                  </a:ext>
                </a:extLst>
              </a:tr>
            </a:tbl>
          </a:graphicData>
        </a:graphic>
      </p:graphicFrame>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D30A6-0A37-1B42-E0F0-9C324DCD2E2E}"/>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03AC64F5-8741-31A7-2E83-AF8111A82560}"/>
              </a:ext>
            </a:extLst>
          </p:cNvPr>
          <p:cNvSpPr>
            <a:spLocks noGrp="1" noChangeArrowheads="1"/>
          </p:cNvSpPr>
          <p:nvPr>
            <p:ph type="title"/>
          </p:nvPr>
        </p:nvSpPr>
        <p:spPr/>
        <p:txBody>
          <a:bodyPr/>
          <a:lstStyle/>
          <a:p>
            <a:r>
              <a:rPr lang="en-US" dirty="0"/>
              <a:t>DESTINY-Breast05: AEs of Special Interest</a:t>
            </a:r>
            <a:endParaRPr lang="en-US" altLang="en-US" dirty="0"/>
          </a:p>
        </p:txBody>
      </p:sp>
      <p:sp>
        <p:nvSpPr>
          <p:cNvPr id="9221" name="Text Box 11">
            <a:extLst>
              <a:ext uri="{FF2B5EF4-FFF2-40B4-BE49-F238E27FC236}">
                <a16:creationId xmlns:a16="http://schemas.microsoft.com/office/drawing/2014/main" id="{7D78EDCC-BCDB-B287-B8C8-BA21F429669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Geyer. ESMO 2025. Abstr LBA1.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55047187-E04E-0008-3336-0D1502252F8E}"/>
              </a:ext>
            </a:extLst>
          </p:cNvPr>
          <p:cNvGraphicFramePr>
            <a:graphicFrameLocks/>
          </p:cNvGraphicFramePr>
          <p:nvPr>
            <p:extLst>
              <p:ext uri="{D42A27DB-BD31-4B8C-83A1-F6EECF244321}">
                <p14:modId xmlns:p14="http://schemas.microsoft.com/office/powerpoint/2010/main" val="3218584453"/>
              </p:ext>
            </p:extLst>
          </p:nvPr>
        </p:nvGraphicFramePr>
        <p:xfrm>
          <a:off x="604675" y="1615206"/>
          <a:ext cx="10872443" cy="2239809"/>
        </p:xfrm>
        <a:graphic>
          <a:graphicData uri="http://schemas.openxmlformats.org/drawingml/2006/table">
            <a:tbl>
              <a:tblPr/>
              <a:tblGrid>
                <a:gridCol w="1687655">
                  <a:extLst>
                    <a:ext uri="{9D8B030D-6E8A-4147-A177-3AD203B41FA5}">
                      <a16:colId xmlns:a16="http://schemas.microsoft.com/office/drawing/2014/main" val="20000"/>
                    </a:ext>
                  </a:extLst>
                </a:gridCol>
                <a:gridCol w="765399">
                  <a:extLst>
                    <a:ext uri="{9D8B030D-6E8A-4147-A177-3AD203B41FA5}">
                      <a16:colId xmlns:a16="http://schemas.microsoft.com/office/drawing/2014/main" val="1584285277"/>
                    </a:ext>
                  </a:extLst>
                </a:gridCol>
                <a:gridCol w="765399">
                  <a:extLst>
                    <a:ext uri="{9D8B030D-6E8A-4147-A177-3AD203B41FA5}">
                      <a16:colId xmlns:a16="http://schemas.microsoft.com/office/drawing/2014/main" val="293477700"/>
                    </a:ext>
                  </a:extLst>
                </a:gridCol>
                <a:gridCol w="765399">
                  <a:extLst>
                    <a:ext uri="{9D8B030D-6E8A-4147-A177-3AD203B41FA5}">
                      <a16:colId xmlns:a16="http://schemas.microsoft.com/office/drawing/2014/main" val="330145561"/>
                    </a:ext>
                  </a:extLst>
                </a:gridCol>
                <a:gridCol w="765399">
                  <a:extLst>
                    <a:ext uri="{9D8B030D-6E8A-4147-A177-3AD203B41FA5}">
                      <a16:colId xmlns:a16="http://schemas.microsoft.com/office/drawing/2014/main" val="3110040050"/>
                    </a:ext>
                  </a:extLst>
                </a:gridCol>
                <a:gridCol w="765399">
                  <a:extLst>
                    <a:ext uri="{9D8B030D-6E8A-4147-A177-3AD203B41FA5}">
                      <a16:colId xmlns:a16="http://schemas.microsoft.com/office/drawing/2014/main" val="3530450136"/>
                    </a:ext>
                  </a:extLst>
                </a:gridCol>
                <a:gridCol w="765399">
                  <a:extLst>
                    <a:ext uri="{9D8B030D-6E8A-4147-A177-3AD203B41FA5}">
                      <a16:colId xmlns:a16="http://schemas.microsoft.com/office/drawing/2014/main" val="3493991327"/>
                    </a:ext>
                  </a:extLst>
                </a:gridCol>
                <a:gridCol w="765399">
                  <a:extLst>
                    <a:ext uri="{9D8B030D-6E8A-4147-A177-3AD203B41FA5}">
                      <a16:colId xmlns:a16="http://schemas.microsoft.com/office/drawing/2014/main" val="3360802395"/>
                    </a:ext>
                  </a:extLst>
                </a:gridCol>
                <a:gridCol w="765399">
                  <a:extLst>
                    <a:ext uri="{9D8B030D-6E8A-4147-A177-3AD203B41FA5}">
                      <a16:colId xmlns:a16="http://schemas.microsoft.com/office/drawing/2014/main" val="4028937029"/>
                    </a:ext>
                  </a:extLst>
                </a:gridCol>
                <a:gridCol w="765399">
                  <a:extLst>
                    <a:ext uri="{9D8B030D-6E8A-4147-A177-3AD203B41FA5}">
                      <a16:colId xmlns:a16="http://schemas.microsoft.com/office/drawing/2014/main" val="1192168813"/>
                    </a:ext>
                  </a:extLst>
                </a:gridCol>
                <a:gridCol w="765399">
                  <a:extLst>
                    <a:ext uri="{9D8B030D-6E8A-4147-A177-3AD203B41FA5}">
                      <a16:colId xmlns:a16="http://schemas.microsoft.com/office/drawing/2014/main" val="1090035178"/>
                    </a:ext>
                  </a:extLst>
                </a:gridCol>
                <a:gridCol w="765399">
                  <a:extLst>
                    <a:ext uri="{9D8B030D-6E8A-4147-A177-3AD203B41FA5}">
                      <a16:colId xmlns:a16="http://schemas.microsoft.com/office/drawing/2014/main" val="711908282"/>
                    </a:ext>
                  </a:extLst>
                </a:gridCol>
                <a:gridCol w="765399">
                  <a:extLst>
                    <a:ext uri="{9D8B030D-6E8A-4147-A177-3AD203B41FA5}">
                      <a16:colId xmlns:a16="http://schemas.microsoft.com/office/drawing/2014/main" val="2577296116"/>
                    </a:ext>
                  </a:extLst>
                </a:gridCol>
              </a:tblGrid>
              <a:tr h="45341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6">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T-DXd (n = 806)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6">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T-DM1 (n = 801)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230116296"/>
                  </a:ext>
                </a:extLst>
              </a:tr>
              <a:tr h="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Any Grade</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Grade 1</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Grade 2</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Grade 3</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Grade 4</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Grade 5</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Any Grade </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Grade 1</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Grade 2</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Grade 3</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Grade 4</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20854">
                <a:tc>
                  <a:txBody>
                    <a:bodyPr/>
                    <a:lstStyle/>
                    <a:p>
                      <a:pPr marL="0" marR="0" lvl="0" indent="1428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Adjudicated drug-related ILD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 (9.6)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 (6.5)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7 </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(0.9)</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(0.2)</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8 </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(1.0)</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5 </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(0.6)</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63518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LV dysfunction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(2.9)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(0.1)</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(0.2)</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(0.4)</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bl>
          </a:graphicData>
        </a:graphic>
      </p:graphicFrame>
      <p:sp>
        <p:nvSpPr>
          <p:cNvPr id="5" name="Text Box 11">
            <a:extLst>
              <a:ext uri="{FF2B5EF4-FFF2-40B4-BE49-F238E27FC236}">
                <a16:creationId xmlns:a16="http://schemas.microsoft.com/office/drawing/2014/main" id="{D7641021-EC83-2D1D-DEDC-073E338F28F3}"/>
              </a:ext>
            </a:extLst>
          </p:cNvPr>
          <p:cNvSpPr txBox="1">
            <a:spLocks noChangeArrowheads="1"/>
          </p:cNvSpPr>
          <p:nvPr/>
        </p:nvSpPr>
        <p:spPr bwMode="auto">
          <a:xfrm>
            <a:off x="620043" y="3855015"/>
            <a:ext cx="108724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400" b="0" dirty="0">
                <a:solidFill>
                  <a:schemeClr val="bg1"/>
                </a:solidFill>
                <a:latin typeface="Calibri" panose="020F0502020204030204" pitchFamily="34" charset="0"/>
              </a:rPr>
              <a:t>Adjudicated drug-related ILD rates similar with sequential vs concurrent radiotherapy: T-DXd, 10.7% vs 9.6%; T-DM1, 2.6% vs 1.0%.</a:t>
            </a: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11904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E6B84-C00F-F385-33CC-E1CC2187CC1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27886328-49B3-D659-1706-0C3304366654}"/>
              </a:ext>
            </a:extLst>
          </p:cNvPr>
          <p:cNvSpPr>
            <a:spLocks noGrp="1" noChangeArrowheads="1"/>
          </p:cNvSpPr>
          <p:nvPr>
            <p:ph type="title"/>
          </p:nvPr>
        </p:nvSpPr>
        <p:spPr/>
        <p:txBody>
          <a:bodyPr/>
          <a:lstStyle/>
          <a:p>
            <a:r>
              <a:rPr lang="en-US" dirty="0"/>
              <a:t>DESTINY-Breast05: Investigators’ Conclusions</a:t>
            </a:r>
            <a:endParaRPr lang="en-US" altLang="en-US" dirty="0"/>
          </a:p>
        </p:txBody>
      </p:sp>
      <p:sp>
        <p:nvSpPr>
          <p:cNvPr id="9219" name="Rectangle 3">
            <a:extLst>
              <a:ext uri="{FF2B5EF4-FFF2-40B4-BE49-F238E27FC236}">
                <a16:creationId xmlns:a16="http://schemas.microsoft.com/office/drawing/2014/main" id="{114A2896-015A-92C9-B674-C2E5CC1AE419}"/>
              </a:ext>
            </a:extLst>
          </p:cNvPr>
          <p:cNvSpPr>
            <a:spLocks noGrp="1" noChangeArrowheads="1"/>
          </p:cNvSpPr>
          <p:nvPr>
            <p:ph idx="1"/>
          </p:nvPr>
        </p:nvSpPr>
        <p:spPr/>
        <p:txBody>
          <a:bodyPr/>
          <a:lstStyle/>
          <a:p>
            <a:r>
              <a:rPr lang="en-US" altLang="en-US" sz="2400" dirty="0"/>
              <a:t>In this phase III trial in patients with high-risk HER2+ EBC and residual invasive disease after neoadjuvant therapy, adjuvant T-DXd was associated with significant and clinically meaningful improvements in IDFS and DFS vs T-DM1</a:t>
            </a:r>
          </a:p>
          <a:p>
            <a:pPr lvl="1"/>
            <a:r>
              <a:rPr lang="en-US" altLang="en-US" sz="2200" dirty="0"/>
              <a:t>3-yr IDFS: 92.4% vs 83.7% (HR: 0.47; </a:t>
            </a:r>
            <a:r>
              <a:rPr lang="en-US" altLang="en-US" sz="2200" i="1" dirty="0"/>
              <a:t>P</a:t>
            </a:r>
            <a:r>
              <a:rPr lang="en-US" altLang="en-US" sz="2200" dirty="0"/>
              <a:t> &lt;.0001)</a:t>
            </a:r>
          </a:p>
          <a:p>
            <a:pPr lvl="1"/>
            <a:r>
              <a:rPr lang="en-US" altLang="en-US" sz="2200" dirty="0"/>
              <a:t>IDFS benefit consistent across subgroups</a:t>
            </a:r>
          </a:p>
          <a:p>
            <a:pPr lvl="1"/>
            <a:r>
              <a:rPr lang="en-US" altLang="en-US" sz="2200" dirty="0"/>
              <a:t>T-DXd was associated with a trend toward improved DRFI and a numerical reduction in CNS metastases and deaths vs T-DM1</a:t>
            </a:r>
          </a:p>
          <a:p>
            <a:r>
              <a:rPr lang="en-US" altLang="en-US" sz="2400" dirty="0"/>
              <a:t>No new safety signals found; 9.6% of patients receiving T-DXd developed adjudicated drug-related ILD, which was mostly grade 1 or 2 and reversible</a:t>
            </a:r>
          </a:p>
          <a:p>
            <a:r>
              <a:rPr lang="en-US" altLang="en-US" sz="2400" dirty="0"/>
              <a:t>Investigators concluded that T-DXd represents a potential new standard of care in the postneoadjuvant setting for this patient population </a:t>
            </a:r>
          </a:p>
        </p:txBody>
      </p:sp>
      <p:sp>
        <p:nvSpPr>
          <p:cNvPr id="9221" name="Text Box 11">
            <a:extLst>
              <a:ext uri="{FF2B5EF4-FFF2-40B4-BE49-F238E27FC236}">
                <a16:creationId xmlns:a16="http://schemas.microsoft.com/office/drawing/2014/main" id="{15F4E4FD-0A90-0A01-F0EF-E3021A99099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Geyer.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ESMO 2025. Abstr LBA1.</a:t>
            </a:r>
          </a:p>
        </p:txBody>
      </p:sp>
    </p:spTree>
    <p:extLst>
      <p:ext uri="{BB962C8B-B14F-4D97-AF65-F5344CB8AC3E}">
        <p14:creationId xmlns:p14="http://schemas.microsoft.com/office/powerpoint/2010/main" val="3605335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 </a:t>
            </a: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5c787af5bdd210b569cbd4ce97378395">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124e8f81c9ee8bb11cb0d0dfe0df4518"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F04E5F-3FB1-414D-AD29-2C760ED0A2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A55BC3-5A03-47C2-8EC3-D964C3B5E779}">
  <ds:schemaRefs>
    <ds:schemaRef ds:uri="http://schemas.microsoft.com/office/infopath/2007/PartnerControls"/>
    <ds:schemaRef ds:uri="http://purl.org/dc/dcmitype/"/>
    <ds:schemaRef ds:uri="http://purl.org/dc/terms/"/>
    <ds:schemaRef ds:uri="http://schemas.microsoft.com/office/2006/metadata/properties"/>
    <ds:schemaRef ds:uri="http://schemas.openxmlformats.org/package/2006/metadata/core-properties"/>
    <ds:schemaRef ds:uri="http://www.w3.org/XML/1998/namespace"/>
    <ds:schemaRef ds:uri="http://schemas.microsoft.com/office/2006/documentManagement/types"/>
    <ds:schemaRef ds:uri="http://purl.org/dc/elements/1.1/"/>
    <ds:schemaRef ds:uri="22fd6914-46d4-4c7e-bbad-46e82841b69d"/>
    <ds:schemaRef ds:uri="d2e3f5e4-6f28-4f19-ae66-1677b5fa85d1"/>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1815</TotalTime>
  <Words>2328</Words>
  <Application>Microsoft Office PowerPoint</Application>
  <PresentationFormat>Widescreen</PresentationFormat>
  <Paragraphs>571</Paragraphs>
  <Slides>12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DESTINY-Breast05: Interim Analysis of a Phase III Trial of Adjuvant T-DXd vs T-DM1 for High-Risk HER2+ EBC With Residual Invasive Disease After Neoadjuvant Therapy</vt:lpstr>
      <vt:lpstr>About These Slides</vt:lpstr>
      <vt:lpstr>DESTINY-Breast05: Background</vt:lpstr>
      <vt:lpstr>DESTINY-Breast05: Study Design</vt:lpstr>
      <vt:lpstr>DESTINY-Breast05: Baseline Characteristics</vt:lpstr>
      <vt:lpstr>DESTINY-Breast05: Efficacy</vt:lpstr>
      <vt:lpstr>DESTINY-Breast05: IDFS by Subgroup </vt:lpstr>
      <vt:lpstr>DESTINY-Breast05: Safety</vt:lpstr>
      <vt:lpstr>DESTINY-Breast05: TEAEs in ≥20% of Patients</vt:lpstr>
      <vt:lpstr>DESTINY-Breast05: AEs of Special Interest</vt:lpstr>
      <vt:lpstr>DESTINY-Breast05: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DESTINY-Breast05: Interim Analysis of a Phase III Trial of Adjuvant T-DXd vs T-DM1 for High-Risk HER2+ EBC With Residual Invasive Disease After Neoadjuvant Therapy</dc:title>
  <dc:creator>Preferred User</dc:creator>
  <cp:lastModifiedBy>Tara Cunningham</cp:lastModifiedBy>
  <cp:revision>38</cp:revision>
  <cp:lastPrinted>2016-09-26T20:21:49Z</cp:lastPrinted>
  <dcterms:created xsi:type="dcterms:W3CDTF">2005-05-27T15:08:01Z</dcterms:created>
  <dcterms:modified xsi:type="dcterms:W3CDTF">2025-10-23T17:16:43Z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