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558" r:id="rId7"/>
    <p:sldId id="308" r:id="rId8"/>
    <p:sldId id="531" r:id="rId9"/>
    <p:sldId id="562" r:id="rId10"/>
    <p:sldId id="548" r:id="rId11"/>
    <p:sldId id="549" r:id="rId12"/>
    <p:sldId id="567" r:id="rId13"/>
    <p:sldId id="565" r:id="rId14"/>
    <p:sldId id="564" r:id="rId15"/>
    <p:sldId id="566" r:id="rId16"/>
    <p:sldId id="550" r:id="rId17"/>
    <p:sldId id="551" r:id="rId18"/>
    <p:sldId id="552"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44"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12" userDrawn="1">
          <p15:clr>
            <a:srgbClr val="A4A3A4"/>
          </p15:clr>
        </p15:guide>
        <p15:guide id="9" pos="7392" userDrawn="1">
          <p15:clr>
            <a:srgbClr val="A4A3A4"/>
          </p15:clr>
        </p15:guide>
        <p15:guide id="10" pos="3840"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5" clrIdx="15">
    <p:extLst>
      <p:ext uri="{19B8F6BF-5375-455C-9EA6-DF929625EA0E}">
        <p15:presenceInfo xmlns:p15="http://schemas.microsoft.com/office/powerpoint/2012/main" userId="S::cseals@clinicaloptions.com::0852e532-1f9e-4bbf-9b56-be19a9543a31" providerId="AD"/>
      </p:ext>
    </p:extLst>
  </p:cmAuthor>
  <p:cmAuthor id="17" name="Kemi Obajimi" initials="KO" lastIdx="6" clrIdx="16">
    <p:extLst>
      <p:ext uri="{19B8F6BF-5375-455C-9EA6-DF929625EA0E}">
        <p15:presenceInfo xmlns:p15="http://schemas.microsoft.com/office/powerpoint/2012/main" userId="S::kobajimi@clinicaloptions.com::81894e25-3cbc-45b7-be28-dda6fb8d19a9" providerId="AD"/>
      </p:ext>
    </p:extLst>
  </p:cmAuthor>
  <p:cmAuthor id="18" name="CLINICALOPTIONS\tquill" initials="C" lastIdx="8" clrIdx="17">
    <p:extLst>
      <p:ext uri="{19B8F6BF-5375-455C-9EA6-DF929625EA0E}">
        <p15:presenceInfo xmlns:p15="http://schemas.microsoft.com/office/powerpoint/2012/main" userId="CLINICALOPTIONS\tquill" providerId="None"/>
      </p:ext>
    </p:extLst>
  </p:cmAuthor>
  <p:cmAuthor id="19" name="Abigail" initials="A" lastIdx="5" clrIdx="18">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2E3DC-AF19-482B-82C3-AC37082DF14F}" v="229" dt="2023-06-09T16:42:44.15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84045" autoAdjust="0"/>
  </p:normalViewPr>
  <p:slideViewPr>
    <p:cSldViewPr snapToGrid="0">
      <p:cViewPr varScale="1">
        <p:scale>
          <a:sx n="72" d="100"/>
          <a:sy n="72" d="100"/>
        </p:scale>
        <p:origin x="1008" y="58"/>
      </p:cViewPr>
      <p:guideLst>
        <p:guide orient="horz" pos="4128"/>
        <p:guide orient="horz" pos="1008"/>
        <p:guide orient="horz" pos="4032"/>
        <p:guide orient="horz" pos="144"/>
        <p:guide orient="horz" pos="264"/>
        <p:guide orient="horz" pos="3912"/>
        <p:guide orient="horz"/>
        <p:guide pos="312"/>
        <p:guide pos="7392"/>
        <p:guide pos="3840"/>
        <p:guide pos="453"/>
        <p:guide pos="72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b="0" i="1" dirty="0"/>
              <a:t>CNS, central nervous system; CT, chemotherapy; DFS, disease-free survival; NSCLC, non-small-cell lung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69674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CNS, central nervous system; CT, chemotherapy; DFS, disease-free survival; HRQoL, health-related quality of life; NSCLC, non-small-cell lung cancer; OS, overall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302665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t>
            </a:r>
            <a:r>
              <a:rPr lang="en-US" sz="1200" b="0" i="1" kern="1200" dirty="0">
                <a:solidFill>
                  <a:schemeClr val="tx1"/>
                </a:solidFill>
                <a:effectLst/>
                <a:latin typeface="Arial" charset="0"/>
                <a:ea typeface="+mn-ea"/>
                <a:cs typeface="+mn-cs"/>
              </a:rPr>
              <a:t>American Joint Committee on Cancer; CT, chemotherapy; </a:t>
            </a:r>
            <a:r>
              <a:rPr lang="en-US" i="1" dirty="0"/>
              <a:t>PS, performance status; UICC, Union for International Cancer Control.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57304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41612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18420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480615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054253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918599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505655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DFS, disease-free survival;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395560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a:t>
            </a:r>
            <a:r>
              <a:rPr lang="en-US" sz="1200" i="1" dirty="0"/>
              <a:t>chemotherapy; </a:t>
            </a:r>
            <a:r>
              <a:rPr lang="en-US" i="1" dirty="0"/>
              <a:t>DFS, disease-free survival; NSCLC, non-small-cell lung cancer;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834031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ADAURA: OS Analysis of Adjuvant Osimertinib vs Placebo After Complete Resection in Stage IB-IIIA </a:t>
            </a:r>
            <a:r>
              <a:rPr lang="en-US" altLang="en-US" sz="4000" i="1" dirty="0"/>
              <a:t>EGFR</a:t>
            </a:r>
            <a:r>
              <a:rPr lang="en-US" altLang="en-US" sz="4000" dirty="0"/>
              <a:t>-Mutated NSCLC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ADAURA: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pPr>
              <a:spcAft>
                <a:spcPts val="0"/>
              </a:spcAft>
            </a:pPr>
            <a:r>
              <a:rPr lang="en-US" sz="2000" dirty="0"/>
              <a:t>Adjuvant osimertinib is approved after tumor resection in patients with NSCLC harboring </a:t>
            </a:r>
            <a:r>
              <a:rPr lang="en-US" sz="2000" i="1" dirty="0"/>
              <a:t>EGFR</a:t>
            </a:r>
            <a:r>
              <a:rPr lang="en-US" sz="2000" dirty="0"/>
              <a:t> exon 19 deletions or exon 21 L858R mutations</a:t>
            </a:r>
            <a:r>
              <a:rPr lang="en-US" sz="2000" baseline="30000" dirty="0"/>
              <a:t>1</a:t>
            </a:r>
            <a:endParaRPr lang="en-US" sz="2000" dirty="0"/>
          </a:p>
          <a:p>
            <a:pPr lvl="1">
              <a:spcAft>
                <a:spcPts val="0"/>
              </a:spcAft>
            </a:pPr>
            <a:r>
              <a:rPr lang="en-US" sz="1800" dirty="0"/>
              <a:t>Approval was based on the results of the phase III ADAURA trial, which compared osimertinib vs placebo after complete tumor resection ± adjuvant CT in 682 patients with stage IB-IIIA </a:t>
            </a:r>
            <a:r>
              <a:rPr lang="en-US" sz="1800" i="1" dirty="0"/>
              <a:t>EGFR</a:t>
            </a:r>
            <a:r>
              <a:rPr lang="en-US" sz="1800" dirty="0"/>
              <a:t>-mutated NSCLC</a:t>
            </a:r>
            <a:r>
              <a:rPr lang="en-US" sz="1800" baseline="30000" dirty="0"/>
              <a:t>2</a:t>
            </a:r>
            <a:endParaRPr lang="en-US" sz="1600" baseline="30000" dirty="0"/>
          </a:p>
          <a:p>
            <a:pPr lvl="1">
              <a:spcAft>
                <a:spcPts val="0"/>
              </a:spcAft>
            </a:pPr>
            <a:r>
              <a:rPr lang="en-US" sz="1800" dirty="0"/>
              <a:t>Primary endpoint of DFS in stage II-IIIA disease was met in first interim analysis of ADAURA</a:t>
            </a:r>
            <a:r>
              <a:rPr lang="en-US" sz="1800" baseline="30000" dirty="0"/>
              <a:t>2</a:t>
            </a:r>
          </a:p>
          <a:p>
            <a:pPr lvl="2">
              <a:spcAft>
                <a:spcPts val="0"/>
              </a:spcAft>
              <a:buFont typeface="Wingdings" panose="05000000000000000000" pitchFamily="2" charset="2"/>
              <a:buChar char="§"/>
            </a:pPr>
            <a:r>
              <a:rPr lang="en-US" sz="1600" dirty="0"/>
              <a:t>83% reduction in risk of recurrence or death with osimertinib (HR: 0.17; 99.06% CI: 0.11-0.26; </a:t>
            </a:r>
            <a:r>
              <a:rPr lang="en-US" sz="1600" i="1" dirty="0"/>
              <a:t>P</a:t>
            </a:r>
            <a:r>
              <a:rPr lang="en-US" sz="1600" dirty="0"/>
              <a:t> &lt;.001)</a:t>
            </a:r>
          </a:p>
          <a:p>
            <a:pPr lvl="1"/>
            <a:r>
              <a:rPr lang="en-US" sz="1800" dirty="0"/>
              <a:t>80% reduction in risk of recurrence or death with osimertinib in overall population (HR: 0.20; 99.12% CI: 0.14-0.30; </a:t>
            </a:r>
            <a:r>
              <a:rPr lang="en-US" sz="1800" i="1" dirty="0"/>
              <a:t>P </a:t>
            </a:r>
            <a:r>
              <a:rPr lang="en-US" sz="1800" dirty="0"/>
              <a:t>&lt;.001)</a:t>
            </a:r>
            <a:r>
              <a:rPr lang="en-US" sz="1800" baseline="30000" dirty="0"/>
              <a:t>2</a:t>
            </a:r>
          </a:p>
          <a:p>
            <a:r>
              <a:rPr lang="en-US" sz="2000" dirty="0"/>
              <a:t>Subsequent data analysis showed that adjuvant osimertinib reduced the risk of CNS recurrence or death by 76% in patients with stage II-IIIA disease (HR: 0.24; 95% CI: 0.14-0.42)</a:t>
            </a:r>
            <a:r>
              <a:rPr lang="en-US" sz="2000" baseline="30000" dirty="0"/>
              <a:t>3</a:t>
            </a:r>
          </a:p>
          <a:p>
            <a:pPr>
              <a:spcAft>
                <a:spcPts val="0"/>
              </a:spcAft>
            </a:pPr>
            <a:r>
              <a:rPr lang="en-US" sz="2000" dirty="0"/>
              <a:t>Current analysis reports the planned final OS data from the phase III ADAURA trial of adjuvant osimertinib in patients with stage IB-IIIA </a:t>
            </a:r>
            <a:r>
              <a:rPr lang="en-US" sz="2000" i="1" dirty="0"/>
              <a:t>EGFR</a:t>
            </a:r>
            <a:r>
              <a:rPr lang="en-US" sz="2000" dirty="0"/>
              <a:t>-mutated NSCLC</a:t>
            </a:r>
            <a:r>
              <a:rPr lang="en-US" sz="2000" baseline="30000" dirty="0"/>
              <a:t>4,5</a:t>
            </a:r>
          </a:p>
        </p:txBody>
      </p:sp>
      <p:sp>
        <p:nvSpPr>
          <p:cNvPr id="8" name="Text Box 15">
            <a:extLst>
              <a:ext uri="{FF2B5EF4-FFF2-40B4-BE49-F238E27FC236}">
                <a16:creationId xmlns:a16="http://schemas.microsoft.com/office/drawing/2014/main" id="{25CF590C-F51B-4B21-8D50-9E8A9F25E703}"/>
              </a:ext>
            </a:extLst>
          </p:cNvPr>
          <p:cNvSpPr txBox="1">
            <a:spLocks noChangeArrowheads="1"/>
          </p:cNvSpPr>
          <p:nvPr/>
        </p:nvSpPr>
        <p:spPr bwMode="auto">
          <a:xfrm>
            <a:off x="421894" y="6176817"/>
            <a:ext cx="876278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fr-FR" altLang="en-US" sz="1200" b="0" spc="-10" dirty="0">
                <a:solidFill>
                  <a:schemeClr val="bg2"/>
                </a:solidFill>
                <a:latin typeface="Calibri" panose="020F0502020204030204" pitchFamily="34" charset="0"/>
                <a:cs typeface="+mn-cs"/>
              </a:rPr>
              <a:t>1. Osimertinib PI. 2. Wu. NEJM. 2020;383:1711. 3. Herbst. JCO. 2023;41:1830. </a:t>
            </a:r>
            <a:br>
              <a:rPr lang="fr-FR" altLang="en-US" sz="1200" b="0" spc="-10" dirty="0">
                <a:solidFill>
                  <a:schemeClr val="bg2"/>
                </a:solidFill>
                <a:latin typeface="Calibri" panose="020F0502020204030204" pitchFamily="34" charset="0"/>
                <a:cs typeface="+mn-cs"/>
              </a:rPr>
            </a:br>
            <a:r>
              <a:rPr lang="fr-FR" altLang="en-US" sz="1200" b="0" spc="-10" dirty="0">
                <a:solidFill>
                  <a:schemeClr val="bg2"/>
                </a:solidFill>
                <a:latin typeface="Calibri" panose="020F0502020204030204" pitchFamily="34" charset="0"/>
                <a:cs typeface="+mn-cs"/>
              </a:rPr>
              <a:t>4. Herbst. ASCO 2023. Abstr LBA3. 5. Tsuboi. NEJM. 2023;[Epub].</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ADAURA: </a:t>
            </a:r>
            <a:r>
              <a:rPr lang="en-US" dirty="0"/>
              <a:t>Study Design</a:t>
            </a:r>
            <a:endParaRPr lang="en-US" altLang="en-US" dirty="0"/>
          </a:p>
        </p:txBody>
      </p:sp>
      <p:sp>
        <p:nvSpPr>
          <p:cNvPr id="3" name="Content Placeholder 2">
            <a:extLst>
              <a:ext uri="{FF2B5EF4-FFF2-40B4-BE49-F238E27FC236}">
                <a16:creationId xmlns:a16="http://schemas.microsoft.com/office/drawing/2014/main" id="{2EFC2222-079B-E5FF-225B-5481F5B44F85}"/>
              </a:ext>
            </a:extLst>
          </p:cNvPr>
          <p:cNvSpPr>
            <a:spLocks noGrp="1"/>
          </p:cNvSpPr>
          <p:nvPr>
            <p:ph idx="1"/>
          </p:nvPr>
        </p:nvSpPr>
        <p:spPr>
          <a:xfrm>
            <a:off x="604675" y="1513047"/>
            <a:ext cx="10877529" cy="718089"/>
          </a:xfrm>
        </p:spPr>
        <p:txBody>
          <a:bodyPr/>
          <a:lstStyle/>
          <a:p>
            <a:r>
              <a:rPr lang="en-US" sz="2000" dirty="0"/>
              <a:t>International, randomized, double-blind phase III trial (data cutoff for final OS analysis: 1/27/2023)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1039" y="63580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fr-FR" altLang="en-US" sz="1200" b="0" spc="-10" dirty="0">
                <a:solidFill>
                  <a:schemeClr val="bg2"/>
                </a:solidFill>
                <a:latin typeface="Calibri" panose="020F0502020204030204" pitchFamily="34" charset="0"/>
                <a:cs typeface="+mn-cs"/>
              </a:rPr>
              <a:t>Herbst. ASCO 2023. Abstr LBA3</a:t>
            </a:r>
            <a:r>
              <a:rPr lang="en-US" altLang="en-US" sz="1200" b="0" spc="-10" dirty="0">
                <a:solidFill>
                  <a:schemeClr val="bg2"/>
                </a:solidFill>
                <a:latin typeface="Calibri" panose="020F0502020204030204" pitchFamily="34" charset="0"/>
              </a:rPr>
              <a:t>. NCT02511106.</a:t>
            </a:r>
            <a:endParaRPr lang="en-US" altLang="en-US" sz="1200" b="0" dirty="0">
              <a:solidFill>
                <a:schemeClr val="bg2"/>
              </a:solidFill>
              <a:latin typeface="Calibri" panose="020F0502020204030204" pitchFamily="34" charset="0"/>
            </a:endParaRPr>
          </a:p>
        </p:txBody>
      </p:sp>
      <p:sp>
        <p:nvSpPr>
          <p:cNvPr id="17" name="Content Placeholder 3">
            <a:extLst>
              <a:ext uri="{FF2B5EF4-FFF2-40B4-BE49-F238E27FC236}">
                <a16:creationId xmlns:a16="http://schemas.microsoft.com/office/drawing/2014/main" id="{5883DF1C-1CF7-3647-86BE-B2C6E5FB8575}"/>
              </a:ext>
            </a:extLst>
          </p:cNvPr>
          <p:cNvSpPr txBox="1">
            <a:spLocks/>
          </p:cNvSpPr>
          <p:nvPr/>
        </p:nvSpPr>
        <p:spPr>
          <a:xfrm>
            <a:off x="604675" y="4832006"/>
            <a:ext cx="10877528" cy="15253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000" kern="0" dirty="0"/>
              <a:t>Primary endpoint: </a:t>
            </a:r>
            <a:r>
              <a:rPr lang="en-US" sz="2000" b="0" kern="0" dirty="0"/>
              <a:t>investigator-assessed DFS in patients with stage II-IIIA NSCLC</a:t>
            </a:r>
          </a:p>
          <a:p>
            <a:pPr>
              <a:spcBef>
                <a:spcPts val="500"/>
              </a:spcBef>
            </a:pPr>
            <a:r>
              <a:rPr lang="en-US" sz="2000" kern="0" dirty="0"/>
              <a:t>Key secondary endpoints: </a:t>
            </a:r>
            <a:r>
              <a:rPr lang="en-US" sz="2000" b="0" kern="0" dirty="0"/>
              <a:t>DFS in overall population; landmark DFS rates at Yr 2, 3, 4, and 5; </a:t>
            </a:r>
            <a:br>
              <a:rPr lang="en-US" sz="2000" b="0" kern="0" dirty="0"/>
            </a:br>
            <a:r>
              <a:rPr lang="en-US" sz="2000" b="0" kern="0" dirty="0"/>
              <a:t>OS; HRQoL; safety</a:t>
            </a:r>
          </a:p>
          <a:p>
            <a:pPr>
              <a:spcBef>
                <a:spcPts val="500"/>
              </a:spcBef>
            </a:pPr>
            <a:r>
              <a:rPr lang="en-US" sz="2000" kern="0" dirty="0"/>
              <a:t>Exploratory endpoints: </a:t>
            </a:r>
            <a:r>
              <a:rPr lang="en-US" sz="2000" b="0" kern="0" dirty="0"/>
              <a:t>patterns of recurrence; CNS DFS</a:t>
            </a:r>
          </a:p>
        </p:txBody>
      </p:sp>
      <p:sp>
        <p:nvSpPr>
          <p:cNvPr id="18" name="Text Box 45">
            <a:extLst>
              <a:ext uri="{FF2B5EF4-FFF2-40B4-BE49-F238E27FC236}">
                <a16:creationId xmlns:a16="http://schemas.microsoft.com/office/drawing/2014/main" id="{DDD05F19-D674-68F6-C068-2725B07F541A}"/>
              </a:ext>
            </a:extLst>
          </p:cNvPr>
          <p:cNvSpPr txBox="1">
            <a:spLocks noChangeArrowheads="1"/>
          </p:cNvSpPr>
          <p:nvPr/>
        </p:nvSpPr>
        <p:spPr bwMode="auto">
          <a:xfrm>
            <a:off x="783771" y="2504948"/>
            <a:ext cx="403777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completely resected primary nonsquamous stage IB/II/IIIA NSCLC with negative margins; </a:t>
            </a:r>
            <a:r>
              <a:rPr lang="en-GB" altLang="en-US" sz="1600" b="0" i="1" dirty="0">
                <a:solidFill>
                  <a:schemeClr val="bg1"/>
                </a:solidFill>
                <a:latin typeface="Calibri" panose="020F0502020204030204" pitchFamily="34" charset="0"/>
              </a:rPr>
              <a:t>EGFR</a:t>
            </a:r>
            <a:r>
              <a:rPr lang="en-GB" altLang="en-US" sz="1600" b="0" dirty="0">
                <a:solidFill>
                  <a:schemeClr val="bg1"/>
                </a:solidFill>
                <a:latin typeface="Calibri" panose="020F0502020204030204" pitchFamily="34" charset="0"/>
              </a:rPr>
              <a:t> ex19del or L858R</a:t>
            </a:r>
            <a:r>
              <a:rPr lang="en-GB" altLang="en-US" sz="1600" b="0" baseline="30000" dirty="0">
                <a:solidFill>
                  <a:schemeClr val="bg1"/>
                </a:solidFill>
                <a:latin typeface="Calibri" panose="020F0502020204030204" pitchFamily="34" charset="0"/>
              </a:rPr>
              <a:t>†</a:t>
            </a:r>
            <a:r>
              <a:rPr lang="en-GB" altLang="en-US" sz="1600" b="0" dirty="0">
                <a:solidFill>
                  <a:schemeClr val="bg1"/>
                </a:solidFill>
                <a:latin typeface="Calibri" panose="020F0502020204030204" pitchFamily="34" charset="0"/>
              </a:rPr>
              <a:t>; WHO PS 0/1; adjuvant CT permitted; maximum time from surgery to randomization: 10 wk without adjuvant CT,</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26 wk with adjuvant CT</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682)</a:t>
            </a:r>
            <a:endParaRPr lang="en-US" altLang="en-US" sz="1600" b="0" dirty="0">
              <a:solidFill>
                <a:schemeClr val="bg1"/>
              </a:solidFill>
              <a:latin typeface="Calibri" panose="020F0502020204030204" pitchFamily="34" charset="0"/>
            </a:endParaRPr>
          </a:p>
        </p:txBody>
      </p:sp>
      <p:sp>
        <p:nvSpPr>
          <p:cNvPr id="19" name="Rectangle 46">
            <a:extLst>
              <a:ext uri="{FF2B5EF4-FFF2-40B4-BE49-F238E27FC236}">
                <a16:creationId xmlns:a16="http://schemas.microsoft.com/office/drawing/2014/main" id="{3C8E6E5B-F5EE-F94C-7140-6E9A1967A9F2}"/>
              </a:ext>
            </a:extLst>
          </p:cNvPr>
          <p:cNvSpPr>
            <a:spLocks noChangeArrowheads="1"/>
          </p:cNvSpPr>
          <p:nvPr/>
        </p:nvSpPr>
        <p:spPr bwMode="auto">
          <a:xfrm>
            <a:off x="8744457" y="3006034"/>
            <a:ext cx="154822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Until 3 yr, recurrence, or discontinuation criteria met</a:t>
            </a:r>
            <a:endParaRPr lang="en-US" altLang="en-US" sz="1600" b="0" i="1" baseline="30000" dirty="0">
              <a:solidFill>
                <a:schemeClr val="bg1"/>
              </a:solidFill>
              <a:latin typeface="Calibri" panose="020F0502020204030204" pitchFamily="34" charset="0"/>
            </a:endParaRPr>
          </a:p>
        </p:txBody>
      </p:sp>
      <p:sp>
        <p:nvSpPr>
          <p:cNvPr id="20" name="Rectangle 49">
            <a:extLst>
              <a:ext uri="{FF2B5EF4-FFF2-40B4-BE49-F238E27FC236}">
                <a16:creationId xmlns:a16="http://schemas.microsoft.com/office/drawing/2014/main" id="{CB222BD7-266C-D47B-77BF-7CB37F579AB0}"/>
              </a:ext>
            </a:extLst>
          </p:cNvPr>
          <p:cNvSpPr>
            <a:spLocks noChangeArrowheads="1"/>
          </p:cNvSpPr>
          <p:nvPr/>
        </p:nvSpPr>
        <p:spPr bwMode="auto">
          <a:xfrm>
            <a:off x="5526402" y="2731780"/>
            <a:ext cx="2568575"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Osimertinib</a:t>
            </a:r>
            <a:r>
              <a:rPr lang="en-US" altLang="en-US" sz="1600" b="0" dirty="0">
                <a:solidFill>
                  <a:schemeClr val="tx1"/>
                </a:solidFill>
                <a:latin typeface="Calibri" panose="020F0502020204030204" pitchFamily="34" charset="0"/>
              </a:rPr>
              <a:t> 80 mg QD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339)</a:t>
            </a:r>
          </a:p>
        </p:txBody>
      </p:sp>
      <p:sp>
        <p:nvSpPr>
          <p:cNvPr id="21" name="Rectangle 50">
            <a:extLst>
              <a:ext uri="{FF2B5EF4-FFF2-40B4-BE49-F238E27FC236}">
                <a16:creationId xmlns:a16="http://schemas.microsoft.com/office/drawing/2014/main" id="{AED2B75D-11B7-4B30-378C-F8DB18DF449A}"/>
              </a:ext>
            </a:extLst>
          </p:cNvPr>
          <p:cNvSpPr>
            <a:spLocks noChangeArrowheads="1"/>
          </p:cNvSpPr>
          <p:nvPr/>
        </p:nvSpPr>
        <p:spPr bwMode="auto">
          <a:xfrm>
            <a:off x="5526402" y="3676343"/>
            <a:ext cx="2568575" cy="70408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r>
              <a:rPr lang="en-US" altLang="en-US" sz="1600" b="0" dirty="0">
                <a:solidFill>
                  <a:schemeClr val="tx1"/>
                </a:solidFill>
                <a:latin typeface="Calibri" panose="020F0502020204030204" pitchFamily="34" charset="0"/>
              </a:rPr>
              <a:t> QD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343)</a:t>
            </a:r>
          </a:p>
        </p:txBody>
      </p:sp>
      <p:sp>
        <p:nvSpPr>
          <p:cNvPr id="22" name="Line 52">
            <a:extLst>
              <a:ext uri="{FF2B5EF4-FFF2-40B4-BE49-F238E27FC236}">
                <a16:creationId xmlns:a16="http://schemas.microsoft.com/office/drawing/2014/main" id="{372174A4-A145-A405-BE9B-DAE08940019E}"/>
              </a:ext>
            </a:extLst>
          </p:cNvPr>
          <p:cNvSpPr>
            <a:spLocks noChangeShapeType="1"/>
          </p:cNvSpPr>
          <p:nvPr/>
        </p:nvSpPr>
        <p:spPr bwMode="auto">
          <a:xfrm>
            <a:off x="8337802" y="354392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Line 53">
            <a:extLst>
              <a:ext uri="{FF2B5EF4-FFF2-40B4-BE49-F238E27FC236}">
                <a16:creationId xmlns:a16="http://schemas.microsoft.com/office/drawing/2014/main" id="{844E499D-6B19-BE4C-6B26-C3C51CCE9FA0}"/>
              </a:ext>
            </a:extLst>
          </p:cNvPr>
          <p:cNvSpPr>
            <a:spLocks noChangeShapeType="1"/>
          </p:cNvSpPr>
          <p:nvPr/>
        </p:nvSpPr>
        <p:spPr bwMode="auto">
          <a:xfrm>
            <a:off x="4934592" y="3822187"/>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Line 54">
            <a:extLst>
              <a:ext uri="{FF2B5EF4-FFF2-40B4-BE49-F238E27FC236}">
                <a16:creationId xmlns:a16="http://schemas.microsoft.com/office/drawing/2014/main" id="{16ADB294-A52B-A16A-4A17-6BD918E4262F}"/>
              </a:ext>
            </a:extLst>
          </p:cNvPr>
          <p:cNvSpPr>
            <a:spLocks noChangeShapeType="1"/>
          </p:cNvSpPr>
          <p:nvPr/>
        </p:nvSpPr>
        <p:spPr bwMode="auto">
          <a:xfrm flipV="1">
            <a:off x="4934580" y="3083411"/>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Rectangle 46">
            <a:extLst>
              <a:ext uri="{FF2B5EF4-FFF2-40B4-BE49-F238E27FC236}">
                <a16:creationId xmlns:a16="http://schemas.microsoft.com/office/drawing/2014/main" id="{833F14E3-7698-1BF8-7CA1-BB28E6D9EBC1}"/>
              </a:ext>
            </a:extLst>
          </p:cNvPr>
          <p:cNvSpPr>
            <a:spLocks noChangeArrowheads="1"/>
          </p:cNvSpPr>
          <p:nvPr/>
        </p:nvSpPr>
        <p:spPr bwMode="auto">
          <a:xfrm>
            <a:off x="3091075" y="1958564"/>
            <a:ext cx="39105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stage (IB vs II vs IIIA), </a:t>
            </a:r>
            <a:r>
              <a:rPr lang="en-US" altLang="en-US" sz="1400" b="0" dirty="0">
                <a:solidFill>
                  <a:schemeClr val="bg1"/>
                </a:solidFill>
                <a:latin typeface="Calibri" panose="020F0502020204030204" pitchFamily="34" charset="0"/>
              </a:rPr>
              <a:t>EGFR</a:t>
            </a:r>
            <a:r>
              <a:rPr lang="en-US" altLang="en-US" sz="1400" b="0" i="1" dirty="0">
                <a:solidFill>
                  <a:schemeClr val="bg1"/>
                </a:solidFill>
                <a:latin typeface="Calibri" panose="020F0502020204030204" pitchFamily="34" charset="0"/>
              </a:rPr>
              <a:t> mutation (ex19del vs L858R), race (Asian vs non-Asian)</a:t>
            </a:r>
          </a:p>
        </p:txBody>
      </p:sp>
      <p:sp>
        <p:nvSpPr>
          <p:cNvPr id="26" name="Line 52">
            <a:extLst>
              <a:ext uri="{FF2B5EF4-FFF2-40B4-BE49-F238E27FC236}">
                <a16:creationId xmlns:a16="http://schemas.microsoft.com/office/drawing/2014/main" id="{240A0069-7BEF-D067-A522-FD87F2700F8B}"/>
              </a:ext>
            </a:extLst>
          </p:cNvPr>
          <p:cNvSpPr>
            <a:spLocks noChangeShapeType="1"/>
          </p:cNvSpPr>
          <p:nvPr/>
        </p:nvSpPr>
        <p:spPr bwMode="auto">
          <a:xfrm rot="5400000" flipV="1">
            <a:off x="4977821" y="2693043"/>
            <a:ext cx="462785" cy="5732"/>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Text Box 30">
            <a:extLst>
              <a:ext uri="{FF2B5EF4-FFF2-40B4-BE49-F238E27FC236}">
                <a16:creationId xmlns:a16="http://schemas.microsoft.com/office/drawing/2014/main" id="{F4D7F7A9-AAC2-6FE5-A709-06EE18BAD7A4}"/>
              </a:ext>
            </a:extLst>
          </p:cNvPr>
          <p:cNvSpPr txBox="1">
            <a:spLocks noChangeArrowheads="1"/>
          </p:cNvSpPr>
          <p:nvPr/>
        </p:nvSpPr>
        <p:spPr bwMode="auto">
          <a:xfrm>
            <a:off x="5434759" y="4378529"/>
            <a:ext cx="5488599"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*Aged ≥18 yr except for Japan/Taiwan (aged ≥20 yr).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Confirmed centrally in tissue. </a:t>
            </a:r>
          </a:p>
        </p:txBody>
      </p:sp>
    </p:spTree>
    <p:extLst>
      <p:ext uri="{BB962C8B-B14F-4D97-AF65-F5344CB8AC3E}">
        <p14:creationId xmlns:p14="http://schemas.microsoft.com/office/powerpoint/2010/main" val="151291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ADAURA: Baseline Characteristics</a:t>
            </a:r>
            <a:endParaRPr lang="en-US" altLang="en-US" dirty="0"/>
          </a:p>
        </p:txBody>
      </p:sp>
      <p:graphicFrame>
        <p:nvGraphicFramePr>
          <p:cNvPr id="2" name="Group 32">
            <a:extLst>
              <a:ext uri="{FF2B5EF4-FFF2-40B4-BE49-F238E27FC236}">
                <a16:creationId xmlns:a16="http://schemas.microsoft.com/office/drawing/2014/main" id="{0212E7C2-0845-364D-91EF-40159762459C}"/>
              </a:ext>
            </a:extLst>
          </p:cNvPr>
          <p:cNvGraphicFramePr>
            <a:graphicFrameLocks noGrp="1"/>
          </p:cNvGraphicFramePr>
          <p:nvPr>
            <p:extLst>
              <p:ext uri="{D42A27DB-BD31-4B8C-83A1-F6EECF244321}">
                <p14:modId xmlns:p14="http://schemas.microsoft.com/office/powerpoint/2010/main" val="2206506351"/>
              </p:ext>
            </p:extLst>
          </p:nvPr>
        </p:nvGraphicFramePr>
        <p:xfrm>
          <a:off x="727076" y="1426241"/>
          <a:ext cx="10779123" cy="4815912"/>
        </p:xfrm>
        <a:graphic>
          <a:graphicData uri="http://schemas.openxmlformats.org/drawingml/2006/table">
            <a:tbl>
              <a:tblPr/>
              <a:tblGrid>
                <a:gridCol w="4035140">
                  <a:extLst>
                    <a:ext uri="{9D8B030D-6E8A-4147-A177-3AD203B41FA5}">
                      <a16:colId xmlns:a16="http://schemas.microsoft.com/office/drawing/2014/main" val="20000"/>
                    </a:ext>
                  </a:extLst>
                </a:gridCol>
                <a:gridCol w="3599341">
                  <a:extLst>
                    <a:ext uri="{9D8B030D-6E8A-4147-A177-3AD203B41FA5}">
                      <a16:colId xmlns:a16="http://schemas.microsoft.com/office/drawing/2014/main" val="20001"/>
                    </a:ext>
                  </a:extLst>
                </a:gridCol>
                <a:gridCol w="3144642">
                  <a:extLst>
                    <a:ext uri="{9D8B030D-6E8A-4147-A177-3AD203B41FA5}">
                      <a16:colId xmlns:a16="http://schemas.microsoft.com/office/drawing/2014/main" val="20002"/>
                    </a:ext>
                  </a:extLst>
                </a:gridCol>
              </a:tblGrid>
              <a:tr h="3799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(30-86)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Previous smoking history,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Former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PS 0,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52958550"/>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AJCC/UICC stage (7th ed): IB/II/IIIA,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32/34/35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32/34/34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4720086"/>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Adenocarcinoma histology,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0066805"/>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ex19del/L858R, %</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04711392"/>
                  </a:ext>
                </a:extLst>
              </a:tr>
              <a:tr h="39624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Received prior adjuvant CT,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5188515"/>
                  </a:ext>
                </a:extLst>
              </a:tr>
            </a:tbl>
          </a:graphicData>
        </a:graphic>
      </p:graphicFrame>
      <p:sp>
        <p:nvSpPr>
          <p:cNvPr id="3" name="Text Box 11">
            <a:extLst>
              <a:ext uri="{FF2B5EF4-FFF2-40B4-BE49-F238E27FC236}">
                <a16:creationId xmlns:a16="http://schemas.microsoft.com/office/drawing/2014/main" id="{D11B08E9-89FF-5188-906F-015BD00735E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OS in Patients With Stage II-IIIA NSCLC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16" name="Rectangle 3">
            <a:extLst>
              <a:ext uri="{FF2B5EF4-FFF2-40B4-BE49-F238E27FC236}">
                <a16:creationId xmlns:a16="http://schemas.microsoft.com/office/drawing/2014/main" id="{41597622-590F-19F2-DF98-EE3E120ECE27}"/>
              </a:ext>
            </a:extLst>
          </p:cNvPr>
          <p:cNvSpPr>
            <a:spLocks noGrp="1" noChangeArrowheads="1"/>
          </p:cNvSpPr>
          <p:nvPr>
            <p:ph idx="1"/>
          </p:nvPr>
        </p:nvSpPr>
        <p:spPr>
          <a:xfrm>
            <a:off x="637227" y="5867614"/>
            <a:ext cx="10877529" cy="422056"/>
          </a:xfrm>
        </p:spPr>
        <p:txBody>
          <a:bodyPr/>
          <a:lstStyle/>
          <a:p>
            <a:r>
              <a:rPr lang="en-US" altLang="en-US" sz="2000" dirty="0"/>
              <a:t>Median follow-up for OS: 61.5 mo</a:t>
            </a:r>
          </a:p>
        </p:txBody>
      </p:sp>
      <p:sp>
        <p:nvSpPr>
          <p:cNvPr id="2" name="TextBox 1">
            <a:extLst>
              <a:ext uri="{FF2B5EF4-FFF2-40B4-BE49-F238E27FC236}">
                <a16:creationId xmlns:a16="http://schemas.microsoft.com/office/drawing/2014/main" id="{23A8E163-5061-FE2D-4AF7-0CEBDDD6C979}"/>
              </a:ext>
            </a:extLst>
          </p:cNvPr>
          <p:cNvSpPr txBox="1"/>
          <p:nvPr/>
        </p:nvSpPr>
        <p:spPr bwMode="auto">
          <a:xfrm rot="16200000">
            <a:off x="469830" y="2849290"/>
            <a:ext cx="3243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Overall Survival</a:t>
            </a:r>
          </a:p>
        </p:txBody>
      </p:sp>
      <p:sp>
        <p:nvSpPr>
          <p:cNvPr id="3" name="TextBox 2">
            <a:extLst>
              <a:ext uri="{FF2B5EF4-FFF2-40B4-BE49-F238E27FC236}">
                <a16:creationId xmlns:a16="http://schemas.microsoft.com/office/drawing/2014/main" id="{07277EB4-4D40-DBB3-0B7C-4910B9A94CD6}"/>
              </a:ext>
            </a:extLst>
          </p:cNvPr>
          <p:cNvSpPr txBox="1"/>
          <p:nvPr/>
        </p:nvSpPr>
        <p:spPr bwMode="auto">
          <a:xfrm>
            <a:off x="2667423" y="1550943"/>
            <a:ext cx="3607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Stage II to IIIA Disease</a:t>
            </a:r>
          </a:p>
        </p:txBody>
      </p:sp>
      <p:sp>
        <p:nvSpPr>
          <p:cNvPr id="4" name="TextBox 3">
            <a:extLst>
              <a:ext uri="{FF2B5EF4-FFF2-40B4-BE49-F238E27FC236}">
                <a16:creationId xmlns:a16="http://schemas.microsoft.com/office/drawing/2014/main" id="{840A7980-590F-D9F0-57AC-FE9223C624DA}"/>
              </a:ext>
            </a:extLst>
          </p:cNvPr>
          <p:cNvSpPr txBox="1"/>
          <p:nvPr/>
        </p:nvSpPr>
        <p:spPr bwMode="auto">
          <a:xfrm>
            <a:off x="5511661" y="4779130"/>
            <a:ext cx="32433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Months Since Randomization</a:t>
            </a:r>
          </a:p>
        </p:txBody>
      </p:sp>
      <p:grpSp>
        <p:nvGrpSpPr>
          <p:cNvPr id="13" name="Group 12">
            <a:extLst>
              <a:ext uri="{FF2B5EF4-FFF2-40B4-BE49-F238E27FC236}">
                <a16:creationId xmlns:a16="http://schemas.microsoft.com/office/drawing/2014/main" id="{20A2B4A3-3A1B-C3A3-E7DF-D549AEA0F277}"/>
              </a:ext>
            </a:extLst>
          </p:cNvPr>
          <p:cNvGrpSpPr/>
          <p:nvPr/>
        </p:nvGrpSpPr>
        <p:grpSpPr>
          <a:xfrm>
            <a:off x="2695741" y="2024969"/>
            <a:ext cx="98084" cy="2483751"/>
            <a:chOff x="2420471" y="2024969"/>
            <a:chExt cx="373354" cy="2483751"/>
          </a:xfrm>
        </p:grpSpPr>
        <p:cxnSp>
          <p:nvCxnSpPr>
            <p:cNvPr id="7" name="Straight Connector 6">
              <a:extLst>
                <a:ext uri="{FF2B5EF4-FFF2-40B4-BE49-F238E27FC236}">
                  <a16:creationId xmlns:a16="http://schemas.microsoft.com/office/drawing/2014/main" id="{D5C09C88-9774-99B3-06A6-C99616B2DE6B}"/>
                </a:ext>
              </a:extLst>
            </p:cNvPr>
            <p:cNvCxnSpPr/>
            <p:nvPr/>
          </p:nvCxnSpPr>
          <p:spPr bwMode="auto">
            <a:xfrm>
              <a:off x="2420471" y="2024969"/>
              <a:ext cx="373354"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E4227F53-D43A-E224-FFAC-43C7E281C8E4}"/>
                </a:ext>
              </a:extLst>
            </p:cNvPr>
            <p:cNvCxnSpPr/>
            <p:nvPr/>
          </p:nvCxnSpPr>
          <p:spPr bwMode="auto">
            <a:xfrm>
              <a:off x="2420471" y="2521719"/>
              <a:ext cx="37335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E8017F2-E44B-7718-D3B5-2006B354B755}"/>
                </a:ext>
              </a:extLst>
            </p:cNvPr>
            <p:cNvCxnSpPr/>
            <p:nvPr/>
          </p:nvCxnSpPr>
          <p:spPr bwMode="auto">
            <a:xfrm>
              <a:off x="2420471" y="3018469"/>
              <a:ext cx="37335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1BB5C18-FC90-BB93-22EB-05164C4D6165}"/>
                </a:ext>
              </a:extLst>
            </p:cNvPr>
            <p:cNvCxnSpPr/>
            <p:nvPr/>
          </p:nvCxnSpPr>
          <p:spPr bwMode="auto">
            <a:xfrm>
              <a:off x="2420471" y="3515219"/>
              <a:ext cx="37335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A74778E-D0FA-CA72-6EAF-FD59C4BAFB2F}"/>
                </a:ext>
              </a:extLst>
            </p:cNvPr>
            <p:cNvCxnSpPr/>
            <p:nvPr/>
          </p:nvCxnSpPr>
          <p:spPr bwMode="auto">
            <a:xfrm>
              <a:off x="2420471" y="4011969"/>
              <a:ext cx="37335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F4EA9DC-FB3B-33F5-39B9-EE231D839EC1}"/>
                </a:ext>
              </a:extLst>
            </p:cNvPr>
            <p:cNvCxnSpPr/>
            <p:nvPr/>
          </p:nvCxnSpPr>
          <p:spPr bwMode="auto">
            <a:xfrm>
              <a:off x="2420471" y="4508720"/>
              <a:ext cx="373354"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5" name="Group 9224">
            <a:extLst>
              <a:ext uri="{FF2B5EF4-FFF2-40B4-BE49-F238E27FC236}">
                <a16:creationId xmlns:a16="http://schemas.microsoft.com/office/drawing/2014/main" id="{B9F740F0-AE24-EA42-2EB9-6551BA7781FD}"/>
              </a:ext>
            </a:extLst>
          </p:cNvPr>
          <p:cNvGrpSpPr/>
          <p:nvPr/>
        </p:nvGrpSpPr>
        <p:grpSpPr>
          <a:xfrm>
            <a:off x="2787495" y="4496065"/>
            <a:ext cx="8298286" cy="88592"/>
            <a:chOff x="2787495" y="4496064"/>
            <a:chExt cx="8298286" cy="246793"/>
          </a:xfrm>
        </p:grpSpPr>
        <p:cxnSp>
          <p:nvCxnSpPr>
            <p:cNvPr id="19" name="Straight Connector 18">
              <a:extLst>
                <a:ext uri="{FF2B5EF4-FFF2-40B4-BE49-F238E27FC236}">
                  <a16:creationId xmlns:a16="http://schemas.microsoft.com/office/drawing/2014/main" id="{DEBCEF6B-1459-C3C6-DAC4-53D31EF3A475}"/>
                </a:ext>
              </a:extLst>
            </p:cNvPr>
            <p:cNvCxnSpPr>
              <a:cxnSpLocks/>
            </p:cNvCxnSpPr>
            <p:nvPr/>
          </p:nvCxnSpPr>
          <p:spPr bwMode="auto">
            <a:xfrm>
              <a:off x="2787495"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7F13D30-79A4-3FF7-BBA1-9BE23450A888}"/>
                </a:ext>
              </a:extLst>
            </p:cNvPr>
            <p:cNvCxnSpPr>
              <a:cxnSpLocks/>
            </p:cNvCxnSpPr>
            <p:nvPr/>
          </p:nvCxnSpPr>
          <p:spPr bwMode="auto">
            <a:xfrm>
              <a:off x="3340714"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DD48D21-4A15-4C86-2D68-B9D28C2192AE}"/>
                </a:ext>
              </a:extLst>
            </p:cNvPr>
            <p:cNvCxnSpPr>
              <a:cxnSpLocks/>
            </p:cNvCxnSpPr>
            <p:nvPr/>
          </p:nvCxnSpPr>
          <p:spPr bwMode="auto">
            <a:xfrm>
              <a:off x="3893933"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1CD5681-D409-ABAB-8B4A-2AF79BBF06AD}"/>
                </a:ext>
              </a:extLst>
            </p:cNvPr>
            <p:cNvCxnSpPr>
              <a:cxnSpLocks/>
            </p:cNvCxnSpPr>
            <p:nvPr/>
          </p:nvCxnSpPr>
          <p:spPr bwMode="auto">
            <a:xfrm>
              <a:off x="4447152"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BD3A235-8C3A-6056-1C8D-9DC50A7E2FC5}"/>
                </a:ext>
              </a:extLst>
            </p:cNvPr>
            <p:cNvCxnSpPr>
              <a:cxnSpLocks/>
            </p:cNvCxnSpPr>
            <p:nvPr/>
          </p:nvCxnSpPr>
          <p:spPr bwMode="auto">
            <a:xfrm>
              <a:off x="5000371"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D2E7A7-2166-1CEF-D82F-42A8623DB256}"/>
                </a:ext>
              </a:extLst>
            </p:cNvPr>
            <p:cNvCxnSpPr>
              <a:cxnSpLocks/>
            </p:cNvCxnSpPr>
            <p:nvPr/>
          </p:nvCxnSpPr>
          <p:spPr bwMode="auto">
            <a:xfrm>
              <a:off x="5553590"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C53D6C5-E47D-1D02-8169-E60E58EB2342}"/>
                </a:ext>
              </a:extLst>
            </p:cNvPr>
            <p:cNvCxnSpPr>
              <a:cxnSpLocks/>
            </p:cNvCxnSpPr>
            <p:nvPr/>
          </p:nvCxnSpPr>
          <p:spPr bwMode="auto">
            <a:xfrm>
              <a:off x="6106809"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808241-4B99-62F6-9BC3-AD4DA351C335}"/>
                </a:ext>
              </a:extLst>
            </p:cNvPr>
            <p:cNvCxnSpPr>
              <a:cxnSpLocks/>
            </p:cNvCxnSpPr>
            <p:nvPr/>
          </p:nvCxnSpPr>
          <p:spPr bwMode="auto">
            <a:xfrm>
              <a:off x="6660028"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3C895A2-0D56-4D6E-9734-562E450B6D23}"/>
                </a:ext>
              </a:extLst>
            </p:cNvPr>
            <p:cNvCxnSpPr>
              <a:cxnSpLocks/>
            </p:cNvCxnSpPr>
            <p:nvPr/>
          </p:nvCxnSpPr>
          <p:spPr bwMode="auto">
            <a:xfrm>
              <a:off x="7213247"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CA7AE13-B1CC-C355-0AB5-E3E0954F24A3}"/>
                </a:ext>
              </a:extLst>
            </p:cNvPr>
            <p:cNvCxnSpPr>
              <a:cxnSpLocks/>
            </p:cNvCxnSpPr>
            <p:nvPr/>
          </p:nvCxnSpPr>
          <p:spPr bwMode="auto">
            <a:xfrm>
              <a:off x="7766466"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3F59896-11F9-3E90-578E-55001505AA6A}"/>
                </a:ext>
              </a:extLst>
            </p:cNvPr>
            <p:cNvCxnSpPr>
              <a:cxnSpLocks/>
            </p:cNvCxnSpPr>
            <p:nvPr/>
          </p:nvCxnSpPr>
          <p:spPr bwMode="auto">
            <a:xfrm>
              <a:off x="8319685"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F145FB2-555F-F6A3-ED3A-AE2358462118}"/>
                </a:ext>
              </a:extLst>
            </p:cNvPr>
            <p:cNvCxnSpPr>
              <a:cxnSpLocks/>
            </p:cNvCxnSpPr>
            <p:nvPr/>
          </p:nvCxnSpPr>
          <p:spPr bwMode="auto">
            <a:xfrm>
              <a:off x="8872904"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EC6651C2-7C9E-1BA9-31C4-45699F38D086}"/>
                </a:ext>
              </a:extLst>
            </p:cNvPr>
            <p:cNvCxnSpPr>
              <a:cxnSpLocks/>
            </p:cNvCxnSpPr>
            <p:nvPr/>
          </p:nvCxnSpPr>
          <p:spPr bwMode="auto">
            <a:xfrm>
              <a:off x="9426123"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F14F8712-786F-8419-5145-C29D11B4FF74}"/>
                </a:ext>
              </a:extLst>
            </p:cNvPr>
            <p:cNvCxnSpPr>
              <a:cxnSpLocks/>
            </p:cNvCxnSpPr>
            <p:nvPr/>
          </p:nvCxnSpPr>
          <p:spPr bwMode="auto">
            <a:xfrm>
              <a:off x="9979342"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6FDA8ADF-CB07-FC7B-A198-7B1228DA8E1C}"/>
                </a:ext>
              </a:extLst>
            </p:cNvPr>
            <p:cNvCxnSpPr>
              <a:cxnSpLocks/>
            </p:cNvCxnSpPr>
            <p:nvPr/>
          </p:nvCxnSpPr>
          <p:spPr bwMode="auto">
            <a:xfrm>
              <a:off x="10532561" y="4515048"/>
              <a:ext cx="0" cy="227809"/>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66E385FD-F7DE-7B10-F135-AB105FC14131}"/>
                </a:ext>
              </a:extLst>
            </p:cNvPr>
            <p:cNvCxnSpPr>
              <a:cxnSpLocks/>
            </p:cNvCxnSpPr>
            <p:nvPr/>
          </p:nvCxnSpPr>
          <p:spPr bwMode="auto">
            <a:xfrm flipV="1">
              <a:off x="11085781" y="4496064"/>
              <a:ext cx="0" cy="196169"/>
            </a:xfrm>
            <a:prstGeom prst="line">
              <a:avLst/>
            </a:prstGeom>
            <a:noFill/>
            <a:ln w="28575" cap="flat" cmpd="sng" algn="ctr">
              <a:solidFill>
                <a:schemeClr val="bg1"/>
              </a:solidFill>
              <a:prstDash val="solid"/>
              <a:round/>
              <a:headEnd type="none" w="med" len="med"/>
              <a:tailEnd type="none" w="med" len="med"/>
            </a:ln>
            <a:effectLst/>
          </p:spPr>
        </p:cxnSp>
      </p:grpSp>
      <p:sp>
        <p:nvSpPr>
          <p:cNvPr id="9226" name="TextBox 9225">
            <a:extLst>
              <a:ext uri="{FF2B5EF4-FFF2-40B4-BE49-F238E27FC236}">
                <a16:creationId xmlns:a16="http://schemas.microsoft.com/office/drawing/2014/main" id="{5A41F68E-1541-9749-FEAA-EA64453C2B65}"/>
              </a:ext>
            </a:extLst>
          </p:cNvPr>
          <p:cNvSpPr txBox="1"/>
          <p:nvPr/>
        </p:nvSpPr>
        <p:spPr bwMode="auto">
          <a:xfrm>
            <a:off x="2638787" y="4499227"/>
            <a:ext cx="3353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27" name="TextBox 9226">
            <a:extLst>
              <a:ext uri="{FF2B5EF4-FFF2-40B4-BE49-F238E27FC236}">
                <a16:creationId xmlns:a16="http://schemas.microsoft.com/office/drawing/2014/main" id="{E2BA5CD1-0554-8101-30D3-061D4DB29E26}"/>
              </a:ext>
            </a:extLst>
          </p:cNvPr>
          <p:cNvSpPr txBox="1"/>
          <p:nvPr/>
        </p:nvSpPr>
        <p:spPr bwMode="auto">
          <a:xfrm>
            <a:off x="3198817" y="4499227"/>
            <a:ext cx="3353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28" name="TextBox 9227">
            <a:extLst>
              <a:ext uri="{FF2B5EF4-FFF2-40B4-BE49-F238E27FC236}">
                <a16:creationId xmlns:a16="http://schemas.microsoft.com/office/drawing/2014/main" id="{A0E8EE68-26FB-A820-3D35-3E009647B148}"/>
              </a:ext>
            </a:extLst>
          </p:cNvPr>
          <p:cNvSpPr txBox="1"/>
          <p:nvPr/>
        </p:nvSpPr>
        <p:spPr bwMode="auto">
          <a:xfrm>
            <a:off x="3692402"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29" name="TextBox 9228">
            <a:extLst>
              <a:ext uri="{FF2B5EF4-FFF2-40B4-BE49-F238E27FC236}">
                <a16:creationId xmlns:a16="http://schemas.microsoft.com/office/drawing/2014/main" id="{A2B512A0-C7F6-91D2-9742-44785EA1254F}"/>
              </a:ext>
            </a:extLst>
          </p:cNvPr>
          <p:cNvSpPr txBox="1"/>
          <p:nvPr/>
        </p:nvSpPr>
        <p:spPr bwMode="auto">
          <a:xfrm>
            <a:off x="4233448"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30" name="TextBox 9229">
            <a:extLst>
              <a:ext uri="{FF2B5EF4-FFF2-40B4-BE49-F238E27FC236}">
                <a16:creationId xmlns:a16="http://schemas.microsoft.com/office/drawing/2014/main" id="{9FAC4B9E-BA71-56ED-36B9-B64E4950F385}"/>
              </a:ext>
            </a:extLst>
          </p:cNvPr>
          <p:cNvSpPr txBox="1"/>
          <p:nvPr/>
        </p:nvSpPr>
        <p:spPr bwMode="auto">
          <a:xfrm>
            <a:off x="4787151"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31" name="TextBox 9230">
            <a:extLst>
              <a:ext uri="{FF2B5EF4-FFF2-40B4-BE49-F238E27FC236}">
                <a16:creationId xmlns:a16="http://schemas.microsoft.com/office/drawing/2014/main" id="{0102B3AA-492C-34C1-222B-649A2C67D4C1}"/>
              </a:ext>
            </a:extLst>
          </p:cNvPr>
          <p:cNvSpPr txBox="1"/>
          <p:nvPr/>
        </p:nvSpPr>
        <p:spPr bwMode="auto">
          <a:xfrm>
            <a:off x="5331361"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232" name="TextBox 9231">
            <a:extLst>
              <a:ext uri="{FF2B5EF4-FFF2-40B4-BE49-F238E27FC236}">
                <a16:creationId xmlns:a16="http://schemas.microsoft.com/office/drawing/2014/main" id="{8965C2F6-E693-991C-E2C2-2420CEE98DCC}"/>
              </a:ext>
            </a:extLst>
          </p:cNvPr>
          <p:cNvSpPr txBox="1"/>
          <p:nvPr/>
        </p:nvSpPr>
        <p:spPr bwMode="auto">
          <a:xfrm>
            <a:off x="5890470"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9233" name="TextBox 9232">
            <a:extLst>
              <a:ext uri="{FF2B5EF4-FFF2-40B4-BE49-F238E27FC236}">
                <a16:creationId xmlns:a16="http://schemas.microsoft.com/office/drawing/2014/main" id="{F7A44FA1-260B-E50B-CB83-02CA80FA957B}"/>
              </a:ext>
            </a:extLst>
          </p:cNvPr>
          <p:cNvSpPr txBox="1"/>
          <p:nvPr/>
        </p:nvSpPr>
        <p:spPr bwMode="auto">
          <a:xfrm>
            <a:off x="6450500"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9234" name="TextBox 9233">
            <a:extLst>
              <a:ext uri="{FF2B5EF4-FFF2-40B4-BE49-F238E27FC236}">
                <a16:creationId xmlns:a16="http://schemas.microsoft.com/office/drawing/2014/main" id="{48427EE2-5E53-7B7A-3F5B-4E14A5B59A50}"/>
              </a:ext>
            </a:extLst>
          </p:cNvPr>
          <p:cNvSpPr txBox="1"/>
          <p:nvPr/>
        </p:nvSpPr>
        <p:spPr bwMode="auto">
          <a:xfrm>
            <a:off x="7004202"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9235" name="TextBox 9234">
            <a:extLst>
              <a:ext uri="{FF2B5EF4-FFF2-40B4-BE49-F238E27FC236}">
                <a16:creationId xmlns:a16="http://schemas.microsoft.com/office/drawing/2014/main" id="{1C3BB242-E808-740F-B986-0CA539F191ED}"/>
              </a:ext>
            </a:extLst>
          </p:cNvPr>
          <p:cNvSpPr txBox="1"/>
          <p:nvPr/>
        </p:nvSpPr>
        <p:spPr bwMode="auto">
          <a:xfrm>
            <a:off x="7570561"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9236" name="TextBox 9235">
            <a:extLst>
              <a:ext uri="{FF2B5EF4-FFF2-40B4-BE49-F238E27FC236}">
                <a16:creationId xmlns:a16="http://schemas.microsoft.com/office/drawing/2014/main" id="{809310EF-8657-B02D-EF6E-FB29E0C41133}"/>
              </a:ext>
            </a:extLst>
          </p:cNvPr>
          <p:cNvSpPr txBox="1"/>
          <p:nvPr/>
        </p:nvSpPr>
        <p:spPr bwMode="auto">
          <a:xfrm>
            <a:off x="8117935"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37" name="TextBox 9236">
            <a:extLst>
              <a:ext uri="{FF2B5EF4-FFF2-40B4-BE49-F238E27FC236}">
                <a16:creationId xmlns:a16="http://schemas.microsoft.com/office/drawing/2014/main" id="{93C74753-4F57-BE43-59AA-DF5528A21B18}"/>
              </a:ext>
            </a:extLst>
          </p:cNvPr>
          <p:cNvSpPr txBox="1"/>
          <p:nvPr/>
        </p:nvSpPr>
        <p:spPr bwMode="auto">
          <a:xfrm>
            <a:off x="8671638"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9238" name="TextBox 9237">
            <a:extLst>
              <a:ext uri="{FF2B5EF4-FFF2-40B4-BE49-F238E27FC236}">
                <a16:creationId xmlns:a16="http://schemas.microsoft.com/office/drawing/2014/main" id="{F08B5694-FD27-BF27-E23E-8823CA6F99B6}"/>
              </a:ext>
            </a:extLst>
          </p:cNvPr>
          <p:cNvSpPr txBox="1"/>
          <p:nvPr/>
        </p:nvSpPr>
        <p:spPr bwMode="auto">
          <a:xfrm>
            <a:off x="9215848"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9239" name="TextBox 9238">
            <a:extLst>
              <a:ext uri="{FF2B5EF4-FFF2-40B4-BE49-F238E27FC236}">
                <a16:creationId xmlns:a16="http://schemas.microsoft.com/office/drawing/2014/main" id="{3C20DA5C-CF96-60B1-FE7B-6D43B3D887BD}"/>
              </a:ext>
            </a:extLst>
          </p:cNvPr>
          <p:cNvSpPr txBox="1"/>
          <p:nvPr/>
        </p:nvSpPr>
        <p:spPr bwMode="auto">
          <a:xfrm>
            <a:off x="9782207"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78</a:t>
            </a:r>
          </a:p>
        </p:txBody>
      </p:sp>
      <p:sp>
        <p:nvSpPr>
          <p:cNvPr id="9240" name="TextBox 9239">
            <a:extLst>
              <a:ext uri="{FF2B5EF4-FFF2-40B4-BE49-F238E27FC236}">
                <a16:creationId xmlns:a16="http://schemas.microsoft.com/office/drawing/2014/main" id="{CB1BB36C-21A5-6C68-D04E-9442A9E6DE6D}"/>
              </a:ext>
            </a:extLst>
          </p:cNvPr>
          <p:cNvSpPr txBox="1"/>
          <p:nvPr/>
        </p:nvSpPr>
        <p:spPr bwMode="auto">
          <a:xfrm>
            <a:off x="10332746"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9241" name="TextBox 9240">
            <a:extLst>
              <a:ext uri="{FF2B5EF4-FFF2-40B4-BE49-F238E27FC236}">
                <a16:creationId xmlns:a16="http://schemas.microsoft.com/office/drawing/2014/main" id="{079539B0-880F-4AA0-D28E-06497DB6EBE8}"/>
              </a:ext>
            </a:extLst>
          </p:cNvPr>
          <p:cNvSpPr txBox="1"/>
          <p:nvPr/>
        </p:nvSpPr>
        <p:spPr bwMode="auto">
          <a:xfrm>
            <a:off x="10880120" y="4499227"/>
            <a:ext cx="4872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9242" name="TextBox 9241">
            <a:extLst>
              <a:ext uri="{FF2B5EF4-FFF2-40B4-BE49-F238E27FC236}">
                <a16:creationId xmlns:a16="http://schemas.microsoft.com/office/drawing/2014/main" id="{CC753AFB-7A44-209A-6834-00BADD5593A1}"/>
              </a:ext>
            </a:extLst>
          </p:cNvPr>
          <p:cNvSpPr txBox="1"/>
          <p:nvPr/>
        </p:nvSpPr>
        <p:spPr bwMode="auto">
          <a:xfrm>
            <a:off x="2455274" y="4325206"/>
            <a:ext cx="3353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43" name="TextBox 9242">
            <a:extLst>
              <a:ext uri="{FF2B5EF4-FFF2-40B4-BE49-F238E27FC236}">
                <a16:creationId xmlns:a16="http://schemas.microsoft.com/office/drawing/2014/main" id="{BD9AAD0E-C1CF-ADD2-CBCC-7203AAD7FFF1}"/>
              </a:ext>
            </a:extLst>
          </p:cNvPr>
          <p:cNvSpPr txBox="1"/>
          <p:nvPr/>
        </p:nvSpPr>
        <p:spPr bwMode="auto">
          <a:xfrm>
            <a:off x="2300238" y="3822128"/>
            <a:ext cx="487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9244" name="TextBox 9243">
            <a:extLst>
              <a:ext uri="{FF2B5EF4-FFF2-40B4-BE49-F238E27FC236}">
                <a16:creationId xmlns:a16="http://schemas.microsoft.com/office/drawing/2014/main" id="{7432B395-E824-126C-403A-80953C61B143}"/>
              </a:ext>
            </a:extLst>
          </p:cNvPr>
          <p:cNvSpPr txBox="1"/>
          <p:nvPr/>
        </p:nvSpPr>
        <p:spPr bwMode="auto">
          <a:xfrm>
            <a:off x="2300238" y="3315886"/>
            <a:ext cx="487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9245" name="TextBox 9244">
            <a:extLst>
              <a:ext uri="{FF2B5EF4-FFF2-40B4-BE49-F238E27FC236}">
                <a16:creationId xmlns:a16="http://schemas.microsoft.com/office/drawing/2014/main" id="{F8133A7A-4985-DDE9-14D4-794C9A0DE87C}"/>
              </a:ext>
            </a:extLst>
          </p:cNvPr>
          <p:cNvSpPr txBox="1"/>
          <p:nvPr/>
        </p:nvSpPr>
        <p:spPr bwMode="auto">
          <a:xfrm>
            <a:off x="2300238" y="2819136"/>
            <a:ext cx="487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9246" name="TextBox 9245">
            <a:extLst>
              <a:ext uri="{FF2B5EF4-FFF2-40B4-BE49-F238E27FC236}">
                <a16:creationId xmlns:a16="http://schemas.microsoft.com/office/drawing/2014/main" id="{2DF2D3B7-0FB9-62CD-E310-F2FA272D2F6F}"/>
              </a:ext>
            </a:extLst>
          </p:cNvPr>
          <p:cNvSpPr txBox="1"/>
          <p:nvPr/>
        </p:nvSpPr>
        <p:spPr bwMode="auto">
          <a:xfrm>
            <a:off x="2300238" y="2331877"/>
            <a:ext cx="4872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9247" name="TextBox 9246">
            <a:extLst>
              <a:ext uri="{FF2B5EF4-FFF2-40B4-BE49-F238E27FC236}">
                <a16:creationId xmlns:a16="http://schemas.microsoft.com/office/drawing/2014/main" id="{5110DACB-8343-3212-0E01-F610202961E0}"/>
              </a:ext>
            </a:extLst>
          </p:cNvPr>
          <p:cNvSpPr txBox="1"/>
          <p:nvPr/>
        </p:nvSpPr>
        <p:spPr bwMode="auto">
          <a:xfrm>
            <a:off x="2429962" y="1825635"/>
            <a:ext cx="3860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9248" name="TextBox 9247">
            <a:extLst>
              <a:ext uri="{FF2B5EF4-FFF2-40B4-BE49-F238E27FC236}">
                <a16:creationId xmlns:a16="http://schemas.microsoft.com/office/drawing/2014/main" id="{2269EE6C-97C5-0D57-6971-4C973831363F}"/>
              </a:ext>
            </a:extLst>
          </p:cNvPr>
          <p:cNvSpPr txBox="1"/>
          <p:nvPr/>
        </p:nvSpPr>
        <p:spPr bwMode="auto">
          <a:xfrm>
            <a:off x="987122" y="4915183"/>
            <a:ext cx="1227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No. at Risk</a:t>
            </a:r>
          </a:p>
        </p:txBody>
      </p:sp>
      <p:sp>
        <p:nvSpPr>
          <p:cNvPr id="9249" name="TextBox 9248">
            <a:extLst>
              <a:ext uri="{FF2B5EF4-FFF2-40B4-BE49-F238E27FC236}">
                <a16:creationId xmlns:a16="http://schemas.microsoft.com/office/drawing/2014/main" id="{786719A9-EE15-5899-F96D-E405828E820E}"/>
              </a:ext>
            </a:extLst>
          </p:cNvPr>
          <p:cNvSpPr txBox="1"/>
          <p:nvPr/>
        </p:nvSpPr>
        <p:spPr bwMode="auto">
          <a:xfrm>
            <a:off x="889089" y="5149320"/>
            <a:ext cx="1332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Osimertinib</a:t>
            </a:r>
          </a:p>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Placebo</a:t>
            </a:r>
          </a:p>
        </p:txBody>
      </p:sp>
      <p:grpSp>
        <p:nvGrpSpPr>
          <p:cNvPr id="9683" name="Group 9682">
            <a:extLst>
              <a:ext uri="{FF2B5EF4-FFF2-40B4-BE49-F238E27FC236}">
                <a16:creationId xmlns:a16="http://schemas.microsoft.com/office/drawing/2014/main" id="{1756EE4B-1116-E7BA-59F8-ED2A224E75A0}"/>
              </a:ext>
            </a:extLst>
          </p:cNvPr>
          <p:cNvGrpSpPr/>
          <p:nvPr/>
        </p:nvGrpSpPr>
        <p:grpSpPr>
          <a:xfrm>
            <a:off x="2841521" y="1986114"/>
            <a:ext cx="7969047" cy="946357"/>
            <a:chOff x="2841521" y="1986114"/>
            <a:chExt cx="7969047" cy="946357"/>
          </a:xfrm>
        </p:grpSpPr>
        <p:grpSp>
          <p:nvGrpSpPr>
            <p:cNvPr id="9682" name="Group 9681">
              <a:extLst>
                <a:ext uri="{FF2B5EF4-FFF2-40B4-BE49-F238E27FC236}">
                  <a16:creationId xmlns:a16="http://schemas.microsoft.com/office/drawing/2014/main" id="{34B709C7-2413-4C89-17DD-F8635C00681D}"/>
                </a:ext>
              </a:extLst>
            </p:cNvPr>
            <p:cNvGrpSpPr/>
            <p:nvPr/>
          </p:nvGrpSpPr>
          <p:grpSpPr>
            <a:xfrm>
              <a:off x="5297128" y="2199967"/>
              <a:ext cx="5513440" cy="732504"/>
              <a:chOff x="5297128" y="2199967"/>
              <a:chExt cx="5513440" cy="732504"/>
            </a:xfrm>
          </p:grpSpPr>
          <p:grpSp>
            <p:nvGrpSpPr>
              <p:cNvPr id="9222" name="Group 9221">
                <a:extLst>
                  <a:ext uri="{FF2B5EF4-FFF2-40B4-BE49-F238E27FC236}">
                    <a16:creationId xmlns:a16="http://schemas.microsoft.com/office/drawing/2014/main" id="{1EA27BF7-5D1B-AD69-AF97-193EBC42E62C}"/>
                  </a:ext>
                </a:extLst>
              </p:cNvPr>
              <p:cNvGrpSpPr/>
              <p:nvPr/>
            </p:nvGrpSpPr>
            <p:grpSpPr>
              <a:xfrm>
                <a:off x="10717161" y="2863645"/>
                <a:ext cx="93407" cy="68826"/>
                <a:chOff x="10717161" y="2863645"/>
                <a:chExt cx="93407" cy="68826"/>
              </a:xfrm>
            </p:grpSpPr>
            <p:cxnSp>
              <p:nvCxnSpPr>
                <p:cNvPr id="14" name="Straight Connector 13">
                  <a:extLst>
                    <a:ext uri="{FF2B5EF4-FFF2-40B4-BE49-F238E27FC236}">
                      <a16:creationId xmlns:a16="http://schemas.microsoft.com/office/drawing/2014/main" id="{403D1FC7-D7A2-0232-39F8-A9C218B101A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D6FC105-3D8A-1B97-D882-22F640E2D25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57" name="Group 9256">
                <a:extLst>
                  <a:ext uri="{FF2B5EF4-FFF2-40B4-BE49-F238E27FC236}">
                    <a16:creationId xmlns:a16="http://schemas.microsoft.com/office/drawing/2014/main" id="{CC5BA0EB-C44D-EDA2-DA6B-FF859F5D911D}"/>
                  </a:ext>
                </a:extLst>
              </p:cNvPr>
              <p:cNvGrpSpPr/>
              <p:nvPr/>
            </p:nvGrpSpPr>
            <p:grpSpPr>
              <a:xfrm>
                <a:off x="10505767" y="2863645"/>
                <a:ext cx="93407" cy="68826"/>
                <a:chOff x="10717161" y="2863645"/>
                <a:chExt cx="93407" cy="68826"/>
              </a:xfrm>
            </p:grpSpPr>
            <p:cxnSp>
              <p:nvCxnSpPr>
                <p:cNvPr id="9260" name="Straight Connector 9259">
                  <a:extLst>
                    <a:ext uri="{FF2B5EF4-FFF2-40B4-BE49-F238E27FC236}">
                      <a16:creationId xmlns:a16="http://schemas.microsoft.com/office/drawing/2014/main" id="{0D3D0027-97AD-31AE-6D42-84487BB470F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1B1F19A4-C8E1-860E-0914-6EC52BC20C3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62" name="Group 9261">
                <a:extLst>
                  <a:ext uri="{FF2B5EF4-FFF2-40B4-BE49-F238E27FC236}">
                    <a16:creationId xmlns:a16="http://schemas.microsoft.com/office/drawing/2014/main" id="{68F8C3BC-2307-ED71-B914-716F52AC413B}"/>
                  </a:ext>
                </a:extLst>
              </p:cNvPr>
              <p:cNvGrpSpPr/>
              <p:nvPr/>
            </p:nvGrpSpPr>
            <p:grpSpPr>
              <a:xfrm>
                <a:off x="10144431" y="2863645"/>
                <a:ext cx="93407" cy="68826"/>
                <a:chOff x="10717161" y="2863645"/>
                <a:chExt cx="93407" cy="68826"/>
              </a:xfrm>
            </p:grpSpPr>
            <p:cxnSp>
              <p:nvCxnSpPr>
                <p:cNvPr id="9263" name="Straight Connector 9262">
                  <a:extLst>
                    <a:ext uri="{FF2B5EF4-FFF2-40B4-BE49-F238E27FC236}">
                      <a16:creationId xmlns:a16="http://schemas.microsoft.com/office/drawing/2014/main" id="{E3F2FDE0-DC0A-6857-FBCE-84B1D505056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5733DFBE-6C67-BBC6-E193-5413E46A8DA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65" name="Group 9264">
                <a:extLst>
                  <a:ext uri="{FF2B5EF4-FFF2-40B4-BE49-F238E27FC236}">
                    <a16:creationId xmlns:a16="http://schemas.microsoft.com/office/drawing/2014/main" id="{37D35F1F-D911-8378-9578-CCE4615C9562}"/>
                  </a:ext>
                </a:extLst>
              </p:cNvPr>
              <p:cNvGrpSpPr/>
              <p:nvPr/>
            </p:nvGrpSpPr>
            <p:grpSpPr>
              <a:xfrm>
                <a:off x="10112476" y="2863645"/>
                <a:ext cx="93407" cy="68826"/>
                <a:chOff x="10717161" y="2863645"/>
                <a:chExt cx="93407" cy="68826"/>
              </a:xfrm>
            </p:grpSpPr>
            <p:cxnSp>
              <p:nvCxnSpPr>
                <p:cNvPr id="9266" name="Straight Connector 9265">
                  <a:extLst>
                    <a:ext uri="{FF2B5EF4-FFF2-40B4-BE49-F238E27FC236}">
                      <a16:creationId xmlns:a16="http://schemas.microsoft.com/office/drawing/2014/main" id="{B70317EE-3C85-6C9A-99C7-C135A298D1E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C58CFE7A-83D4-DB48-8917-1229EC3C689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68" name="Group 9267">
                <a:extLst>
                  <a:ext uri="{FF2B5EF4-FFF2-40B4-BE49-F238E27FC236}">
                    <a16:creationId xmlns:a16="http://schemas.microsoft.com/office/drawing/2014/main" id="{BA8CA124-EA7E-2D17-D159-23144D1F035C}"/>
                  </a:ext>
                </a:extLst>
              </p:cNvPr>
              <p:cNvGrpSpPr/>
              <p:nvPr/>
            </p:nvGrpSpPr>
            <p:grpSpPr>
              <a:xfrm>
                <a:off x="10082979" y="2863645"/>
                <a:ext cx="93407" cy="68826"/>
                <a:chOff x="10717161" y="2863645"/>
                <a:chExt cx="93407" cy="68826"/>
              </a:xfrm>
            </p:grpSpPr>
            <p:cxnSp>
              <p:nvCxnSpPr>
                <p:cNvPr id="9269" name="Straight Connector 9268">
                  <a:extLst>
                    <a:ext uri="{FF2B5EF4-FFF2-40B4-BE49-F238E27FC236}">
                      <a16:creationId xmlns:a16="http://schemas.microsoft.com/office/drawing/2014/main" id="{BED042EE-168D-0766-C652-CBC563F52EBB}"/>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2461D202-0A5A-9978-3D65-7A18E85FC21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1" name="Group 9270">
                <a:extLst>
                  <a:ext uri="{FF2B5EF4-FFF2-40B4-BE49-F238E27FC236}">
                    <a16:creationId xmlns:a16="http://schemas.microsoft.com/office/drawing/2014/main" id="{D9668042-224A-884A-9BCA-32AFD3C843C4}"/>
                  </a:ext>
                </a:extLst>
              </p:cNvPr>
              <p:cNvGrpSpPr/>
              <p:nvPr/>
            </p:nvGrpSpPr>
            <p:grpSpPr>
              <a:xfrm>
                <a:off x="10063314" y="2863645"/>
                <a:ext cx="93407" cy="68826"/>
                <a:chOff x="10717161" y="2863645"/>
                <a:chExt cx="93407" cy="68826"/>
              </a:xfrm>
            </p:grpSpPr>
            <p:cxnSp>
              <p:nvCxnSpPr>
                <p:cNvPr id="9272" name="Straight Connector 9271">
                  <a:extLst>
                    <a:ext uri="{FF2B5EF4-FFF2-40B4-BE49-F238E27FC236}">
                      <a16:creationId xmlns:a16="http://schemas.microsoft.com/office/drawing/2014/main" id="{B791481E-A8BB-79B3-7454-30232EE9A58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43BCFAC2-02B3-C269-AD16-8C617364E0D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4" name="Group 9273">
                <a:extLst>
                  <a:ext uri="{FF2B5EF4-FFF2-40B4-BE49-F238E27FC236}">
                    <a16:creationId xmlns:a16="http://schemas.microsoft.com/office/drawing/2014/main" id="{24F59E6B-08B6-455C-97FC-FD1F297BD313}"/>
                  </a:ext>
                </a:extLst>
              </p:cNvPr>
              <p:cNvGrpSpPr/>
              <p:nvPr/>
            </p:nvGrpSpPr>
            <p:grpSpPr>
              <a:xfrm>
                <a:off x="10033818" y="2863645"/>
                <a:ext cx="93407" cy="68826"/>
                <a:chOff x="10717161" y="2863645"/>
                <a:chExt cx="93407" cy="68826"/>
              </a:xfrm>
            </p:grpSpPr>
            <p:cxnSp>
              <p:nvCxnSpPr>
                <p:cNvPr id="9275" name="Straight Connector 9274">
                  <a:extLst>
                    <a:ext uri="{FF2B5EF4-FFF2-40B4-BE49-F238E27FC236}">
                      <a16:creationId xmlns:a16="http://schemas.microsoft.com/office/drawing/2014/main" id="{88392625-483E-28AE-FD92-7C00779D8EF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6D3070CC-5AD1-CB49-84B9-769281A8E03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7" name="Group 9276">
                <a:extLst>
                  <a:ext uri="{FF2B5EF4-FFF2-40B4-BE49-F238E27FC236}">
                    <a16:creationId xmlns:a16="http://schemas.microsoft.com/office/drawing/2014/main" id="{56BB7366-9E47-7BC4-173B-5C04A825A2EE}"/>
                  </a:ext>
                </a:extLst>
              </p:cNvPr>
              <p:cNvGrpSpPr/>
              <p:nvPr/>
            </p:nvGrpSpPr>
            <p:grpSpPr>
              <a:xfrm>
                <a:off x="9910914" y="2863645"/>
                <a:ext cx="93407" cy="68826"/>
                <a:chOff x="10717161" y="2863645"/>
                <a:chExt cx="93407" cy="68826"/>
              </a:xfrm>
            </p:grpSpPr>
            <p:cxnSp>
              <p:nvCxnSpPr>
                <p:cNvPr id="9278" name="Straight Connector 9277">
                  <a:extLst>
                    <a:ext uri="{FF2B5EF4-FFF2-40B4-BE49-F238E27FC236}">
                      <a16:creationId xmlns:a16="http://schemas.microsoft.com/office/drawing/2014/main" id="{4447A7B4-36CC-7C42-C2DC-85D76F1D8B7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9154F559-DDD3-892D-FDAE-5ECE5FB04637}"/>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0" name="Group 9279">
                <a:extLst>
                  <a:ext uri="{FF2B5EF4-FFF2-40B4-BE49-F238E27FC236}">
                    <a16:creationId xmlns:a16="http://schemas.microsoft.com/office/drawing/2014/main" id="{84E60FAF-B003-3176-DEAD-114D8FC97110}"/>
                  </a:ext>
                </a:extLst>
              </p:cNvPr>
              <p:cNvGrpSpPr/>
              <p:nvPr/>
            </p:nvGrpSpPr>
            <p:grpSpPr>
              <a:xfrm>
                <a:off x="9903540" y="2863645"/>
                <a:ext cx="93407" cy="68826"/>
                <a:chOff x="10717161" y="2863645"/>
                <a:chExt cx="93407" cy="68826"/>
              </a:xfrm>
            </p:grpSpPr>
            <p:cxnSp>
              <p:nvCxnSpPr>
                <p:cNvPr id="9281" name="Straight Connector 9280">
                  <a:extLst>
                    <a:ext uri="{FF2B5EF4-FFF2-40B4-BE49-F238E27FC236}">
                      <a16:creationId xmlns:a16="http://schemas.microsoft.com/office/drawing/2014/main" id="{D267F2CC-2249-6887-4CD6-F361C00D19D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37F12924-37C3-DA3A-6110-83F28B4152C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3" name="Group 9282">
                <a:extLst>
                  <a:ext uri="{FF2B5EF4-FFF2-40B4-BE49-F238E27FC236}">
                    <a16:creationId xmlns:a16="http://schemas.microsoft.com/office/drawing/2014/main" id="{06B897A1-D1AC-91C3-99D9-DC488074659D}"/>
                  </a:ext>
                </a:extLst>
              </p:cNvPr>
              <p:cNvGrpSpPr/>
              <p:nvPr/>
            </p:nvGrpSpPr>
            <p:grpSpPr>
              <a:xfrm>
                <a:off x="9861753" y="2863645"/>
                <a:ext cx="93407" cy="68826"/>
                <a:chOff x="10717161" y="2863645"/>
                <a:chExt cx="93407" cy="68826"/>
              </a:xfrm>
            </p:grpSpPr>
            <p:cxnSp>
              <p:nvCxnSpPr>
                <p:cNvPr id="9284" name="Straight Connector 9283">
                  <a:extLst>
                    <a:ext uri="{FF2B5EF4-FFF2-40B4-BE49-F238E27FC236}">
                      <a16:creationId xmlns:a16="http://schemas.microsoft.com/office/drawing/2014/main" id="{09D834E2-2087-9F5B-4698-75603B6D4FD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F6C4F1A0-4657-33E9-D247-9084D057619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6" name="Group 9285">
                <a:extLst>
                  <a:ext uri="{FF2B5EF4-FFF2-40B4-BE49-F238E27FC236}">
                    <a16:creationId xmlns:a16="http://schemas.microsoft.com/office/drawing/2014/main" id="{F1E73A71-8704-6477-9AE3-08C026CD726B}"/>
                  </a:ext>
                </a:extLst>
              </p:cNvPr>
              <p:cNvGrpSpPr/>
              <p:nvPr/>
            </p:nvGrpSpPr>
            <p:grpSpPr>
              <a:xfrm>
                <a:off x="9856837" y="2863645"/>
                <a:ext cx="93407" cy="68826"/>
                <a:chOff x="10717161" y="2863645"/>
                <a:chExt cx="93407" cy="68826"/>
              </a:xfrm>
            </p:grpSpPr>
            <p:cxnSp>
              <p:nvCxnSpPr>
                <p:cNvPr id="9287" name="Straight Connector 9286">
                  <a:extLst>
                    <a:ext uri="{FF2B5EF4-FFF2-40B4-BE49-F238E27FC236}">
                      <a16:creationId xmlns:a16="http://schemas.microsoft.com/office/drawing/2014/main" id="{A4EA66F9-6B38-9345-EDEC-6F872CD552C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FEFF9FF5-487B-D8D1-D0CA-90E9E13FAAB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9" name="Group 9288">
                <a:extLst>
                  <a:ext uri="{FF2B5EF4-FFF2-40B4-BE49-F238E27FC236}">
                    <a16:creationId xmlns:a16="http://schemas.microsoft.com/office/drawing/2014/main" id="{99D96AC4-B9E2-A32F-7121-B29527540E9B}"/>
                  </a:ext>
                </a:extLst>
              </p:cNvPr>
              <p:cNvGrpSpPr/>
              <p:nvPr/>
            </p:nvGrpSpPr>
            <p:grpSpPr>
              <a:xfrm>
                <a:off x="9785553" y="2863645"/>
                <a:ext cx="93407" cy="68826"/>
                <a:chOff x="10717161" y="2863645"/>
                <a:chExt cx="93407" cy="68826"/>
              </a:xfrm>
            </p:grpSpPr>
            <p:cxnSp>
              <p:nvCxnSpPr>
                <p:cNvPr id="9290" name="Straight Connector 9289">
                  <a:extLst>
                    <a:ext uri="{FF2B5EF4-FFF2-40B4-BE49-F238E27FC236}">
                      <a16:creationId xmlns:a16="http://schemas.microsoft.com/office/drawing/2014/main" id="{BCDE7430-1509-ED56-DB8F-8CCD409015E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BE6A61F5-7178-B0FA-2B37-CB9E96B1EDD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2" name="Group 9291">
                <a:extLst>
                  <a:ext uri="{FF2B5EF4-FFF2-40B4-BE49-F238E27FC236}">
                    <a16:creationId xmlns:a16="http://schemas.microsoft.com/office/drawing/2014/main" id="{BCA76B95-DC28-AA0F-1162-7C7656634BBC}"/>
                  </a:ext>
                </a:extLst>
              </p:cNvPr>
              <p:cNvGrpSpPr/>
              <p:nvPr/>
            </p:nvGrpSpPr>
            <p:grpSpPr>
              <a:xfrm>
                <a:off x="9741308" y="2863645"/>
                <a:ext cx="93407" cy="68826"/>
                <a:chOff x="10717161" y="2863645"/>
                <a:chExt cx="93407" cy="68826"/>
              </a:xfrm>
            </p:grpSpPr>
            <p:cxnSp>
              <p:nvCxnSpPr>
                <p:cNvPr id="9293" name="Straight Connector 9292">
                  <a:extLst>
                    <a:ext uri="{FF2B5EF4-FFF2-40B4-BE49-F238E27FC236}">
                      <a16:creationId xmlns:a16="http://schemas.microsoft.com/office/drawing/2014/main" id="{FA2F02F7-0918-94B9-CECD-30343ABEBB6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672B9372-70E0-A1B1-984D-553F7330D16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5" name="Group 9294">
                <a:extLst>
                  <a:ext uri="{FF2B5EF4-FFF2-40B4-BE49-F238E27FC236}">
                    <a16:creationId xmlns:a16="http://schemas.microsoft.com/office/drawing/2014/main" id="{D5B444E5-FC77-BEE8-EC07-C9F3F7747003}"/>
                  </a:ext>
                </a:extLst>
              </p:cNvPr>
              <p:cNvGrpSpPr/>
              <p:nvPr/>
            </p:nvGrpSpPr>
            <p:grpSpPr>
              <a:xfrm>
                <a:off x="9679856" y="2863645"/>
                <a:ext cx="93407" cy="68826"/>
                <a:chOff x="10717161" y="2863645"/>
                <a:chExt cx="93407" cy="68826"/>
              </a:xfrm>
            </p:grpSpPr>
            <p:cxnSp>
              <p:nvCxnSpPr>
                <p:cNvPr id="9296" name="Straight Connector 9295">
                  <a:extLst>
                    <a:ext uri="{FF2B5EF4-FFF2-40B4-BE49-F238E27FC236}">
                      <a16:creationId xmlns:a16="http://schemas.microsoft.com/office/drawing/2014/main" id="{BFDFD7E7-38B9-5A04-D68A-34FA1328FC6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CD8E2611-9D0A-29FF-30DD-71C8C2DC286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8" name="Group 9297">
                <a:extLst>
                  <a:ext uri="{FF2B5EF4-FFF2-40B4-BE49-F238E27FC236}">
                    <a16:creationId xmlns:a16="http://schemas.microsoft.com/office/drawing/2014/main" id="{6C758058-1004-99DD-1DE2-88BE5E3B8E91}"/>
                  </a:ext>
                </a:extLst>
              </p:cNvPr>
              <p:cNvGrpSpPr/>
              <p:nvPr/>
            </p:nvGrpSpPr>
            <p:grpSpPr>
              <a:xfrm>
                <a:off x="9630695" y="2863645"/>
                <a:ext cx="93407" cy="68826"/>
                <a:chOff x="10717161" y="2863645"/>
                <a:chExt cx="93407" cy="68826"/>
              </a:xfrm>
            </p:grpSpPr>
            <p:cxnSp>
              <p:nvCxnSpPr>
                <p:cNvPr id="9299" name="Straight Connector 9298">
                  <a:extLst>
                    <a:ext uri="{FF2B5EF4-FFF2-40B4-BE49-F238E27FC236}">
                      <a16:creationId xmlns:a16="http://schemas.microsoft.com/office/drawing/2014/main" id="{4F60E891-5202-232C-53D1-ED61089C3E5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AE489FE3-3642-9D09-B170-729BE983076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1" name="Group 9300">
                <a:extLst>
                  <a:ext uri="{FF2B5EF4-FFF2-40B4-BE49-F238E27FC236}">
                    <a16:creationId xmlns:a16="http://schemas.microsoft.com/office/drawing/2014/main" id="{40E5888E-A705-70F5-CE17-39B04DB1BF37}"/>
                  </a:ext>
                </a:extLst>
              </p:cNvPr>
              <p:cNvGrpSpPr/>
              <p:nvPr/>
            </p:nvGrpSpPr>
            <p:grpSpPr>
              <a:xfrm>
                <a:off x="9608572" y="2863645"/>
                <a:ext cx="93407" cy="68826"/>
                <a:chOff x="10717161" y="2863645"/>
                <a:chExt cx="93407" cy="68826"/>
              </a:xfrm>
            </p:grpSpPr>
            <p:cxnSp>
              <p:nvCxnSpPr>
                <p:cNvPr id="9302" name="Straight Connector 9301">
                  <a:extLst>
                    <a:ext uri="{FF2B5EF4-FFF2-40B4-BE49-F238E27FC236}">
                      <a16:creationId xmlns:a16="http://schemas.microsoft.com/office/drawing/2014/main" id="{50B3AB25-1C3A-CAEB-881B-FFE8BE5C50A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C0EE11BF-A6A8-99B7-1571-3C725F2B00A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4" name="Group 9303">
                <a:extLst>
                  <a:ext uri="{FF2B5EF4-FFF2-40B4-BE49-F238E27FC236}">
                    <a16:creationId xmlns:a16="http://schemas.microsoft.com/office/drawing/2014/main" id="{08A8966A-6FD2-2DE1-481E-9A2299D100A3}"/>
                  </a:ext>
                </a:extLst>
              </p:cNvPr>
              <p:cNvGrpSpPr/>
              <p:nvPr/>
            </p:nvGrpSpPr>
            <p:grpSpPr>
              <a:xfrm>
                <a:off x="9588908" y="2863645"/>
                <a:ext cx="93407" cy="68826"/>
                <a:chOff x="10717161" y="2863645"/>
                <a:chExt cx="93407" cy="68826"/>
              </a:xfrm>
            </p:grpSpPr>
            <p:cxnSp>
              <p:nvCxnSpPr>
                <p:cNvPr id="9305" name="Straight Connector 9304">
                  <a:extLst>
                    <a:ext uri="{FF2B5EF4-FFF2-40B4-BE49-F238E27FC236}">
                      <a16:creationId xmlns:a16="http://schemas.microsoft.com/office/drawing/2014/main" id="{DD705CD9-07AF-94FB-587F-5AA232E3FE9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58FD9066-07EC-0CB1-6860-70D3C12287D5}"/>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7" name="Group 9306">
                <a:extLst>
                  <a:ext uri="{FF2B5EF4-FFF2-40B4-BE49-F238E27FC236}">
                    <a16:creationId xmlns:a16="http://schemas.microsoft.com/office/drawing/2014/main" id="{5BB0792F-F60B-8858-8254-FC1BD554C14B}"/>
                  </a:ext>
                </a:extLst>
              </p:cNvPr>
              <p:cNvGrpSpPr/>
              <p:nvPr/>
            </p:nvGrpSpPr>
            <p:grpSpPr>
              <a:xfrm>
                <a:off x="9559411" y="2863645"/>
                <a:ext cx="93407" cy="68826"/>
                <a:chOff x="10717161" y="2863645"/>
                <a:chExt cx="93407" cy="68826"/>
              </a:xfrm>
            </p:grpSpPr>
            <p:cxnSp>
              <p:nvCxnSpPr>
                <p:cNvPr id="9308" name="Straight Connector 9307">
                  <a:extLst>
                    <a:ext uri="{FF2B5EF4-FFF2-40B4-BE49-F238E27FC236}">
                      <a16:creationId xmlns:a16="http://schemas.microsoft.com/office/drawing/2014/main" id="{0AF34534-CBEA-69A3-A9F3-20314CEA44E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D871C77C-CE31-27AC-365F-462FAD2C71C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0" name="Group 9309">
                <a:extLst>
                  <a:ext uri="{FF2B5EF4-FFF2-40B4-BE49-F238E27FC236}">
                    <a16:creationId xmlns:a16="http://schemas.microsoft.com/office/drawing/2014/main" id="{CBF2A954-D973-62A8-FEF5-18EFDCE6D300}"/>
                  </a:ext>
                </a:extLst>
              </p:cNvPr>
              <p:cNvGrpSpPr/>
              <p:nvPr/>
            </p:nvGrpSpPr>
            <p:grpSpPr>
              <a:xfrm>
                <a:off x="9544663" y="2863645"/>
                <a:ext cx="93407" cy="68826"/>
                <a:chOff x="10717161" y="2863645"/>
                <a:chExt cx="93407" cy="68826"/>
              </a:xfrm>
            </p:grpSpPr>
            <p:cxnSp>
              <p:nvCxnSpPr>
                <p:cNvPr id="9311" name="Straight Connector 9310">
                  <a:extLst>
                    <a:ext uri="{FF2B5EF4-FFF2-40B4-BE49-F238E27FC236}">
                      <a16:creationId xmlns:a16="http://schemas.microsoft.com/office/drawing/2014/main" id="{C74F50E7-10AC-EB6A-4384-08DCBFAC0FB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3F1A2F85-CD9C-AA10-5695-27E5393CFD9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003A94D4-4DB2-0DD4-7DE8-62F1D1C67049}"/>
                  </a:ext>
                </a:extLst>
              </p:cNvPr>
              <p:cNvGrpSpPr/>
              <p:nvPr/>
            </p:nvGrpSpPr>
            <p:grpSpPr>
              <a:xfrm>
                <a:off x="9434050" y="2863645"/>
                <a:ext cx="93407" cy="68826"/>
                <a:chOff x="10717161" y="2863645"/>
                <a:chExt cx="93407" cy="68826"/>
              </a:xfrm>
            </p:grpSpPr>
            <p:cxnSp>
              <p:nvCxnSpPr>
                <p:cNvPr id="9314" name="Straight Connector 9313">
                  <a:extLst>
                    <a:ext uri="{FF2B5EF4-FFF2-40B4-BE49-F238E27FC236}">
                      <a16:creationId xmlns:a16="http://schemas.microsoft.com/office/drawing/2014/main" id="{9AF5756C-A285-CB92-168D-D76E41367BE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432E504D-8C86-74F7-FEB0-A96F37E8C51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6" name="Group 9315">
                <a:extLst>
                  <a:ext uri="{FF2B5EF4-FFF2-40B4-BE49-F238E27FC236}">
                    <a16:creationId xmlns:a16="http://schemas.microsoft.com/office/drawing/2014/main" id="{C94683DD-85C5-8FFE-3C15-9DC66B1B769D}"/>
                  </a:ext>
                </a:extLst>
              </p:cNvPr>
              <p:cNvGrpSpPr/>
              <p:nvPr/>
            </p:nvGrpSpPr>
            <p:grpSpPr>
              <a:xfrm>
                <a:off x="9438966" y="2863645"/>
                <a:ext cx="93407" cy="68826"/>
                <a:chOff x="10717161" y="2863645"/>
                <a:chExt cx="93407" cy="68826"/>
              </a:xfrm>
            </p:grpSpPr>
            <p:cxnSp>
              <p:nvCxnSpPr>
                <p:cNvPr id="9317" name="Straight Connector 9316">
                  <a:extLst>
                    <a:ext uri="{FF2B5EF4-FFF2-40B4-BE49-F238E27FC236}">
                      <a16:creationId xmlns:a16="http://schemas.microsoft.com/office/drawing/2014/main" id="{00D0765C-6570-A081-82CD-B65173705D8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3B1A8238-96CE-C2E2-BB40-A28EA3CB8E7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9" name="Group 9318">
                <a:extLst>
                  <a:ext uri="{FF2B5EF4-FFF2-40B4-BE49-F238E27FC236}">
                    <a16:creationId xmlns:a16="http://schemas.microsoft.com/office/drawing/2014/main" id="{5860F5B8-CAF2-0D2F-8F14-4AEB41C8D9DD}"/>
                  </a:ext>
                </a:extLst>
              </p:cNvPr>
              <p:cNvGrpSpPr/>
              <p:nvPr/>
            </p:nvGrpSpPr>
            <p:grpSpPr>
              <a:xfrm>
                <a:off x="9362766" y="2863645"/>
                <a:ext cx="93407" cy="68826"/>
                <a:chOff x="10717161" y="2863645"/>
                <a:chExt cx="93407" cy="68826"/>
              </a:xfrm>
            </p:grpSpPr>
            <p:cxnSp>
              <p:nvCxnSpPr>
                <p:cNvPr id="9320" name="Straight Connector 9319">
                  <a:extLst>
                    <a:ext uri="{FF2B5EF4-FFF2-40B4-BE49-F238E27FC236}">
                      <a16:creationId xmlns:a16="http://schemas.microsoft.com/office/drawing/2014/main" id="{E44A0041-6A83-DF7B-DABF-D168EF60FBF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AD1420D9-176B-AB01-653A-75B84CDF4C8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2" name="Group 9321">
                <a:extLst>
                  <a:ext uri="{FF2B5EF4-FFF2-40B4-BE49-F238E27FC236}">
                    <a16:creationId xmlns:a16="http://schemas.microsoft.com/office/drawing/2014/main" id="{8DFEB699-A7B0-570E-7CF9-0F96AD4DC052}"/>
                  </a:ext>
                </a:extLst>
              </p:cNvPr>
              <p:cNvGrpSpPr/>
              <p:nvPr/>
            </p:nvGrpSpPr>
            <p:grpSpPr>
              <a:xfrm>
                <a:off x="9375056" y="2863645"/>
                <a:ext cx="93407" cy="68826"/>
                <a:chOff x="10717161" y="2863645"/>
                <a:chExt cx="93407" cy="68826"/>
              </a:xfrm>
            </p:grpSpPr>
            <p:cxnSp>
              <p:nvCxnSpPr>
                <p:cNvPr id="9323" name="Straight Connector 9322">
                  <a:extLst>
                    <a:ext uri="{FF2B5EF4-FFF2-40B4-BE49-F238E27FC236}">
                      <a16:creationId xmlns:a16="http://schemas.microsoft.com/office/drawing/2014/main" id="{7756D5E9-28D5-7CD1-157C-B75507DE8B5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428AD900-0678-18A6-698F-AC55F01B6EF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E5E818A2-A7DB-1376-3934-C639DCEFADA0}"/>
                  </a:ext>
                </a:extLst>
              </p:cNvPr>
              <p:cNvGrpSpPr/>
              <p:nvPr/>
            </p:nvGrpSpPr>
            <p:grpSpPr>
              <a:xfrm>
                <a:off x="9330810" y="2863645"/>
                <a:ext cx="93407" cy="68826"/>
                <a:chOff x="10717161" y="2863645"/>
                <a:chExt cx="93407" cy="68826"/>
              </a:xfrm>
            </p:grpSpPr>
            <p:cxnSp>
              <p:nvCxnSpPr>
                <p:cNvPr id="9326" name="Straight Connector 9325">
                  <a:extLst>
                    <a:ext uri="{FF2B5EF4-FFF2-40B4-BE49-F238E27FC236}">
                      <a16:creationId xmlns:a16="http://schemas.microsoft.com/office/drawing/2014/main" id="{08FAAAB6-738F-A798-9069-DB42C83A613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42D31995-DC63-65A7-37CF-A9AA125C741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8" name="Group 9327">
                <a:extLst>
                  <a:ext uri="{FF2B5EF4-FFF2-40B4-BE49-F238E27FC236}">
                    <a16:creationId xmlns:a16="http://schemas.microsoft.com/office/drawing/2014/main" id="{94CE2FD0-892F-0F00-C526-44C78AA7B99E}"/>
                  </a:ext>
                </a:extLst>
              </p:cNvPr>
              <p:cNvGrpSpPr/>
              <p:nvPr/>
            </p:nvGrpSpPr>
            <p:grpSpPr>
              <a:xfrm>
                <a:off x="9318520" y="2863645"/>
                <a:ext cx="93407" cy="68826"/>
                <a:chOff x="10717161" y="2863645"/>
                <a:chExt cx="93407" cy="68826"/>
              </a:xfrm>
            </p:grpSpPr>
            <p:cxnSp>
              <p:nvCxnSpPr>
                <p:cNvPr id="9329" name="Straight Connector 9328">
                  <a:extLst>
                    <a:ext uri="{FF2B5EF4-FFF2-40B4-BE49-F238E27FC236}">
                      <a16:creationId xmlns:a16="http://schemas.microsoft.com/office/drawing/2014/main" id="{E9D080CA-F577-FC67-7319-65F5105C561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B5DFFAD7-9290-C05F-2769-7FBBE9BE261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1" name="Group 9330">
                <a:extLst>
                  <a:ext uri="{FF2B5EF4-FFF2-40B4-BE49-F238E27FC236}">
                    <a16:creationId xmlns:a16="http://schemas.microsoft.com/office/drawing/2014/main" id="{0EB74938-3759-6782-FD6E-6CA7F4495A47}"/>
                  </a:ext>
                </a:extLst>
              </p:cNvPr>
              <p:cNvGrpSpPr/>
              <p:nvPr/>
            </p:nvGrpSpPr>
            <p:grpSpPr>
              <a:xfrm>
                <a:off x="9293939" y="2863645"/>
                <a:ext cx="93407" cy="68826"/>
                <a:chOff x="10717161" y="2863645"/>
                <a:chExt cx="93407" cy="68826"/>
              </a:xfrm>
            </p:grpSpPr>
            <p:cxnSp>
              <p:nvCxnSpPr>
                <p:cNvPr id="9332" name="Straight Connector 9331">
                  <a:extLst>
                    <a:ext uri="{FF2B5EF4-FFF2-40B4-BE49-F238E27FC236}">
                      <a16:creationId xmlns:a16="http://schemas.microsoft.com/office/drawing/2014/main" id="{FF590D7D-B187-1A74-AE20-ED75D581412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279CE29A-6495-118C-5790-9E4AC67FB6B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E690F193-06DF-D1C4-8443-AB1616FE5458}"/>
                  </a:ext>
                </a:extLst>
              </p:cNvPr>
              <p:cNvGrpSpPr/>
              <p:nvPr/>
            </p:nvGrpSpPr>
            <p:grpSpPr>
              <a:xfrm>
                <a:off x="9276733" y="2863645"/>
                <a:ext cx="93407" cy="68826"/>
                <a:chOff x="10717161" y="2863645"/>
                <a:chExt cx="93407" cy="68826"/>
              </a:xfrm>
            </p:grpSpPr>
            <p:cxnSp>
              <p:nvCxnSpPr>
                <p:cNvPr id="9335" name="Straight Connector 9334">
                  <a:extLst>
                    <a:ext uri="{FF2B5EF4-FFF2-40B4-BE49-F238E27FC236}">
                      <a16:creationId xmlns:a16="http://schemas.microsoft.com/office/drawing/2014/main" id="{DBC64588-20B7-15C6-23FC-949A8A13ECF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F8B3A9D3-E719-79A4-E3EC-2134E3C12E6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7" name="Group 9336">
                <a:extLst>
                  <a:ext uri="{FF2B5EF4-FFF2-40B4-BE49-F238E27FC236}">
                    <a16:creationId xmlns:a16="http://schemas.microsoft.com/office/drawing/2014/main" id="{227151F8-22BE-AC96-C2AC-69C92AEACB0D}"/>
                  </a:ext>
                </a:extLst>
              </p:cNvPr>
              <p:cNvGrpSpPr/>
              <p:nvPr/>
            </p:nvGrpSpPr>
            <p:grpSpPr>
              <a:xfrm>
                <a:off x="9210365" y="2863645"/>
                <a:ext cx="93407" cy="68826"/>
                <a:chOff x="10717161" y="2863645"/>
                <a:chExt cx="93407" cy="68826"/>
              </a:xfrm>
            </p:grpSpPr>
            <p:cxnSp>
              <p:nvCxnSpPr>
                <p:cNvPr id="9338" name="Straight Connector 9337">
                  <a:extLst>
                    <a:ext uri="{FF2B5EF4-FFF2-40B4-BE49-F238E27FC236}">
                      <a16:creationId xmlns:a16="http://schemas.microsoft.com/office/drawing/2014/main" id="{4194E227-2F26-E4EB-E6B5-8A63C808870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AE17B882-7410-4D08-8332-A9F03F9A926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0" name="Group 9339">
                <a:extLst>
                  <a:ext uri="{FF2B5EF4-FFF2-40B4-BE49-F238E27FC236}">
                    <a16:creationId xmlns:a16="http://schemas.microsoft.com/office/drawing/2014/main" id="{4F2EFFFD-9416-6A74-59FF-C15A33FC36E9}"/>
                  </a:ext>
                </a:extLst>
              </p:cNvPr>
              <p:cNvGrpSpPr/>
              <p:nvPr/>
            </p:nvGrpSpPr>
            <p:grpSpPr>
              <a:xfrm>
                <a:off x="9158746" y="2863645"/>
                <a:ext cx="93407" cy="68826"/>
                <a:chOff x="10717161" y="2863645"/>
                <a:chExt cx="93407" cy="68826"/>
              </a:xfrm>
            </p:grpSpPr>
            <p:cxnSp>
              <p:nvCxnSpPr>
                <p:cNvPr id="9341" name="Straight Connector 9340">
                  <a:extLst>
                    <a:ext uri="{FF2B5EF4-FFF2-40B4-BE49-F238E27FC236}">
                      <a16:creationId xmlns:a16="http://schemas.microsoft.com/office/drawing/2014/main" id="{F85C5BD8-7AFE-5B4E-6B7F-F0E5F75FAF6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33AFBC1-9E33-43DE-AB34-7C4999C1BFB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3" name="Group 9342">
                <a:extLst>
                  <a:ext uri="{FF2B5EF4-FFF2-40B4-BE49-F238E27FC236}">
                    <a16:creationId xmlns:a16="http://schemas.microsoft.com/office/drawing/2014/main" id="{D6E74980-0C17-B5A3-3CC4-FD5E59D08C40}"/>
                  </a:ext>
                </a:extLst>
              </p:cNvPr>
              <p:cNvGrpSpPr/>
              <p:nvPr/>
            </p:nvGrpSpPr>
            <p:grpSpPr>
              <a:xfrm>
                <a:off x="9134165" y="2812025"/>
                <a:ext cx="93407" cy="68826"/>
                <a:chOff x="10717161" y="2863645"/>
                <a:chExt cx="93407" cy="68826"/>
              </a:xfrm>
            </p:grpSpPr>
            <p:cxnSp>
              <p:nvCxnSpPr>
                <p:cNvPr id="9344" name="Straight Connector 9343">
                  <a:extLst>
                    <a:ext uri="{FF2B5EF4-FFF2-40B4-BE49-F238E27FC236}">
                      <a16:creationId xmlns:a16="http://schemas.microsoft.com/office/drawing/2014/main" id="{3B0048CB-D987-1716-1ECC-E6BD67C9A34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5B0CEA22-A3A8-7AA5-CD1D-A25AF4EE14F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26EFD3BB-8701-8286-48B4-4399BCCEBF62}"/>
                  </a:ext>
                </a:extLst>
              </p:cNvPr>
              <p:cNvGrpSpPr/>
              <p:nvPr/>
            </p:nvGrpSpPr>
            <p:grpSpPr>
              <a:xfrm>
                <a:off x="9104669" y="2772696"/>
                <a:ext cx="93407" cy="68826"/>
                <a:chOff x="10717161" y="2863645"/>
                <a:chExt cx="93407" cy="68826"/>
              </a:xfrm>
            </p:grpSpPr>
            <p:cxnSp>
              <p:nvCxnSpPr>
                <p:cNvPr id="9347" name="Straight Connector 9346">
                  <a:extLst>
                    <a:ext uri="{FF2B5EF4-FFF2-40B4-BE49-F238E27FC236}">
                      <a16:creationId xmlns:a16="http://schemas.microsoft.com/office/drawing/2014/main" id="{B2DFAAC7-EF89-F10D-D7BC-56809FE527A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77E608E8-EFEB-F246-51B8-59D3DF3917D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CED77252-493B-A34B-F13E-351BE6CB7C37}"/>
                  </a:ext>
                </a:extLst>
              </p:cNvPr>
              <p:cNvGrpSpPr/>
              <p:nvPr/>
            </p:nvGrpSpPr>
            <p:grpSpPr>
              <a:xfrm>
                <a:off x="9060423" y="2772696"/>
                <a:ext cx="93407" cy="68826"/>
                <a:chOff x="10717161" y="2863645"/>
                <a:chExt cx="93407" cy="68826"/>
              </a:xfrm>
            </p:grpSpPr>
            <p:cxnSp>
              <p:nvCxnSpPr>
                <p:cNvPr id="9350" name="Straight Connector 9349">
                  <a:extLst>
                    <a:ext uri="{FF2B5EF4-FFF2-40B4-BE49-F238E27FC236}">
                      <a16:creationId xmlns:a16="http://schemas.microsoft.com/office/drawing/2014/main" id="{98DB4336-4222-A45A-D1CE-C8981C98807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1450F76-4DE1-2AFD-3FE1-EF4396DE6C7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5976A331-B49E-D14F-9DC2-1FFFA8292C95}"/>
                  </a:ext>
                </a:extLst>
              </p:cNvPr>
              <p:cNvGrpSpPr/>
              <p:nvPr/>
            </p:nvGrpSpPr>
            <p:grpSpPr>
              <a:xfrm>
                <a:off x="9045675" y="2772696"/>
                <a:ext cx="93407" cy="68826"/>
                <a:chOff x="10717161" y="2863645"/>
                <a:chExt cx="93407" cy="68826"/>
              </a:xfrm>
            </p:grpSpPr>
            <p:cxnSp>
              <p:nvCxnSpPr>
                <p:cNvPr id="9353" name="Straight Connector 9352">
                  <a:extLst>
                    <a:ext uri="{FF2B5EF4-FFF2-40B4-BE49-F238E27FC236}">
                      <a16:creationId xmlns:a16="http://schemas.microsoft.com/office/drawing/2014/main" id="{F1E93705-F9F9-17A8-ED2B-A7774D9C5FD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AF76BC47-16A4-2FD4-2F7E-1452BE45567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0FFF7B97-1B58-6A62-0F85-E2C98DF0D8A6}"/>
                  </a:ext>
                </a:extLst>
              </p:cNvPr>
              <p:cNvGrpSpPr/>
              <p:nvPr/>
            </p:nvGrpSpPr>
            <p:grpSpPr>
              <a:xfrm>
                <a:off x="9026010" y="2772696"/>
                <a:ext cx="93407" cy="68826"/>
                <a:chOff x="10717161" y="2863645"/>
                <a:chExt cx="93407" cy="68826"/>
              </a:xfrm>
            </p:grpSpPr>
            <p:cxnSp>
              <p:nvCxnSpPr>
                <p:cNvPr id="9356" name="Straight Connector 9355">
                  <a:extLst>
                    <a:ext uri="{FF2B5EF4-FFF2-40B4-BE49-F238E27FC236}">
                      <a16:creationId xmlns:a16="http://schemas.microsoft.com/office/drawing/2014/main" id="{9939768B-846E-FC64-4E21-1249F9BF0C6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ECFDF1A0-123D-59F9-A45B-3F66DB87DF2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7345476A-FE4D-D2F3-EDA9-28110A83BD94}"/>
                  </a:ext>
                </a:extLst>
              </p:cNvPr>
              <p:cNvGrpSpPr/>
              <p:nvPr/>
            </p:nvGrpSpPr>
            <p:grpSpPr>
              <a:xfrm>
                <a:off x="9003888" y="2772696"/>
                <a:ext cx="93407" cy="68826"/>
                <a:chOff x="10717161" y="2863645"/>
                <a:chExt cx="93407" cy="68826"/>
              </a:xfrm>
            </p:grpSpPr>
            <p:cxnSp>
              <p:nvCxnSpPr>
                <p:cNvPr id="9359" name="Straight Connector 9358">
                  <a:extLst>
                    <a:ext uri="{FF2B5EF4-FFF2-40B4-BE49-F238E27FC236}">
                      <a16:creationId xmlns:a16="http://schemas.microsoft.com/office/drawing/2014/main" id="{13FD3982-DAD2-F829-7003-173D6C05031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8ABF0EDE-0BBA-9D58-F4EF-5F7FAFE4F8A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C58F4F8F-6E86-4E82-2410-C797122992A3}"/>
                  </a:ext>
                </a:extLst>
              </p:cNvPr>
              <p:cNvGrpSpPr/>
              <p:nvPr/>
            </p:nvGrpSpPr>
            <p:grpSpPr>
              <a:xfrm>
                <a:off x="8974391" y="2772696"/>
                <a:ext cx="93407" cy="68826"/>
                <a:chOff x="10717161" y="2863645"/>
                <a:chExt cx="93407" cy="68826"/>
              </a:xfrm>
            </p:grpSpPr>
            <p:cxnSp>
              <p:nvCxnSpPr>
                <p:cNvPr id="9362" name="Straight Connector 9361">
                  <a:extLst>
                    <a:ext uri="{FF2B5EF4-FFF2-40B4-BE49-F238E27FC236}">
                      <a16:creationId xmlns:a16="http://schemas.microsoft.com/office/drawing/2014/main" id="{654EEC6C-F18B-474A-8146-BA0A557A30A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FCE1C7A9-AC2E-1838-0181-2F1851BF688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C992B1FF-A0C0-75D5-9CC5-361DAFD24C6F}"/>
                  </a:ext>
                </a:extLst>
              </p:cNvPr>
              <p:cNvGrpSpPr/>
              <p:nvPr/>
            </p:nvGrpSpPr>
            <p:grpSpPr>
              <a:xfrm>
                <a:off x="8932604" y="2772696"/>
                <a:ext cx="93407" cy="68826"/>
                <a:chOff x="10717161" y="2863645"/>
                <a:chExt cx="93407" cy="68826"/>
              </a:xfrm>
            </p:grpSpPr>
            <p:cxnSp>
              <p:nvCxnSpPr>
                <p:cNvPr id="9365" name="Straight Connector 9364">
                  <a:extLst>
                    <a:ext uri="{FF2B5EF4-FFF2-40B4-BE49-F238E27FC236}">
                      <a16:creationId xmlns:a16="http://schemas.microsoft.com/office/drawing/2014/main" id="{A88E2994-25B6-4C03-68A5-FF909DEE42B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2F2DD3D4-B816-365E-CE97-E28F117BE70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A951A7BE-05B4-88C6-6E72-C4491EB93F4B}"/>
                  </a:ext>
                </a:extLst>
              </p:cNvPr>
              <p:cNvGrpSpPr/>
              <p:nvPr/>
            </p:nvGrpSpPr>
            <p:grpSpPr>
              <a:xfrm>
                <a:off x="8952269" y="2772696"/>
                <a:ext cx="93407" cy="68826"/>
                <a:chOff x="10717161" y="2863645"/>
                <a:chExt cx="93407" cy="68826"/>
              </a:xfrm>
            </p:grpSpPr>
            <p:cxnSp>
              <p:nvCxnSpPr>
                <p:cNvPr id="9368" name="Straight Connector 9367">
                  <a:extLst>
                    <a:ext uri="{FF2B5EF4-FFF2-40B4-BE49-F238E27FC236}">
                      <a16:creationId xmlns:a16="http://schemas.microsoft.com/office/drawing/2014/main" id="{1F4BA2BD-E57F-FF84-2E97-483ACA93C80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DF9AA99-8B4F-8B4C-7FE4-244425A7967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7EF65027-B11B-A361-0D35-8C6FC911017D}"/>
                  </a:ext>
                </a:extLst>
              </p:cNvPr>
              <p:cNvGrpSpPr/>
              <p:nvPr/>
            </p:nvGrpSpPr>
            <p:grpSpPr>
              <a:xfrm>
                <a:off x="8959643" y="2772696"/>
                <a:ext cx="93407" cy="68826"/>
                <a:chOff x="10717161" y="2863645"/>
                <a:chExt cx="93407" cy="68826"/>
              </a:xfrm>
            </p:grpSpPr>
            <p:cxnSp>
              <p:nvCxnSpPr>
                <p:cNvPr id="9371" name="Straight Connector 9370">
                  <a:extLst>
                    <a:ext uri="{FF2B5EF4-FFF2-40B4-BE49-F238E27FC236}">
                      <a16:creationId xmlns:a16="http://schemas.microsoft.com/office/drawing/2014/main" id="{665DD57B-A1DD-8373-8451-F7EE980F027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83587A48-9196-3734-CF48-F43BF681D3A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A8825B1F-825A-70ED-24DD-CCB9092E4BB9}"/>
                  </a:ext>
                </a:extLst>
              </p:cNvPr>
              <p:cNvGrpSpPr/>
              <p:nvPr/>
            </p:nvGrpSpPr>
            <p:grpSpPr>
              <a:xfrm>
                <a:off x="8984224" y="2772696"/>
                <a:ext cx="93407" cy="68826"/>
                <a:chOff x="10717161" y="2863645"/>
                <a:chExt cx="93407" cy="68826"/>
              </a:xfrm>
            </p:grpSpPr>
            <p:cxnSp>
              <p:nvCxnSpPr>
                <p:cNvPr id="9374" name="Straight Connector 9373">
                  <a:extLst>
                    <a:ext uri="{FF2B5EF4-FFF2-40B4-BE49-F238E27FC236}">
                      <a16:creationId xmlns:a16="http://schemas.microsoft.com/office/drawing/2014/main" id="{34032A53-E4C6-CD7F-B94C-7A75C655C31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49AEC25E-F4B1-EA47-4267-22A486FBB75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018806DE-9DA0-EB28-257A-30D061D311B7}"/>
                  </a:ext>
                </a:extLst>
              </p:cNvPr>
              <p:cNvGrpSpPr/>
              <p:nvPr/>
            </p:nvGrpSpPr>
            <p:grpSpPr>
              <a:xfrm>
                <a:off x="8888359" y="2772696"/>
                <a:ext cx="93407" cy="68826"/>
                <a:chOff x="10717161" y="2863645"/>
                <a:chExt cx="93407" cy="68826"/>
              </a:xfrm>
            </p:grpSpPr>
            <p:cxnSp>
              <p:nvCxnSpPr>
                <p:cNvPr id="9377" name="Straight Connector 9376">
                  <a:extLst>
                    <a:ext uri="{FF2B5EF4-FFF2-40B4-BE49-F238E27FC236}">
                      <a16:creationId xmlns:a16="http://schemas.microsoft.com/office/drawing/2014/main" id="{A0EC9B26-8CD7-C3DA-8CEF-D00AD821C34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825FC4F8-145A-9C01-2623-0404209669A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AD4B8386-4D2E-0E49-2B77-508D9A3E3066}"/>
                  </a:ext>
                </a:extLst>
              </p:cNvPr>
              <p:cNvGrpSpPr/>
              <p:nvPr/>
            </p:nvGrpSpPr>
            <p:grpSpPr>
              <a:xfrm>
                <a:off x="8873611" y="2772696"/>
                <a:ext cx="93407" cy="68826"/>
                <a:chOff x="10717161" y="2863645"/>
                <a:chExt cx="93407" cy="68826"/>
              </a:xfrm>
            </p:grpSpPr>
            <p:cxnSp>
              <p:nvCxnSpPr>
                <p:cNvPr id="9380" name="Straight Connector 9379">
                  <a:extLst>
                    <a:ext uri="{FF2B5EF4-FFF2-40B4-BE49-F238E27FC236}">
                      <a16:creationId xmlns:a16="http://schemas.microsoft.com/office/drawing/2014/main" id="{0C34C5F6-36C1-67E5-EFA9-71461ECBEB9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58C577BB-C981-46DD-B353-BC811973AD25}"/>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40DA0B10-955C-4437-BB44-8EB1D34C4803}"/>
                  </a:ext>
                </a:extLst>
              </p:cNvPr>
              <p:cNvGrpSpPr/>
              <p:nvPr/>
            </p:nvGrpSpPr>
            <p:grpSpPr>
              <a:xfrm>
                <a:off x="8861321" y="2772696"/>
                <a:ext cx="93407" cy="68826"/>
                <a:chOff x="10717161" y="2863645"/>
                <a:chExt cx="93407" cy="68826"/>
              </a:xfrm>
            </p:grpSpPr>
            <p:cxnSp>
              <p:nvCxnSpPr>
                <p:cNvPr id="9383" name="Straight Connector 9382">
                  <a:extLst>
                    <a:ext uri="{FF2B5EF4-FFF2-40B4-BE49-F238E27FC236}">
                      <a16:creationId xmlns:a16="http://schemas.microsoft.com/office/drawing/2014/main" id="{CA310084-5E94-C9FD-7071-C9112D3C473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74BECC3A-8244-35C9-5B66-2B1C72E5ADD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D8567D06-1D4F-CA88-ADEF-70F5F75ADBCB}"/>
                  </a:ext>
                </a:extLst>
              </p:cNvPr>
              <p:cNvGrpSpPr/>
              <p:nvPr/>
            </p:nvGrpSpPr>
            <p:grpSpPr>
              <a:xfrm>
                <a:off x="8819534" y="2772696"/>
                <a:ext cx="93407" cy="68826"/>
                <a:chOff x="10717161" y="2863645"/>
                <a:chExt cx="93407" cy="68826"/>
              </a:xfrm>
            </p:grpSpPr>
            <p:cxnSp>
              <p:nvCxnSpPr>
                <p:cNvPr id="9386" name="Straight Connector 9385">
                  <a:extLst>
                    <a:ext uri="{FF2B5EF4-FFF2-40B4-BE49-F238E27FC236}">
                      <a16:creationId xmlns:a16="http://schemas.microsoft.com/office/drawing/2014/main" id="{510A8A59-A11B-EA83-531A-D85753B4CFE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F4FFAFAC-7D2B-0F65-EA59-A7C53B1C6D6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57B29A89-B2F3-6C50-6905-C67EFA91477D}"/>
                  </a:ext>
                </a:extLst>
              </p:cNvPr>
              <p:cNvGrpSpPr/>
              <p:nvPr/>
            </p:nvGrpSpPr>
            <p:grpSpPr>
              <a:xfrm>
                <a:off x="8775289" y="2772696"/>
                <a:ext cx="93407" cy="68826"/>
                <a:chOff x="10717161" y="2863645"/>
                <a:chExt cx="93407" cy="68826"/>
              </a:xfrm>
            </p:grpSpPr>
            <p:cxnSp>
              <p:nvCxnSpPr>
                <p:cNvPr id="9389" name="Straight Connector 9388">
                  <a:extLst>
                    <a:ext uri="{FF2B5EF4-FFF2-40B4-BE49-F238E27FC236}">
                      <a16:creationId xmlns:a16="http://schemas.microsoft.com/office/drawing/2014/main" id="{3E73A46F-2E33-0192-A93B-AB0A1A3C093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879763CA-FC3D-D4C9-17DB-016040A410E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0486B46C-A2E0-02B6-BD56-0C1D494EE634}"/>
                  </a:ext>
                </a:extLst>
              </p:cNvPr>
              <p:cNvGrpSpPr/>
              <p:nvPr/>
            </p:nvGrpSpPr>
            <p:grpSpPr>
              <a:xfrm>
                <a:off x="8743334" y="2738283"/>
                <a:ext cx="93407" cy="68826"/>
                <a:chOff x="10717161" y="2863645"/>
                <a:chExt cx="93407" cy="68826"/>
              </a:xfrm>
            </p:grpSpPr>
            <p:cxnSp>
              <p:nvCxnSpPr>
                <p:cNvPr id="9392" name="Straight Connector 9391">
                  <a:extLst>
                    <a:ext uri="{FF2B5EF4-FFF2-40B4-BE49-F238E27FC236}">
                      <a16:creationId xmlns:a16="http://schemas.microsoft.com/office/drawing/2014/main" id="{29FCFD3D-3BC0-8402-E235-7A1A79C6FAD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49950733-3185-9DE4-62B0-DC9CE04A6685}"/>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5E381EB2-980C-49DB-0149-7D1F88CB8100}"/>
                  </a:ext>
                </a:extLst>
              </p:cNvPr>
              <p:cNvGrpSpPr/>
              <p:nvPr/>
            </p:nvGrpSpPr>
            <p:grpSpPr>
              <a:xfrm>
                <a:off x="8699089" y="2738283"/>
                <a:ext cx="93407" cy="68826"/>
                <a:chOff x="10717161" y="2863645"/>
                <a:chExt cx="93407" cy="68826"/>
              </a:xfrm>
            </p:grpSpPr>
            <p:cxnSp>
              <p:nvCxnSpPr>
                <p:cNvPr id="9395" name="Straight Connector 9394">
                  <a:extLst>
                    <a:ext uri="{FF2B5EF4-FFF2-40B4-BE49-F238E27FC236}">
                      <a16:creationId xmlns:a16="http://schemas.microsoft.com/office/drawing/2014/main" id="{1D34586B-A5D1-90F1-ED99-CCE9192EFA8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B68AFF01-D422-1647-F0EA-57B3D3F1236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526A6072-E8F4-B1A1-03E0-50CBB1D3C911}"/>
                  </a:ext>
                </a:extLst>
              </p:cNvPr>
              <p:cNvGrpSpPr/>
              <p:nvPr/>
            </p:nvGrpSpPr>
            <p:grpSpPr>
              <a:xfrm>
                <a:off x="8647469" y="2738283"/>
                <a:ext cx="93407" cy="68826"/>
                <a:chOff x="10717161" y="2863645"/>
                <a:chExt cx="93407" cy="68826"/>
              </a:xfrm>
            </p:grpSpPr>
            <p:cxnSp>
              <p:nvCxnSpPr>
                <p:cNvPr id="9398" name="Straight Connector 9397">
                  <a:extLst>
                    <a:ext uri="{FF2B5EF4-FFF2-40B4-BE49-F238E27FC236}">
                      <a16:creationId xmlns:a16="http://schemas.microsoft.com/office/drawing/2014/main" id="{6849EC7C-464B-74F4-A56B-53180A15034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8CAEBC2B-25BB-C9CF-4378-8BF95DEC058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D50CC711-E602-6142-4C48-FC17B385C589}"/>
                  </a:ext>
                </a:extLst>
              </p:cNvPr>
              <p:cNvGrpSpPr/>
              <p:nvPr/>
            </p:nvGrpSpPr>
            <p:grpSpPr>
              <a:xfrm>
                <a:off x="8662218" y="2738283"/>
                <a:ext cx="93407" cy="68826"/>
                <a:chOff x="10717161" y="2863645"/>
                <a:chExt cx="93407" cy="68826"/>
              </a:xfrm>
            </p:grpSpPr>
            <p:cxnSp>
              <p:nvCxnSpPr>
                <p:cNvPr id="9401" name="Straight Connector 9400">
                  <a:extLst>
                    <a:ext uri="{FF2B5EF4-FFF2-40B4-BE49-F238E27FC236}">
                      <a16:creationId xmlns:a16="http://schemas.microsoft.com/office/drawing/2014/main" id="{F570CE45-CCB8-BB92-B599-284298326B7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8A4E90CD-216D-FD00-C198-5FCA1C6065B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8611EBA2-A18B-4747-2092-1B1BDBA632C8}"/>
                  </a:ext>
                </a:extLst>
              </p:cNvPr>
              <p:cNvGrpSpPr/>
              <p:nvPr/>
            </p:nvGrpSpPr>
            <p:grpSpPr>
              <a:xfrm>
                <a:off x="8674508" y="2738283"/>
                <a:ext cx="93407" cy="68826"/>
                <a:chOff x="10717161" y="2863645"/>
                <a:chExt cx="93407" cy="68826"/>
              </a:xfrm>
            </p:grpSpPr>
            <p:cxnSp>
              <p:nvCxnSpPr>
                <p:cNvPr id="9404" name="Straight Connector 9403">
                  <a:extLst>
                    <a:ext uri="{FF2B5EF4-FFF2-40B4-BE49-F238E27FC236}">
                      <a16:creationId xmlns:a16="http://schemas.microsoft.com/office/drawing/2014/main" id="{FCBA67C3-FDCD-4371-DFFE-59D924490FA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1732CE3B-7DAC-102E-DF74-225FF518FAD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5BE0506F-54B0-1CCE-8322-20B024E5B67C}"/>
                  </a:ext>
                </a:extLst>
              </p:cNvPr>
              <p:cNvGrpSpPr/>
              <p:nvPr/>
            </p:nvGrpSpPr>
            <p:grpSpPr>
              <a:xfrm>
                <a:off x="8681882" y="2738283"/>
                <a:ext cx="93407" cy="68826"/>
                <a:chOff x="10717161" y="2863645"/>
                <a:chExt cx="93407" cy="68826"/>
              </a:xfrm>
            </p:grpSpPr>
            <p:cxnSp>
              <p:nvCxnSpPr>
                <p:cNvPr id="9407" name="Straight Connector 9406">
                  <a:extLst>
                    <a:ext uri="{FF2B5EF4-FFF2-40B4-BE49-F238E27FC236}">
                      <a16:creationId xmlns:a16="http://schemas.microsoft.com/office/drawing/2014/main" id="{FF08FD5C-12B5-AFB4-6917-07F7AC65AA6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E90BA2AD-4132-AE33-DB74-B79F0F63E44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A53C68BB-A02C-993B-17D7-062B42572424}"/>
                  </a:ext>
                </a:extLst>
              </p:cNvPr>
              <p:cNvGrpSpPr/>
              <p:nvPr/>
            </p:nvGrpSpPr>
            <p:grpSpPr>
              <a:xfrm>
                <a:off x="8610598" y="2738283"/>
                <a:ext cx="93407" cy="68826"/>
                <a:chOff x="10717161" y="2863645"/>
                <a:chExt cx="93407" cy="68826"/>
              </a:xfrm>
            </p:grpSpPr>
            <p:cxnSp>
              <p:nvCxnSpPr>
                <p:cNvPr id="9410" name="Straight Connector 9409">
                  <a:extLst>
                    <a:ext uri="{FF2B5EF4-FFF2-40B4-BE49-F238E27FC236}">
                      <a16:creationId xmlns:a16="http://schemas.microsoft.com/office/drawing/2014/main" id="{A767E5EB-F24D-935B-A5A3-727EBF6ABFA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CF28EB40-7079-E867-4B86-7B5CE62456D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F4118F07-1205-D8BE-EAD2-06AAB0A2DC90}"/>
                  </a:ext>
                </a:extLst>
              </p:cNvPr>
              <p:cNvGrpSpPr/>
              <p:nvPr/>
            </p:nvGrpSpPr>
            <p:grpSpPr>
              <a:xfrm>
                <a:off x="8605682" y="2711244"/>
                <a:ext cx="93407" cy="68826"/>
                <a:chOff x="10717161" y="2863645"/>
                <a:chExt cx="93407" cy="68826"/>
              </a:xfrm>
            </p:grpSpPr>
            <p:cxnSp>
              <p:nvCxnSpPr>
                <p:cNvPr id="9413" name="Straight Connector 9412">
                  <a:extLst>
                    <a:ext uri="{FF2B5EF4-FFF2-40B4-BE49-F238E27FC236}">
                      <a16:creationId xmlns:a16="http://schemas.microsoft.com/office/drawing/2014/main" id="{DF2EA7D5-46CF-0617-6DF2-97C0367BDBD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4244A9F7-9AA8-55F2-0477-5E1D2924FA3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5D20D714-D97B-24D7-684E-03AAB8141742}"/>
                  </a:ext>
                </a:extLst>
              </p:cNvPr>
              <p:cNvGrpSpPr/>
              <p:nvPr/>
            </p:nvGrpSpPr>
            <p:grpSpPr>
              <a:xfrm>
                <a:off x="8568811" y="2711244"/>
                <a:ext cx="93407" cy="68826"/>
                <a:chOff x="10717161" y="2863645"/>
                <a:chExt cx="93407" cy="68826"/>
              </a:xfrm>
            </p:grpSpPr>
            <p:cxnSp>
              <p:nvCxnSpPr>
                <p:cNvPr id="9416" name="Straight Connector 9415">
                  <a:extLst>
                    <a:ext uri="{FF2B5EF4-FFF2-40B4-BE49-F238E27FC236}">
                      <a16:creationId xmlns:a16="http://schemas.microsoft.com/office/drawing/2014/main" id="{A64B57C9-C3C7-6B67-4F9C-DD24BA8EB3A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5767199E-E31C-9565-10B5-512A30FD8DE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3DA226F8-C8E8-A43C-549E-CD7FFE413209}"/>
                  </a:ext>
                </a:extLst>
              </p:cNvPr>
              <p:cNvGrpSpPr/>
              <p:nvPr/>
            </p:nvGrpSpPr>
            <p:grpSpPr>
              <a:xfrm>
                <a:off x="8549146" y="2711244"/>
                <a:ext cx="93407" cy="68826"/>
                <a:chOff x="10717161" y="2863645"/>
                <a:chExt cx="93407" cy="68826"/>
              </a:xfrm>
            </p:grpSpPr>
            <p:cxnSp>
              <p:nvCxnSpPr>
                <p:cNvPr id="9419" name="Straight Connector 9418">
                  <a:extLst>
                    <a:ext uri="{FF2B5EF4-FFF2-40B4-BE49-F238E27FC236}">
                      <a16:creationId xmlns:a16="http://schemas.microsoft.com/office/drawing/2014/main" id="{51DD3E86-243A-DA41-C751-B549C4311CC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E237FDEC-E3CF-205B-69E1-AA8CDCBB126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046BE8A4-7080-8032-E83D-48E4102D736B}"/>
                  </a:ext>
                </a:extLst>
              </p:cNvPr>
              <p:cNvGrpSpPr/>
              <p:nvPr/>
            </p:nvGrpSpPr>
            <p:grpSpPr>
              <a:xfrm>
                <a:off x="8522108" y="2711244"/>
                <a:ext cx="93407" cy="68826"/>
                <a:chOff x="10717161" y="2863645"/>
                <a:chExt cx="93407" cy="68826"/>
              </a:xfrm>
            </p:grpSpPr>
            <p:cxnSp>
              <p:nvCxnSpPr>
                <p:cNvPr id="9422" name="Straight Connector 9421">
                  <a:extLst>
                    <a:ext uri="{FF2B5EF4-FFF2-40B4-BE49-F238E27FC236}">
                      <a16:creationId xmlns:a16="http://schemas.microsoft.com/office/drawing/2014/main" id="{BB268272-73A7-2A83-49D8-7775CCCEB63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E56E73BD-0AF5-F20A-5F84-C9171BE7F05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6BA0C2A1-ED98-1D71-480C-67E408F1ED59}"/>
                  </a:ext>
                </a:extLst>
              </p:cNvPr>
              <p:cNvGrpSpPr/>
              <p:nvPr/>
            </p:nvGrpSpPr>
            <p:grpSpPr>
              <a:xfrm>
                <a:off x="8495070" y="2711244"/>
                <a:ext cx="93407" cy="68826"/>
                <a:chOff x="10717161" y="2863645"/>
                <a:chExt cx="93407" cy="68826"/>
              </a:xfrm>
            </p:grpSpPr>
            <p:cxnSp>
              <p:nvCxnSpPr>
                <p:cNvPr id="9425" name="Straight Connector 9424">
                  <a:extLst>
                    <a:ext uri="{FF2B5EF4-FFF2-40B4-BE49-F238E27FC236}">
                      <a16:creationId xmlns:a16="http://schemas.microsoft.com/office/drawing/2014/main" id="{0BB669F8-4C65-1FCF-37D0-CFACFF2B7A6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B17DE462-1B4B-771A-BF79-4AF161283F0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CA3335E8-07CA-928C-A71B-8514633E5243}"/>
                  </a:ext>
                </a:extLst>
              </p:cNvPr>
              <p:cNvGrpSpPr/>
              <p:nvPr/>
            </p:nvGrpSpPr>
            <p:grpSpPr>
              <a:xfrm>
                <a:off x="8458199" y="2711244"/>
                <a:ext cx="93407" cy="68826"/>
                <a:chOff x="10717161" y="2863645"/>
                <a:chExt cx="93407" cy="68826"/>
              </a:xfrm>
            </p:grpSpPr>
            <p:cxnSp>
              <p:nvCxnSpPr>
                <p:cNvPr id="9428" name="Straight Connector 9427">
                  <a:extLst>
                    <a:ext uri="{FF2B5EF4-FFF2-40B4-BE49-F238E27FC236}">
                      <a16:creationId xmlns:a16="http://schemas.microsoft.com/office/drawing/2014/main" id="{9923B0B9-558D-2938-5335-D47EA879808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96888BC3-EC5D-377A-3CFB-2C9E0A8341E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3CDB98BC-6662-A852-CBC9-7692A51DD4A0}"/>
                  </a:ext>
                </a:extLst>
              </p:cNvPr>
              <p:cNvGrpSpPr/>
              <p:nvPr/>
            </p:nvGrpSpPr>
            <p:grpSpPr>
              <a:xfrm>
                <a:off x="8443451" y="2711244"/>
                <a:ext cx="93407" cy="68826"/>
                <a:chOff x="10717161" y="2863645"/>
                <a:chExt cx="93407" cy="68826"/>
              </a:xfrm>
            </p:grpSpPr>
            <p:cxnSp>
              <p:nvCxnSpPr>
                <p:cNvPr id="9431" name="Straight Connector 9430">
                  <a:extLst>
                    <a:ext uri="{FF2B5EF4-FFF2-40B4-BE49-F238E27FC236}">
                      <a16:creationId xmlns:a16="http://schemas.microsoft.com/office/drawing/2014/main" id="{6194F400-6D04-7A59-1231-7174124C1A8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7803C7A5-AD8A-4B5F-933C-17C20B4A30B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3" name="Group 9432">
                <a:extLst>
                  <a:ext uri="{FF2B5EF4-FFF2-40B4-BE49-F238E27FC236}">
                    <a16:creationId xmlns:a16="http://schemas.microsoft.com/office/drawing/2014/main" id="{FAB04575-0C2C-5865-3E30-BC79DDC52FD7}"/>
                  </a:ext>
                </a:extLst>
              </p:cNvPr>
              <p:cNvGrpSpPr/>
              <p:nvPr/>
            </p:nvGrpSpPr>
            <p:grpSpPr>
              <a:xfrm>
                <a:off x="8421328" y="2686664"/>
                <a:ext cx="93407" cy="68826"/>
                <a:chOff x="10717161" y="2863645"/>
                <a:chExt cx="93407" cy="68826"/>
              </a:xfrm>
            </p:grpSpPr>
            <p:cxnSp>
              <p:nvCxnSpPr>
                <p:cNvPr id="9434" name="Straight Connector 9433">
                  <a:extLst>
                    <a:ext uri="{FF2B5EF4-FFF2-40B4-BE49-F238E27FC236}">
                      <a16:creationId xmlns:a16="http://schemas.microsoft.com/office/drawing/2014/main" id="{5C92CDEE-6B3D-778E-85E0-B60D45B957C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D8EB481B-58E4-575E-D917-BE314682E94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3B952D83-C723-4DA3-301C-CEE7E8AFBF6D}"/>
                  </a:ext>
                </a:extLst>
              </p:cNvPr>
              <p:cNvGrpSpPr/>
              <p:nvPr/>
            </p:nvGrpSpPr>
            <p:grpSpPr>
              <a:xfrm>
                <a:off x="8377083" y="2686664"/>
                <a:ext cx="93407" cy="68826"/>
                <a:chOff x="10717161" y="2863645"/>
                <a:chExt cx="93407" cy="68826"/>
              </a:xfrm>
            </p:grpSpPr>
            <p:cxnSp>
              <p:nvCxnSpPr>
                <p:cNvPr id="9437" name="Straight Connector 9436">
                  <a:extLst>
                    <a:ext uri="{FF2B5EF4-FFF2-40B4-BE49-F238E27FC236}">
                      <a16:creationId xmlns:a16="http://schemas.microsoft.com/office/drawing/2014/main" id="{4820E5C5-9356-E951-4430-2B3DE0D32F2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B23E1352-5CC7-180C-65F9-CD2A94A8E2E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E17041A3-4D98-BE4B-13E9-B3D48ADFD26B}"/>
                  </a:ext>
                </a:extLst>
              </p:cNvPr>
              <p:cNvGrpSpPr/>
              <p:nvPr/>
            </p:nvGrpSpPr>
            <p:grpSpPr>
              <a:xfrm>
                <a:off x="8350044" y="2686664"/>
                <a:ext cx="93407" cy="68826"/>
                <a:chOff x="10717161" y="2863645"/>
                <a:chExt cx="93407" cy="68826"/>
              </a:xfrm>
            </p:grpSpPr>
            <p:cxnSp>
              <p:nvCxnSpPr>
                <p:cNvPr id="9440" name="Straight Connector 9439">
                  <a:extLst>
                    <a:ext uri="{FF2B5EF4-FFF2-40B4-BE49-F238E27FC236}">
                      <a16:creationId xmlns:a16="http://schemas.microsoft.com/office/drawing/2014/main" id="{8A76FBB1-72F7-2E4C-A00A-852DF6878E6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2C6220B2-B085-95CC-DB95-0B8F9DF875B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44983772-1C54-C517-4C46-F88BBBF21F83}"/>
                  </a:ext>
                </a:extLst>
              </p:cNvPr>
              <p:cNvGrpSpPr/>
              <p:nvPr/>
            </p:nvGrpSpPr>
            <p:grpSpPr>
              <a:xfrm>
                <a:off x="8313173" y="2686664"/>
                <a:ext cx="93407" cy="68826"/>
                <a:chOff x="10717161" y="2863645"/>
                <a:chExt cx="93407" cy="68826"/>
              </a:xfrm>
            </p:grpSpPr>
            <p:cxnSp>
              <p:nvCxnSpPr>
                <p:cNvPr id="9443" name="Straight Connector 9442">
                  <a:extLst>
                    <a:ext uri="{FF2B5EF4-FFF2-40B4-BE49-F238E27FC236}">
                      <a16:creationId xmlns:a16="http://schemas.microsoft.com/office/drawing/2014/main" id="{3F3C4482-926E-F848-1DF1-AD615582930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D760D4A2-C027-BB37-94FF-C5875B99789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268F0B22-57E2-7E4B-A0D0-15090CE6F850}"/>
                  </a:ext>
                </a:extLst>
              </p:cNvPr>
              <p:cNvGrpSpPr/>
              <p:nvPr/>
            </p:nvGrpSpPr>
            <p:grpSpPr>
              <a:xfrm>
                <a:off x="8335296" y="2686664"/>
                <a:ext cx="93407" cy="68826"/>
                <a:chOff x="10717161" y="2863645"/>
                <a:chExt cx="93407" cy="68826"/>
              </a:xfrm>
            </p:grpSpPr>
            <p:cxnSp>
              <p:nvCxnSpPr>
                <p:cNvPr id="9446" name="Straight Connector 9445">
                  <a:extLst>
                    <a:ext uri="{FF2B5EF4-FFF2-40B4-BE49-F238E27FC236}">
                      <a16:creationId xmlns:a16="http://schemas.microsoft.com/office/drawing/2014/main" id="{739F7D87-F4F2-18F9-ED07-B9888E5C74A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EC407778-C0FF-27D0-E8BC-A33779C5B9D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F0E436D5-4D8A-AA4D-CFCF-3C55DF37DC09}"/>
                  </a:ext>
                </a:extLst>
              </p:cNvPr>
              <p:cNvGrpSpPr/>
              <p:nvPr/>
            </p:nvGrpSpPr>
            <p:grpSpPr>
              <a:xfrm>
                <a:off x="8327922" y="2686664"/>
                <a:ext cx="93407" cy="68826"/>
                <a:chOff x="10717161" y="2863645"/>
                <a:chExt cx="93407" cy="68826"/>
              </a:xfrm>
            </p:grpSpPr>
            <p:cxnSp>
              <p:nvCxnSpPr>
                <p:cNvPr id="9449" name="Straight Connector 9448">
                  <a:extLst>
                    <a:ext uri="{FF2B5EF4-FFF2-40B4-BE49-F238E27FC236}">
                      <a16:creationId xmlns:a16="http://schemas.microsoft.com/office/drawing/2014/main" id="{EC5C80F5-392D-4159-747D-70843D28047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EF1EB38A-FA33-75C4-58A1-19508D9D9F4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8D017507-5471-4F19-1B47-1A3C6CA0BCB7}"/>
                  </a:ext>
                </a:extLst>
              </p:cNvPr>
              <p:cNvGrpSpPr/>
              <p:nvPr/>
            </p:nvGrpSpPr>
            <p:grpSpPr>
              <a:xfrm>
                <a:off x="8293509" y="2674374"/>
                <a:ext cx="93407" cy="68826"/>
                <a:chOff x="10717161" y="2863645"/>
                <a:chExt cx="93407" cy="68826"/>
              </a:xfrm>
            </p:grpSpPr>
            <p:cxnSp>
              <p:nvCxnSpPr>
                <p:cNvPr id="9452" name="Straight Connector 9451">
                  <a:extLst>
                    <a:ext uri="{FF2B5EF4-FFF2-40B4-BE49-F238E27FC236}">
                      <a16:creationId xmlns:a16="http://schemas.microsoft.com/office/drawing/2014/main" id="{1C107A9E-DBAB-E8AF-FC52-1B62C02B04E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585B1DC7-DD06-5488-FD96-C7BF1A264C9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EC2EA45C-30A5-B36B-778D-00161B81C38E}"/>
                  </a:ext>
                </a:extLst>
              </p:cNvPr>
              <p:cNvGrpSpPr/>
              <p:nvPr/>
            </p:nvGrpSpPr>
            <p:grpSpPr>
              <a:xfrm>
                <a:off x="8286135" y="2674374"/>
                <a:ext cx="93407" cy="68826"/>
                <a:chOff x="10717161" y="2863645"/>
                <a:chExt cx="93407" cy="68826"/>
              </a:xfrm>
            </p:grpSpPr>
            <p:cxnSp>
              <p:nvCxnSpPr>
                <p:cNvPr id="9455" name="Straight Connector 9454">
                  <a:extLst>
                    <a:ext uri="{FF2B5EF4-FFF2-40B4-BE49-F238E27FC236}">
                      <a16:creationId xmlns:a16="http://schemas.microsoft.com/office/drawing/2014/main" id="{AA6CD707-AA41-49F6-FD1C-152E92FD4B5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811CD21D-1388-E24B-F4BD-143CB2BC6DE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7" name="Group 9456">
                <a:extLst>
                  <a:ext uri="{FF2B5EF4-FFF2-40B4-BE49-F238E27FC236}">
                    <a16:creationId xmlns:a16="http://schemas.microsoft.com/office/drawing/2014/main" id="{8389EC53-E8A4-ECA0-1C1D-27A49F26FF91}"/>
                  </a:ext>
                </a:extLst>
              </p:cNvPr>
              <p:cNvGrpSpPr/>
              <p:nvPr/>
            </p:nvGrpSpPr>
            <p:grpSpPr>
              <a:xfrm>
                <a:off x="8273845" y="2674374"/>
                <a:ext cx="93407" cy="68826"/>
                <a:chOff x="10717161" y="2863645"/>
                <a:chExt cx="93407" cy="68826"/>
              </a:xfrm>
            </p:grpSpPr>
            <p:cxnSp>
              <p:nvCxnSpPr>
                <p:cNvPr id="9458" name="Straight Connector 9457">
                  <a:extLst>
                    <a:ext uri="{FF2B5EF4-FFF2-40B4-BE49-F238E27FC236}">
                      <a16:creationId xmlns:a16="http://schemas.microsoft.com/office/drawing/2014/main" id="{77D47D68-D249-AC5C-1E2C-C8D0BDE4C2FB}"/>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245EA721-37D5-78FC-84BA-A51F71ACD1F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0" name="Group 9459">
                <a:extLst>
                  <a:ext uri="{FF2B5EF4-FFF2-40B4-BE49-F238E27FC236}">
                    <a16:creationId xmlns:a16="http://schemas.microsoft.com/office/drawing/2014/main" id="{FC1A3D1C-F352-FA75-71F4-3A00D30C7C4B}"/>
                  </a:ext>
                </a:extLst>
              </p:cNvPr>
              <p:cNvGrpSpPr/>
              <p:nvPr/>
            </p:nvGrpSpPr>
            <p:grpSpPr>
              <a:xfrm>
                <a:off x="8229600" y="2674374"/>
                <a:ext cx="93407" cy="68826"/>
                <a:chOff x="10717161" y="2863645"/>
                <a:chExt cx="93407" cy="68826"/>
              </a:xfrm>
            </p:grpSpPr>
            <p:cxnSp>
              <p:nvCxnSpPr>
                <p:cNvPr id="9461" name="Straight Connector 9460">
                  <a:extLst>
                    <a:ext uri="{FF2B5EF4-FFF2-40B4-BE49-F238E27FC236}">
                      <a16:creationId xmlns:a16="http://schemas.microsoft.com/office/drawing/2014/main" id="{FEBA28E5-7BB0-9BDC-36C6-FDE08A75EF6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B97E53FC-7306-4616-298C-C3C5019A04D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3" name="Group 9462">
                <a:extLst>
                  <a:ext uri="{FF2B5EF4-FFF2-40B4-BE49-F238E27FC236}">
                    <a16:creationId xmlns:a16="http://schemas.microsoft.com/office/drawing/2014/main" id="{C68E0E54-4E7E-9828-6283-28151491A326}"/>
                  </a:ext>
                </a:extLst>
              </p:cNvPr>
              <p:cNvGrpSpPr/>
              <p:nvPr/>
            </p:nvGrpSpPr>
            <p:grpSpPr>
              <a:xfrm>
                <a:off x="8170606" y="2674374"/>
                <a:ext cx="93407" cy="68826"/>
                <a:chOff x="10717161" y="2863645"/>
                <a:chExt cx="93407" cy="68826"/>
              </a:xfrm>
            </p:grpSpPr>
            <p:cxnSp>
              <p:nvCxnSpPr>
                <p:cNvPr id="9464" name="Straight Connector 9463">
                  <a:extLst>
                    <a:ext uri="{FF2B5EF4-FFF2-40B4-BE49-F238E27FC236}">
                      <a16:creationId xmlns:a16="http://schemas.microsoft.com/office/drawing/2014/main" id="{DB16A63A-EF3A-C140-48E2-B3448A22E34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DA67177A-08A4-2598-7030-85A5807B4D7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6" name="Group 9465">
                <a:extLst>
                  <a:ext uri="{FF2B5EF4-FFF2-40B4-BE49-F238E27FC236}">
                    <a16:creationId xmlns:a16="http://schemas.microsoft.com/office/drawing/2014/main" id="{09A67EC3-3CBF-879E-43BC-DD42E92E59E7}"/>
                  </a:ext>
                </a:extLst>
              </p:cNvPr>
              <p:cNvGrpSpPr/>
              <p:nvPr/>
            </p:nvGrpSpPr>
            <p:grpSpPr>
              <a:xfrm>
                <a:off x="8128819" y="2674374"/>
                <a:ext cx="93407" cy="68826"/>
                <a:chOff x="10717161" y="2863645"/>
                <a:chExt cx="93407" cy="68826"/>
              </a:xfrm>
            </p:grpSpPr>
            <p:cxnSp>
              <p:nvCxnSpPr>
                <p:cNvPr id="9467" name="Straight Connector 9466">
                  <a:extLst>
                    <a:ext uri="{FF2B5EF4-FFF2-40B4-BE49-F238E27FC236}">
                      <a16:creationId xmlns:a16="http://schemas.microsoft.com/office/drawing/2014/main" id="{5F934ABB-9E90-D204-5751-95F6A41F493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99FD79AC-7221-A18C-D009-AC3801C97A1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9" name="Group 9468">
                <a:extLst>
                  <a:ext uri="{FF2B5EF4-FFF2-40B4-BE49-F238E27FC236}">
                    <a16:creationId xmlns:a16="http://schemas.microsoft.com/office/drawing/2014/main" id="{F88F1D4B-8D98-5F2E-FA99-DC7C0A2BA065}"/>
                  </a:ext>
                </a:extLst>
              </p:cNvPr>
              <p:cNvGrpSpPr/>
              <p:nvPr/>
            </p:nvGrpSpPr>
            <p:grpSpPr>
              <a:xfrm>
                <a:off x="8136193" y="2674374"/>
                <a:ext cx="93407" cy="68826"/>
                <a:chOff x="10717161" y="2863645"/>
                <a:chExt cx="93407" cy="68826"/>
              </a:xfrm>
            </p:grpSpPr>
            <p:cxnSp>
              <p:nvCxnSpPr>
                <p:cNvPr id="9470" name="Straight Connector 9469">
                  <a:extLst>
                    <a:ext uri="{FF2B5EF4-FFF2-40B4-BE49-F238E27FC236}">
                      <a16:creationId xmlns:a16="http://schemas.microsoft.com/office/drawing/2014/main" id="{69D1B205-36F8-D2EB-96C4-57632302021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11937543-DC83-E520-A106-07D0D044F44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2" name="Group 9471">
                <a:extLst>
                  <a:ext uri="{FF2B5EF4-FFF2-40B4-BE49-F238E27FC236}">
                    <a16:creationId xmlns:a16="http://schemas.microsoft.com/office/drawing/2014/main" id="{EF17F66F-2B95-8822-CF97-FE795D7F0435}"/>
                  </a:ext>
                </a:extLst>
              </p:cNvPr>
              <p:cNvGrpSpPr/>
              <p:nvPr/>
            </p:nvGrpSpPr>
            <p:grpSpPr>
              <a:xfrm>
                <a:off x="8153400" y="2674374"/>
                <a:ext cx="93407" cy="68826"/>
                <a:chOff x="10717161" y="2863645"/>
                <a:chExt cx="93407" cy="68826"/>
              </a:xfrm>
            </p:grpSpPr>
            <p:cxnSp>
              <p:nvCxnSpPr>
                <p:cNvPr id="9473" name="Straight Connector 9472">
                  <a:extLst>
                    <a:ext uri="{FF2B5EF4-FFF2-40B4-BE49-F238E27FC236}">
                      <a16:creationId xmlns:a16="http://schemas.microsoft.com/office/drawing/2014/main" id="{D2B7ED9C-317D-F2AD-6548-A94D27BA3A6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B36AB6AE-3B3F-0B20-8E6E-57A380D5465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5" name="Group 9474">
                <a:extLst>
                  <a:ext uri="{FF2B5EF4-FFF2-40B4-BE49-F238E27FC236}">
                    <a16:creationId xmlns:a16="http://schemas.microsoft.com/office/drawing/2014/main" id="{EA8D7648-3BB8-ACA1-D77F-410B0EAC5D6B}"/>
                  </a:ext>
                </a:extLst>
              </p:cNvPr>
              <p:cNvGrpSpPr/>
              <p:nvPr/>
            </p:nvGrpSpPr>
            <p:grpSpPr>
              <a:xfrm>
                <a:off x="8101780" y="2674374"/>
                <a:ext cx="93407" cy="68826"/>
                <a:chOff x="10717161" y="2863645"/>
                <a:chExt cx="93407" cy="68826"/>
              </a:xfrm>
            </p:grpSpPr>
            <p:cxnSp>
              <p:nvCxnSpPr>
                <p:cNvPr id="9476" name="Straight Connector 9475">
                  <a:extLst>
                    <a:ext uri="{FF2B5EF4-FFF2-40B4-BE49-F238E27FC236}">
                      <a16:creationId xmlns:a16="http://schemas.microsoft.com/office/drawing/2014/main" id="{B7FB39A2-81D7-3045-F990-47B3087D181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08E07BF8-0B74-8A88-1A7D-D798BB826EF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8" name="Group 9477">
                <a:extLst>
                  <a:ext uri="{FF2B5EF4-FFF2-40B4-BE49-F238E27FC236}">
                    <a16:creationId xmlns:a16="http://schemas.microsoft.com/office/drawing/2014/main" id="{EF376028-51B8-AAF9-5FC4-07AB2A5A1BDF}"/>
                  </a:ext>
                </a:extLst>
              </p:cNvPr>
              <p:cNvGrpSpPr/>
              <p:nvPr/>
            </p:nvGrpSpPr>
            <p:grpSpPr>
              <a:xfrm>
                <a:off x="8077200" y="2674374"/>
                <a:ext cx="93407" cy="68826"/>
                <a:chOff x="10717161" y="2863645"/>
                <a:chExt cx="93407" cy="68826"/>
              </a:xfrm>
            </p:grpSpPr>
            <p:cxnSp>
              <p:nvCxnSpPr>
                <p:cNvPr id="9479" name="Straight Connector 9478">
                  <a:extLst>
                    <a:ext uri="{FF2B5EF4-FFF2-40B4-BE49-F238E27FC236}">
                      <a16:creationId xmlns:a16="http://schemas.microsoft.com/office/drawing/2014/main" id="{466891DF-EF40-02E4-1692-47D532EEB7A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0FCEBF57-90FE-F6A5-C298-7E491799FB0D}"/>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1" name="Group 9480">
                <a:extLst>
                  <a:ext uri="{FF2B5EF4-FFF2-40B4-BE49-F238E27FC236}">
                    <a16:creationId xmlns:a16="http://schemas.microsoft.com/office/drawing/2014/main" id="{EB0CCB07-A9F1-5FC7-2B07-3DBAEC87526A}"/>
                  </a:ext>
                </a:extLst>
              </p:cNvPr>
              <p:cNvGrpSpPr/>
              <p:nvPr/>
            </p:nvGrpSpPr>
            <p:grpSpPr>
              <a:xfrm>
                <a:off x="8084574" y="2674374"/>
                <a:ext cx="93407" cy="68826"/>
                <a:chOff x="10717161" y="2863645"/>
                <a:chExt cx="93407" cy="68826"/>
              </a:xfrm>
            </p:grpSpPr>
            <p:cxnSp>
              <p:nvCxnSpPr>
                <p:cNvPr id="9482" name="Straight Connector 9481">
                  <a:extLst>
                    <a:ext uri="{FF2B5EF4-FFF2-40B4-BE49-F238E27FC236}">
                      <a16:creationId xmlns:a16="http://schemas.microsoft.com/office/drawing/2014/main" id="{D4A9E019-06D4-E72B-3F8A-DDCE4970AB1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7B659B7C-EEAF-EF93-6168-A1B23D54EEA7}"/>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4" name="Group 9483">
                <a:extLst>
                  <a:ext uri="{FF2B5EF4-FFF2-40B4-BE49-F238E27FC236}">
                    <a16:creationId xmlns:a16="http://schemas.microsoft.com/office/drawing/2014/main" id="{92B47159-828C-E057-2ED5-62B6FE02D04B}"/>
                  </a:ext>
                </a:extLst>
              </p:cNvPr>
              <p:cNvGrpSpPr/>
              <p:nvPr/>
            </p:nvGrpSpPr>
            <p:grpSpPr>
              <a:xfrm>
                <a:off x="8037870" y="2649794"/>
                <a:ext cx="93407" cy="68826"/>
                <a:chOff x="10717161" y="2863645"/>
                <a:chExt cx="93407" cy="68826"/>
              </a:xfrm>
            </p:grpSpPr>
            <p:cxnSp>
              <p:nvCxnSpPr>
                <p:cNvPr id="9485" name="Straight Connector 9484">
                  <a:extLst>
                    <a:ext uri="{FF2B5EF4-FFF2-40B4-BE49-F238E27FC236}">
                      <a16:creationId xmlns:a16="http://schemas.microsoft.com/office/drawing/2014/main" id="{A2434170-4F41-CD91-5C82-F1D8F8749F4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B2F78E09-DD60-E351-9F5D-523B7365DD8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7" name="Group 9486">
                <a:extLst>
                  <a:ext uri="{FF2B5EF4-FFF2-40B4-BE49-F238E27FC236}">
                    <a16:creationId xmlns:a16="http://schemas.microsoft.com/office/drawing/2014/main" id="{3BF8FCF0-3235-39E4-DBA4-40AF28BCBCFF}"/>
                  </a:ext>
                </a:extLst>
              </p:cNvPr>
              <p:cNvGrpSpPr/>
              <p:nvPr/>
            </p:nvGrpSpPr>
            <p:grpSpPr>
              <a:xfrm>
                <a:off x="8015748" y="2649794"/>
                <a:ext cx="93407" cy="68826"/>
                <a:chOff x="10717161" y="2863645"/>
                <a:chExt cx="93407" cy="68826"/>
              </a:xfrm>
            </p:grpSpPr>
            <p:cxnSp>
              <p:nvCxnSpPr>
                <p:cNvPr id="9488" name="Straight Connector 9487">
                  <a:extLst>
                    <a:ext uri="{FF2B5EF4-FFF2-40B4-BE49-F238E27FC236}">
                      <a16:creationId xmlns:a16="http://schemas.microsoft.com/office/drawing/2014/main" id="{80317778-152D-0A82-00E6-349CEFCB668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717C2009-BD15-C6F5-13A7-1E3C40EA904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0" name="Group 9489">
                <a:extLst>
                  <a:ext uri="{FF2B5EF4-FFF2-40B4-BE49-F238E27FC236}">
                    <a16:creationId xmlns:a16="http://schemas.microsoft.com/office/drawing/2014/main" id="{4682C4F6-C9B0-1DB3-F820-0CBFAFDA47E7}"/>
                  </a:ext>
                </a:extLst>
              </p:cNvPr>
              <p:cNvGrpSpPr/>
              <p:nvPr/>
            </p:nvGrpSpPr>
            <p:grpSpPr>
              <a:xfrm>
                <a:off x="8020664" y="2649794"/>
                <a:ext cx="93407" cy="68826"/>
                <a:chOff x="10717161" y="2863645"/>
                <a:chExt cx="93407" cy="68826"/>
              </a:xfrm>
            </p:grpSpPr>
            <p:cxnSp>
              <p:nvCxnSpPr>
                <p:cNvPr id="9491" name="Straight Connector 9490">
                  <a:extLst>
                    <a:ext uri="{FF2B5EF4-FFF2-40B4-BE49-F238E27FC236}">
                      <a16:creationId xmlns:a16="http://schemas.microsoft.com/office/drawing/2014/main" id="{6A25C27C-BF25-5F43-69BF-E01B30AF3A9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C4EF217E-ABBA-A80B-A3B2-CA14FB6BB3A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3" name="Group 9492">
                <a:extLst>
                  <a:ext uri="{FF2B5EF4-FFF2-40B4-BE49-F238E27FC236}">
                    <a16:creationId xmlns:a16="http://schemas.microsoft.com/office/drawing/2014/main" id="{13D9C8C1-E752-A5AE-73F2-3F195CAEFE1F}"/>
                  </a:ext>
                </a:extLst>
              </p:cNvPr>
              <p:cNvGrpSpPr/>
              <p:nvPr/>
            </p:nvGrpSpPr>
            <p:grpSpPr>
              <a:xfrm>
                <a:off x="7983793" y="2649794"/>
                <a:ext cx="93407" cy="68826"/>
                <a:chOff x="10717161" y="2863645"/>
                <a:chExt cx="93407" cy="68826"/>
              </a:xfrm>
            </p:grpSpPr>
            <p:cxnSp>
              <p:nvCxnSpPr>
                <p:cNvPr id="9494" name="Straight Connector 9493">
                  <a:extLst>
                    <a:ext uri="{FF2B5EF4-FFF2-40B4-BE49-F238E27FC236}">
                      <a16:creationId xmlns:a16="http://schemas.microsoft.com/office/drawing/2014/main" id="{D3BEA9D7-177C-BAA5-C445-A1FBD0EDB73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2F025675-7467-4858-DC6E-ECA9CDFF9E1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6" name="Group 9495">
                <a:extLst>
                  <a:ext uri="{FF2B5EF4-FFF2-40B4-BE49-F238E27FC236}">
                    <a16:creationId xmlns:a16="http://schemas.microsoft.com/office/drawing/2014/main" id="{34CA313B-8051-8051-B769-8338C6ED060A}"/>
                  </a:ext>
                </a:extLst>
              </p:cNvPr>
              <p:cNvGrpSpPr/>
              <p:nvPr/>
            </p:nvGrpSpPr>
            <p:grpSpPr>
              <a:xfrm>
                <a:off x="7976419" y="2649794"/>
                <a:ext cx="93407" cy="68826"/>
                <a:chOff x="10717161" y="2863645"/>
                <a:chExt cx="93407" cy="68826"/>
              </a:xfrm>
            </p:grpSpPr>
            <p:cxnSp>
              <p:nvCxnSpPr>
                <p:cNvPr id="9497" name="Straight Connector 9496">
                  <a:extLst>
                    <a:ext uri="{FF2B5EF4-FFF2-40B4-BE49-F238E27FC236}">
                      <a16:creationId xmlns:a16="http://schemas.microsoft.com/office/drawing/2014/main" id="{C4002B76-5629-4752-2E72-2AA5B418A58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36296B1B-E464-0CA9-3D8C-3F97F7C2D0F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9" name="Group 9498">
                <a:extLst>
                  <a:ext uri="{FF2B5EF4-FFF2-40B4-BE49-F238E27FC236}">
                    <a16:creationId xmlns:a16="http://schemas.microsoft.com/office/drawing/2014/main" id="{D4226870-A9DA-35A6-8FF4-455D6B94985A}"/>
                  </a:ext>
                </a:extLst>
              </p:cNvPr>
              <p:cNvGrpSpPr/>
              <p:nvPr/>
            </p:nvGrpSpPr>
            <p:grpSpPr>
              <a:xfrm>
                <a:off x="7973961" y="2632587"/>
                <a:ext cx="93407" cy="68826"/>
                <a:chOff x="10717161" y="2863645"/>
                <a:chExt cx="93407" cy="68826"/>
              </a:xfrm>
            </p:grpSpPr>
            <p:cxnSp>
              <p:nvCxnSpPr>
                <p:cNvPr id="9500" name="Straight Connector 9499">
                  <a:extLst>
                    <a:ext uri="{FF2B5EF4-FFF2-40B4-BE49-F238E27FC236}">
                      <a16:creationId xmlns:a16="http://schemas.microsoft.com/office/drawing/2014/main" id="{79B0A415-2BE0-B479-5683-C831DDBF833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0742FB05-9C14-AC3D-48DD-6B80F37F57E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0740FD35-A298-8958-7303-CAA7B1DA90EA}"/>
                  </a:ext>
                </a:extLst>
              </p:cNvPr>
              <p:cNvGrpSpPr/>
              <p:nvPr/>
            </p:nvGrpSpPr>
            <p:grpSpPr>
              <a:xfrm>
                <a:off x="7919883" y="2632587"/>
                <a:ext cx="93407" cy="68826"/>
                <a:chOff x="10717161" y="2863645"/>
                <a:chExt cx="93407" cy="68826"/>
              </a:xfrm>
            </p:grpSpPr>
            <p:cxnSp>
              <p:nvCxnSpPr>
                <p:cNvPr id="9503" name="Straight Connector 9502">
                  <a:extLst>
                    <a:ext uri="{FF2B5EF4-FFF2-40B4-BE49-F238E27FC236}">
                      <a16:creationId xmlns:a16="http://schemas.microsoft.com/office/drawing/2014/main" id="{3B628176-CC00-4F69-D2B8-EA68A95D81A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D1817E78-8F3D-FC08-AB06-39CFB94AAF4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5" name="Group 9504">
                <a:extLst>
                  <a:ext uri="{FF2B5EF4-FFF2-40B4-BE49-F238E27FC236}">
                    <a16:creationId xmlns:a16="http://schemas.microsoft.com/office/drawing/2014/main" id="{6E8E81E1-1D4B-265F-762C-A040A10FA6E2}"/>
                  </a:ext>
                </a:extLst>
              </p:cNvPr>
              <p:cNvGrpSpPr/>
              <p:nvPr/>
            </p:nvGrpSpPr>
            <p:grpSpPr>
              <a:xfrm>
                <a:off x="7937090" y="2632587"/>
                <a:ext cx="93407" cy="68826"/>
                <a:chOff x="10717161" y="2863645"/>
                <a:chExt cx="93407" cy="68826"/>
              </a:xfrm>
            </p:grpSpPr>
            <p:cxnSp>
              <p:nvCxnSpPr>
                <p:cNvPr id="9506" name="Straight Connector 9505">
                  <a:extLst>
                    <a:ext uri="{FF2B5EF4-FFF2-40B4-BE49-F238E27FC236}">
                      <a16:creationId xmlns:a16="http://schemas.microsoft.com/office/drawing/2014/main" id="{A535F08B-D7E2-52F9-9F0A-4393EFABC0A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04BE9BE2-E9DA-0A5E-A9D9-605A9BC3ACD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8" name="Group 9507">
                <a:extLst>
                  <a:ext uri="{FF2B5EF4-FFF2-40B4-BE49-F238E27FC236}">
                    <a16:creationId xmlns:a16="http://schemas.microsoft.com/office/drawing/2014/main" id="{D34A92A1-9368-8B30-2E5E-AE04D2FDD470}"/>
                  </a:ext>
                </a:extLst>
              </p:cNvPr>
              <p:cNvGrpSpPr/>
              <p:nvPr/>
            </p:nvGrpSpPr>
            <p:grpSpPr>
              <a:xfrm>
                <a:off x="7949380" y="2632587"/>
                <a:ext cx="93407" cy="68826"/>
                <a:chOff x="10717161" y="2863645"/>
                <a:chExt cx="93407" cy="68826"/>
              </a:xfrm>
            </p:grpSpPr>
            <p:cxnSp>
              <p:nvCxnSpPr>
                <p:cNvPr id="9509" name="Straight Connector 9508">
                  <a:extLst>
                    <a:ext uri="{FF2B5EF4-FFF2-40B4-BE49-F238E27FC236}">
                      <a16:creationId xmlns:a16="http://schemas.microsoft.com/office/drawing/2014/main" id="{CF9B7CDA-B0C2-B4D8-6B58-C36C689C3EB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55341D15-98C5-E66E-9AFF-5390525540F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11" name="Group 9510">
                <a:extLst>
                  <a:ext uri="{FF2B5EF4-FFF2-40B4-BE49-F238E27FC236}">
                    <a16:creationId xmlns:a16="http://schemas.microsoft.com/office/drawing/2014/main" id="{C4AE7149-9463-7AB4-3A1C-35C1CC66F54E}"/>
                  </a:ext>
                </a:extLst>
              </p:cNvPr>
              <p:cNvGrpSpPr/>
              <p:nvPr/>
            </p:nvGrpSpPr>
            <p:grpSpPr>
              <a:xfrm>
                <a:off x="7956754" y="2632587"/>
                <a:ext cx="93407" cy="68826"/>
                <a:chOff x="10717161" y="2863645"/>
                <a:chExt cx="93407" cy="68826"/>
              </a:xfrm>
            </p:grpSpPr>
            <p:cxnSp>
              <p:nvCxnSpPr>
                <p:cNvPr id="9512" name="Straight Connector 9511">
                  <a:extLst>
                    <a:ext uri="{FF2B5EF4-FFF2-40B4-BE49-F238E27FC236}">
                      <a16:creationId xmlns:a16="http://schemas.microsoft.com/office/drawing/2014/main" id="{BD19ADB9-870B-4AFD-60DB-EBE796C3AE6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1CA5A0AC-2512-9C9C-7233-AA45D1665DD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14" name="Group 9513">
                <a:extLst>
                  <a:ext uri="{FF2B5EF4-FFF2-40B4-BE49-F238E27FC236}">
                    <a16:creationId xmlns:a16="http://schemas.microsoft.com/office/drawing/2014/main" id="{349802E7-504B-6C41-6FB2-5EB9DD797610}"/>
                  </a:ext>
                </a:extLst>
              </p:cNvPr>
              <p:cNvGrpSpPr/>
              <p:nvPr/>
            </p:nvGrpSpPr>
            <p:grpSpPr>
              <a:xfrm>
                <a:off x="7897761" y="2632587"/>
                <a:ext cx="93407" cy="68826"/>
                <a:chOff x="10717161" y="2863645"/>
                <a:chExt cx="93407" cy="68826"/>
              </a:xfrm>
            </p:grpSpPr>
            <p:cxnSp>
              <p:nvCxnSpPr>
                <p:cNvPr id="9515" name="Straight Connector 9514">
                  <a:extLst>
                    <a:ext uri="{FF2B5EF4-FFF2-40B4-BE49-F238E27FC236}">
                      <a16:creationId xmlns:a16="http://schemas.microsoft.com/office/drawing/2014/main" id="{7615A191-B096-A5F3-5CF9-0FB88FA5BFD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16" name="Straight Connector 9515">
                  <a:extLst>
                    <a:ext uri="{FF2B5EF4-FFF2-40B4-BE49-F238E27FC236}">
                      <a16:creationId xmlns:a16="http://schemas.microsoft.com/office/drawing/2014/main" id="{C8D31973-93F0-2D37-2011-3CA610B8A377}"/>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17" name="Group 9516">
                <a:extLst>
                  <a:ext uri="{FF2B5EF4-FFF2-40B4-BE49-F238E27FC236}">
                    <a16:creationId xmlns:a16="http://schemas.microsoft.com/office/drawing/2014/main" id="{EB34C58F-58C2-D175-01E1-D5F73AB92D39}"/>
                  </a:ext>
                </a:extLst>
              </p:cNvPr>
              <p:cNvGrpSpPr/>
              <p:nvPr/>
            </p:nvGrpSpPr>
            <p:grpSpPr>
              <a:xfrm>
                <a:off x="7880554" y="2632587"/>
                <a:ext cx="93407" cy="68826"/>
                <a:chOff x="10717161" y="2863645"/>
                <a:chExt cx="93407" cy="68826"/>
              </a:xfrm>
            </p:grpSpPr>
            <p:cxnSp>
              <p:nvCxnSpPr>
                <p:cNvPr id="9518" name="Straight Connector 9517">
                  <a:extLst>
                    <a:ext uri="{FF2B5EF4-FFF2-40B4-BE49-F238E27FC236}">
                      <a16:creationId xmlns:a16="http://schemas.microsoft.com/office/drawing/2014/main" id="{8D8089AA-8245-E9B5-3E0E-C9A0805519E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9FCCC852-554F-3D81-A739-59C7898AC41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0" name="Group 9519">
                <a:extLst>
                  <a:ext uri="{FF2B5EF4-FFF2-40B4-BE49-F238E27FC236}">
                    <a16:creationId xmlns:a16="http://schemas.microsoft.com/office/drawing/2014/main" id="{9763C932-67B1-924C-3924-12B52B67BBE1}"/>
                  </a:ext>
                </a:extLst>
              </p:cNvPr>
              <p:cNvGrpSpPr/>
              <p:nvPr/>
            </p:nvGrpSpPr>
            <p:grpSpPr>
              <a:xfrm>
                <a:off x="7870722" y="2632587"/>
                <a:ext cx="93407" cy="68826"/>
                <a:chOff x="10717161" y="2863645"/>
                <a:chExt cx="93407" cy="68826"/>
              </a:xfrm>
            </p:grpSpPr>
            <p:cxnSp>
              <p:nvCxnSpPr>
                <p:cNvPr id="9521" name="Straight Connector 9520">
                  <a:extLst>
                    <a:ext uri="{FF2B5EF4-FFF2-40B4-BE49-F238E27FC236}">
                      <a16:creationId xmlns:a16="http://schemas.microsoft.com/office/drawing/2014/main" id="{9FFB475B-0AD7-7293-FBDF-EED4E569ECF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11D2F9FC-A27E-CEB4-4E9D-C01261792E7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3" name="Group 9522">
                <a:extLst>
                  <a:ext uri="{FF2B5EF4-FFF2-40B4-BE49-F238E27FC236}">
                    <a16:creationId xmlns:a16="http://schemas.microsoft.com/office/drawing/2014/main" id="{8C36EFB5-FA6F-0102-40BB-83F66075988D}"/>
                  </a:ext>
                </a:extLst>
              </p:cNvPr>
              <p:cNvGrpSpPr/>
              <p:nvPr/>
            </p:nvGrpSpPr>
            <p:grpSpPr>
              <a:xfrm>
                <a:off x="7851057" y="2632587"/>
                <a:ext cx="93407" cy="68826"/>
                <a:chOff x="10717161" y="2863645"/>
                <a:chExt cx="93407" cy="68826"/>
              </a:xfrm>
            </p:grpSpPr>
            <p:cxnSp>
              <p:nvCxnSpPr>
                <p:cNvPr id="9524" name="Straight Connector 9523">
                  <a:extLst>
                    <a:ext uri="{FF2B5EF4-FFF2-40B4-BE49-F238E27FC236}">
                      <a16:creationId xmlns:a16="http://schemas.microsoft.com/office/drawing/2014/main" id="{DEAA30FB-EE96-90E1-5E66-01576C31A705}"/>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4FD55852-CBAF-4D6F-566F-0B2873A9771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6" name="Group 9525">
                <a:extLst>
                  <a:ext uri="{FF2B5EF4-FFF2-40B4-BE49-F238E27FC236}">
                    <a16:creationId xmlns:a16="http://schemas.microsoft.com/office/drawing/2014/main" id="{4A86FB64-96B9-BF92-771F-3EA53D3F9CA6}"/>
                  </a:ext>
                </a:extLst>
              </p:cNvPr>
              <p:cNvGrpSpPr/>
              <p:nvPr/>
            </p:nvGrpSpPr>
            <p:grpSpPr>
              <a:xfrm>
                <a:off x="7826476" y="2632587"/>
                <a:ext cx="93407" cy="68826"/>
                <a:chOff x="10717161" y="2863645"/>
                <a:chExt cx="93407" cy="68826"/>
              </a:xfrm>
            </p:grpSpPr>
            <p:cxnSp>
              <p:nvCxnSpPr>
                <p:cNvPr id="9527" name="Straight Connector 9526">
                  <a:extLst>
                    <a:ext uri="{FF2B5EF4-FFF2-40B4-BE49-F238E27FC236}">
                      <a16:creationId xmlns:a16="http://schemas.microsoft.com/office/drawing/2014/main" id="{5F201DC9-4CBE-EAC7-C1CF-2ECFFEFE91A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20645817-D904-AE39-A3F6-BD9939E6633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9" name="Group 9528">
                <a:extLst>
                  <a:ext uri="{FF2B5EF4-FFF2-40B4-BE49-F238E27FC236}">
                    <a16:creationId xmlns:a16="http://schemas.microsoft.com/office/drawing/2014/main" id="{18031246-C834-508A-A0C9-48336DE5E006}"/>
                  </a:ext>
                </a:extLst>
              </p:cNvPr>
              <p:cNvGrpSpPr/>
              <p:nvPr/>
            </p:nvGrpSpPr>
            <p:grpSpPr>
              <a:xfrm>
                <a:off x="7801895" y="2632587"/>
                <a:ext cx="93407" cy="68826"/>
                <a:chOff x="10717161" y="2863645"/>
                <a:chExt cx="93407" cy="68826"/>
              </a:xfrm>
            </p:grpSpPr>
            <p:cxnSp>
              <p:nvCxnSpPr>
                <p:cNvPr id="9530" name="Straight Connector 9529">
                  <a:extLst>
                    <a:ext uri="{FF2B5EF4-FFF2-40B4-BE49-F238E27FC236}">
                      <a16:creationId xmlns:a16="http://schemas.microsoft.com/office/drawing/2014/main" id="{26AAD94A-D0B7-F1A8-C0B2-1853126DF2A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5899E467-94B6-E93C-B417-D086EA30C0F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2" name="Group 9531">
                <a:extLst>
                  <a:ext uri="{FF2B5EF4-FFF2-40B4-BE49-F238E27FC236}">
                    <a16:creationId xmlns:a16="http://schemas.microsoft.com/office/drawing/2014/main" id="{A024B683-99BA-76E7-9A23-775A40A4506C}"/>
                  </a:ext>
                </a:extLst>
              </p:cNvPr>
              <p:cNvGrpSpPr/>
              <p:nvPr/>
            </p:nvGrpSpPr>
            <p:grpSpPr>
              <a:xfrm>
                <a:off x="7762566" y="2632587"/>
                <a:ext cx="93407" cy="68826"/>
                <a:chOff x="10717161" y="2863645"/>
                <a:chExt cx="93407" cy="68826"/>
              </a:xfrm>
            </p:grpSpPr>
            <p:cxnSp>
              <p:nvCxnSpPr>
                <p:cNvPr id="9533" name="Straight Connector 9532">
                  <a:extLst>
                    <a:ext uri="{FF2B5EF4-FFF2-40B4-BE49-F238E27FC236}">
                      <a16:creationId xmlns:a16="http://schemas.microsoft.com/office/drawing/2014/main" id="{24E422CE-0860-8493-9F0A-1F277F16A5D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0900DE2F-E07B-4ED5-2B34-DBCBE1565F0C}"/>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5" name="Group 9534">
                <a:extLst>
                  <a:ext uri="{FF2B5EF4-FFF2-40B4-BE49-F238E27FC236}">
                    <a16:creationId xmlns:a16="http://schemas.microsoft.com/office/drawing/2014/main" id="{2FAC09BB-3691-634E-78CA-BF8FB6899B29}"/>
                  </a:ext>
                </a:extLst>
              </p:cNvPr>
              <p:cNvGrpSpPr/>
              <p:nvPr/>
            </p:nvGrpSpPr>
            <p:grpSpPr>
              <a:xfrm>
                <a:off x="7755192" y="2632587"/>
                <a:ext cx="93407" cy="68826"/>
                <a:chOff x="10717161" y="2863645"/>
                <a:chExt cx="93407" cy="68826"/>
              </a:xfrm>
            </p:grpSpPr>
            <p:cxnSp>
              <p:nvCxnSpPr>
                <p:cNvPr id="9536" name="Straight Connector 9535">
                  <a:extLst>
                    <a:ext uri="{FF2B5EF4-FFF2-40B4-BE49-F238E27FC236}">
                      <a16:creationId xmlns:a16="http://schemas.microsoft.com/office/drawing/2014/main" id="{2E8622DC-A077-FA42-A803-C53A2951B5A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196E1A6B-8EF6-CE3D-C9B5-EFE6610342C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8" name="Group 9537">
                <a:extLst>
                  <a:ext uri="{FF2B5EF4-FFF2-40B4-BE49-F238E27FC236}">
                    <a16:creationId xmlns:a16="http://schemas.microsoft.com/office/drawing/2014/main" id="{7383A121-120C-B6C7-FF0A-008B2C4102A2}"/>
                  </a:ext>
                </a:extLst>
              </p:cNvPr>
              <p:cNvGrpSpPr/>
              <p:nvPr/>
            </p:nvGrpSpPr>
            <p:grpSpPr>
              <a:xfrm>
                <a:off x="7742902" y="2632587"/>
                <a:ext cx="93407" cy="68826"/>
                <a:chOff x="10717161" y="2863645"/>
                <a:chExt cx="93407" cy="68826"/>
              </a:xfrm>
            </p:grpSpPr>
            <p:cxnSp>
              <p:nvCxnSpPr>
                <p:cNvPr id="9539" name="Straight Connector 9538">
                  <a:extLst>
                    <a:ext uri="{FF2B5EF4-FFF2-40B4-BE49-F238E27FC236}">
                      <a16:creationId xmlns:a16="http://schemas.microsoft.com/office/drawing/2014/main" id="{7E5F3F2C-1F22-10CA-8D20-52510EFB1DA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A994E1FB-1ED1-25E3-EC78-7293DC04D8A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1" name="Group 9540">
                <a:extLst>
                  <a:ext uri="{FF2B5EF4-FFF2-40B4-BE49-F238E27FC236}">
                    <a16:creationId xmlns:a16="http://schemas.microsoft.com/office/drawing/2014/main" id="{30AAF800-7793-1DCB-2CE0-1E12883F76E8}"/>
                  </a:ext>
                </a:extLst>
              </p:cNvPr>
              <p:cNvGrpSpPr/>
              <p:nvPr/>
            </p:nvGrpSpPr>
            <p:grpSpPr>
              <a:xfrm>
                <a:off x="7735528" y="2632587"/>
                <a:ext cx="93407" cy="68826"/>
                <a:chOff x="10717161" y="2863645"/>
                <a:chExt cx="93407" cy="68826"/>
              </a:xfrm>
            </p:grpSpPr>
            <p:cxnSp>
              <p:nvCxnSpPr>
                <p:cNvPr id="9542" name="Straight Connector 9541">
                  <a:extLst>
                    <a:ext uri="{FF2B5EF4-FFF2-40B4-BE49-F238E27FC236}">
                      <a16:creationId xmlns:a16="http://schemas.microsoft.com/office/drawing/2014/main" id="{BCEB23A0-24D5-90CF-75B0-A7FCB0F40AA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43" name="Straight Connector 9542">
                  <a:extLst>
                    <a:ext uri="{FF2B5EF4-FFF2-40B4-BE49-F238E27FC236}">
                      <a16:creationId xmlns:a16="http://schemas.microsoft.com/office/drawing/2014/main" id="{A96C1489-8E6A-EEB2-7BFE-EE5C6C639F8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4" name="Group 9543">
                <a:extLst>
                  <a:ext uri="{FF2B5EF4-FFF2-40B4-BE49-F238E27FC236}">
                    <a16:creationId xmlns:a16="http://schemas.microsoft.com/office/drawing/2014/main" id="{E0481875-92AC-1B91-6C1E-65C6AB2ABC07}"/>
                  </a:ext>
                </a:extLst>
              </p:cNvPr>
              <p:cNvGrpSpPr/>
              <p:nvPr/>
            </p:nvGrpSpPr>
            <p:grpSpPr>
              <a:xfrm>
                <a:off x="7634747" y="2630129"/>
                <a:ext cx="93407" cy="68826"/>
                <a:chOff x="10717161" y="2863645"/>
                <a:chExt cx="93407" cy="68826"/>
              </a:xfrm>
            </p:grpSpPr>
            <p:cxnSp>
              <p:nvCxnSpPr>
                <p:cNvPr id="9545" name="Straight Connector 9544">
                  <a:extLst>
                    <a:ext uri="{FF2B5EF4-FFF2-40B4-BE49-F238E27FC236}">
                      <a16:creationId xmlns:a16="http://schemas.microsoft.com/office/drawing/2014/main" id="{2FF6F96B-B1AE-08B9-1F77-4C1263DE7C2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46" name="Straight Connector 9545">
                  <a:extLst>
                    <a:ext uri="{FF2B5EF4-FFF2-40B4-BE49-F238E27FC236}">
                      <a16:creationId xmlns:a16="http://schemas.microsoft.com/office/drawing/2014/main" id="{C29A99F8-7AC2-3E8C-1E98-C7009C6B735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7" name="Group 9546">
                <a:extLst>
                  <a:ext uri="{FF2B5EF4-FFF2-40B4-BE49-F238E27FC236}">
                    <a16:creationId xmlns:a16="http://schemas.microsoft.com/office/drawing/2014/main" id="{41FCF6F5-7D5B-19FA-5FD6-5BFB27FABEC7}"/>
                  </a:ext>
                </a:extLst>
              </p:cNvPr>
              <p:cNvGrpSpPr/>
              <p:nvPr/>
            </p:nvGrpSpPr>
            <p:grpSpPr>
              <a:xfrm>
                <a:off x="7619999" y="2630129"/>
                <a:ext cx="93407" cy="68826"/>
                <a:chOff x="10717161" y="2863645"/>
                <a:chExt cx="93407" cy="68826"/>
              </a:xfrm>
            </p:grpSpPr>
            <p:cxnSp>
              <p:nvCxnSpPr>
                <p:cNvPr id="9548" name="Straight Connector 9547">
                  <a:extLst>
                    <a:ext uri="{FF2B5EF4-FFF2-40B4-BE49-F238E27FC236}">
                      <a16:creationId xmlns:a16="http://schemas.microsoft.com/office/drawing/2014/main" id="{1BE8CE09-F1B6-7E66-42C5-E67643F060C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49" name="Straight Connector 9548">
                  <a:extLst>
                    <a:ext uri="{FF2B5EF4-FFF2-40B4-BE49-F238E27FC236}">
                      <a16:creationId xmlns:a16="http://schemas.microsoft.com/office/drawing/2014/main" id="{896AA126-A615-8BF7-CD24-A0A0EC3AB5F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0" name="Group 9549">
                <a:extLst>
                  <a:ext uri="{FF2B5EF4-FFF2-40B4-BE49-F238E27FC236}">
                    <a16:creationId xmlns:a16="http://schemas.microsoft.com/office/drawing/2014/main" id="{1A3A2E7F-F0E2-6428-5EDF-7A19E81C5529}"/>
                  </a:ext>
                </a:extLst>
              </p:cNvPr>
              <p:cNvGrpSpPr/>
              <p:nvPr/>
            </p:nvGrpSpPr>
            <p:grpSpPr>
              <a:xfrm>
                <a:off x="7612625" y="2620297"/>
                <a:ext cx="93407" cy="68826"/>
                <a:chOff x="10717161" y="2863645"/>
                <a:chExt cx="93407" cy="68826"/>
              </a:xfrm>
            </p:grpSpPr>
            <p:cxnSp>
              <p:nvCxnSpPr>
                <p:cNvPr id="9551" name="Straight Connector 9550">
                  <a:extLst>
                    <a:ext uri="{FF2B5EF4-FFF2-40B4-BE49-F238E27FC236}">
                      <a16:creationId xmlns:a16="http://schemas.microsoft.com/office/drawing/2014/main" id="{C9531324-0FC7-8B71-7BD0-E19EFE8A83E4}"/>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44E60878-70E8-106B-BB07-B9D5DD34CD4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3" name="Group 9552">
                <a:extLst>
                  <a:ext uri="{FF2B5EF4-FFF2-40B4-BE49-F238E27FC236}">
                    <a16:creationId xmlns:a16="http://schemas.microsoft.com/office/drawing/2014/main" id="{11135835-F986-236C-B845-2E309A9FFC13}"/>
                  </a:ext>
                </a:extLst>
              </p:cNvPr>
              <p:cNvGrpSpPr/>
              <p:nvPr/>
            </p:nvGrpSpPr>
            <p:grpSpPr>
              <a:xfrm>
                <a:off x="7600334" y="2610465"/>
                <a:ext cx="93407" cy="68826"/>
                <a:chOff x="10717161" y="2863645"/>
                <a:chExt cx="93407" cy="68826"/>
              </a:xfrm>
            </p:grpSpPr>
            <p:cxnSp>
              <p:nvCxnSpPr>
                <p:cNvPr id="9554" name="Straight Connector 9553">
                  <a:extLst>
                    <a:ext uri="{FF2B5EF4-FFF2-40B4-BE49-F238E27FC236}">
                      <a16:creationId xmlns:a16="http://schemas.microsoft.com/office/drawing/2014/main" id="{57684DD2-7D83-0D48-D6E4-3C6EFFEA2B9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73365F6C-E8F7-E24F-BDFA-DB14A0D6259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6" name="Group 9555">
                <a:extLst>
                  <a:ext uri="{FF2B5EF4-FFF2-40B4-BE49-F238E27FC236}">
                    <a16:creationId xmlns:a16="http://schemas.microsoft.com/office/drawing/2014/main" id="{D6CAE4D3-BB9A-D5F0-8568-BA0D50D44D50}"/>
                  </a:ext>
                </a:extLst>
              </p:cNvPr>
              <p:cNvGrpSpPr/>
              <p:nvPr/>
            </p:nvGrpSpPr>
            <p:grpSpPr>
              <a:xfrm>
                <a:off x="7595418" y="2610465"/>
                <a:ext cx="93407" cy="68826"/>
                <a:chOff x="10717161" y="2863645"/>
                <a:chExt cx="93407" cy="68826"/>
              </a:xfrm>
            </p:grpSpPr>
            <p:cxnSp>
              <p:nvCxnSpPr>
                <p:cNvPr id="9557" name="Straight Connector 9556">
                  <a:extLst>
                    <a:ext uri="{FF2B5EF4-FFF2-40B4-BE49-F238E27FC236}">
                      <a16:creationId xmlns:a16="http://schemas.microsoft.com/office/drawing/2014/main" id="{71601DCB-7DFF-D825-DF5C-6C1BA736227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0C353105-5687-7304-A7AD-9F8315E4B3B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9" name="Group 9558">
                <a:extLst>
                  <a:ext uri="{FF2B5EF4-FFF2-40B4-BE49-F238E27FC236}">
                    <a16:creationId xmlns:a16="http://schemas.microsoft.com/office/drawing/2014/main" id="{02275EE4-D91B-6EDF-1048-1C04B845B1BE}"/>
                  </a:ext>
                </a:extLst>
              </p:cNvPr>
              <p:cNvGrpSpPr/>
              <p:nvPr/>
            </p:nvGrpSpPr>
            <p:grpSpPr>
              <a:xfrm>
                <a:off x="7575754" y="2593259"/>
                <a:ext cx="93407" cy="68826"/>
                <a:chOff x="10717161" y="2863645"/>
                <a:chExt cx="93407" cy="68826"/>
              </a:xfrm>
            </p:grpSpPr>
            <p:cxnSp>
              <p:nvCxnSpPr>
                <p:cNvPr id="9560" name="Straight Connector 9559">
                  <a:extLst>
                    <a:ext uri="{FF2B5EF4-FFF2-40B4-BE49-F238E27FC236}">
                      <a16:creationId xmlns:a16="http://schemas.microsoft.com/office/drawing/2014/main" id="{58E74668-B597-437E-D4AC-079A84A0CD4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D5BEEB0C-4314-5228-4732-0403F7378B20}"/>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2" name="Group 9561">
                <a:extLst>
                  <a:ext uri="{FF2B5EF4-FFF2-40B4-BE49-F238E27FC236}">
                    <a16:creationId xmlns:a16="http://schemas.microsoft.com/office/drawing/2014/main" id="{F97B93FF-7A51-0754-D039-F6D7FAD992EE}"/>
                  </a:ext>
                </a:extLst>
              </p:cNvPr>
              <p:cNvGrpSpPr/>
              <p:nvPr/>
            </p:nvGrpSpPr>
            <p:grpSpPr>
              <a:xfrm>
                <a:off x="7536425" y="2593259"/>
                <a:ext cx="93407" cy="68826"/>
                <a:chOff x="10717161" y="2863645"/>
                <a:chExt cx="93407" cy="68826"/>
              </a:xfrm>
            </p:grpSpPr>
            <p:cxnSp>
              <p:nvCxnSpPr>
                <p:cNvPr id="9563" name="Straight Connector 9562">
                  <a:extLst>
                    <a:ext uri="{FF2B5EF4-FFF2-40B4-BE49-F238E27FC236}">
                      <a16:creationId xmlns:a16="http://schemas.microsoft.com/office/drawing/2014/main" id="{2B07EA8B-8804-E3BB-B51C-308C4797A9B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40525BAE-64A8-077B-E4C8-D587A2056E4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5" name="Group 9564">
                <a:extLst>
                  <a:ext uri="{FF2B5EF4-FFF2-40B4-BE49-F238E27FC236}">
                    <a16:creationId xmlns:a16="http://schemas.microsoft.com/office/drawing/2014/main" id="{647997EF-D3FA-B61F-0DD8-7582F84FE6DE}"/>
                  </a:ext>
                </a:extLst>
              </p:cNvPr>
              <p:cNvGrpSpPr/>
              <p:nvPr/>
            </p:nvGrpSpPr>
            <p:grpSpPr>
              <a:xfrm>
                <a:off x="7553632" y="2593259"/>
                <a:ext cx="93407" cy="68826"/>
                <a:chOff x="10717161" y="2863645"/>
                <a:chExt cx="93407" cy="68826"/>
              </a:xfrm>
            </p:grpSpPr>
            <p:cxnSp>
              <p:nvCxnSpPr>
                <p:cNvPr id="9566" name="Straight Connector 9565">
                  <a:extLst>
                    <a:ext uri="{FF2B5EF4-FFF2-40B4-BE49-F238E27FC236}">
                      <a16:creationId xmlns:a16="http://schemas.microsoft.com/office/drawing/2014/main" id="{186282BC-D712-800D-82ED-D8A8622063F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5F4CDB75-6E06-513F-676A-37465A6C4F5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8" name="Group 9567">
                <a:extLst>
                  <a:ext uri="{FF2B5EF4-FFF2-40B4-BE49-F238E27FC236}">
                    <a16:creationId xmlns:a16="http://schemas.microsoft.com/office/drawing/2014/main" id="{024434C3-5D87-361E-5107-7F18B32A131E}"/>
                  </a:ext>
                </a:extLst>
              </p:cNvPr>
              <p:cNvGrpSpPr/>
              <p:nvPr/>
            </p:nvGrpSpPr>
            <p:grpSpPr>
              <a:xfrm>
                <a:off x="7565922" y="2593259"/>
                <a:ext cx="93407" cy="68826"/>
                <a:chOff x="10717161" y="2863645"/>
                <a:chExt cx="93407" cy="68826"/>
              </a:xfrm>
            </p:grpSpPr>
            <p:cxnSp>
              <p:nvCxnSpPr>
                <p:cNvPr id="9569" name="Straight Connector 9568">
                  <a:extLst>
                    <a:ext uri="{FF2B5EF4-FFF2-40B4-BE49-F238E27FC236}">
                      <a16:creationId xmlns:a16="http://schemas.microsoft.com/office/drawing/2014/main" id="{DA4B3CE7-6298-6A09-83B5-2C3C8960D66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D6D1DF7D-CD24-50D4-3DF2-A4D331B2CC4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1" name="Group 9570">
                <a:extLst>
                  <a:ext uri="{FF2B5EF4-FFF2-40B4-BE49-F238E27FC236}">
                    <a16:creationId xmlns:a16="http://schemas.microsoft.com/office/drawing/2014/main" id="{99CA7D56-41BB-DC4A-41F9-A6E67849D4C5}"/>
                  </a:ext>
                </a:extLst>
              </p:cNvPr>
              <p:cNvGrpSpPr/>
              <p:nvPr/>
            </p:nvGrpSpPr>
            <p:grpSpPr>
              <a:xfrm>
                <a:off x="7526593" y="2583427"/>
                <a:ext cx="93407" cy="68826"/>
                <a:chOff x="10717161" y="2863645"/>
                <a:chExt cx="93407" cy="68826"/>
              </a:xfrm>
            </p:grpSpPr>
            <p:cxnSp>
              <p:nvCxnSpPr>
                <p:cNvPr id="9572" name="Straight Connector 9571">
                  <a:extLst>
                    <a:ext uri="{FF2B5EF4-FFF2-40B4-BE49-F238E27FC236}">
                      <a16:creationId xmlns:a16="http://schemas.microsoft.com/office/drawing/2014/main" id="{5DFECF4F-B678-0C1C-D380-DC3133864C5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50FC89DE-1E04-D8BF-4072-1AE56336970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4" name="Group 9573">
                <a:extLst>
                  <a:ext uri="{FF2B5EF4-FFF2-40B4-BE49-F238E27FC236}">
                    <a16:creationId xmlns:a16="http://schemas.microsoft.com/office/drawing/2014/main" id="{6F6BB3F9-AC16-A672-E895-41A0CBD22934}"/>
                  </a:ext>
                </a:extLst>
              </p:cNvPr>
              <p:cNvGrpSpPr/>
              <p:nvPr/>
            </p:nvGrpSpPr>
            <p:grpSpPr>
              <a:xfrm>
                <a:off x="7526593" y="2571136"/>
                <a:ext cx="93407" cy="68826"/>
                <a:chOff x="10717161" y="2863645"/>
                <a:chExt cx="93407" cy="68826"/>
              </a:xfrm>
            </p:grpSpPr>
            <p:cxnSp>
              <p:nvCxnSpPr>
                <p:cNvPr id="9575" name="Straight Connector 9574">
                  <a:extLst>
                    <a:ext uri="{FF2B5EF4-FFF2-40B4-BE49-F238E27FC236}">
                      <a16:creationId xmlns:a16="http://schemas.microsoft.com/office/drawing/2014/main" id="{A6AB4461-21B9-9714-A5EE-BA34F82DBA1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DC65FA83-AB07-491C-BE5B-DAE7FDD2562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7" name="Group 9576">
                <a:extLst>
                  <a:ext uri="{FF2B5EF4-FFF2-40B4-BE49-F238E27FC236}">
                    <a16:creationId xmlns:a16="http://schemas.microsoft.com/office/drawing/2014/main" id="{9B2E098B-DC40-39EE-E5F9-95F7D5C3C884}"/>
                  </a:ext>
                </a:extLst>
              </p:cNvPr>
              <p:cNvGrpSpPr/>
              <p:nvPr/>
            </p:nvGrpSpPr>
            <p:grpSpPr>
              <a:xfrm>
                <a:off x="7506929" y="2571136"/>
                <a:ext cx="93407" cy="68826"/>
                <a:chOff x="10717161" y="2863645"/>
                <a:chExt cx="93407" cy="68826"/>
              </a:xfrm>
            </p:grpSpPr>
            <p:cxnSp>
              <p:nvCxnSpPr>
                <p:cNvPr id="9578" name="Straight Connector 9577">
                  <a:extLst>
                    <a:ext uri="{FF2B5EF4-FFF2-40B4-BE49-F238E27FC236}">
                      <a16:creationId xmlns:a16="http://schemas.microsoft.com/office/drawing/2014/main" id="{F0D906D3-6041-C2DD-E32A-FA2FBE59F0B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79" name="Straight Connector 9578">
                  <a:extLst>
                    <a:ext uri="{FF2B5EF4-FFF2-40B4-BE49-F238E27FC236}">
                      <a16:creationId xmlns:a16="http://schemas.microsoft.com/office/drawing/2014/main" id="{E3EE381C-FEC1-8D84-CAF2-496BD1E915E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80" name="Group 9579">
                <a:extLst>
                  <a:ext uri="{FF2B5EF4-FFF2-40B4-BE49-F238E27FC236}">
                    <a16:creationId xmlns:a16="http://schemas.microsoft.com/office/drawing/2014/main" id="{70C62E98-0501-D658-69F2-66A897456557}"/>
                  </a:ext>
                </a:extLst>
              </p:cNvPr>
              <p:cNvGrpSpPr/>
              <p:nvPr/>
            </p:nvGrpSpPr>
            <p:grpSpPr>
              <a:xfrm>
                <a:off x="7474974" y="2571136"/>
                <a:ext cx="93407" cy="68826"/>
                <a:chOff x="10717161" y="2863645"/>
                <a:chExt cx="93407" cy="68826"/>
              </a:xfrm>
            </p:grpSpPr>
            <p:cxnSp>
              <p:nvCxnSpPr>
                <p:cNvPr id="9581" name="Straight Connector 9580">
                  <a:extLst>
                    <a:ext uri="{FF2B5EF4-FFF2-40B4-BE49-F238E27FC236}">
                      <a16:creationId xmlns:a16="http://schemas.microsoft.com/office/drawing/2014/main" id="{13A990E4-9197-7B30-CBDF-F892EECD227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82" name="Straight Connector 9581">
                  <a:extLst>
                    <a:ext uri="{FF2B5EF4-FFF2-40B4-BE49-F238E27FC236}">
                      <a16:creationId xmlns:a16="http://schemas.microsoft.com/office/drawing/2014/main" id="{5CA89862-A15E-8B0C-DCCB-93B44AC1DDFA}"/>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89" name="Group 9588">
                <a:extLst>
                  <a:ext uri="{FF2B5EF4-FFF2-40B4-BE49-F238E27FC236}">
                    <a16:creationId xmlns:a16="http://schemas.microsoft.com/office/drawing/2014/main" id="{D9593A3C-848E-5333-4FA9-7965C0CDFEF4}"/>
                  </a:ext>
                </a:extLst>
              </p:cNvPr>
              <p:cNvGrpSpPr/>
              <p:nvPr/>
            </p:nvGrpSpPr>
            <p:grpSpPr>
              <a:xfrm>
                <a:off x="7462683" y="2571136"/>
                <a:ext cx="93407" cy="68826"/>
                <a:chOff x="10717161" y="2863645"/>
                <a:chExt cx="93407" cy="68826"/>
              </a:xfrm>
            </p:grpSpPr>
            <p:cxnSp>
              <p:nvCxnSpPr>
                <p:cNvPr id="9590" name="Straight Connector 9589">
                  <a:extLst>
                    <a:ext uri="{FF2B5EF4-FFF2-40B4-BE49-F238E27FC236}">
                      <a16:creationId xmlns:a16="http://schemas.microsoft.com/office/drawing/2014/main" id="{9AF58B03-18CC-CF12-1DA4-39C5F295971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91" name="Straight Connector 9590">
                  <a:extLst>
                    <a:ext uri="{FF2B5EF4-FFF2-40B4-BE49-F238E27FC236}">
                      <a16:creationId xmlns:a16="http://schemas.microsoft.com/office/drawing/2014/main" id="{0170EED6-C97D-15CF-E7F7-260ABFA4DA31}"/>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2" name="Group 9591">
                <a:extLst>
                  <a:ext uri="{FF2B5EF4-FFF2-40B4-BE49-F238E27FC236}">
                    <a16:creationId xmlns:a16="http://schemas.microsoft.com/office/drawing/2014/main" id="{9BEF631A-8E27-3B8E-603A-CBE85B6FC4B5}"/>
                  </a:ext>
                </a:extLst>
              </p:cNvPr>
              <p:cNvGrpSpPr/>
              <p:nvPr/>
            </p:nvGrpSpPr>
            <p:grpSpPr>
              <a:xfrm>
                <a:off x="7489722" y="2571136"/>
                <a:ext cx="93407" cy="68826"/>
                <a:chOff x="10717161" y="2863645"/>
                <a:chExt cx="93407" cy="68826"/>
              </a:xfrm>
            </p:grpSpPr>
            <p:cxnSp>
              <p:nvCxnSpPr>
                <p:cNvPr id="9593" name="Straight Connector 9592">
                  <a:extLst>
                    <a:ext uri="{FF2B5EF4-FFF2-40B4-BE49-F238E27FC236}">
                      <a16:creationId xmlns:a16="http://schemas.microsoft.com/office/drawing/2014/main" id="{2BF25984-F145-6ACB-8532-7B802EC169F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94" name="Straight Connector 9593">
                  <a:extLst>
                    <a:ext uri="{FF2B5EF4-FFF2-40B4-BE49-F238E27FC236}">
                      <a16:creationId xmlns:a16="http://schemas.microsoft.com/office/drawing/2014/main" id="{AC536B40-FAB7-4949-A376-EC6F93F8CD8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5" name="Group 9594">
                <a:extLst>
                  <a:ext uri="{FF2B5EF4-FFF2-40B4-BE49-F238E27FC236}">
                    <a16:creationId xmlns:a16="http://schemas.microsoft.com/office/drawing/2014/main" id="{BDA504C4-1108-68DB-7ED3-54FE40994666}"/>
                  </a:ext>
                </a:extLst>
              </p:cNvPr>
              <p:cNvGrpSpPr/>
              <p:nvPr/>
            </p:nvGrpSpPr>
            <p:grpSpPr>
              <a:xfrm>
                <a:off x="7423354" y="2558845"/>
                <a:ext cx="93407" cy="68826"/>
                <a:chOff x="10717161" y="2863645"/>
                <a:chExt cx="93407" cy="68826"/>
              </a:xfrm>
            </p:grpSpPr>
            <p:cxnSp>
              <p:nvCxnSpPr>
                <p:cNvPr id="9596" name="Straight Connector 9595">
                  <a:extLst>
                    <a:ext uri="{FF2B5EF4-FFF2-40B4-BE49-F238E27FC236}">
                      <a16:creationId xmlns:a16="http://schemas.microsoft.com/office/drawing/2014/main" id="{E0D8E904-B37D-E7E0-B72A-5633F8B973A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597" name="Straight Connector 9596">
                  <a:extLst>
                    <a:ext uri="{FF2B5EF4-FFF2-40B4-BE49-F238E27FC236}">
                      <a16:creationId xmlns:a16="http://schemas.microsoft.com/office/drawing/2014/main" id="{A1687D36-8565-1D7D-E52D-DB66C0174E34}"/>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8" name="Group 9597">
                <a:extLst>
                  <a:ext uri="{FF2B5EF4-FFF2-40B4-BE49-F238E27FC236}">
                    <a16:creationId xmlns:a16="http://schemas.microsoft.com/office/drawing/2014/main" id="{EC89EEA0-757E-5EDE-B379-06E32AEFD5FF}"/>
                  </a:ext>
                </a:extLst>
              </p:cNvPr>
              <p:cNvGrpSpPr/>
              <p:nvPr/>
            </p:nvGrpSpPr>
            <p:grpSpPr>
              <a:xfrm>
                <a:off x="7356986" y="2549013"/>
                <a:ext cx="93407" cy="68826"/>
                <a:chOff x="10717161" y="2863645"/>
                <a:chExt cx="93407" cy="68826"/>
              </a:xfrm>
            </p:grpSpPr>
            <p:cxnSp>
              <p:nvCxnSpPr>
                <p:cNvPr id="9599" name="Straight Connector 9598">
                  <a:extLst>
                    <a:ext uri="{FF2B5EF4-FFF2-40B4-BE49-F238E27FC236}">
                      <a16:creationId xmlns:a16="http://schemas.microsoft.com/office/drawing/2014/main" id="{80DD0F85-FC29-BCEA-CDD1-E4AF53A661C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00" name="Straight Connector 9599">
                  <a:extLst>
                    <a:ext uri="{FF2B5EF4-FFF2-40B4-BE49-F238E27FC236}">
                      <a16:creationId xmlns:a16="http://schemas.microsoft.com/office/drawing/2014/main" id="{F971391B-00B3-66E7-1A18-E6C93162F7F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1" name="Group 9600">
                <a:extLst>
                  <a:ext uri="{FF2B5EF4-FFF2-40B4-BE49-F238E27FC236}">
                    <a16:creationId xmlns:a16="http://schemas.microsoft.com/office/drawing/2014/main" id="{05EC7B0F-59DA-2DD8-4AC2-8D4E1C0B5077}"/>
                  </a:ext>
                </a:extLst>
              </p:cNvPr>
              <p:cNvGrpSpPr/>
              <p:nvPr/>
            </p:nvGrpSpPr>
            <p:grpSpPr>
              <a:xfrm>
                <a:off x="7342238" y="2517058"/>
                <a:ext cx="93407" cy="68826"/>
                <a:chOff x="10717161" y="2863645"/>
                <a:chExt cx="93407" cy="68826"/>
              </a:xfrm>
            </p:grpSpPr>
            <p:cxnSp>
              <p:nvCxnSpPr>
                <p:cNvPr id="9602" name="Straight Connector 9601">
                  <a:extLst>
                    <a:ext uri="{FF2B5EF4-FFF2-40B4-BE49-F238E27FC236}">
                      <a16:creationId xmlns:a16="http://schemas.microsoft.com/office/drawing/2014/main" id="{5884064A-A4BA-D94D-821C-C67BB7FB187B}"/>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03" name="Straight Connector 9602">
                  <a:extLst>
                    <a:ext uri="{FF2B5EF4-FFF2-40B4-BE49-F238E27FC236}">
                      <a16:creationId xmlns:a16="http://schemas.microsoft.com/office/drawing/2014/main" id="{361900F9-463A-70EB-FB2D-3B325A2591B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4" name="Group 9603">
                <a:extLst>
                  <a:ext uri="{FF2B5EF4-FFF2-40B4-BE49-F238E27FC236}">
                    <a16:creationId xmlns:a16="http://schemas.microsoft.com/office/drawing/2014/main" id="{B2D21EE2-8AA1-EBC3-8DB2-F248FFDDE9D1}"/>
                  </a:ext>
                </a:extLst>
              </p:cNvPr>
              <p:cNvGrpSpPr/>
              <p:nvPr/>
            </p:nvGrpSpPr>
            <p:grpSpPr>
              <a:xfrm>
                <a:off x="7280786" y="2497394"/>
                <a:ext cx="93407" cy="68826"/>
                <a:chOff x="10717161" y="2863645"/>
                <a:chExt cx="93407" cy="68826"/>
              </a:xfrm>
            </p:grpSpPr>
            <p:cxnSp>
              <p:nvCxnSpPr>
                <p:cNvPr id="9605" name="Straight Connector 9604">
                  <a:extLst>
                    <a:ext uri="{FF2B5EF4-FFF2-40B4-BE49-F238E27FC236}">
                      <a16:creationId xmlns:a16="http://schemas.microsoft.com/office/drawing/2014/main" id="{BD225A35-B68D-7CB4-609C-8B6F7AF747B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06" name="Straight Connector 9605">
                  <a:extLst>
                    <a:ext uri="{FF2B5EF4-FFF2-40B4-BE49-F238E27FC236}">
                      <a16:creationId xmlns:a16="http://schemas.microsoft.com/office/drawing/2014/main" id="{61116AED-55FB-7582-25F5-7AF70638C33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7" name="Group 9606">
                <a:extLst>
                  <a:ext uri="{FF2B5EF4-FFF2-40B4-BE49-F238E27FC236}">
                    <a16:creationId xmlns:a16="http://schemas.microsoft.com/office/drawing/2014/main" id="{45341C3E-B85E-4E3A-1ED2-026D673E132E}"/>
                  </a:ext>
                </a:extLst>
              </p:cNvPr>
              <p:cNvGrpSpPr/>
              <p:nvPr/>
            </p:nvGrpSpPr>
            <p:grpSpPr>
              <a:xfrm>
                <a:off x="7258664" y="2494936"/>
                <a:ext cx="93407" cy="68826"/>
                <a:chOff x="10717161" y="2863645"/>
                <a:chExt cx="93407" cy="68826"/>
              </a:xfrm>
            </p:grpSpPr>
            <p:cxnSp>
              <p:nvCxnSpPr>
                <p:cNvPr id="9608" name="Straight Connector 9607">
                  <a:extLst>
                    <a:ext uri="{FF2B5EF4-FFF2-40B4-BE49-F238E27FC236}">
                      <a16:creationId xmlns:a16="http://schemas.microsoft.com/office/drawing/2014/main" id="{45E97C18-CC01-9D64-3F3E-479DFB468BA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09" name="Straight Connector 9608">
                  <a:extLst>
                    <a:ext uri="{FF2B5EF4-FFF2-40B4-BE49-F238E27FC236}">
                      <a16:creationId xmlns:a16="http://schemas.microsoft.com/office/drawing/2014/main" id="{468D8256-3F3B-0622-8230-1DFEC10A025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0" name="Group 9609">
                <a:extLst>
                  <a:ext uri="{FF2B5EF4-FFF2-40B4-BE49-F238E27FC236}">
                    <a16:creationId xmlns:a16="http://schemas.microsoft.com/office/drawing/2014/main" id="{31AAE3D4-011F-CA59-4150-C07E43D708BC}"/>
                  </a:ext>
                </a:extLst>
              </p:cNvPr>
              <p:cNvGrpSpPr/>
              <p:nvPr/>
            </p:nvGrpSpPr>
            <p:grpSpPr>
              <a:xfrm>
                <a:off x="7207045" y="2494936"/>
                <a:ext cx="93407" cy="68826"/>
                <a:chOff x="10717161" y="2863645"/>
                <a:chExt cx="93407" cy="68826"/>
              </a:xfrm>
            </p:grpSpPr>
            <p:cxnSp>
              <p:nvCxnSpPr>
                <p:cNvPr id="9611" name="Straight Connector 9610">
                  <a:extLst>
                    <a:ext uri="{FF2B5EF4-FFF2-40B4-BE49-F238E27FC236}">
                      <a16:creationId xmlns:a16="http://schemas.microsoft.com/office/drawing/2014/main" id="{0695A9A4-0F07-F74D-2658-3814B2111FF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12" name="Straight Connector 9611">
                  <a:extLst>
                    <a:ext uri="{FF2B5EF4-FFF2-40B4-BE49-F238E27FC236}">
                      <a16:creationId xmlns:a16="http://schemas.microsoft.com/office/drawing/2014/main" id="{29A67C75-8CD4-B6BD-1C04-2E0AF5C5BAE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3" name="Group 9612">
                <a:extLst>
                  <a:ext uri="{FF2B5EF4-FFF2-40B4-BE49-F238E27FC236}">
                    <a16:creationId xmlns:a16="http://schemas.microsoft.com/office/drawing/2014/main" id="{2436EC84-AC5D-B647-48FE-8A99E5E06B41}"/>
                  </a:ext>
                </a:extLst>
              </p:cNvPr>
              <p:cNvGrpSpPr/>
              <p:nvPr/>
            </p:nvGrpSpPr>
            <p:grpSpPr>
              <a:xfrm>
                <a:off x="7167715" y="2494936"/>
                <a:ext cx="93407" cy="68826"/>
                <a:chOff x="10717161" y="2863645"/>
                <a:chExt cx="93407" cy="68826"/>
              </a:xfrm>
            </p:grpSpPr>
            <p:cxnSp>
              <p:nvCxnSpPr>
                <p:cNvPr id="9614" name="Straight Connector 9613">
                  <a:extLst>
                    <a:ext uri="{FF2B5EF4-FFF2-40B4-BE49-F238E27FC236}">
                      <a16:creationId xmlns:a16="http://schemas.microsoft.com/office/drawing/2014/main" id="{E3FBBD94-88CC-462C-0EB7-BAB9263D3C8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15" name="Straight Connector 9614">
                  <a:extLst>
                    <a:ext uri="{FF2B5EF4-FFF2-40B4-BE49-F238E27FC236}">
                      <a16:creationId xmlns:a16="http://schemas.microsoft.com/office/drawing/2014/main" id="{2EFD8D4E-A7DE-7066-38A3-770D67D6DAE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6" name="Group 9615">
                <a:extLst>
                  <a:ext uri="{FF2B5EF4-FFF2-40B4-BE49-F238E27FC236}">
                    <a16:creationId xmlns:a16="http://schemas.microsoft.com/office/drawing/2014/main" id="{25831D49-C811-9A51-C470-DA284B66AB10}"/>
                  </a:ext>
                </a:extLst>
              </p:cNvPr>
              <p:cNvGrpSpPr/>
              <p:nvPr/>
            </p:nvGrpSpPr>
            <p:grpSpPr>
              <a:xfrm>
                <a:off x="7160341" y="2494936"/>
                <a:ext cx="93407" cy="68826"/>
                <a:chOff x="10717161" y="2863645"/>
                <a:chExt cx="93407" cy="68826"/>
              </a:xfrm>
            </p:grpSpPr>
            <p:cxnSp>
              <p:nvCxnSpPr>
                <p:cNvPr id="9617" name="Straight Connector 9616">
                  <a:extLst>
                    <a:ext uri="{FF2B5EF4-FFF2-40B4-BE49-F238E27FC236}">
                      <a16:creationId xmlns:a16="http://schemas.microsoft.com/office/drawing/2014/main" id="{D02D34A1-12D3-54FE-2008-1934FCA982F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38D21069-B88C-8B29-7BA9-466D9577A3C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9" name="Group 9618">
                <a:extLst>
                  <a:ext uri="{FF2B5EF4-FFF2-40B4-BE49-F238E27FC236}">
                    <a16:creationId xmlns:a16="http://schemas.microsoft.com/office/drawing/2014/main" id="{DE586552-7F26-49E8-EDB4-147F97246F0D}"/>
                  </a:ext>
                </a:extLst>
              </p:cNvPr>
              <p:cNvGrpSpPr/>
              <p:nvPr/>
            </p:nvGrpSpPr>
            <p:grpSpPr>
              <a:xfrm>
                <a:off x="6857999" y="2472813"/>
                <a:ext cx="93407" cy="68826"/>
                <a:chOff x="10717161" y="2863645"/>
                <a:chExt cx="93407" cy="68826"/>
              </a:xfrm>
            </p:grpSpPr>
            <p:cxnSp>
              <p:nvCxnSpPr>
                <p:cNvPr id="9620" name="Straight Connector 9619">
                  <a:extLst>
                    <a:ext uri="{FF2B5EF4-FFF2-40B4-BE49-F238E27FC236}">
                      <a16:creationId xmlns:a16="http://schemas.microsoft.com/office/drawing/2014/main" id="{794CB8B8-604E-225A-1CAE-B164ED6D2B2E}"/>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83ED953A-6914-7D6A-734A-345D8F59D06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2" name="Group 9621">
                <a:extLst>
                  <a:ext uri="{FF2B5EF4-FFF2-40B4-BE49-F238E27FC236}">
                    <a16:creationId xmlns:a16="http://schemas.microsoft.com/office/drawing/2014/main" id="{FFCC61FE-AF4F-6440-E726-2AACC6309886}"/>
                  </a:ext>
                </a:extLst>
              </p:cNvPr>
              <p:cNvGrpSpPr/>
              <p:nvPr/>
            </p:nvGrpSpPr>
            <p:grpSpPr>
              <a:xfrm>
                <a:off x="6835876" y="2462981"/>
                <a:ext cx="93407" cy="68826"/>
                <a:chOff x="10717161" y="2863645"/>
                <a:chExt cx="93407" cy="68826"/>
              </a:xfrm>
            </p:grpSpPr>
            <p:cxnSp>
              <p:nvCxnSpPr>
                <p:cNvPr id="9623" name="Straight Connector 9622">
                  <a:extLst>
                    <a:ext uri="{FF2B5EF4-FFF2-40B4-BE49-F238E27FC236}">
                      <a16:creationId xmlns:a16="http://schemas.microsoft.com/office/drawing/2014/main" id="{84208650-096D-B5C3-91D1-A09D0AA7FE11}"/>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24" name="Straight Connector 9623">
                  <a:extLst>
                    <a:ext uri="{FF2B5EF4-FFF2-40B4-BE49-F238E27FC236}">
                      <a16:creationId xmlns:a16="http://schemas.microsoft.com/office/drawing/2014/main" id="{9EFD5CC7-54A0-260D-659B-C9BE49EC8B0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5" name="Group 9624">
                <a:extLst>
                  <a:ext uri="{FF2B5EF4-FFF2-40B4-BE49-F238E27FC236}">
                    <a16:creationId xmlns:a16="http://schemas.microsoft.com/office/drawing/2014/main" id="{D2BF09E4-E48A-E653-3E26-344D77BCADAE}"/>
                  </a:ext>
                </a:extLst>
              </p:cNvPr>
              <p:cNvGrpSpPr/>
              <p:nvPr/>
            </p:nvGrpSpPr>
            <p:grpSpPr>
              <a:xfrm>
                <a:off x="6821128" y="2450690"/>
                <a:ext cx="93407" cy="68826"/>
                <a:chOff x="10717161" y="2863645"/>
                <a:chExt cx="93407" cy="68826"/>
              </a:xfrm>
            </p:grpSpPr>
            <p:cxnSp>
              <p:nvCxnSpPr>
                <p:cNvPr id="9626" name="Straight Connector 9625">
                  <a:extLst>
                    <a:ext uri="{FF2B5EF4-FFF2-40B4-BE49-F238E27FC236}">
                      <a16:creationId xmlns:a16="http://schemas.microsoft.com/office/drawing/2014/main" id="{D8F1ADFC-1379-9439-A289-AA097E5950A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27" name="Straight Connector 9626">
                  <a:extLst>
                    <a:ext uri="{FF2B5EF4-FFF2-40B4-BE49-F238E27FC236}">
                      <a16:creationId xmlns:a16="http://schemas.microsoft.com/office/drawing/2014/main" id="{FA38861C-22B7-D6B7-9E5C-B6DB572BF6AF}"/>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8" name="Group 9627">
                <a:extLst>
                  <a:ext uri="{FF2B5EF4-FFF2-40B4-BE49-F238E27FC236}">
                    <a16:creationId xmlns:a16="http://schemas.microsoft.com/office/drawing/2014/main" id="{ADACFDCA-3B6E-6E06-286E-5EC32C013563}"/>
                  </a:ext>
                </a:extLst>
              </p:cNvPr>
              <p:cNvGrpSpPr/>
              <p:nvPr/>
            </p:nvGrpSpPr>
            <p:grpSpPr>
              <a:xfrm>
                <a:off x="6801463" y="2443316"/>
                <a:ext cx="93407" cy="68826"/>
                <a:chOff x="10717161" y="2863645"/>
                <a:chExt cx="93407" cy="68826"/>
              </a:xfrm>
            </p:grpSpPr>
            <p:cxnSp>
              <p:nvCxnSpPr>
                <p:cNvPr id="9629" name="Straight Connector 9628">
                  <a:extLst>
                    <a:ext uri="{FF2B5EF4-FFF2-40B4-BE49-F238E27FC236}">
                      <a16:creationId xmlns:a16="http://schemas.microsoft.com/office/drawing/2014/main" id="{C90DD12D-30CA-6153-4AA2-7CC5F97C2FC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30" name="Straight Connector 9629">
                  <a:extLst>
                    <a:ext uri="{FF2B5EF4-FFF2-40B4-BE49-F238E27FC236}">
                      <a16:creationId xmlns:a16="http://schemas.microsoft.com/office/drawing/2014/main" id="{6B450172-A98E-23D7-B124-3926CF4F01D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40020B71-0ED5-16CF-A349-A7DC721EF5E2}"/>
                  </a:ext>
                </a:extLst>
              </p:cNvPr>
              <p:cNvGrpSpPr/>
              <p:nvPr/>
            </p:nvGrpSpPr>
            <p:grpSpPr>
              <a:xfrm>
                <a:off x="6653979" y="2433484"/>
                <a:ext cx="93407" cy="68826"/>
                <a:chOff x="10717161" y="2863645"/>
                <a:chExt cx="93407" cy="68826"/>
              </a:xfrm>
            </p:grpSpPr>
            <p:cxnSp>
              <p:nvCxnSpPr>
                <p:cNvPr id="9632" name="Straight Connector 9631">
                  <a:extLst>
                    <a:ext uri="{FF2B5EF4-FFF2-40B4-BE49-F238E27FC236}">
                      <a16:creationId xmlns:a16="http://schemas.microsoft.com/office/drawing/2014/main" id="{25702A55-1417-6BED-EB59-8FE10A709A2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D20B5396-F940-B9E4-66B6-6961FBA6C27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4" name="Group 9633">
                <a:extLst>
                  <a:ext uri="{FF2B5EF4-FFF2-40B4-BE49-F238E27FC236}">
                    <a16:creationId xmlns:a16="http://schemas.microsoft.com/office/drawing/2014/main" id="{1688393D-866C-86E7-54E9-BF5AEAC0166C}"/>
                  </a:ext>
                </a:extLst>
              </p:cNvPr>
              <p:cNvGrpSpPr/>
              <p:nvPr/>
            </p:nvGrpSpPr>
            <p:grpSpPr>
              <a:xfrm>
                <a:off x="6317224" y="2372033"/>
                <a:ext cx="93407" cy="68826"/>
                <a:chOff x="10717161" y="2863645"/>
                <a:chExt cx="93407" cy="68826"/>
              </a:xfrm>
            </p:grpSpPr>
            <p:cxnSp>
              <p:nvCxnSpPr>
                <p:cNvPr id="9635" name="Straight Connector 9634">
                  <a:extLst>
                    <a:ext uri="{FF2B5EF4-FFF2-40B4-BE49-F238E27FC236}">
                      <a16:creationId xmlns:a16="http://schemas.microsoft.com/office/drawing/2014/main" id="{021F3470-32DA-EBF7-838B-91D51AEAD04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A480B2AE-5A34-0CA2-D40F-3A3DCFAEC14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7" name="Group 9636">
                <a:extLst>
                  <a:ext uri="{FF2B5EF4-FFF2-40B4-BE49-F238E27FC236}">
                    <a16:creationId xmlns:a16="http://schemas.microsoft.com/office/drawing/2014/main" id="{79B9C966-077E-4F7B-0F39-30C3FA6809AB}"/>
                  </a:ext>
                </a:extLst>
              </p:cNvPr>
              <p:cNvGrpSpPr/>
              <p:nvPr/>
            </p:nvGrpSpPr>
            <p:grpSpPr>
              <a:xfrm>
                <a:off x="5914102" y="2315497"/>
                <a:ext cx="93407" cy="68826"/>
                <a:chOff x="10717161" y="2863645"/>
                <a:chExt cx="93407" cy="68826"/>
              </a:xfrm>
            </p:grpSpPr>
            <p:cxnSp>
              <p:nvCxnSpPr>
                <p:cNvPr id="9638" name="Straight Connector 9637">
                  <a:extLst>
                    <a:ext uri="{FF2B5EF4-FFF2-40B4-BE49-F238E27FC236}">
                      <a16:creationId xmlns:a16="http://schemas.microsoft.com/office/drawing/2014/main" id="{B4DAB1F4-81F8-F71F-4A91-7F03630E006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39" name="Straight Connector 9638">
                  <a:extLst>
                    <a:ext uri="{FF2B5EF4-FFF2-40B4-BE49-F238E27FC236}">
                      <a16:creationId xmlns:a16="http://schemas.microsoft.com/office/drawing/2014/main" id="{C56E35FC-F76F-C8F7-36A9-32B405E30CA2}"/>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0" name="Group 9639">
                <a:extLst>
                  <a:ext uri="{FF2B5EF4-FFF2-40B4-BE49-F238E27FC236}">
                    <a16:creationId xmlns:a16="http://schemas.microsoft.com/office/drawing/2014/main" id="{721F2EE4-DD1F-5D6C-7FF6-EDB5A42EA0D2}"/>
                  </a:ext>
                </a:extLst>
              </p:cNvPr>
              <p:cNvGrpSpPr/>
              <p:nvPr/>
            </p:nvGrpSpPr>
            <p:grpSpPr>
              <a:xfrm>
                <a:off x="5651089" y="2263877"/>
                <a:ext cx="93407" cy="68826"/>
                <a:chOff x="10717161" y="2863645"/>
                <a:chExt cx="93407" cy="68826"/>
              </a:xfrm>
            </p:grpSpPr>
            <p:cxnSp>
              <p:nvCxnSpPr>
                <p:cNvPr id="9641" name="Straight Connector 9640">
                  <a:extLst>
                    <a:ext uri="{FF2B5EF4-FFF2-40B4-BE49-F238E27FC236}">
                      <a16:creationId xmlns:a16="http://schemas.microsoft.com/office/drawing/2014/main" id="{67647294-7CBD-4AB9-C200-7DE9ABC7271F}"/>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A62F60AF-58C9-FAF6-9B0F-F2699D6CD8F5}"/>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3" name="Group 9642">
                <a:extLst>
                  <a:ext uri="{FF2B5EF4-FFF2-40B4-BE49-F238E27FC236}">
                    <a16:creationId xmlns:a16="http://schemas.microsoft.com/office/drawing/2014/main" id="{8A7234D9-2CE8-B0F6-5DFD-B200F1C48CB9}"/>
                  </a:ext>
                </a:extLst>
              </p:cNvPr>
              <p:cNvGrpSpPr/>
              <p:nvPr/>
            </p:nvGrpSpPr>
            <p:grpSpPr>
              <a:xfrm>
                <a:off x="5424947" y="2219631"/>
                <a:ext cx="93407" cy="68826"/>
                <a:chOff x="10717161" y="2863645"/>
                <a:chExt cx="93407" cy="68826"/>
              </a:xfrm>
            </p:grpSpPr>
            <p:cxnSp>
              <p:nvCxnSpPr>
                <p:cNvPr id="9644" name="Straight Connector 9643">
                  <a:extLst>
                    <a:ext uri="{FF2B5EF4-FFF2-40B4-BE49-F238E27FC236}">
                      <a16:creationId xmlns:a16="http://schemas.microsoft.com/office/drawing/2014/main" id="{6F778EB4-4AC2-470B-8883-43BAE8A5BB63}"/>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45" name="Straight Connector 9644">
                  <a:extLst>
                    <a:ext uri="{FF2B5EF4-FFF2-40B4-BE49-F238E27FC236}">
                      <a16:creationId xmlns:a16="http://schemas.microsoft.com/office/drawing/2014/main" id="{F4EC76AC-5172-2D55-8785-6B6F1FA821E6}"/>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6" name="Group 9645">
                <a:extLst>
                  <a:ext uri="{FF2B5EF4-FFF2-40B4-BE49-F238E27FC236}">
                    <a16:creationId xmlns:a16="http://schemas.microsoft.com/office/drawing/2014/main" id="{B0B9CF2B-A30C-543C-4B60-4B0139490690}"/>
                  </a:ext>
                </a:extLst>
              </p:cNvPr>
              <p:cNvGrpSpPr/>
              <p:nvPr/>
            </p:nvGrpSpPr>
            <p:grpSpPr>
              <a:xfrm>
                <a:off x="5407741" y="2219631"/>
                <a:ext cx="93407" cy="68826"/>
                <a:chOff x="10717161" y="2863645"/>
                <a:chExt cx="93407" cy="68826"/>
              </a:xfrm>
            </p:grpSpPr>
            <p:cxnSp>
              <p:nvCxnSpPr>
                <p:cNvPr id="9647" name="Straight Connector 9646">
                  <a:extLst>
                    <a:ext uri="{FF2B5EF4-FFF2-40B4-BE49-F238E27FC236}">
                      <a16:creationId xmlns:a16="http://schemas.microsoft.com/office/drawing/2014/main" id="{F631BAF0-4470-EF18-AEAE-682176EB118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A1E739A9-8DB7-7A56-0BA6-AE33862AAF2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9" name="Group 9648">
                <a:extLst>
                  <a:ext uri="{FF2B5EF4-FFF2-40B4-BE49-F238E27FC236}">
                    <a16:creationId xmlns:a16="http://schemas.microsoft.com/office/drawing/2014/main" id="{B7104692-AC29-0D1B-1A76-282B91F5E57C}"/>
                  </a:ext>
                </a:extLst>
              </p:cNvPr>
              <p:cNvGrpSpPr/>
              <p:nvPr/>
            </p:nvGrpSpPr>
            <p:grpSpPr>
              <a:xfrm>
                <a:off x="5297128" y="2199967"/>
                <a:ext cx="93407" cy="68826"/>
                <a:chOff x="10717161" y="2863645"/>
                <a:chExt cx="93407" cy="68826"/>
              </a:xfrm>
            </p:grpSpPr>
            <p:cxnSp>
              <p:nvCxnSpPr>
                <p:cNvPr id="9650" name="Straight Connector 9649">
                  <a:extLst>
                    <a:ext uri="{FF2B5EF4-FFF2-40B4-BE49-F238E27FC236}">
                      <a16:creationId xmlns:a16="http://schemas.microsoft.com/office/drawing/2014/main" id="{35908831-C825-B83C-E237-3B57BC8D376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51" name="Straight Connector 9650">
                  <a:extLst>
                    <a:ext uri="{FF2B5EF4-FFF2-40B4-BE49-F238E27FC236}">
                      <a16:creationId xmlns:a16="http://schemas.microsoft.com/office/drawing/2014/main" id="{8B06F889-16D0-DFD4-F9D3-E0348FF386E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9652" name="Group 9651">
              <a:extLst>
                <a:ext uri="{FF2B5EF4-FFF2-40B4-BE49-F238E27FC236}">
                  <a16:creationId xmlns:a16="http://schemas.microsoft.com/office/drawing/2014/main" id="{38F274E3-3D7A-4714-F0A7-F3F99AF38387}"/>
                </a:ext>
              </a:extLst>
            </p:cNvPr>
            <p:cNvGrpSpPr/>
            <p:nvPr/>
          </p:nvGrpSpPr>
          <p:grpSpPr>
            <a:xfrm>
              <a:off x="4594122" y="2089354"/>
              <a:ext cx="93407" cy="68826"/>
              <a:chOff x="10717161" y="2863645"/>
              <a:chExt cx="93407" cy="68826"/>
            </a:xfrm>
          </p:grpSpPr>
          <p:cxnSp>
            <p:nvCxnSpPr>
              <p:cNvPr id="9653" name="Straight Connector 9652">
                <a:extLst>
                  <a:ext uri="{FF2B5EF4-FFF2-40B4-BE49-F238E27FC236}">
                    <a16:creationId xmlns:a16="http://schemas.microsoft.com/office/drawing/2014/main" id="{E5216C16-F71C-6E7D-D836-F4A09F6D12B9}"/>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54" name="Straight Connector 9653">
                <a:extLst>
                  <a:ext uri="{FF2B5EF4-FFF2-40B4-BE49-F238E27FC236}">
                    <a16:creationId xmlns:a16="http://schemas.microsoft.com/office/drawing/2014/main" id="{78537D44-2D94-34D6-C347-95709FC49B3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5" name="Group 9654">
              <a:extLst>
                <a:ext uri="{FF2B5EF4-FFF2-40B4-BE49-F238E27FC236}">
                  <a16:creationId xmlns:a16="http://schemas.microsoft.com/office/drawing/2014/main" id="{16EE0EBC-0733-EB77-6866-9C18556210B0}"/>
                </a:ext>
              </a:extLst>
            </p:cNvPr>
            <p:cNvGrpSpPr/>
            <p:nvPr/>
          </p:nvGrpSpPr>
          <p:grpSpPr>
            <a:xfrm>
              <a:off x="4444180" y="2072147"/>
              <a:ext cx="93407" cy="68826"/>
              <a:chOff x="10717161" y="2863645"/>
              <a:chExt cx="93407" cy="68826"/>
            </a:xfrm>
          </p:grpSpPr>
          <p:cxnSp>
            <p:nvCxnSpPr>
              <p:cNvPr id="9656" name="Straight Connector 9655">
                <a:extLst>
                  <a:ext uri="{FF2B5EF4-FFF2-40B4-BE49-F238E27FC236}">
                    <a16:creationId xmlns:a16="http://schemas.microsoft.com/office/drawing/2014/main" id="{1CAC8B29-5304-A271-DD77-0BB21E021B37}"/>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57" name="Straight Connector 9656">
                <a:extLst>
                  <a:ext uri="{FF2B5EF4-FFF2-40B4-BE49-F238E27FC236}">
                    <a16:creationId xmlns:a16="http://schemas.microsoft.com/office/drawing/2014/main" id="{D357F3A9-0B65-0AB0-12B7-93A70E5FC76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8" name="Group 9657">
              <a:extLst>
                <a:ext uri="{FF2B5EF4-FFF2-40B4-BE49-F238E27FC236}">
                  <a16:creationId xmlns:a16="http://schemas.microsoft.com/office/drawing/2014/main" id="{4F8FE7DD-CDB8-4BAF-6F46-76F709796F8E}"/>
                </a:ext>
              </a:extLst>
            </p:cNvPr>
            <p:cNvGrpSpPr/>
            <p:nvPr/>
          </p:nvGrpSpPr>
          <p:grpSpPr>
            <a:xfrm>
              <a:off x="4382728" y="2072147"/>
              <a:ext cx="93407" cy="68826"/>
              <a:chOff x="10717161" y="2863645"/>
              <a:chExt cx="93407" cy="68826"/>
            </a:xfrm>
          </p:grpSpPr>
          <p:cxnSp>
            <p:nvCxnSpPr>
              <p:cNvPr id="9659" name="Straight Connector 9658">
                <a:extLst>
                  <a:ext uri="{FF2B5EF4-FFF2-40B4-BE49-F238E27FC236}">
                    <a16:creationId xmlns:a16="http://schemas.microsoft.com/office/drawing/2014/main" id="{88B07ADC-F742-262D-EE8F-EC79C15A8EC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C13DD2E3-F7E8-6252-A4EA-32BA6F020DB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1" name="Group 9660">
              <a:extLst>
                <a:ext uri="{FF2B5EF4-FFF2-40B4-BE49-F238E27FC236}">
                  <a16:creationId xmlns:a16="http://schemas.microsoft.com/office/drawing/2014/main" id="{69162FB6-8350-EFF5-42EA-B93F3A7FF15B}"/>
                </a:ext>
              </a:extLst>
            </p:cNvPr>
            <p:cNvGrpSpPr/>
            <p:nvPr/>
          </p:nvGrpSpPr>
          <p:grpSpPr>
            <a:xfrm>
              <a:off x="3782961" y="2037734"/>
              <a:ext cx="93407" cy="68826"/>
              <a:chOff x="10717161" y="2863645"/>
              <a:chExt cx="93407" cy="68826"/>
            </a:xfrm>
          </p:grpSpPr>
          <p:cxnSp>
            <p:nvCxnSpPr>
              <p:cNvPr id="9662" name="Straight Connector 9661">
                <a:extLst>
                  <a:ext uri="{FF2B5EF4-FFF2-40B4-BE49-F238E27FC236}">
                    <a16:creationId xmlns:a16="http://schemas.microsoft.com/office/drawing/2014/main" id="{548C533A-E48E-38CA-D2A0-7B37635FE2B6}"/>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63" name="Straight Connector 9662">
                <a:extLst>
                  <a:ext uri="{FF2B5EF4-FFF2-40B4-BE49-F238E27FC236}">
                    <a16:creationId xmlns:a16="http://schemas.microsoft.com/office/drawing/2014/main" id="{DBC75327-812C-5B64-BEBF-0842185759D9}"/>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4" name="Group 9663">
              <a:extLst>
                <a:ext uri="{FF2B5EF4-FFF2-40B4-BE49-F238E27FC236}">
                  <a16:creationId xmlns:a16="http://schemas.microsoft.com/office/drawing/2014/main" id="{CAC61141-4A9B-493F-3003-2AEEA64219FC}"/>
                </a:ext>
              </a:extLst>
            </p:cNvPr>
            <p:cNvGrpSpPr/>
            <p:nvPr/>
          </p:nvGrpSpPr>
          <p:grpSpPr>
            <a:xfrm>
              <a:off x="3655141" y="2027901"/>
              <a:ext cx="93407" cy="68826"/>
              <a:chOff x="10717161" y="2863645"/>
              <a:chExt cx="93407" cy="68826"/>
            </a:xfrm>
          </p:grpSpPr>
          <p:cxnSp>
            <p:nvCxnSpPr>
              <p:cNvPr id="9665" name="Straight Connector 9664">
                <a:extLst>
                  <a:ext uri="{FF2B5EF4-FFF2-40B4-BE49-F238E27FC236}">
                    <a16:creationId xmlns:a16="http://schemas.microsoft.com/office/drawing/2014/main" id="{305949B4-0541-09A1-731B-60978A8D7CBA}"/>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66" name="Straight Connector 9665">
                <a:extLst>
                  <a:ext uri="{FF2B5EF4-FFF2-40B4-BE49-F238E27FC236}">
                    <a16:creationId xmlns:a16="http://schemas.microsoft.com/office/drawing/2014/main" id="{5653268F-7511-5CA4-E356-DD166DBDA97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7" name="Group 9666">
              <a:extLst>
                <a:ext uri="{FF2B5EF4-FFF2-40B4-BE49-F238E27FC236}">
                  <a16:creationId xmlns:a16="http://schemas.microsoft.com/office/drawing/2014/main" id="{42416BA8-6310-31A8-75C2-AE24EDE8950A}"/>
                </a:ext>
              </a:extLst>
            </p:cNvPr>
            <p:cNvGrpSpPr/>
            <p:nvPr/>
          </p:nvGrpSpPr>
          <p:grpSpPr>
            <a:xfrm>
              <a:off x="3197941" y="1986114"/>
              <a:ext cx="93407" cy="68826"/>
              <a:chOff x="10717161" y="2863645"/>
              <a:chExt cx="93407" cy="68826"/>
            </a:xfrm>
          </p:grpSpPr>
          <p:cxnSp>
            <p:nvCxnSpPr>
              <p:cNvPr id="9668" name="Straight Connector 9667">
                <a:extLst>
                  <a:ext uri="{FF2B5EF4-FFF2-40B4-BE49-F238E27FC236}">
                    <a16:creationId xmlns:a16="http://schemas.microsoft.com/office/drawing/2014/main" id="{A42C1822-5182-2CF9-3804-3C497CD3E43C}"/>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69" name="Straight Connector 9668">
                <a:extLst>
                  <a:ext uri="{FF2B5EF4-FFF2-40B4-BE49-F238E27FC236}">
                    <a16:creationId xmlns:a16="http://schemas.microsoft.com/office/drawing/2014/main" id="{EE2D1A7A-355C-9127-1C7E-9459322CE5F3}"/>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0" name="Group 9669">
              <a:extLst>
                <a:ext uri="{FF2B5EF4-FFF2-40B4-BE49-F238E27FC236}">
                  <a16:creationId xmlns:a16="http://schemas.microsoft.com/office/drawing/2014/main" id="{21A4B369-B0AC-15D2-E724-61F6FDB6FAC0}"/>
                </a:ext>
              </a:extLst>
            </p:cNvPr>
            <p:cNvGrpSpPr/>
            <p:nvPr/>
          </p:nvGrpSpPr>
          <p:grpSpPr>
            <a:xfrm>
              <a:off x="3178276" y="1986114"/>
              <a:ext cx="93407" cy="68826"/>
              <a:chOff x="10717161" y="2863645"/>
              <a:chExt cx="93407" cy="68826"/>
            </a:xfrm>
          </p:grpSpPr>
          <p:cxnSp>
            <p:nvCxnSpPr>
              <p:cNvPr id="9671" name="Straight Connector 9670">
                <a:extLst>
                  <a:ext uri="{FF2B5EF4-FFF2-40B4-BE49-F238E27FC236}">
                    <a16:creationId xmlns:a16="http://schemas.microsoft.com/office/drawing/2014/main" id="{0A36F961-A0AA-2C94-25BA-C7621C00976D}"/>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72" name="Straight Connector 9671">
                <a:extLst>
                  <a:ext uri="{FF2B5EF4-FFF2-40B4-BE49-F238E27FC236}">
                    <a16:creationId xmlns:a16="http://schemas.microsoft.com/office/drawing/2014/main" id="{445A4340-1F6E-6213-BE8C-73CB02C5F268}"/>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3" name="Group 9672">
              <a:extLst>
                <a:ext uri="{FF2B5EF4-FFF2-40B4-BE49-F238E27FC236}">
                  <a16:creationId xmlns:a16="http://schemas.microsoft.com/office/drawing/2014/main" id="{14E0C4C7-B17B-98D9-4289-85B8428912BA}"/>
                </a:ext>
              </a:extLst>
            </p:cNvPr>
            <p:cNvGrpSpPr/>
            <p:nvPr/>
          </p:nvGrpSpPr>
          <p:grpSpPr>
            <a:xfrm>
              <a:off x="3057830" y="1986114"/>
              <a:ext cx="93407" cy="68826"/>
              <a:chOff x="10717161" y="2863645"/>
              <a:chExt cx="93407" cy="68826"/>
            </a:xfrm>
          </p:grpSpPr>
          <p:cxnSp>
            <p:nvCxnSpPr>
              <p:cNvPr id="9674" name="Straight Connector 9673">
                <a:extLst>
                  <a:ext uri="{FF2B5EF4-FFF2-40B4-BE49-F238E27FC236}">
                    <a16:creationId xmlns:a16="http://schemas.microsoft.com/office/drawing/2014/main" id="{0C8E469C-BC75-25B0-11F7-D3EC40855622}"/>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75" name="Straight Connector 9674">
                <a:extLst>
                  <a:ext uri="{FF2B5EF4-FFF2-40B4-BE49-F238E27FC236}">
                    <a16:creationId xmlns:a16="http://schemas.microsoft.com/office/drawing/2014/main" id="{796ADED8-BC90-155E-970A-67559859469B}"/>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6" name="Group 9675">
              <a:extLst>
                <a:ext uri="{FF2B5EF4-FFF2-40B4-BE49-F238E27FC236}">
                  <a16:creationId xmlns:a16="http://schemas.microsoft.com/office/drawing/2014/main" id="{0D96F1D3-7359-7038-4ECB-F65AA6161FBF}"/>
                </a:ext>
              </a:extLst>
            </p:cNvPr>
            <p:cNvGrpSpPr/>
            <p:nvPr/>
          </p:nvGrpSpPr>
          <p:grpSpPr>
            <a:xfrm>
              <a:off x="3072579" y="1986114"/>
              <a:ext cx="93407" cy="68826"/>
              <a:chOff x="10717161" y="2863645"/>
              <a:chExt cx="93407" cy="68826"/>
            </a:xfrm>
          </p:grpSpPr>
          <p:cxnSp>
            <p:nvCxnSpPr>
              <p:cNvPr id="9677" name="Straight Connector 9676">
                <a:extLst>
                  <a:ext uri="{FF2B5EF4-FFF2-40B4-BE49-F238E27FC236}">
                    <a16:creationId xmlns:a16="http://schemas.microsoft.com/office/drawing/2014/main" id="{7CED4372-B28F-9ADF-11AD-AFD43F1C5408}"/>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78" name="Straight Connector 9677">
                <a:extLst>
                  <a:ext uri="{FF2B5EF4-FFF2-40B4-BE49-F238E27FC236}">
                    <a16:creationId xmlns:a16="http://schemas.microsoft.com/office/drawing/2014/main" id="{BF490BAF-6428-0C9C-10CC-6C983D65F5D5}"/>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9" name="Group 9678">
              <a:extLst>
                <a:ext uri="{FF2B5EF4-FFF2-40B4-BE49-F238E27FC236}">
                  <a16:creationId xmlns:a16="http://schemas.microsoft.com/office/drawing/2014/main" id="{3E74C10D-9810-B100-9B20-01C43974B0DA}"/>
                </a:ext>
              </a:extLst>
            </p:cNvPr>
            <p:cNvGrpSpPr/>
            <p:nvPr/>
          </p:nvGrpSpPr>
          <p:grpSpPr>
            <a:xfrm>
              <a:off x="2841521" y="1986114"/>
              <a:ext cx="93407" cy="68826"/>
              <a:chOff x="10717161" y="2863645"/>
              <a:chExt cx="93407" cy="68826"/>
            </a:xfrm>
          </p:grpSpPr>
          <p:cxnSp>
            <p:nvCxnSpPr>
              <p:cNvPr id="9680" name="Straight Connector 9679">
                <a:extLst>
                  <a:ext uri="{FF2B5EF4-FFF2-40B4-BE49-F238E27FC236}">
                    <a16:creationId xmlns:a16="http://schemas.microsoft.com/office/drawing/2014/main" id="{686E6BF2-DCEF-C549-3667-062A05FFFB80}"/>
                  </a:ext>
                </a:extLst>
              </p:cNvPr>
              <p:cNvCxnSpPr/>
              <p:nvPr/>
            </p:nvCxnSpPr>
            <p:spPr bwMode="auto">
              <a:xfrm>
                <a:off x="10763864" y="2863645"/>
                <a:ext cx="0" cy="68826"/>
              </a:xfrm>
              <a:prstGeom prst="line">
                <a:avLst/>
              </a:prstGeom>
              <a:noFill/>
              <a:ln w="19050" cap="flat" cmpd="sng" algn="ctr">
                <a:solidFill>
                  <a:schemeClr val="accent3"/>
                </a:solidFill>
                <a:prstDash val="solid"/>
                <a:round/>
                <a:headEnd type="none" w="med" len="med"/>
                <a:tailEnd type="none" w="med" len="med"/>
              </a:ln>
              <a:effectLst/>
            </p:spPr>
          </p:cxnSp>
          <p:cxnSp>
            <p:nvCxnSpPr>
              <p:cNvPr id="9681" name="Straight Connector 9680">
                <a:extLst>
                  <a:ext uri="{FF2B5EF4-FFF2-40B4-BE49-F238E27FC236}">
                    <a16:creationId xmlns:a16="http://schemas.microsoft.com/office/drawing/2014/main" id="{1C8DCE23-6388-2828-83BF-752DE3CECADE}"/>
                  </a:ext>
                </a:extLst>
              </p:cNvPr>
              <p:cNvCxnSpPr>
                <a:cxnSpLocks/>
              </p:cNvCxnSpPr>
              <p:nvPr/>
            </p:nvCxnSpPr>
            <p:spPr bwMode="auto">
              <a:xfrm flipH="1">
                <a:off x="10717161" y="2900516"/>
                <a:ext cx="93407"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9250" name="TextBox 9249">
            <a:extLst>
              <a:ext uri="{FF2B5EF4-FFF2-40B4-BE49-F238E27FC236}">
                <a16:creationId xmlns:a16="http://schemas.microsoft.com/office/drawing/2014/main" id="{330D3DA5-3951-D6E7-6631-CB9981CAF93F}"/>
              </a:ext>
            </a:extLst>
          </p:cNvPr>
          <p:cNvSpPr txBox="1"/>
          <p:nvPr/>
        </p:nvSpPr>
        <p:spPr bwMode="auto">
          <a:xfrm>
            <a:off x="2534376" y="5187288"/>
            <a:ext cx="8830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15938" algn="l"/>
                <a:tab pos="1092200" algn="l"/>
                <a:tab pos="1654175" algn="l"/>
                <a:tab pos="2211388" algn="l"/>
                <a:tab pos="2759075" algn="l"/>
                <a:tab pos="3290888" algn="l"/>
                <a:tab pos="3848100" algn="l"/>
                <a:tab pos="4391025" algn="l"/>
                <a:tab pos="4960938" algn="l"/>
                <a:tab pos="5499100" algn="l"/>
                <a:tab pos="6157913" algn="l"/>
                <a:tab pos="6669088" algn="l"/>
                <a:tab pos="7312025" algn="l"/>
                <a:tab pos="7862888" algn="l"/>
              </a:tabLst>
            </a:pPr>
            <a:r>
              <a:rPr lang="en-US" b="0" dirty="0">
                <a:solidFill>
                  <a:schemeClr val="bg1"/>
                </a:solidFill>
                <a:latin typeface="Calibri" panose="020F0502020204030204" pitchFamily="34" charset="0"/>
              </a:rPr>
              <a:t>233	229	224	224	221	214	208	205	200	170	115	69	33	9	0</a:t>
            </a:r>
          </a:p>
          <a:p>
            <a:pPr>
              <a:lnSpc>
                <a:spcPct val="100000"/>
              </a:lnSpc>
              <a:spcBef>
                <a:spcPts val="0"/>
              </a:spcBef>
              <a:spcAft>
                <a:spcPct val="0"/>
              </a:spcAft>
              <a:buClrTx/>
              <a:buFontTx/>
              <a:buNone/>
              <a:tabLst>
                <a:tab pos="515938" algn="l"/>
                <a:tab pos="1092200" algn="l"/>
                <a:tab pos="1654175" algn="l"/>
                <a:tab pos="2211388" algn="l"/>
                <a:tab pos="2759075" algn="l"/>
                <a:tab pos="3290888" algn="l"/>
                <a:tab pos="3848100" algn="l"/>
                <a:tab pos="4391025" algn="l"/>
                <a:tab pos="4960938" algn="l"/>
                <a:tab pos="5610225" algn="l"/>
                <a:tab pos="6157913" algn="l"/>
                <a:tab pos="6669088" algn="l"/>
                <a:tab pos="7312025" algn="l"/>
                <a:tab pos="7862888" algn="l"/>
                <a:tab pos="8416925" algn="l"/>
              </a:tabLst>
            </a:pPr>
            <a:r>
              <a:rPr lang="en-US" b="0" dirty="0">
                <a:solidFill>
                  <a:schemeClr val="bg1"/>
                </a:solidFill>
                <a:latin typeface="Calibri" panose="020F0502020204030204" pitchFamily="34" charset="0"/>
              </a:rPr>
              <a:t>237	232	226	221	210	202	190	182	171	138	94	53	25	8	2	0</a:t>
            </a:r>
          </a:p>
        </p:txBody>
      </p:sp>
      <p:cxnSp>
        <p:nvCxnSpPr>
          <p:cNvPr id="9252" name="Straight Connector 9251">
            <a:extLst>
              <a:ext uri="{FF2B5EF4-FFF2-40B4-BE49-F238E27FC236}">
                <a16:creationId xmlns:a16="http://schemas.microsoft.com/office/drawing/2014/main" id="{D8F622F0-AFD6-AD35-E18D-4C1684E5DEB0}"/>
              </a:ext>
            </a:extLst>
          </p:cNvPr>
          <p:cNvCxnSpPr>
            <a:cxnSpLocks/>
          </p:cNvCxnSpPr>
          <p:nvPr/>
        </p:nvCxnSpPr>
        <p:spPr bwMode="auto">
          <a:xfrm>
            <a:off x="8320535" y="2398247"/>
            <a:ext cx="0" cy="2094185"/>
          </a:xfrm>
          <a:prstGeom prst="line">
            <a:avLst/>
          </a:prstGeom>
          <a:noFill/>
          <a:ln w="28575" cap="flat" cmpd="sng" algn="ctr">
            <a:solidFill>
              <a:schemeClr val="bg1"/>
            </a:solidFill>
            <a:prstDash val="dash"/>
            <a:round/>
            <a:headEnd type="none" w="med" len="med"/>
            <a:tailEnd type="none" w="med" len="med"/>
          </a:ln>
          <a:effectLst/>
        </p:spPr>
      </p:cxnSp>
      <p:sp>
        <p:nvSpPr>
          <p:cNvPr id="9253" name="Freeform: Shape 9252">
            <a:extLst>
              <a:ext uri="{FF2B5EF4-FFF2-40B4-BE49-F238E27FC236}">
                <a16:creationId xmlns:a16="http://schemas.microsoft.com/office/drawing/2014/main" id="{C93BCB2B-29A8-94FE-F197-ED6040A63D6C}"/>
              </a:ext>
            </a:extLst>
          </p:cNvPr>
          <p:cNvSpPr/>
          <p:nvPr/>
        </p:nvSpPr>
        <p:spPr bwMode="auto">
          <a:xfrm>
            <a:off x="2790654" y="2025458"/>
            <a:ext cx="7966778" cy="877897"/>
          </a:xfrm>
          <a:custGeom>
            <a:avLst/>
            <a:gdLst>
              <a:gd name="connsiteX0" fmla="*/ 7966778 w 7966778"/>
              <a:gd name="connsiteY0" fmla="*/ 877897 h 877897"/>
              <a:gd name="connsiteX1" fmla="*/ 6415401 w 7966778"/>
              <a:gd name="connsiteY1" fmla="*/ 877897 h 877897"/>
              <a:gd name="connsiteX2" fmla="*/ 6415401 w 7966778"/>
              <a:gd name="connsiteY2" fmla="*/ 837744 h 877897"/>
              <a:gd name="connsiteX3" fmla="*/ 6380723 w 7966778"/>
              <a:gd name="connsiteY3" fmla="*/ 837744 h 877897"/>
              <a:gd name="connsiteX4" fmla="*/ 6380723 w 7966778"/>
              <a:gd name="connsiteY4" fmla="*/ 782990 h 877897"/>
              <a:gd name="connsiteX5" fmla="*/ 6004742 w 7966778"/>
              <a:gd name="connsiteY5" fmla="*/ 782990 h 877897"/>
              <a:gd name="connsiteX6" fmla="*/ 6004742 w 7966778"/>
              <a:gd name="connsiteY6" fmla="*/ 751962 h 877897"/>
              <a:gd name="connsiteX7" fmla="*/ 5858730 w 7966778"/>
              <a:gd name="connsiteY7" fmla="*/ 751962 h 877897"/>
              <a:gd name="connsiteX8" fmla="*/ 5858730 w 7966778"/>
              <a:gd name="connsiteY8" fmla="*/ 722760 h 877897"/>
              <a:gd name="connsiteX9" fmla="*/ 5683516 w 7966778"/>
              <a:gd name="connsiteY9" fmla="*/ 722760 h 877897"/>
              <a:gd name="connsiteX10" fmla="*/ 5683516 w 7966778"/>
              <a:gd name="connsiteY10" fmla="*/ 700858 h 877897"/>
              <a:gd name="connsiteX11" fmla="*/ 5555756 w 7966778"/>
              <a:gd name="connsiteY11" fmla="*/ 700858 h 877897"/>
              <a:gd name="connsiteX12" fmla="*/ 5555756 w 7966778"/>
              <a:gd name="connsiteY12" fmla="*/ 682606 h 877897"/>
              <a:gd name="connsiteX13" fmla="*/ 5287459 w 7966778"/>
              <a:gd name="connsiteY13" fmla="*/ 682606 h 877897"/>
              <a:gd name="connsiteX14" fmla="*/ 5287459 w 7966778"/>
              <a:gd name="connsiteY14" fmla="*/ 657054 h 877897"/>
              <a:gd name="connsiteX15" fmla="*/ 4955281 w 7966778"/>
              <a:gd name="connsiteY15" fmla="*/ 657054 h 877897"/>
              <a:gd name="connsiteX16" fmla="*/ 4955281 w 7966778"/>
              <a:gd name="connsiteY16" fmla="*/ 638803 h 877897"/>
              <a:gd name="connsiteX17" fmla="*/ 4849423 w 7966778"/>
              <a:gd name="connsiteY17" fmla="*/ 638803 h 877897"/>
              <a:gd name="connsiteX18" fmla="*/ 4849423 w 7966778"/>
              <a:gd name="connsiteY18" fmla="*/ 627852 h 877897"/>
              <a:gd name="connsiteX19" fmla="*/ 4827521 w 7966778"/>
              <a:gd name="connsiteY19" fmla="*/ 627852 h 877897"/>
              <a:gd name="connsiteX20" fmla="*/ 4827521 w 7966778"/>
              <a:gd name="connsiteY20" fmla="*/ 605950 h 877897"/>
              <a:gd name="connsiteX21" fmla="*/ 4759990 w 7966778"/>
              <a:gd name="connsiteY21" fmla="*/ 605950 h 877897"/>
              <a:gd name="connsiteX22" fmla="*/ 4759990 w 7966778"/>
              <a:gd name="connsiteY22" fmla="*/ 585873 h 877897"/>
              <a:gd name="connsiteX23" fmla="*/ 4697935 w 7966778"/>
              <a:gd name="connsiteY23" fmla="*/ 585873 h 877897"/>
              <a:gd name="connsiteX24" fmla="*/ 4697935 w 7966778"/>
              <a:gd name="connsiteY24" fmla="*/ 569447 h 877897"/>
              <a:gd name="connsiteX25" fmla="*/ 4601202 w 7966778"/>
              <a:gd name="connsiteY25" fmla="*/ 569447 h 877897"/>
              <a:gd name="connsiteX26" fmla="*/ 4601202 w 7966778"/>
              <a:gd name="connsiteY26" fmla="*/ 531119 h 877897"/>
              <a:gd name="connsiteX27" fmla="*/ 4566524 w 7966778"/>
              <a:gd name="connsiteY27" fmla="*/ 531119 h 877897"/>
              <a:gd name="connsiteX28" fmla="*/ 4566524 w 7966778"/>
              <a:gd name="connsiteY28" fmla="*/ 520168 h 877897"/>
              <a:gd name="connsiteX29" fmla="*/ 4539147 w 7966778"/>
              <a:gd name="connsiteY29" fmla="*/ 520168 h 877897"/>
              <a:gd name="connsiteX30" fmla="*/ 4539147 w 7966778"/>
              <a:gd name="connsiteY30" fmla="*/ 509217 h 877897"/>
              <a:gd name="connsiteX31" fmla="*/ 4323780 w 7966778"/>
              <a:gd name="connsiteY31" fmla="*/ 509217 h 877897"/>
              <a:gd name="connsiteX32" fmla="*/ 4323780 w 7966778"/>
              <a:gd name="connsiteY32" fmla="*/ 492791 h 877897"/>
              <a:gd name="connsiteX33" fmla="*/ 4298227 w 7966778"/>
              <a:gd name="connsiteY33" fmla="*/ 492791 h 877897"/>
              <a:gd name="connsiteX34" fmla="*/ 4298227 w 7966778"/>
              <a:gd name="connsiteY34" fmla="*/ 483665 h 877897"/>
              <a:gd name="connsiteX35" fmla="*/ 4077384 w 7966778"/>
              <a:gd name="connsiteY35" fmla="*/ 483665 h 877897"/>
              <a:gd name="connsiteX36" fmla="*/ 4077384 w 7966778"/>
              <a:gd name="connsiteY36" fmla="*/ 470889 h 877897"/>
              <a:gd name="connsiteX37" fmla="*/ 4048182 w 7966778"/>
              <a:gd name="connsiteY37" fmla="*/ 470889 h 877897"/>
              <a:gd name="connsiteX38" fmla="*/ 4048182 w 7966778"/>
              <a:gd name="connsiteY38" fmla="*/ 458113 h 877897"/>
              <a:gd name="connsiteX39" fmla="*/ 3947799 w 7966778"/>
              <a:gd name="connsiteY39" fmla="*/ 458113 h 877897"/>
              <a:gd name="connsiteX40" fmla="*/ 3947799 w 7966778"/>
              <a:gd name="connsiteY40" fmla="*/ 443512 h 877897"/>
              <a:gd name="connsiteX41" fmla="*/ 3872968 w 7966778"/>
              <a:gd name="connsiteY41" fmla="*/ 443512 h 877897"/>
              <a:gd name="connsiteX42" fmla="*/ 3872968 w 7966778"/>
              <a:gd name="connsiteY42" fmla="*/ 428911 h 877897"/>
              <a:gd name="connsiteX43" fmla="*/ 3810912 w 7966778"/>
              <a:gd name="connsiteY43" fmla="*/ 428911 h 877897"/>
              <a:gd name="connsiteX44" fmla="*/ 3810912 w 7966778"/>
              <a:gd name="connsiteY44" fmla="*/ 417960 h 877897"/>
              <a:gd name="connsiteX45" fmla="*/ 3701403 w 7966778"/>
              <a:gd name="connsiteY45" fmla="*/ 417960 h 877897"/>
              <a:gd name="connsiteX46" fmla="*/ 3701403 w 7966778"/>
              <a:gd name="connsiteY46" fmla="*/ 403359 h 877897"/>
              <a:gd name="connsiteX47" fmla="*/ 3597370 w 7966778"/>
              <a:gd name="connsiteY47" fmla="*/ 403359 h 877897"/>
              <a:gd name="connsiteX48" fmla="*/ 3597370 w 7966778"/>
              <a:gd name="connsiteY48" fmla="*/ 379632 h 877897"/>
              <a:gd name="connsiteX49" fmla="*/ 3440407 w 7966778"/>
              <a:gd name="connsiteY49" fmla="*/ 379632 h 877897"/>
              <a:gd name="connsiteX50" fmla="*/ 3440407 w 7966778"/>
              <a:gd name="connsiteY50" fmla="*/ 372331 h 877897"/>
              <a:gd name="connsiteX51" fmla="*/ 3403904 w 7966778"/>
              <a:gd name="connsiteY51" fmla="*/ 372331 h 877897"/>
              <a:gd name="connsiteX52" fmla="*/ 3403904 w 7966778"/>
              <a:gd name="connsiteY52" fmla="*/ 354079 h 877897"/>
              <a:gd name="connsiteX53" fmla="*/ 3288920 w 7966778"/>
              <a:gd name="connsiteY53" fmla="*/ 354079 h 877897"/>
              <a:gd name="connsiteX54" fmla="*/ 3281619 w 7966778"/>
              <a:gd name="connsiteY54" fmla="*/ 346778 h 877897"/>
              <a:gd name="connsiteX55" fmla="*/ 3246941 w 7966778"/>
              <a:gd name="connsiteY55" fmla="*/ 346778 h 877897"/>
              <a:gd name="connsiteX56" fmla="*/ 3246941 w 7966778"/>
              <a:gd name="connsiteY56" fmla="*/ 332178 h 877897"/>
              <a:gd name="connsiteX57" fmla="*/ 3115530 w 7966778"/>
              <a:gd name="connsiteY57" fmla="*/ 332178 h 877897"/>
              <a:gd name="connsiteX58" fmla="*/ 3115530 w 7966778"/>
              <a:gd name="connsiteY58" fmla="*/ 319402 h 877897"/>
              <a:gd name="connsiteX59" fmla="*/ 3048000 w 7966778"/>
              <a:gd name="connsiteY59" fmla="*/ 319402 h 877897"/>
              <a:gd name="connsiteX60" fmla="*/ 3048000 w 7966778"/>
              <a:gd name="connsiteY60" fmla="*/ 308451 h 877897"/>
              <a:gd name="connsiteX61" fmla="*/ 3016972 w 7966778"/>
              <a:gd name="connsiteY61" fmla="*/ 308451 h 877897"/>
              <a:gd name="connsiteX62" fmla="*/ 3016972 w 7966778"/>
              <a:gd name="connsiteY62" fmla="*/ 302975 h 877897"/>
              <a:gd name="connsiteX63" fmla="*/ 2989595 w 7966778"/>
              <a:gd name="connsiteY63" fmla="*/ 302975 h 877897"/>
              <a:gd name="connsiteX64" fmla="*/ 2989595 w 7966778"/>
              <a:gd name="connsiteY64" fmla="*/ 275598 h 877897"/>
              <a:gd name="connsiteX65" fmla="*/ 2790654 w 7966778"/>
              <a:gd name="connsiteY65" fmla="*/ 275598 h 877897"/>
              <a:gd name="connsiteX66" fmla="*/ 2790654 w 7966778"/>
              <a:gd name="connsiteY66" fmla="*/ 257347 h 877897"/>
              <a:gd name="connsiteX67" fmla="*/ 2766927 w 7966778"/>
              <a:gd name="connsiteY67" fmla="*/ 257347 h 877897"/>
              <a:gd name="connsiteX68" fmla="*/ 2766927 w 7966778"/>
              <a:gd name="connsiteY68" fmla="*/ 242745 h 877897"/>
              <a:gd name="connsiteX69" fmla="*/ 2748675 w 7966778"/>
              <a:gd name="connsiteY69" fmla="*/ 242745 h 877897"/>
              <a:gd name="connsiteX70" fmla="*/ 2748675 w 7966778"/>
              <a:gd name="connsiteY70" fmla="*/ 228144 h 877897"/>
              <a:gd name="connsiteX71" fmla="*/ 2542433 w 7966778"/>
              <a:gd name="connsiteY71" fmla="*/ 228144 h 877897"/>
              <a:gd name="connsiteX72" fmla="*/ 2542433 w 7966778"/>
              <a:gd name="connsiteY72" fmla="*/ 204417 h 877897"/>
              <a:gd name="connsiteX73" fmla="*/ 2515056 w 7966778"/>
              <a:gd name="connsiteY73" fmla="*/ 204417 h 877897"/>
              <a:gd name="connsiteX74" fmla="*/ 2515056 w 7966778"/>
              <a:gd name="connsiteY74" fmla="*/ 189816 h 877897"/>
              <a:gd name="connsiteX75" fmla="*/ 2144551 w 7966778"/>
              <a:gd name="connsiteY75" fmla="*/ 189816 h 877897"/>
              <a:gd name="connsiteX76" fmla="*/ 2144551 w 7966778"/>
              <a:gd name="connsiteY76" fmla="*/ 173390 h 877897"/>
              <a:gd name="connsiteX77" fmla="*/ 2038692 w 7966778"/>
              <a:gd name="connsiteY77" fmla="*/ 173390 h 877897"/>
              <a:gd name="connsiteX78" fmla="*/ 2038692 w 7966778"/>
              <a:gd name="connsiteY78" fmla="*/ 155138 h 877897"/>
              <a:gd name="connsiteX79" fmla="*/ 2013140 w 7966778"/>
              <a:gd name="connsiteY79" fmla="*/ 155138 h 877897"/>
              <a:gd name="connsiteX80" fmla="*/ 2013140 w 7966778"/>
              <a:gd name="connsiteY80" fmla="*/ 135061 h 877897"/>
              <a:gd name="connsiteX81" fmla="*/ 1962036 w 7966778"/>
              <a:gd name="connsiteY81" fmla="*/ 135061 h 877897"/>
              <a:gd name="connsiteX82" fmla="*/ 1962036 w 7966778"/>
              <a:gd name="connsiteY82" fmla="*/ 135061 h 877897"/>
              <a:gd name="connsiteX83" fmla="*/ 1890855 w 7966778"/>
              <a:gd name="connsiteY83" fmla="*/ 135061 h 877897"/>
              <a:gd name="connsiteX84" fmla="*/ 1890855 w 7966778"/>
              <a:gd name="connsiteY84" fmla="*/ 105859 h 877897"/>
              <a:gd name="connsiteX85" fmla="*/ 1810548 w 7966778"/>
              <a:gd name="connsiteY85" fmla="*/ 105859 h 877897"/>
              <a:gd name="connsiteX86" fmla="*/ 1810548 w 7966778"/>
              <a:gd name="connsiteY86" fmla="*/ 85782 h 877897"/>
              <a:gd name="connsiteX87" fmla="*/ 1547727 w 7966778"/>
              <a:gd name="connsiteY87" fmla="*/ 85782 h 877897"/>
              <a:gd name="connsiteX88" fmla="*/ 1547727 w 7966778"/>
              <a:gd name="connsiteY88" fmla="*/ 78482 h 877897"/>
              <a:gd name="connsiteX89" fmla="*/ 1387114 w 7966778"/>
              <a:gd name="connsiteY89" fmla="*/ 78482 h 877897"/>
              <a:gd name="connsiteX90" fmla="*/ 1387114 w 7966778"/>
              <a:gd name="connsiteY90" fmla="*/ 67531 h 877897"/>
              <a:gd name="connsiteX91" fmla="*/ 1317758 w 7966778"/>
              <a:gd name="connsiteY91" fmla="*/ 67531 h 877897"/>
              <a:gd name="connsiteX92" fmla="*/ 1317758 w 7966778"/>
              <a:gd name="connsiteY92" fmla="*/ 58405 h 877897"/>
              <a:gd name="connsiteX93" fmla="*/ 1255703 w 7966778"/>
              <a:gd name="connsiteY93" fmla="*/ 58405 h 877897"/>
              <a:gd name="connsiteX94" fmla="*/ 1255703 w 7966778"/>
              <a:gd name="connsiteY94" fmla="*/ 47454 h 877897"/>
              <a:gd name="connsiteX95" fmla="*/ 996532 w 7966778"/>
              <a:gd name="connsiteY95" fmla="*/ 47454 h 877897"/>
              <a:gd name="connsiteX96" fmla="*/ 996532 w 7966778"/>
              <a:gd name="connsiteY96" fmla="*/ 38329 h 877897"/>
              <a:gd name="connsiteX97" fmla="*/ 837744 w 7966778"/>
              <a:gd name="connsiteY97" fmla="*/ 38329 h 877897"/>
              <a:gd name="connsiteX98" fmla="*/ 837744 w 7966778"/>
              <a:gd name="connsiteY98" fmla="*/ 25553 h 877897"/>
              <a:gd name="connsiteX99" fmla="*/ 708158 w 7966778"/>
              <a:gd name="connsiteY99" fmla="*/ 25553 h 877897"/>
              <a:gd name="connsiteX100" fmla="*/ 708158 w 7966778"/>
              <a:gd name="connsiteY100" fmla="*/ 10951 h 877897"/>
              <a:gd name="connsiteX101" fmla="*/ 549370 w 7966778"/>
              <a:gd name="connsiteY101" fmla="*/ 10951 h 877897"/>
              <a:gd name="connsiteX102" fmla="*/ 549370 w 7966778"/>
              <a:gd name="connsiteY102" fmla="*/ 0 h 877897"/>
              <a:gd name="connsiteX103" fmla="*/ 0 w 7966778"/>
              <a:gd name="connsiteY103" fmla="*/ 0 h 87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966778" h="877897">
                <a:moveTo>
                  <a:pt x="7966778" y="877897"/>
                </a:moveTo>
                <a:lnTo>
                  <a:pt x="6415401" y="877897"/>
                </a:lnTo>
                <a:lnTo>
                  <a:pt x="6415401" y="837744"/>
                </a:lnTo>
                <a:lnTo>
                  <a:pt x="6380723" y="837744"/>
                </a:lnTo>
                <a:lnTo>
                  <a:pt x="6380723" y="782990"/>
                </a:lnTo>
                <a:lnTo>
                  <a:pt x="6004742" y="782990"/>
                </a:lnTo>
                <a:lnTo>
                  <a:pt x="6004742" y="751962"/>
                </a:lnTo>
                <a:lnTo>
                  <a:pt x="5858730" y="751962"/>
                </a:lnTo>
                <a:lnTo>
                  <a:pt x="5858730" y="722760"/>
                </a:lnTo>
                <a:lnTo>
                  <a:pt x="5683516" y="722760"/>
                </a:lnTo>
                <a:lnTo>
                  <a:pt x="5683516" y="700858"/>
                </a:lnTo>
                <a:lnTo>
                  <a:pt x="5555756" y="700858"/>
                </a:lnTo>
                <a:lnTo>
                  <a:pt x="5555756" y="682606"/>
                </a:lnTo>
                <a:lnTo>
                  <a:pt x="5287459" y="682606"/>
                </a:lnTo>
                <a:lnTo>
                  <a:pt x="5287459" y="657054"/>
                </a:lnTo>
                <a:lnTo>
                  <a:pt x="4955281" y="657054"/>
                </a:lnTo>
                <a:lnTo>
                  <a:pt x="4955281" y="638803"/>
                </a:lnTo>
                <a:lnTo>
                  <a:pt x="4849423" y="638803"/>
                </a:lnTo>
                <a:lnTo>
                  <a:pt x="4849423" y="627852"/>
                </a:lnTo>
                <a:lnTo>
                  <a:pt x="4827521" y="627852"/>
                </a:lnTo>
                <a:lnTo>
                  <a:pt x="4827521" y="605950"/>
                </a:lnTo>
                <a:lnTo>
                  <a:pt x="4759990" y="605950"/>
                </a:lnTo>
                <a:lnTo>
                  <a:pt x="4759990" y="585873"/>
                </a:lnTo>
                <a:lnTo>
                  <a:pt x="4697935" y="585873"/>
                </a:lnTo>
                <a:lnTo>
                  <a:pt x="4697935" y="569447"/>
                </a:lnTo>
                <a:lnTo>
                  <a:pt x="4601202" y="569447"/>
                </a:lnTo>
                <a:lnTo>
                  <a:pt x="4601202" y="531119"/>
                </a:lnTo>
                <a:lnTo>
                  <a:pt x="4566524" y="531119"/>
                </a:lnTo>
                <a:lnTo>
                  <a:pt x="4566524" y="520168"/>
                </a:lnTo>
                <a:lnTo>
                  <a:pt x="4539147" y="520168"/>
                </a:lnTo>
                <a:lnTo>
                  <a:pt x="4539147" y="509217"/>
                </a:lnTo>
                <a:lnTo>
                  <a:pt x="4323780" y="509217"/>
                </a:lnTo>
                <a:lnTo>
                  <a:pt x="4323780" y="492791"/>
                </a:lnTo>
                <a:lnTo>
                  <a:pt x="4298227" y="492791"/>
                </a:lnTo>
                <a:lnTo>
                  <a:pt x="4298227" y="483665"/>
                </a:lnTo>
                <a:lnTo>
                  <a:pt x="4077384" y="483665"/>
                </a:lnTo>
                <a:lnTo>
                  <a:pt x="4077384" y="470889"/>
                </a:lnTo>
                <a:lnTo>
                  <a:pt x="4048182" y="470889"/>
                </a:lnTo>
                <a:lnTo>
                  <a:pt x="4048182" y="458113"/>
                </a:lnTo>
                <a:lnTo>
                  <a:pt x="3947799" y="458113"/>
                </a:lnTo>
                <a:lnTo>
                  <a:pt x="3947799" y="443512"/>
                </a:lnTo>
                <a:lnTo>
                  <a:pt x="3872968" y="443512"/>
                </a:lnTo>
                <a:lnTo>
                  <a:pt x="3872968" y="428911"/>
                </a:lnTo>
                <a:lnTo>
                  <a:pt x="3810912" y="428911"/>
                </a:lnTo>
                <a:lnTo>
                  <a:pt x="3810912" y="417960"/>
                </a:lnTo>
                <a:lnTo>
                  <a:pt x="3701403" y="417960"/>
                </a:lnTo>
                <a:lnTo>
                  <a:pt x="3701403" y="403359"/>
                </a:lnTo>
                <a:lnTo>
                  <a:pt x="3597370" y="403359"/>
                </a:lnTo>
                <a:lnTo>
                  <a:pt x="3597370" y="379632"/>
                </a:lnTo>
                <a:lnTo>
                  <a:pt x="3440407" y="379632"/>
                </a:lnTo>
                <a:lnTo>
                  <a:pt x="3440407" y="372331"/>
                </a:lnTo>
                <a:lnTo>
                  <a:pt x="3403904" y="372331"/>
                </a:lnTo>
                <a:lnTo>
                  <a:pt x="3403904" y="354079"/>
                </a:lnTo>
                <a:lnTo>
                  <a:pt x="3288920" y="354079"/>
                </a:lnTo>
                <a:lnTo>
                  <a:pt x="3281619" y="346778"/>
                </a:lnTo>
                <a:lnTo>
                  <a:pt x="3246941" y="346778"/>
                </a:lnTo>
                <a:lnTo>
                  <a:pt x="3246941" y="332178"/>
                </a:lnTo>
                <a:lnTo>
                  <a:pt x="3115530" y="332178"/>
                </a:lnTo>
                <a:lnTo>
                  <a:pt x="3115530" y="319402"/>
                </a:lnTo>
                <a:lnTo>
                  <a:pt x="3048000" y="319402"/>
                </a:lnTo>
                <a:lnTo>
                  <a:pt x="3048000" y="308451"/>
                </a:lnTo>
                <a:lnTo>
                  <a:pt x="3016972" y="308451"/>
                </a:lnTo>
                <a:lnTo>
                  <a:pt x="3016972" y="302975"/>
                </a:lnTo>
                <a:lnTo>
                  <a:pt x="2989595" y="302975"/>
                </a:lnTo>
                <a:lnTo>
                  <a:pt x="2989595" y="275598"/>
                </a:lnTo>
                <a:lnTo>
                  <a:pt x="2790654" y="275598"/>
                </a:lnTo>
                <a:lnTo>
                  <a:pt x="2790654" y="257347"/>
                </a:lnTo>
                <a:lnTo>
                  <a:pt x="2766927" y="257347"/>
                </a:lnTo>
                <a:lnTo>
                  <a:pt x="2766927" y="242745"/>
                </a:lnTo>
                <a:lnTo>
                  <a:pt x="2748675" y="242745"/>
                </a:lnTo>
                <a:lnTo>
                  <a:pt x="2748675" y="228144"/>
                </a:lnTo>
                <a:lnTo>
                  <a:pt x="2542433" y="228144"/>
                </a:lnTo>
                <a:lnTo>
                  <a:pt x="2542433" y="204417"/>
                </a:lnTo>
                <a:lnTo>
                  <a:pt x="2515056" y="204417"/>
                </a:lnTo>
                <a:lnTo>
                  <a:pt x="2515056" y="189816"/>
                </a:lnTo>
                <a:lnTo>
                  <a:pt x="2144551" y="189816"/>
                </a:lnTo>
                <a:lnTo>
                  <a:pt x="2144551" y="173390"/>
                </a:lnTo>
                <a:lnTo>
                  <a:pt x="2038692" y="173390"/>
                </a:lnTo>
                <a:lnTo>
                  <a:pt x="2038692" y="155138"/>
                </a:lnTo>
                <a:lnTo>
                  <a:pt x="2013140" y="155138"/>
                </a:lnTo>
                <a:lnTo>
                  <a:pt x="2013140" y="135061"/>
                </a:lnTo>
                <a:lnTo>
                  <a:pt x="1962036" y="135061"/>
                </a:lnTo>
                <a:lnTo>
                  <a:pt x="1962036" y="135061"/>
                </a:lnTo>
                <a:lnTo>
                  <a:pt x="1890855" y="135061"/>
                </a:lnTo>
                <a:lnTo>
                  <a:pt x="1890855" y="105859"/>
                </a:lnTo>
                <a:lnTo>
                  <a:pt x="1810548" y="105859"/>
                </a:lnTo>
                <a:lnTo>
                  <a:pt x="1810548" y="85782"/>
                </a:lnTo>
                <a:lnTo>
                  <a:pt x="1547727" y="85782"/>
                </a:lnTo>
                <a:lnTo>
                  <a:pt x="1547727" y="78482"/>
                </a:lnTo>
                <a:lnTo>
                  <a:pt x="1387114" y="78482"/>
                </a:lnTo>
                <a:lnTo>
                  <a:pt x="1387114" y="67531"/>
                </a:lnTo>
                <a:lnTo>
                  <a:pt x="1317758" y="67531"/>
                </a:lnTo>
                <a:lnTo>
                  <a:pt x="1317758" y="58405"/>
                </a:lnTo>
                <a:lnTo>
                  <a:pt x="1255703" y="58405"/>
                </a:lnTo>
                <a:lnTo>
                  <a:pt x="1255703" y="47454"/>
                </a:lnTo>
                <a:lnTo>
                  <a:pt x="996532" y="47454"/>
                </a:lnTo>
                <a:lnTo>
                  <a:pt x="996532" y="38329"/>
                </a:lnTo>
                <a:lnTo>
                  <a:pt x="837744" y="38329"/>
                </a:lnTo>
                <a:lnTo>
                  <a:pt x="837744" y="25553"/>
                </a:lnTo>
                <a:lnTo>
                  <a:pt x="708158" y="25553"/>
                </a:lnTo>
                <a:lnTo>
                  <a:pt x="708158" y="10951"/>
                </a:lnTo>
                <a:lnTo>
                  <a:pt x="549370" y="10951"/>
                </a:lnTo>
                <a:lnTo>
                  <a:pt x="54937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54" name="Freeform: Shape 9253">
            <a:extLst>
              <a:ext uri="{FF2B5EF4-FFF2-40B4-BE49-F238E27FC236}">
                <a16:creationId xmlns:a16="http://schemas.microsoft.com/office/drawing/2014/main" id="{8C21D7E5-6005-261A-9540-D27313A3D145}"/>
              </a:ext>
            </a:extLst>
          </p:cNvPr>
          <p:cNvSpPr/>
          <p:nvPr/>
        </p:nvSpPr>
        <p:spPr bwMode="auto">
          <a:xfrm>
            <a:off x="2790654" y="2021808"/>
            <a:ext cx="7561595" cy="496441"/>
          </a:xfrm>
          <a:custGeom>
            <a:avLst/>
            <a:gdLst>
              <a:gd name="connsiteX0" fmla="*/ 7561595 w 7561595"/>
              <a:gd name="connsiteY0" fmla="*/ 496441 h 496441"/>
              <a:gd name="connsiteX1" fmla="*/ 6464680 w 7561595"/>
              <a:gd name="connsiteY1" fmla="*/ 496441 h 496441"/>
              <a:gd name="connsiteX2" fmla="*/ 6464680 w 7561595"/>
              <a:gd name="connsiteY2" fmla="*/ 450812 h 496441"/>
              <a:gd name="connsiteX3" fmla="*/ 6039420 w 7561595"/>
              <a:gd name="connsiteY3" fmla="*/ 450812 h 496441"/>
              <a:gd name="connsiteX4" fmla="*/ 6039420 w 7561595"/>
              <a:gd name="connsiteY4" fmla="*/ 419785 h 496441"/>
              <a:gd name="connsiteX5" fmla="*/ 5710893 w 7561595"/>
              <a:gd name="connsiteY5" fmla="*/ 419785 h 496441"/>
              <a:gd name="connsiteX6" fmla="*/ 5710893 w 7561595"/>
              <a:gd name="connsiteY6" fmla="*/ 403358 h 496441"/>
              <a:gd name="connsiteX7" fmla="*/ 5668915 w 7561595"/>
              <a:gd name="connsiteY7" fmla="*/ 403358 h 496441"/>
              <a:gd name="connsiteX8" fmla="*/ 5668915 w 7561595"/>
              <a:gd name="connsiteY8" fmla="*/ 383282 h 496441"/>
              <a:gd name="connsiteX9" fmla="*/ 5261906 w 7561595"/>
              <a:gd name="connsiteY9" fmla="*/ 383282 h 496441"/>
              <a:gd name="connsiteX10" fmla="*/ 5261906 w 7561595"/>
              <a:gd name="connsiteY10" fmla="*/ 354079 h 496441"/>
              <a:gd name="connsiteX11" fmla="*/ 5232704 w 7561595"/>
              <a:gd name="connsiteY11" fmla="*/ 354079 h 496441"/>
              <a:gd name="connsiteX12" fmla="*/ 5232704 w 7561595"/>
              <a:gd name="connsiteY12" fmla="*/ 332177 h 496441"/>
              <a:gd name="connsiteX13" fmla="*/ 5033763 w 7561595"/>
              <a:gd name="connsiteY13" fmla="*/ 332177 h 496441"/>
              <a:gd name="connsiteX14" fmla="*/ 5033763 w 7561595"/>
              <a:gd name="connsiteY14" fmla="*/ 312101 h 496441"/>
              <a:gd name="connsiteX15" fmla="*/ 4958932 w 7561595"/>
              <a:gd name="connsiteY15" fmla="*/ 312101 h 496441"/>
              <a:gd name="connsiteX16" fmla="*/ 4958932 w 7561595"/>
              <a:gd name="connsiteY16" fmla="*/ 282898 h 496441"/>
              <a:gd name="connsiteX17" fmla="*/ 4840297 w 7561595"/>
              <a:gd name="connsiteY17" fmla="*/ 282898 h 496441"/>
              <a:gd name="connsiteX18" fmla="*/ 4840297 w 7561595"/>
              <a:gd name="connsiteY18" fmla="*/ 271947 h 496441"/>
              <a:gd name="connsiteX19" fmla="*/ 4688809 w 7561595"/>
              <a:gd name="connsiteY19" fmla="*/ 271947 h 496441"/>
              <a:gd name="connsiteX20" fmla="*/ 4697935 w 7561595"/>
              <a:gd name="connsiteY20" fmla="*/ 262821 h 496441"/>
              <a:gd name="connsiteX21" fmla="*/ 4632230 w 7561595"/>
              <a:gd name="connsiteY21" fmla="*/ 262821 h 496441"/>
              <a:gd name="connsiteX22" fmla="*/ 4632230 w 7561595"/>
              <a:gd name="connsiteY22" fmla="*/ 240920 h 496441"/>
              <a:gd name="connsiteX23" fmla="*/ 4455190 w 7561595"/>
              <a:gd name="connsiteY23" fmla="*/ 240920 h 496441"/>
              <a:gd name="connsiteX24" fmla="*/ 4455190 w 7561595"/>
              <a:gd name="connsiteY24" fmla="*/ 231794 h 496441"/>
              <a:gd name="connsiteX25" fmla="*/ 4413212 w 7561595"/>
              <a:gd name="connsiteY25" fmla="*/ 231794 h 496441"/>
              <a:gd name="connsiteX26" fmla="*/ 4413212 w 7561595"/>
              <a:gd name="connsiteY26" fmla="*/ 217193 h 496441"/>
              <a:gd name="connsiteX27" fmla="*/ 4259899 w 7561595"/>
              <a:gd name="connsiteY27" fmla="*/ 217193 h 496441"/>
              <a:gd name="connsiteX28" fmla="*/ 4259899 w 7561595"/>
              <a:gd name="connsiteY28" fmla="*/ 206242 h 496441"/>
              <a:gd name="connsiteX29" fmla="*/ 4212445 w 7561595"/>
              <a:gd name="connsiteY29" fmla="*/ 206242 h 496441"/>
              <a:gd name="connsiteX30" fmla="*/ 4219746 w 7561595"/>
              <a:gd name="connsiteY30" fmla="*/ 198941 h 496441"/>
              <a:gd name="connsiteX31" fmla="*/ 3955099 w 7561595"/>
              <a:gd name="connsiteY31" fmla="*/ 198941 h 496441"/>
              <a:gd name="connsiteX32" fmla="*/ 3955099 w 7561595"/>
              <a:gd name="connsiteY32" fmla="*/ 182515 h 496441"/>
              <a:gd name="connsiteX33" fmla="*/ 3814563 w 7561595"/>
              <a:gd name="connsiteY33" fmla="*/ 182515 h 496441"/>
              <a:gd name="connsiteX34" fmla="*/ 3814563 w 7561595"/>
              <a:gd name="connsiteY34" fmla="*/ 162438 h 496441"/>
              <a:gd name="connsiteX35" fmla="*/ 3601020 w 7561595"/>
              <a:gd name="connsiteY35" fmla="*/ 162438 h 496441"/>
              <a:gd name="connsiteX36" fmla="*/ 3601020 w 7561595"/>
              <a:gd name="connsiteY36" fmla="*/ 151488 h 496441"/>
              <a:gd name="connsiteX37" fmla="*/ 3179411 w 7561595"/>
              <a:gd name="connsiteY37" fmla="*/ 151488 h 496441"/>
              <a:gd name="connsiteX38" fmla="*/ 3179411 w 7561595"/>
              <a:gd name="connsiteY38" fmla="*/ 135061 h 496441"/>
              <a:gd name="connsiteX39" fmla="*/ 3031574 w 7561595"/>
              <a:gd name="connsiteY39" fmla="*/ 135061 h 496441"/>
              <a:gd name="connsiteX40" fmla="*/ 3031574 w 7561595"/>
              <a:gd name="connsiteY40" fmla="*/ 124110 h 496441"/>
              <a:gd name="connsiteX41" fmla="*/ 2934841 w 7561595"/>
              <a:gd name="connsiteY41" fmla="*/ 124110 h 496441"/>
              <a:gd name="connsiteX42" fmla="*/ 2934841 w 7561595"/>
              <a:gd name="connsiteY42" fmla="*/ 111334 h 496441"/>
              <a:gd name="connsiteX43" fmla="*/ 2909289 w 7561595"/>
              <a:gd name="connsiteY43" fmla="*/ 111334 h 496441"/>
              <a:gd name="connsiteX44" fmla="*/ 2909289 w 7561595"/>
              <a:gd name="connsiteY44" fmla="*/ 94908 h 496441"/>
              <a:gd name="connsiteX45" fmla="*/ 2845408 w 7561595"/>
              <a:gd name="connsiteY45" fmla="*/ 94908 h 496441"/>
              <a:gd name="connsiteX46" fmla="*/ 2845408 w 7561595"/>
              <a:gd name="connsiteY46" fmla="*/ 87607 h 496441"/>
              <a:gd name="connsiteX47" fmla="*/ 2730424 w 7561595"/>
              <a:gd name="connsiteY47" fmla="*/ 87607 h 496441"/>
              <a:gd name="connsiteX48" fmla="*/ 2730424 w 7561595"/>
              <a:gd name="connsiteY48" fmla="*/ 69356 h 496441"/>
              <a:gd name="connsiteX49" fmla="*/ 2593538 w 7561595"/>
              <a:gd name="connsiteY49" fmla="*/ 69356 h 496441"/>
              <a:gd name="connsiteX50" fmla="*/ 2593538 w 7561595"/>
              <a:gd name="connsiteY50" fmla="*/ 58405 h 496441"/>
              <a:gd name="connsiteX51" fmla="*/ 2401897 w 7561595"/>
              <a:gd name="connsiteY51" fmla="*/ 58405 h 496441"/>
              <a:gd name="connsiteX52" fmla="*/ 2401897 w 7561595"/>
              <a:gd name="connsiteY52" fmla="*/ 52929 h 496441"/>
              <a:gd name="connsiteX53" fmla="*/ 2343492 w 7561595"/>
              <a:gd name="connsiteY53" fmla="*/ 52929 h 496441"/>
              <a:gd name="connsiteX54" fmla="*/ 2343492 w 7561595"/>
              <a:gd name="connsiteY54" fmla="*/ 36503 h 496441"/>
              <a:gd name="connsiteX55" fmla="*/ 2252235 w 7561595"/>
              <a:gd name="connsiteY55" fmla="*/ 36503 h 496441"/>
              <a:gd name="connsiteX56" fmla="*/ 2252235 w 7561595"/>
              <a:gd name="connsiteY56" fmla="*/ 23727 h 496441"/>
              <a:gd name="connsiteX57" fmla="*/ 2217557 w 7561595"/>
              <a:gd name="connsiteY57" fmla="*/ 23727 h 496441"/>
              <a:gd name="connsiteX58" fmla="*/ 2217557 w 7561595"/>
              <a:gd name="connsiteY58" fmla="*/ 10951 h 496441"/>
              <a:gd name="connsiteX59" fmla="*/ 2122649 w 7561595"/>
              <a:gd name="connsiteY59" fmla="*/ 10951 h 496441"/>
              <a:gd name="connsiteX60" fmla="*/ 2122649 w 7561595"/>
              <a:gd name="connsiteY60" fmla="*/ 0 h 496441"/>
              <a:gd name="connsiteX61" fmla="*/ 0 w 7561595"/>
              <a:gd name="connsiteY61" fmla="*/ 0 h 49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561595" h="496441">
                <a:moveTo>
                  <a:pt x="7561595" y="496441"/>
                </a:moveTo>
                <a:lnTo>
                  <a:pt x="6464680" y="496441"/>
                </a:lnTo>
                <a:lnTo>
                  <a:pt x="6464680" y="450812"/>
                </a:lnTo>
                <a:lnTo>
                  <a:pt x="6039420" y="450812"/>
                </a:lnTo>
                <a:lnTo>
                  <a:pt x="6039420" y="419785"/>
                </a:lnTo>
                <a:lnTo>
                  <a:pt x="5710893" y="419785"/>
                </a:lnTo>
                <a:lnTo>
                  <a:pt x="5710893" y="403358"/>
                </a:lnTo>
                <a:lnTo>
                  <a:pt x="5668915" y="403358"/>
                </a:lnTo>
                <a:lnTo>
                  <a:pt x="5668915" y="383282"/>
                </a:lnTo>
                <a:lnTo>
                  <a:pt x="5261906" y="383282"/>
                </a:lnTo>
                <a:lnTo>
                  <a:pt x="5261906" y="354079"/>
                </a:lnTo>
                <a:lnTo>
                  <a:pt x="5232704" y="354079"/>
                </a:lnTo>
                <a:lnTo>
                  <a:pt x="5232704" y="332177"/>
                </a:lnTo>
                <a:lnTo>
                  <a:pt x="5033763" y="332177"/>
                </a:lnTo>
                <a:lnTo>
                  <a:pt x="5033763" y="312101"/>
                </a:lnTo>
                <a:lnTo>
                  <a:pt x="4958932" y="312101"/>
                </a:lnTo>
                <a:lnTo>
                  <a:pt x="4958932" y="282898"/>
                </a:lnTo>
                <a:lnTo>
                  <a:pt x="4840297" y="282898"/>
                </a:lnTo>
                <a:lnTo>
                  <a:pt x="4840297" y="271947"/>
                </a:lnTo>
                <a:lnTo>
                  <a:pt x="4688809" y="271947"/>
                </a:lnTo>
                <a:lnTo>
                  <a:pt x="4697935" y="262821"/>
                </a:lnTo>
                <a:lnTo>
                  <a:pt x="4632230" y="262821"/>
                </a:lnTo>
                <a:lnTo>
                  <a:pt x="4632230" y="240920"/>
                </a:lnTo>
                <a:lnTo>
                  <a:pt x="4455190" y="240920"/>
                </a:lnTo>
                <a:lnTo>
                  <a:pt x="4455190" y="231794"/>
                </a:lnTo>
                <a:lnTo>
                  <a:pt x="4413212" y="231794"/>
                </a:lnTo>
                <a:lnTo>
                  <a:pt x="4413212" y="217193"/>
                </a:lnTo>
                <a:lnTo>
                  <a:pt x="4259899" y="217193"/>
                </a:lnTo>
                <a:lnTo>
                  <a:pt x="4259899" y="206242"/>
                </a:lnTo>
                <a:lnTo>
                  <a:pt x="4212445" y="206242"/>
                </a:lnTo>
                <a:lnTo>
                  <a:pt x="4219746" y="198941"/>
                </a:lnTo>
                <a:lnTo>
                  <a:pt x="3955099" y="198941"/>
                </a:lnTo>
                <a:lnTo>
                  <a:pt x="3955099" y="182515"/>
                </a:lnTo>
                <a:lnTo>
                  <a:pt x="3814563" y="182515"/>
                </a:lnTo>
                <a:lnTo>
                  <a:pt x="3814563" y="162438"/>
                </a:lnTo>
                <a:lnTo>
                  <a:pt x="3601020" y="162438"/>
                </a:lnTo>
                <a:lnTo>
                  <a:pt x="3601020" y="151488"/>
                </a:lnTo>
                <a:lnTo>
                  <a:pt x="3179411" y="151488"/>
                </a:lnTo>
                <a:lnTo>
                  <a:pt x="3179411" y="135061"/>
                </a:lnTo>
                <a:lnTo>
                  <a:pt x="3031574" y="135061"/>
                </a:lnTo>
                <a:lnTo>
                  <a:pt x="3031574" y="124110"/>
                </a:lnTo>
                <a:lnTo>
                  <a:pt x="2934841" y="124110"/>
                </a:lnTo>
                <a:lnTo>
                  <a:pt x="2934841" y="111334"/>
                </a:lnTo>
                <a:lnTo>
                  <a:pt x="2909289" y="111334"/>
                </a:lnTo>
                <a:lnTo>
                  <a:pt x="2909289" y="94908"/>
                </a:lnTo>
                <a:lnTo>
                  <a:pt x="2845408" y="94908"/>
                </a:lnTo>
                <a:lnTo>
                  <a:pt x="2845408" y="87607"/>
                </a:lnTo>
                <a:lnTo>
                  <a:pt x="2730424" y="87607"/>
                </a:lnTo>
                <a:lnTo>
                  <a:pt x="2730424" y="69356"/>
                </a:lnTo>
                <a:lnTo>
                  <a:pt x="2593538" y="69356"/>
                </a:lnTo>
                <a:lnTo>
                  <a:pt x="2593538" y="58405"/>
                </a:lnTo>
                <a:lnTo>
                  <a:pt x="2401897" y="58405"/>
                </a:lnTo>
                <a:lnTo>
                  <a:pt x="2401897" y="52929"/>
                </a:lnTo>
                <a:lnTo>
                  <a:pt x="2343492" y="52929"/>
                </a:lnTo>
                <a:lnTo>
                  <a:pt x="2343492" y="36503"/>
                </a:lnTo>
                <a:lnTo>
                  <a:pt x="2252235" y="36503"/>
                </a:lnTo>
                <a:lnTo>
                  <a:pt x="2252235" y="23727"/>
                </a:lnTo>
                <a:lnTo>
                  <a:pt x="2217557" y="23727"/>
                </a:lnTo>
                <a:lnTo>
                  <a:pt x="2217557" y="10951"/>
                </a:lnTo>
                <a:lnTo>
                  <a:pt x="2122649" y="10951"/>
                </a:lnTo>
                <a:lnTo>
                  <a:pt x="2122649"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55" name="TextBox 9254">
            <a:extLst>
              <a:ext uri="{FF2B5EF4-FFF2-40B4-BE49-F238E27FC236}">
                <a16:creationId xmlns:a16="http://schemas.microsoft.com/office/drawing/2014/main" id="{71DAA702-CD1E-980B-AA40-3473D27C5F3A}"/>
              </a:ext>
            </a:extLst>
          </p:cNvPr>
          <p:cNvSpPr txBox="1"/>
          <p:nvPr/>
        </p:nvSpPr>
        <p:spPr bwMode="auto">
          <a:xfrm>
            <a:off x="9260810" y="2071545"/>
            <a:ext cx="1407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Osimertinib</a:t>
            </a:r>
          </a:p>
        </p:txBody>
      </p:sp>
      <p:sp>
        <p:nvSpPr>
          <p:cNvPr id="9256" name="TextBox 9255">
            <a:extLst>
              <a:ext uri="{FF2B5EF4-FFF2-40B4-BE49-F238E27FC236}">
                <a16:creationId xmlns:a16="http://schemas.microsoft.com/office/drawing/2014/main" id="{1BF0868A-FA92-073F-EB7D-4CA7CB31A78B}"/>
              </a:ext>
            </a:extLst>
          </p:cNvPr>
          <p:cNvSpPr txBox="1"/>
          <p:nvPr/>
        </p:nvSpPr>
        <p:spPr bwMode="auto">
          <a:xfrm>
            <a:off x="9987219" y="2536958"/>
            <a:ext cx="972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a:t>
            </a:r>
          </a:p>
        </p:txBody>
      </p:sp>
      <p:graphicFrame>
        <p:nvGraphicFramePr>
          <p:cNvPr id="9258" name="Table 9258">
            <a:extLst>
              <a:ext uri="{FF2B5EF4-FFF2-40B4-BE49-F238E27FC236}">
                <a16:creationId xmlns:a16="http://schemas.microsoft.com/office/drawing/2014/main" id="{59AE59A5-D4A2-C10D-96CD-38B1D8634CDA}"/>
              </a:ext>
            </a:extLst>
          </p:cNvPr>
          <p:cNvGraphicFramePr>
            <a:graphicFrameLocks noGrp="1"/>
          </p:cNvGraphicFramePr>
          <p:nvPr>
            <p:extLst>
              <p:ext uri="{D42A27DB-BD31-4B8C-83A1-F6EECF244321}">
                <p14:modId xmlns:p14="http://schemas.microsoft.com/office/powerpoint/2010/main" val="4169660321"/>
              </p:ext>
            </p:extLst>
          </p:nvPr>
        </p:nvGraphicFramePr>
        <p:xfrm>
          <a:off x="3925229" y="2707769"/>
          <a:ext cx="3596343" cy="1320800"/>
        </p:xfrm>
        <a:graphic>
          <a:graphicData uri="http://schemas.openxmlformats.org/drawingml/2006/table">
            <a:tbl>
              <a:tblPr firstRow="1" bandRow="1">
                <a:tableStyleId>{93296810-A885-4BE3-A3E7-6D5BEEA58F35}</a:tableStyleId>
              </a:tblPr>
              <a:tblGrid>
                <a:gridCol w="1375431">
                  <a:extLst>
                    <a:ext uri="{9D8B030D-6E8A-4147-A177-3AD203B41FA5}">
                      <a16:colId xmlns:a16="http://schemas.microsoft.com/office/drawing/2014/main" val="878797228"/>
                    </a:ext>
                  </a:extLst>
                </a:gridCol>
                <a:gridCol w="2220912">
                  <a:extLst>
                    <a:ext uri="{9D8B030D-6E8A-4147-A177-3AD203B41FA5}">
                      <a16:colId xmlns:a16="http://schemas.microsoft.com/office/drawing/2014/main" val="1957013663"/>
                    </a:ext>
                  </a:extLst>
                </a:gridCol>
              </a:tblGrid>
              <a:tr h="369967">
                <a:tc>
                  <a:txBody>
                    <a:bodyPr/>
                    <a:lstStyle/>
                    <a:p>
                      <a:pPr algn="ct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5-Yr Overall Survival, % (95%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370840">
                <a:tc>
                  <a:txBody>
                    <a:bodyPr/>
                    <a:lstStyle/>
                    <a:p>
                      <a:pPr algn="r"/>
                      <a:r>
                        <a:rPr lang="en-US" sz="16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85 (79-89)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370840">
                <a:tc>
                  <a:txBody>
                    <a:bodyPr/>
                    <a:lstStyle/>
                    <a:p>
                      <a:pPr algn="r"/>
                      <a:r>
                        <a:rPr lang="en-US" sz="16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73 (66-78)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259" name="TextBox 9258">
            <a:extLst>
              <a:ext uri="{FF2B5EF4-FFF2-40B4-BE49-F238E27FC236}">
                <a16:creationId xmlns:a16="http://schemas.microsoft.com/office/drawing/2014/main" id="{3EB76203-0BDF-7728-9521-8B95098857F4}"/>
              </a:ext>
            </a:extLst>
          </p:cNvPr>
          <p:cNvSpPr txBox="1"/>
          <p:nvPr/>
        </p:nvSpPr>
        <p:spPr bwMode="auto">
          <a:xfrm>
            <a:off x="4309704" y="3912485"/>
            <a:ext cx="36777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for death: 0.49 (95.03% Cl: 0.33-0.73)</a:t>
            </a:r>
          </a:p>
          <a:p>
            <a:pPr algn="l">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 0.001</a:t>
            </a:r>
            <a:endParaRPr lang="en-US" sz="1600" b="0" i="1" dirty="0">
              <a:solidFill>
                <a:schemeClr val="bg1"/>
              </a:solidFill>
              <a:latin typeface="Calibri" panose="020F0502020204030204" pitchFamily="34" charset="0"/>
            </a:endParaRPr>
          </a:p>
        </p:txBody>
      </p:sp>
      <p:grpSp>
        <p:nvGrpSpPr>
          <p:cNvPr id="10139" name="Group 10138">
            <a:extLst>
              <a:ext uri="{FF2B5EF4-FFF2-40B4-BE49-F238E27FC236}">
                <a16:creationId xmlns:a16="http://schemas.microsoft.com/office/drawing/2014/main" id="{A46D06BC-E84B-5316-F7AD-BE327D0FCFD9}"/>
              </a:ext>
            </a:extLst>
          </p:cNvPr>
          <p:cNvGrpSpPr/>
          <p:nvPr/>
        </p:nvGrpSpPr>
        <p:grpSpPr>
          <a:xfrm>
            <a:off x="2747878" y="1988365"/>
            <a:ext cx="7649319" cy="561746"/>
            <a:chOff x="2747878" y="1988365"/>
            <a:chExt cx="7649319" cy="561746"/>
          </a:xfrm>
        </p:grpSpPr>
        <p:grpSp>
          <p:nvGrpSpPr>
            <p:cNvPr id="10138" name="Group 10137">
              <a:extLst>
                <a:ext uri="{FF2B5EF4-FFF2-40B4-BE49-F238E27FC236}">
                  <a16:creationId xmlns:a16="http://schemas.microsoft.com/office/drawing/2014/main" id="{8D97B481-C303-51FC-14F1-B28609F85D54}"/>
                </a:ext>
              </a:extLst>
            </p:cNvPr>
            <p:cNvGrpSpPr/>
            <p:nvPr/>
          </p:nvGrpSpPr>
          <p:grpSpPr>
            <a:xfrm>
              <a:off x="3593221" y="1988365"/>
              <a:ext cx="6803976" cy="561746"/>
              <a:chOff x="3593221" y="1988365"/>
              <a:chExt cx="6803976" cy="561746"/>
            </a:xfrm>
          </p:grpSpPr>
          <p:grpSp>
            <p:nvGrpSpPr>
              <p:cNvPr id="9223" name="Group 9222">
                <a:extLst>
                  <a:ext uri="{FF2B5EF4-FFF2-40B4-BE49-F238E27FC236}">
                    <a16:creationId xmlns:a16="http://schemas.microsoft.com/office/drawing/2014/main" id="{DEA72D63-3D91-EA81-FEBE-FEBE4134BAF1}"/>
                  </a:ext>
                </a:extLst>
              </p:cNvPr>
              <p:cNvGrpSpPr/>
              <p:nvPr/>
            </p:nvGrpSpPr>
            <p:grpSpPr>
              <a:xfrm>
                <a:off x="10303790" y="2481285"/>
                <a:ext cx="93407" cy="68826"/>
                <a:chOff x="10717161" y="2863645"/>
                <a:chExt cx="93407" cy="68826"/>
              </a:xfrm>
            </p:grpSpPr>
            <p:cxnSp>
              <p:nvCxnSpPr>
                <p:cNvPr id="9224" name="Straight Connector 9223">
                  <a:extLst>
                    <a:ext uri="{FF2B5EF4-FFF2-40B4-BE49-F238E27FC236}">
                      <a16:creationId xmlns:a16="http://schemas.microsoft.com/office/drawing/2014/main" id="{DB6FEB84-F3B1-0001-C26C-758116F9225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E2BCB3AB-9E8A-1291-A4D4-8961473078C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3E76CDB0-F036-48BD-CB27-03953008033A}"/>
                  </a:ext>
                </a:extLst>
              </p:cNvPr>
              <p:cNvGrpSpPr/>
              <p:nvPr/>
            </p:nvGrpSpPr>
            <p:grpSpPr>
              <a:xfrm>
                <a:off x="10226851" y="2481285"/>
                <a:ext cx="93407" cy="68826"/>
                <a:chOff x="10717161" y="2863645"/>
                <a:chExt cx="93407" cy="68826"/>
              </a:xfrm>
            </p:grpSpPr>
            <p:cxnSp>
              <p:nvCxnSpPr>
                <p:cNvPr id="9685" name="Straight Connector 9684">
                  <a:extLst>
                    <a:ext uri="{FF2B5EF4-FFF2-40B4-BE49-F238E27FC236}">
                      <a16:creationId xmlns:a16="http://schemas.microsoft.com/office/drawing/2014/main" id="{22E59E39-40C4-9F09-6A30-EE181573D3A2}"/>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61CA0BC1-81D9-317A-2588-BDCF9A2A199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5A4E9447-AAA7-FD6D-62B6-A7834B4F652E}"/>
                  </a:ext>
                </a:extLst>
              </p:cNvPr>
              <p:cNvGrpSpPr/>
              <p:nvPr/>
            </p:nvGrpSpPr>
            <p:grpSpPr>
              <a:xfrm>
                <a:off x="10217973" y="2481285"/>
                <a:ext cx="93407" cy="68826"/>
                <a:chOff x="10717161" y="2863645"/>
                <a:chExt cx="93407" cy="68826"/>
              </a:xfrm>
            </p:grpSpPr>
            <p:cxnSp>
              <p:nvCxnSpPr>
                <p:cNvPr id="9688" name="Straight Connector 9687">
                  <a:extLst>
                    <a:ext uri="{FF2B5EF4-FFF2-40B4-BE49-F238E27FC236}">
                      <a16:creationId xmlns:a16="http://schemas.microsoft.com/office/drawing/2014/main" id="{F998E3A5-505D-EB73-EEE8-BE3C6779199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95377558-2C32-894C-2A09-3CCF1C4ECB74}"/>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90" name="Group 9689">
                <a:extLst>
                  <a:ext uri="{FF2B5EF4-FFF2-40B4-BE49-F238E27FC236}">
                    <a16:creationId xmlns:a16="http://schemas.microsoft.com/office/drawing/2014/main" id="{8D9055F7-ACDD-B9B2-1D17-A9EEEEE2B617}"/>
                  </a:ext>
                </a:extLst>
              </p:cNvPr>
              <p:cNvGrpSpPr/>
              <p:nvPr/>
            </p:nvGrpSpPr>
            <p:grpSpPr>
              <a:xfrm>
                <a:off x="10061134" y="2481285"/>
                <a:ext cx="93407" cy="68826"/>
                <a:chOff x="10717161" y="2863645"/>
                <a:chExt cx="93407" cy="68826"/>
              </a:xfrm>
            </p:grpSpPr>
            <p:cxnSp>
              <p:nvCxnSpPr>
                <p:cNvPr id="9691" name="Straight Connector 9690">
                  <a:extLst>
                    <a:ext uri="{FF2B5EF4-FFF2-40B4-BE49-F238E27FC236}">
                      <a16:creationId xmlns:a16="http://schemas.microsoft.com/office/drawing/2014/main" id="{2E71BB89-F1AF-2173-5944-A5D20C82E3C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80C21BBF-065E-D226-B860-D3A55FD8620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697" name="Group 9696">
                <a:extLst>
                  <a:ext uri="{FF2B5EF4-FFF2-40B4-BE49-F238E27FC236}">
                    <a16:creationId xmlns:a16="http://schemas.microsoft.com/office/drawing/2014/main" id="{6A76386A-1231-F6BF-5380-CC6645AAEAEB}"/>
                  </a:ext>
                </a:extLst>
              </p:cNvPr>
              <p:cNvGrpSpPr/>
              <p:nvPr/>
            </p:nvGrpSpPr>
            <p:grpSpPr>
              <a:xfrm>
                <a:off x="10046338" y="2481285"/>
                <a:ext cx="93407" cy="68826"/>
                <a:chOff x="10717161" y="2863645"/>
                <a:chExt cx="93407" cy="68826"/>
              </a:xfrm>
            </p:grpSpPr>
            <p:cxnSp>
              <p:nvCxnSpPr>
                <p:cNvPr id="9698" name="Straight Connector 9697">
                  <a:extLst>
                    <a:ext uri="{FF2B5EF4-FFF2-40B4-BE49-F238E27FC236}">
                      <a16:creationId xmlns:a16="http://schemas.microsoft.com/office/drawing/2014/main" id="{6F813784-5423-AB29-8FFF-8861CC65596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699" name="Straight Connector 9698">
                  <a:extLst>
                    <a:ext uri="{FF2B5EF4-FFF2-40B4-BE49-F238E27FC236}">
                      <a16:creationId xmlns:a16="http://schemas.microsoft.com/office/drawing/2014/main" id="{6206AD6C-0E3C-1E67-3DA1-DA191200872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00" name="Group 9699">
                <a:extLst>
                  <a:ext uri="{FF2B5EF4-FFF2-40B4-BE49-F238E27FC236}">
                    <a16:creationId xmlns:a16="http://schemas.microsoft.com/office/drawing/2014/main" id="{BFDF2D2B-CDD8-7298-885F-64138BCD9A9E}"/>
                  </a:ext>
                </a:extLst>
              </p:cNvPr>
              <p:cNvGrpSpPr/>
              <p:nvPr/>
            </p:nvGrpSpPr>
            <p:grpSpPr>
              <a:xfrm>
                <a:off x="10034502" y="2481285"/>
                <a:ext cx="93407" cy="68826"/>
                <a:chOff x="10717161" y="2863645"/>
                <a:chExt cx="93407" cy="68826"/>
              </a:xfrm>
            </p:grpSpPr>
            <p:cxnSp>
              <p:nvCxnSpPr>
                <p:cNvPr id="9701" name="Straight Connector 9700">
                  <a:extLst>
                    <a:ext uri="{FF2B5EF4-FFF2-40B4-BE49-F238E27FC236}">
                      <a16:creationId xmlns:a16="http://schemas.microsoft.com/office/drawing/2014/main" id="{6058D2F1-D030-D5C5-3C50-B5442B2E1EB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02" name="Straight Connector 9701">
                  <a:extLst>
                    <a:ext uri="{FF2B5EF4-FFF2-40B4-BE49-F238E27FC236}">
                      <a16:creationId xmlns:a16="http://schemas.microsoft.com/office/drawing/2014/main" id="{A3DC00DD-6336-D8F7-2C20-7B339A3888A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03" name="Group 9702">
                <a:extLst>
                  <a:ext uri="{FF2B5EF4-FFF2-40B4-BE49-F238E27FC236}">
                    <a16:creationId xmlns:a16="http://schemas.microsoft.com/office/drawing/2014/main" id="{6A0EF52A-D989-0CB2-F091-4108823805CC}"/>
                  </a:ext>
                </a:extLst>
              </p:cNvPr>
              <p:cNvGrpSpPr/>
              <p:nvPr/>
            </p:nvGrpSpPr>
            <p:grpSpPr>
              <a:xfrm>
                <a:off x="9974971" y="2481285"/>
                <a:ext cx="93407" cy="68826"/>
                <a:chOff x="10717161" y="2863645"/>
                <a:chExt cx="93407" cy="68826"/>
              </a:xfrm>
            </p:grpSpPr>
            <p:cxnSp>
              <p:nvCxnSpPr>
                <p:cNvPr id="9704" name="Straight Connector 9703">
                  <a:extLst>
                    <a:ext uri="{FF2B5EF4-FFF2-40B4-BE49-F238E27FC236}">
                      <a16:creationId xmlns:a16="http://schemas.microsoft.com/office/drawing/2014/main" id="{F9E90E1E-7622-E988-D19D-8CB4898D119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3075B157-B0E6-7715-4696-E67F48E174B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06" name="Group 9705">
                <a:extLst>
                  <a:ext uri="{FF2B5EF4-FFF2-40B4-BE49-F238E27FC236}">
                    <a16:creationId xmlns:a16="http://schemas.microsoft.com/office/drawing/2014/main" id="{3698092E-30D0-E9C9-EC65-C0B773E326DF}"/>
                  </a:ext>
                </a:extLst>
              </p:cNvPr>
              <p:cNvGrpSpPr/>
              <p:nvPr/>
            </p:nvGrpSpPr>
            <p:grpSpPr>
              <a:xfrm>
                <a:off x="9948777" y="2481285"/>
                <a:ext cx="93407" cy="68826"/>
                <a:chOff x="10717161" y="2863645"/>
                <a:chExt cx="93407" cy="68826"/>
              </a:xfrm>
            </p:grpSpPr>
            <p:cxnSp>
              <p:nvCxnSpPr>
                <p:cNvPr id="9707" name="Straight Connector 9706">
                  <a:extLst>
                    <a:ext uri="{FF2B5EF4-FFF2-40B4-BE49-F238E27FC236}">
                      <a16:creationId xmlns:a16="http://schemas.microsoft.com/office/drawing/2014/main" id="{B592B49F-FF1A-82B0-C605-0F04D20557A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08" name="Straight Connector 9707">
                  <a:extLst>
                    <a:ext uri="{FF2B5EF4-FFF2-40B4-BE49-F238E27FC236}">
                      <a16:creationId xmlns:a16="http://schemas.microsoft.com/office/drawing/2014/main" id="{A9913C30-03E6-7FFE-19C8-7EAAF92AFD6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09" name="Group 9708">
                <a:extLst>
                  <a:ext uri="{FF2B5EF4-FFF2-40B4-BE49-F238E27FC236}">
                    <a16:creationId xmlns:a16="http://schemas.microsoft.com/office/drawing/2014/main" id="{144A7908-B607-EFC4-60A0-A1A1E3188F72}"/>
                  </a:ext>
                </a:extLst>
              </p:cNvPr>
              <p:cNvGrpSpPr/>
              <p:nvPr/>
            </p:nvGrpSpPr>
            <p:grpSpPr>
              <a:xfrm>
                <a:off x="9922583" y="2481285"/>
                <a:ext cx="93407" cy="68826"/>
                <a:chOff x="10717161" y="2863645"/>
                <a:chExt cx="93407" cy="68826"/>
              </a:xfrm>
            </p:grpSpPr>
            <p:cxnSp>
              <p:nvCxnSpPr>
                <p:cNvPr id="9710" name="Straight Connector 9709">
                  <a:extLst>
                    <a:ext uri="{FF2B5EF4-FFF2-40B4-BE49-F238E27FC236}">
                      <a16:creationId xmlns:a16="http://schemas.microsoft.com/office/drawing/2014/main" id="{56B1515E-7484-B96A-C49C-DC30A5B1188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11" name="Straight Connector 9710">
                  <a:extLst>
                    <a:ext uri="{FF2B5EF4-FFF2-40B4-BE49-F238E27FC236}">
                      <a16:creationId xmlns:a16="http://schemas.microsoft.com/office/drawing/2014/main" id="{3D965F08-4982-77E8-944C-BFFC10620CD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12" name="Group 9711">
                <a:extLst>
                  <a:ext uri="{FF2B5EF4-FFF2-40B4-BE49-F238E27FC236}">
                    <a16:creationId xmlns:a16="http://schemas.microsoft.com/office/drawing/2014/main" id="{CA4F10D7-FAE9-6D60-E875-8160AFA49589}"/>
                  </a:ext>
                </a:extLst>
              </p:cNvPr>
              <p:cNvGrpSpPr/>
              <p:nvPr/>
            </p:nvGrpSpPr>
            <p:grpSpPr>
              <a:xfrm>
                <a:off x="9886864" y="2481285"/>
                <a:ext cx="93407" cy="68826"/>
                <a:chOff x="10717161" y="2863645"/>
                <a:chExt cx="93407" cy="68826"/>
              </a:xfrm>
            </p:grpSpPr>
            <p:cxnSp>
              <p:nvCxnSpPr>
                <p:cNvPr id="9713" name="Straight Connector 9712">
                  <a:extLst>
                    <a:ext uri="{FF2B5EF4-FFF2-40B4-BE49-F238E27FC236}">
                      <a16:creationId xmlns:a16="http://schemas.microsoft.com/office/drawing/2014/main" id="{A9EF0EF9-69F7-32B4-14F5-1BDFDE91CF8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14" name="Straight Connector 9713">
                  <a:extLst>
                    <a:ext uri="{FF2B5EF4-FFF2-40B4-BE49-F238E27FC236}">
                      <a16:creationId xmlns:a16="http://schemas.microsoft.com/office/drawing/2014/main" id="{33F46923-C7F6-724C-F78C-5A35E94F4AB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15" name="Group 9714">
                <a:extLst>
                  <a:ext uri="{FF2B5EF4-FFF2-40B4-BE49-F238E27FC236}">
                    <a16:creationId xmlns:a16="http://schemas.microsoft.com/office/drawing/2014/main" id="{77E9DEBE-A238-EB7C-D6A6-5EBA3BC7E934}"/>
                  </a:ext>
                </a:extLst>
              </p:cNvPr>
              <p:cNvGrpSpPr/>
              <p:nvPr/>
            </p:nvGrpSpPr>
            <p:grpSpPr>
              <a:xfrm>
                <a:off x="9879720" y="2481285"/>
                <a:ext cx="93407" cy="68826"/>
                <a:chOff x="10717161" y="2863645"/>
                <a:chExt cx="93407" cy="68826"/>
              </a:xfrm>
            </p:grpSpPr>
            <p:cxnSp>
              <p:nvCxnSpPr>
                <p:cNvPr id="9716" name="Straight Connector 9715">
                  <a:extLst>
                    <a:ext uri="{FF2B5EF4-FFF2-40B4-BE49-F238E27FC236}">
                      <a16:creationId xmlns:a16="http://schemas.microsoft.com/office/drawing/2014/main" id="{8F1D413E-5FE7-FFA0-C36F-85927647C48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548792FE-BDDF-021C-E8B0-F647DE56D92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18" name="Group 9717">
                <a:extLst>
                  <a:ext uri="{FF2B5EF4-FFF2-40B4-BE49-F238E27FC236}">
                    <a16:creationId xmlns:a16="http://schemas.microsoft.com/office/drawing/2014/main" id="{60C484C2-80D0-8D76-5B83-D7BBEBE4E9DA}"/>
                  </a:ext>
                </a:extLst>
              </p:cNvPr>
              <p:cNvGrpSpPr/>
              <p:nvPr/>
            </p:nvGrpSpPr>
            <p:grpSpPr>
              <a:xfrm>
                <a:off x="9844001" y="2481285"/>
                <a:ext cx="93407" cy="68826"/>
                <a:chOff x="10717161" y="2863645"/>
                <a:chExt cx="93407" cy="68826"/>
              </a:xfrm>
            </p:grpSpPr>
            <p:cxnSp>
              <p:nvCxnSpPr>
                <p:cNvPr id="9719" name="Straight Connector 9718">
                  <a:extLst>
                    <a:ext uri="{FF2B5EF4-FFF2-40B4-BE49-F238E27FC236}">
                      <a16:creationId xmlns:a16="http://schemas.microsoft.com/office/drawing/2014/main" id="{A3F8FA6C-DBB2-B284-5DE8-315DC656112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20" name="Straight Connector 9719">
                  <a:extLst>
                    <a:ext uri="{FF2B5EF4-FFF2-40B4-BE49-F238E27FC236}">
                      <a16:creationId xmlns:a16="http://schemas.microsoft.com/office/drawing/2014/main" id="{CA876FA2-1F97-1F8D-FF83-E6176F12CCB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21" name="Group 9720">
                <a:extLst>
                  <a:ext uri="{FF2B5EF4-FFF2-40B4-BE49-F238E27FC236}">
                    <a16:creationId xmlns:a16="http://schemas.microsoft.com/office/drawing/2014/main" id="{ED73CB7A-39FF-3AB3-A65E-D5C4C288E69E}"/>
                  </a:ext>
                </a:extLst>
              </p:cNvPr>
              <p:cNvGrpSpPr/>
              <p:nvPr/>
            </p:nvGrpSpPr>
            <p:grpSpPr>
              <a:xfrm>
                <a:off x="9796376" y="2481285"/>
                <a:ext cx="93407" cy="68826"/>
                <a:chOff x="10717161" y="2863645"/>
                <a:chExt cx="93407" cy="68826"/>
              </a:xfrm>
            </p:grpSpPr>
            <p:cxnSp>
              <p:nvCxnSpPr>
                <p:cNvPr id="9722" name="Straight Connector 9721">
                  <a:extLst>
                    <a:ext uri="{FF2B5EF4-FFF2-40B4-BE49-F238E27FC236}">
                      <a16:creationId xmlns:a16="http://schemas.microsoft.com/office/drawing/2014/main" id="{18D714D4-B329-FA69-5A8E-52A1DAB44B8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23" name="Straight Connector 9722">
                  <a:extLst>
                    <a:ext uri="{FF2B5EF4-FFF2-40B4-BE49-F238E27FC236}">
                      <a16:creationId xmlns:a16="http://schemas.microsoft.com/office/drawing/2014/main" id="{ECACC37B-1FBE-A1DA-A6C0-6843AAC1603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24" name="Group 9723">
                <a:extLst>
                  <a:ext uri="{FF2B5EF4-FFF2-40B4-BE49-F238E27FC236}">
                    <a16:creationId xmlns:a16="http://schemas.microsoft.com/office/drawing/2014/main" id="{EB1701BB-1DCE-5E76-97E1-351AC9F9BF1F}"/>
                  </a:ext>
                </a:extLst>
              </p:cNvPr>
              <p:cNvGrpSpPr/>
              <p:nvPr/>
            </p:nvGrpSpPr>
            <p:grpSpPr>
              <a:xfrm>
                <a:off x="9760657" y="2481285"/>
                <a:ext cx="93407" cy="68826"/>
                <a:chOff x="10717161" y="2863645"/>
                <a:chExt cx="93407" cy="68826"/>
              </a:xfrm>
            </p:grpSpPr>
            <p:cxnSp>
              <p:nvCxnSpPr>
                <p:cNvPr id="9725" name="Straight Connector 9724">
                  <a:extLst>
                    <a:ext uri="{FF2B5EF4-FFF2-40B4-BE49-F238E27FC236}">
                      <a16:creationId xmlns:a16="http://schemas.microsoft.com/office/drawing/2014/main" id="{5DD76718-121D-AE30-1A8B-55EF0F77003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26" name="Straight Connector 9725">
                  <a:extLst>
                    <a:ext uri="{FF2B5EF4-FFF2-40B4-BE49-F238E27FC236}">
                      <a16:creationId xmlns:a16="http://schemas.microsoft.com/office/drawing/2014/main" id="{032ABDBC-6F72-7B5D-2D19-ECE2297A7E1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27" name="Group 9726">
                <a:extLst>
                  <a:ext uri="{FF2B5EF4-FFF2-40B4-BE49-F238E27FC236}">
                    <a16:creationId xmlns:a16="http://schemas.microsoft.com/office/drawing/2014/main" id="{37B2411D-45D8-439E-D822-774F613472AB}"/>
                  </a:ext>
                </a:extLst>
              </p:cNvPr>
              <p:cNvGrpSpPr/>
              <p:nvPr/>
            </p:nvGrpSpPr>
            <p:grpSpPr>
              <a:xfrm>
                <a:off x="9751132" y="2481285"/>
                <a:ext cx="93407" cy="68826"/>
                <a:chOff x="10717161" y="2863645"/>
                <a:chExt cx="93407" cy="68826"/>
              </a:xfrm>
            </p:grpSpPr>
            <p:cxnSp>
              <p:nvCxnSpPr>
                <p:cNvPr id="9728" name="Straight Connector 9727">
                  <a:extLst>
                    <a:ext uri="{FF2B5EF4-FFF2-40B4-BE49-F238E27FC236}">
                      <a16:creationId xmlns:a16="http://schemas.microsoft.com/office/drawing/2014/main" id="{FCE61105-8E2F-16A8-9053-D986AD04AA6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29" name="Straight Connector 9728">
                  <a:extLst>
                    <a:ext uri="{FF2B5EF4-FFF2-40B4-BE49-F238E27FC236}">
                      <a16:creationId xmlns:a16="http://schemas.microsoft.com/office/drawing/2014/main" id="{6449B092-F5B9-2273-F097-99FD1FB5CB4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30" name="Group 9729">
                <a:extLst>
                  <a:ext uri="{FF2B5EF4-FFF2-40B4-BE49-F238E27FC236}">
                    <a16:creationId xmlns:a16="http://schemas.microsoft.com/office/drawing/2014/main" id="{64A2244F-7CC9-604F-D0E5-1740FC33C1F5}"/>
                  </a:ext>
                </a:extLst>
              </p:cNvPr>
              <p:cNvGrpSpPr/>
              <p:nvPr/>
            </p:nvGrpSpPr>
            <p:grpSpPr>
              <a:xfrm>
                <a:off x="9677313" y="2481285"/>
                <a:ext cx="93407" cy="68826"/>
                <a:chOff x="10717161" y="2863645"/>
                <a:chExt cx="93407" cy="68826"/>
              </a:xfrm>
            </p:grpSpPr>
            <p:cxnSp>
              <p:nvCxnSpPr>
                <p:cNvPr id="9731" name="Straight Connector 9730">
                  <a:extLst>
                    <a:ext uri="{FF2B5EF4-FFF2-40B4-BE49-F238E27FC236}">
                      <a16:creationId xmlns:a16="http://schemas.microsoft.com/office/drawing/2014/main" id="{E4B916B1-4BF2-FD0D-1383-BC838F1F1A1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32" name="Straight Connector 9731">
                  <a:extLst>
                    <a:ext uri="{FF2B5EF4-FFF2-40B4-BE49-F238E27FC236}">
                      <a16:creationId xmlns:a16="http://schemas.microsoft.com/office/drawing/2014/main" id="{490C1832-8378-1FAD-91EF-0CD8E31C12B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33" name="Group 9732">
                <a:extLst>
                  <a:ext uri="{FF2B5EF4-FFF2-40B4-BE49-F238E27FC236}">
                    <a16:creationId xmlns:a16="http://schemas.microsoft.com/office/drawing/2014/main" id="{A7CFE4E2-F5E2-5D9F-7FE3-5E5B21A0ED00}"/>
                  </a:ext>
                </a:extLst>
              </p:cNvPr>
              <p:cNvGrpSpPr/>
              <p:nvPr/>
            </p:nvGrpSpPr>
            <p:grpSpPr>
              <a:xfrm>
                <a:off x="9622545" y="2481285"/>
                <a:ext cx="93407" cy="68826"/>
                <a:chOff x="10717161" y="2863645"/>
                <a:chExt cx="93407" cy="68826"/>
              </a:xfrm>
            </p:grpSpPr>
            <p:cxnSp>
              <p:nvCxnSpPr>
                <p:cNvPr id="9734" name="Straight Connector 9733">
                  <a:extLst>
                    <a:ext uri="{FF2B5EF4-FFF2-40B4-BE49-F238E27FC236}">
                      <a16:creationId xmlns:a16="http://schemas.microsoft.com/office/drawing/2014/main" id="{2E8D1FCB-6E2E-A2CE-4A1F-72CD1E622D8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35" name="Straight Connector 9734">
                  <a:extLst>
                    <a:ext uri="{FF2B5EF4-FFF2-40B4-BE49-F238E27FC236}">
                      <a16:creationId xmlns:a16="http://schemas.microsoft.com/office/drawing/2014/main" id="{37503B7F-BE06-31FC-FEE7-DC2128756E2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36" name="Group 9735">
                <a:extLst>
                  <a:ext uri="{FF2B5EF4-FFF2-40B4-BE49-F238E27FC236}">
                    <a16:creationId xmlns:a16="http://schemas.microsoft.com/office/drawing/2014/main" id="{FD34BCEF-508E-B7AF-9562-BA193FAB9A21}"/>
                  </a:ext>
                </a:extLst>
              </p:cNvPr>
              <p:cNvGrpSpPr/>
              <p:nvPr/>
            </p:nvGrpSpPr>
            <p:grpSpPr>
              <a:xfrm>
                <a:off x="9636832" y="2481285"/>
                <a:ext cx="93407" cy="68826"/>
                <a:chOff x="10717161" y="2863645"/>
                <a:chExt cx="93407" cy="68826"/>
              </a:xfrm>
            </p:grpSpPr>
            <p:cxnSp>
              <p:nvCxnSpPr>
                <p:cNvPr id="9737" name="Straight Connector 9736">
                  <a:extLst>
                    <a:ext uri="{FF2B5EF4-FFF2-40B4-BE49-F238E27FC236}">
                      <a16:creationId xmlns:a16="http://schemas.microsoft.com/office/drawing/2014/main" id="{6C330513-594F-CAE6-0AC0-9A5667CC767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38" name="Straight Connector 9737">
                  <a:extLst>
                    <a:ext uri="{FF2B5EF4-FFF2-40B4-BE49-F238E27FC236}">
                      <a16:creationId xmlns:a16="http://schemas.microsoft.com/office/drawing/2014/main" id="{57D68FAA-BC51-EE60-45F3-D8036902FFB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39" name="Group 9738">
                <a:extLst>
                  <a:ext uri="{FF2B5EF4-FFF2-40B4-BE49-F238E27FC236}">
                    <a16:creationId xmlns:a16="http://schemas.microsoft.com/office/drawing/2014/main" id="{4C18545C-8CB9-81B3-61DD-98A5C799E4B5}"/>
                  </a:ext>
                </a:extLst>
              </p:cNvPr>
              <p:cNvGrpSpPr/>
              <p:nvPr/>
            </p:nvGrpSpPr>
            <p:grpSpPr>
              <a:xfrm>
                <a:off x="9648739" y="2481285"/>
                <a:ext cx="93407" cy="68826"/>
                <a:chOff x="10717161" y="2863645"/>
                <a:chExt cx="93407" cy="68826"/>
              </a:xfrm>
            </p:grpSpPr>
            <p:cxnSp>
              <p:nvCxnSpPr>
                <p:cNvPr id="9740" name="Straight Connector 9739">
                  <a:extLst>
                    <a:ext uri="{FF2B5EF4-FFF2-40B4-BE49-F238E27FC236}">
                      <a16:creationId xmlns:a16="http://schemas.microsoft.com/office/drawing/2014/main" id="{BF240168-73C8-47CB-4010-7CF15077DEC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41" name="Straight Connector 9740">
                  <a:extLst>
                    <a:ext uri="{FF2B5EF4-FFF2-40B4-BE49-F238E27FC236}">
                      <a16:creationId xmlns:a16="http://schemas.microsoft.com/office/drawing/2014/main" id="{5FAC5848-B214-3C2A-CC1E-B714E34E50E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42" name="Group 9741">
                <a:extLst>
                  <a:ext uri="{FF2B5EF4-FFF2-40B4-BE49-F238E27FC236}">
                    <a16:creationId xmlns:a16="http://schemas.microsoft.com/office/drawing/2014/main" id="{F53478FF-9F29-2BFE-5A6A-289CCA7ADAA7}"/>
                  </a:ext>
                </a:extLst>
              </p:cNvPr>
              <p:cNvGrpSpPr/>
              <p:nvPr/>
            </p:nvGrpSpPr>
            <p:grpSpPr>
              <a:xfrm>
                <a:off x="9665408" y="2481285"/>
                <a:ext cx="93407" cy="68826"/>
                <a:chOff x="10717161" y="2863645"/>
                <a:chExt cx="93407" cy="68826"/>
              </a:xfrm>
            </p:grpSpPr>
            <p:cxnSp>
              <p:nvCxnSpPr>
                <p:cNvPr id="9743" name="Straight Connector 9742">
                  <a:extLst>
                    <a:ext uri="{FF2B5EF4-FFF2-40B4-BE49-F238E27FC236}">
                      <a16:creationId xmlns:a16="http://schemas.microsoft.com/office/drawing/2014/main" id="{ACDE0BFE-8BAD-2C78-89C9-5B50A78ADE3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44" name="Straight Connector 9743">
                  <a:extLst>
                    <a:ext uri="{FF2B5EF4-FFF2-40B4-BE49-F238E27FC236}">
                      <a16:creationId xmlns:a16="http://schemas.microsoft.com/office/drawing/2014/main" id="{883D20F0-7C17-B474-F4CE-855C8FDD8EA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45" name="Group 9744">
                <a:extLst>
                  <a:ext uri="{FF2B5EF4-FFF2-40B4-BE49-F238E27FC236}">
                    <a16:creationId xmlns:a16="http://schemas.microsoft.com/office/drawing/2014/main" id="{9F3396D5-7233-637F-10E0-985EAB75195E}"/>
                  </a:ext>
                </a:extLst>
              </p:cNvPr>
              <p:cNvGrpSpPr/>
              <p:nvPr/>
            </p:nvGrpSpPr>
            <p:grpSpPr>
              <a:xfrm>
                <a:off x="9593970" y="2481285"/>
                <a:ext cx="93407" cy="68826"/>
                <a:chOff x="10717161" y="2863645"/>
                <a:chExt cx="93407" cy="68826"/>
              </a:xfrm>
            </p:grpSpPr>
            <p:cxnSp>
              <p:nvCxnSpPr>
                <p:cNvPr id="9746" name="Straight Connector 9745">
                  <a:extLst>
                    <a:ext uri="{FF2B5EF4-FFF2-40B4-BE49-F238E27FC236}">
                      <a16:creationId xmlns:a16="http://schemas.microsoft.com/office/drawing/2014/main" id="{5BC41A5C-A818-B95B-895C-DE088464611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47" name="Straight Connector 9746">
                  <a:extLst>
                    <a:ext uri="{FF2B5EF4-FFF2-40B4-BE49-F238E27FC236}">
                      <a16:creationId xmlns:a16="http://schemas.microsoft.com/office/drawing/2014/main" id="{CFE7DD81-731C-2D20-2FFF-5C63023E81D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48" name="Group 9747">
                <a:extLst>
                  <a:ext uri="{FF2B5EF4-FFF2-40B4-BE49-F238E27FC236}">
                    <a16:creationId xmlns:a16="http://schemas.microsoft.com/office/drawing/2014/main" id="{CE93B4E8-B8D0-AD97-5CA5-C178F4710F14}"/>
                  </a:ext>
                </a:extLst>
              </p:cNvPr>
              <p:cNvGrpSpPr/>
              <p:nvPr/>
            </p:nvGrpSpPr>
            <p:grpSpPr>
              <a:xfrm>
                <a:off x="9572539" y="2481285"/>
                <a:ext cx="93407" cy="68826"/>
                <a:chOff x="10717161" y="2863645"/>
                <a:chExt cx="93407" cy="68826"/>
              </a:xfrm>
            </p:grpSpPr>
            <p:cxnSp>
              <p:nvCxnSpPr>
                <p:cNvPr id="9749" name="Straight Connector 9748">
                  <a:extLst>
                    <a:ext uri="{FF2B5EF4-FFF2-40B4-BE49-F238E27FC236}">
                      <a16:creationId xmlns:a16="http://schemas.microsoft.com/office/drawing/2014/main" id="{4D02B30D-6CFB-2989-3395-A18807280FD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50" name="Straight Connector 9749">
                  <a:extLst>
                    <a:ext uri="{FF2B5EF4-FFF2-40B4-BE49-F238E27FC236}">
                      <a16:creationId xmlns:a16="http://schemas.microsoft.com/office/drawing/2014/main" id="{31BDD943-B04A-A6FC-9FFE-DC9338B7C33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1" name="Group 9750">
                <a:extLst>
                  <a:ext uri="{FF2B5EF4-FFF2-40B4-BE49-F238E27FC236}">
                    <a16:creationId xmlns:a16="http://schemas.microsoft.com/office/drawing/2014/main" id="{AE3E956E-8FA9-E6C6-CB32-FA3DD2563794}"/>
                  </a:ext>
                </a:extLst>
              </p:cNvPr>
              <p:cNvGrpSpPr/>
              <p:nvPr/>
            </p:nvGrpSpPr>
            <p:grpSpPr>
              <a:xfrm>
                <a:off x="9543964" y="2481285"/>
                <a:ext cx="93407" cy="68826"/>
                <a:chOff x="10717161" y="2863645"/>
                <a:chExt cx="93407" cy="68826"/>
              </a:xfrm>
            </p:grpSpPr>
            <p:cxnSp>
              <p:nvCxnSpPr>
                <p:cNvPr id="9752" name="Straight Connector 9751">
                  <a:extLst>
                    <a:ext uri="{FF2B5EF4-FFF2-40B4-BE49-F238E27FC236}">
                      <a16:creationId xmlns:a16="http://schemas.microsoft.com/office/drawing/2014/main" id="{2E9D64FB-F178-7754-061B-F7AE09A4A95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53" name="Straight Connector 9752">
                  <a:extLst>
                    <a:ext uri="{FF2B5EF4-FFF2-40B4-BE49-F238E27FC236}">
                      <a16:creationId xmlns:a16="http://schemas.microsoft.com/office/drawing/2014/main" id="{3917F552-6E48-A442-721E-D58333D0BA4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4" name="Group 9753">
                <a:extLst>
                  <a:ext uri="{FF2B5EF4-FFF2-40B4-BE49-F238E27FC236}">
                    <a16:creationId xmlns:a16="http://schemas.microsoft.com/office/drawing/2014/main" id="{326807C1-5173-AD78-ED5D-6CEC21553203}"/>
                  </a:ext>
                </a:extLst>
              </p:cNvPr>
              <p:cNvGrpSpPr/>
              <p:nvPr/>
            </p:nvGrpSpPr>
            <p:grpSpPr>
              <a:xfrm>
                <a:off x="9524914" y="2481285"/>
                <a:ext cx="93407" cy="68826"/>
                <a:chOff x="10717161" y="2863645"/>
                <a:chExt cx="93407" cy="68826"/>
              </a:xfrm>
            </p:grpSpPr>
            <p:cxnSp>
              <p:nvCxnSpPr>
                <p:cNvPr id="9755" name="Straight Connector 9754">
                  <a:extLst>
                    <a:ext uri="{FF2B5EF4-FFF2-40B4-BE49-F238E27FC236}">
                      <a16:creationId xmlns:a16="http://schemas.microsoft.com/office/drawing/2014/main" id="{3CC8288C-A233-6879-F642-7DE78CDE0B1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56" name="Straight Connector 9755">
                  <a:extLst>
                    <a:ext uri="{FF2B5EF4-FFF2-40B4-BE49-F238E27FC236}">
                      <a16:creationId xmlns:a16="http://schemas.microsoft.com/office/drawing/2014/main" id="{31ED55B6-F3E8-9675-B0D2-12A6609AC12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57" name="Group 9756">
                <a:extLst>
                  <a:ext uri="{FF2B5EF4-FFF2-40B4-BE49-F238E27FC236}">
                    <a16:creationId xmlns:a16="http://schemas.microsoft.com/office/drawing/2014/main" id="{F029891B-0D0E-18D8-298C-1F298A2288DE}"/>
                  </a:ext>
                </a:extLst>
              </p:cNvPr>
              <p:cNvGrpSpPr/>
              <p:nvPr/>
            </p:nvGrpSpPr>
            <p:grpSpPr>
              <a:xfrm>
                <a:off x="9558251" y="2481285"/>
                <a:ext cx="93407" cy="68826"/>
                <a:chOff x="10717161" y="2863645"/>
                <a:chExt cx="93407" cy="68826"/>
              </a:xfrm>
            </p:grpSpPr>
            <p:cxnSp>
              <p:nvCxnSpPr>
                <p:cNvPr id="9758" name="Straight Connector 9757">
                  <a:extLst>
                    <a:ext uri="{FF2B5EF4-FFF2-40B4-BE49-F238E27FC236}">
                      <a16:creationId xmlns:a16="http://schemas.microsoft.com/office/drawing/2014/main" id="{DF5D2D57-0389-0A34-D770-8967F7EA24A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59" name="Straight Connector 9758">
                  <a:extLst>
                    <a:ext uri="{FF2B5EF4-FFF2-40B4-BE49-F238E27FC236}">
                      <a16:creationId xmlns:a16="http://schemas.microsoft.com/office/drawing/2014/main" id="{3C20B589-F406-E344-340C-A445382C591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0" name="Group 9759">
                <a:extLst>
                  <a:ext uri="{FF2B5EF4-FFF2-40B4-BE49-F238E27FC236}">
                    <a16:creationId xmlns:a16="http://schemas.microsoft.com/office/drawing/2014/main" id="{62E6B334-582E-4EED-D86F-4F8748235EDB}"/>
                  </a:ext>
                </a:extLst>
              </p:cNvPr>
              <p:cNvGrpSpPr/>
              <p:nvPr/>
            </p:nvGrpSpPr>
            <p:grpSpPr>
              <a:xfrm>
                <a:off x="9498720" y="2481285"/>
                <a:ext cx="93407" cy="68826"/>
                <a:chOff x="10717161" y="2863645"/>
                <a:chExt cx="93407" cy="68826"/>
              </a:xfrm>
            </p:grpSpPr>
            <p:cxnSp>
              <p:nvCxnSpPr>
                <p:cNvPr id="9761" name="Straight Connector 9760">
                  <a:extLst>
                    <a:ext uri="{FF2B5EF4-FFF2-40B4-BE49-F238E27FC236}">
                      <a16:creationId xmlns:a16="http://schemas.microsoft.com/office/drawing/2014/main" id="{F2982708-C196-C1C0-A98C-AA6CB9449BC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62" name="Straight Connector 9761">
                  <a:extLst>
                    <a:ext uri="{FF2B5EF4-FFF2-40B4-BE49-F238E27FC236}">
                      <a16:creationId xmlns:a16="http://schemas.microsoft.com/office/drawing/2014/main" id="{0E95E159-DE69-B14B-FDFA-A3F3D5F925A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3" name="Group 9762">
                <a:extLst>
                  <a:ext uri="{FF2B5EF4-FFF2-40B4-BE49-F238E27FC236}">
                    <a16:creationId xmlns:a16="http://schemas.microsoft.com/office/drawing/2014/main" id="{6C9ED5F6-8521-5450-7F0F-EFCB88F7874F}"/>
                  </a:ext>
                </a:extLst>
              </p:cNvPr>
              <p:cNvGrpSpPr/>
              <p:nvPr/>
            </p:nvGrpSpPr>
            <p:grpSpPr>
              <a:xfrm>
                <a:off x="9484432" y="2481285"/>
                <a:ext cx="93407" cy="68826"/>
                <a:chOff x="10717161" y="2863645"/>
                <a:chExt cx="93407" cy="68826"/>
              </a:xfrm>
            </p:grpSpPr>
            <p:cxnSp>
              <p:nvCxnSpPr>
                <p:cNvPr id="9764" name="Straight Connector 9763">
                  <a:extLst>
                    <a:ext uri="{FF2B5EF4-FFF2-40B4-BE49-F238E27FC236}">
                      <a16:creationId xmlns:a16="http://schemas.microsoft.com/office/drawing/2014/main" id="{D19330E0-C4A7-A67E-4044-A1A561AF5DF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65" name="Straight Connector 9764">
                  <a:extLst>
                    <a:ext uri="{FF2B5EF4-FFF2-40B4-BE49-F238E27FC236}">
                      <a16:creationId xmlns:a16="http://schemas.microsoft.com/office/drawing/2014/main" id="{2C5FA230-4BB0-2105-B36D-A4128317991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6" name="Group 9765">
                <a:extLst>
                  <a:ext uri="{FF2B5EF4-FFF2-40B4-BE49-F238E27FC236}">
                    <a16:creationId xmlns:a16="http://schemas.microsoft.com/office/drawing/2014/main" id="{6BE39BC2-7C1F-DBD7-4C9D-525F34525E59}"/>
                  </a:ext>
                </a:extLst>
              </p:cNvPr>
              <p:cNvGrpSpPr/>
              <p:nvPr/>
            </p:nvGrpSpPr>
            <p:grpSpPr>
              <a:xfrm>
                <a:off x="9477289" y="2481285"/>
                <a:ext cx="93407" cy="68826"/>
                <a:chOff x="10717161" y="2863645"/>
                <a:chExt cx="93407" cy="68826"/>
              </a:xfrm>
            </p:grpSpPr>
            <p:cxnSp>
              <p:nvCxnSpPr>
                <p:cNvPr id="9767" name="Straight Connector 9766">
                  <a:extLst>
                    <a:ext uri="{FF2B5EF4-FFF2-40B4-BE49-F238E27FC236}">
                      <a16:creationId xmlns:a16="http://schemas.microsoft.com/office/drawing/2014/main" id="{35EB02AC-A6D3-F8FF-5E46-9E413D75A11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68" name="Straight Connector 9767">
                  <a:extLst>
                    <a:ext uri="{FF2B5EF4-FFF2-40B4-BE49-F238E27FC236}">
                      <a16:creationId xmlns:a16="http://schemas.microsoft.com/office/drawing/2014/main" id="{E8CA65A7-74F6-AFB0-2E3A-95D38286337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69" name="Group 9768">
                <a:extLst>
                  <a:ext uri="{FF2B5EF4-FFF2-40B4-BE49-F238E27FC236}">
                    <a16:creationId xmlns:a16="http://schemas.microsoft.com/office/drawing/2014/main" id="{086C5D55-F1CC-AADC-CFCB-B61F019368FE}"/>
                  </a:ext>
                </a:extLst>
              </p:cNvPr>
              <p:cNvGrpSpPr/>
              <p:nvPr/>
            </p:nvGrpSpPr>
            <p:grpSpPr>
              <a:xfrm>
                <a:off x="9401090" y="2481285"/>
                <a:ext cx="93407" cy="68826"/>
                <a:chOff x="10717161" y="2863645"/>
                <a:chExt cx="93407" cy="68826"/>
              </a:xfrm>
            </p:grpSpPr>
            <p:cxnSp>
              <p:nvCxnSpPr>
                <p:cNvPr id="9770" name="Straight Connector 9769">
                  <a:extLst>
                    <a:ext uri="{FF2B5EF4-FFF2-40B4-BE49-F238E27FC236}">
                      <a16:creationId xmlns:a16="http://schemas.microsoft.com/office/drawing/2014/main" id="{6692FEF9-0654-B8F9-2EC0-2E36B460D32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71" name="Straight Connector 9770">
                  <a:extLst>
                    <a:ext uri="{FF2B5EF4-FFF2-40B4-BE49-F238E27FC236}">
                      <a16:creationId xmlns:a16="http://schemas.microsoft.com/office/drawing/2014/main" id="{D416EEE8-3483-C237-1F0C-9FA6BF32894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2" name="Group 9771">
                <a:extLst>
                  <a:ext uri="{FF2B5EF4-FFF2-40B4-BE49-F238E27FC236}">
                    <a16:creationId xmlns:a16="http://schemas.microsoft.com/office/drawing/2014/main" id="{FFDE53C4-C083-F564-D2DE-53C07E2BEFE5}"/>
                  </a:ext>
                </a:extLst>
              </p:cNvPr>
              <p:cNvGrpSpPr/>
              <p:nvPr/>
            </p:nvGrpSpPr>
            <p:grpSpPr>
              <a:xfrm>
                <a:off x="9377278" y="2481285"/>
                <a:ext cx="93407" cy="68826"/>
                <a:chOff x="10717161" y="2863645"/>
                <a:chExt cx="93407" cy="68826"/>
              </a:xfrm>
            </p:grpSpPr>
            <p:cxnSp>
              <p:nvCxnSpPr>
                <p:cNvPr id="9773" name="Straight Connector 9772">
                  <a:extLst>
                    <a:ext uri="{FF2B5EF4-FFF2-40B4-BE49-F238E27FC236}">
                      <a16:creationId xmlns:a16="http://schemas.microsoft.com/office/drawing/2014/main" id="{CDECC58F-F898-3149-B7AB-31D4E5BA1E2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74" name="Straight Connector 9773">
                  <a:extLst>
                    <a:ext uri="{FF2B5EF4-FFF2-40B4-BE49-F238E27FC236}">
                      <a16:creationId xmlns:a16="http://schemas.microsoft.com/office/drawing/2014/main" id="{493CADE1-C80F-332B-7B06-C8DE7B550D6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5" name="Group 9774">
                <a:extLst>
                  <a:ext uri="{FF2B5EF4-FFF2-40B4-BE49-F238E27FC236}">
                    <a16:creationId xmlns:a16="http://schemas.microsoft.com/office/drawing/2014/main" id="{01FF11E2-E124-500A-A015-81A89E51794D}"/>
                  </a:ext>
                </a:extLst>
              </p:cNvPr>
              <p:cNvGrpSpPr/>
              <p:nvPr/>
            </p:nvGrpSpPr>
            <p:grpSpPr>
              <a:xfrm>
                <a:off x="9355846" y="2481285"/>
                <a:ext cx="93407" cy="68826"/>
                <a:chOff x="10717161" y="2863645"/>
                <a:chExt cx="93407" cy="68826"/>
              </a:xfrm>
            </p:grpSpPr>
            <p:cxnSp>
              <p:nvCxnSpPr>
                <p:cNvPr id="9776" name="Straight Connector 9775">
                  <a:extLst>
                    <a:ext uri="{FF2B5EF4-FFF2-40B4-BE49-F238E27FC236}">
                      <a16:creationId xmlns:a16="http://schemas.microsoft.com/office/drawing/2014/main" id="{9609EC6E-A408-75D1-53B6-B5F034A1563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77" name="Straight Connector 9776">
                  <a:extLst>
                    <a:ext uri="{FF2B5EF4-FFF2-40B4-BE49-F238E27FC236}">
                      <a16:creationId xmlns:a16="http://schemas.microsoft.com/office/drawing/2014/main" id="{EC7FFC31-7750-DF60-3D6E-55782F49B3A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78" name="Group 9777">
                <a:extLst>
                  <a:ext uri="{FF2B5EF4-FFF2-40B4-BE49-F238E27FC236}">
                    <a16:creationId xmlns:a16="http://schemas.microsoft.com/office/drawing/2014/main" id="{C36D8514-7C37-AF48-0401-C1B08E7C00F6}"/>
                  </a:ext>
                </a:extLst>
              </p:cNvPr>
              <p:cNvGrpSpPr/>
              <p:nvPr/>
            </p:nvGrpSpPr>
            <p:grpSpPr>
              <a:xfrm>
                <a:off x="9310602" y="2481285"/>
                <a:ext cx="93407" cy="68826"/>
                <a:chOff x="10717161" y="2863645"/>
                <a:chExt cx="93407" cy="68826"/>
              </a:xfrm>
            </p:grpSpPr>
            <p:cxnSp>
              <p:nvCxnSpPr>
                <p:cNvPr id="9779" name="Straight Connector 9778">
                  <a:extLst>
                    <a:ext uri="{FF2B5EF4-FFF2-40B4-BE49-F238E27FC236}">
                      <a16:creationId xmlns:a16="http://schemas.microsoft.com/office/drawing/2014/main" id="{6D722589-7F27-4947-713C-2FB34C9EC3D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80" name="Straight Connector 9779">
                  <a:extLst>
                    <a:ext uri="{FF2B5EF4-FFF2-40B4-BE49-F238E27FC236}">
                      <a16:creationId xmlns:a16="http://schemas.microsoft.com/office/drawing/2014/main" id="{27E915C0-1057-2B5E-9252-61898F42319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1" name="Group 9780">
                <a:extLst>
                  <a:ext uri="{FF2B5EF4-FFF2-40B4-BE49-F238E27FC236}">
                    <a16:creationId xmlns:a16="http://schemas.microsoft.com/office/drawing/2014/main" id="{D0320BD3-2291-18A0-CBF5-FD7E1EF59770}"/>
                  </a:ext>
                </a:extLst>
              </p:cNvPr>
              <p:cNvGrpSpPr/>
              <p:nvPr/>
            </p:nvGrpSpPr>
            <p:grpSpPr>
              <a:xfrm>
                <a:off x="9246309" y="2481285"/>
                <a:ext cx="93407" cy="68826"/>
                <a:chOff x="10717161" y="2863645"/>
                <a:chExt cx="93407" cy="68826"/>
              </a:xfrm>
            </p:grpSpPr>
            <p:cxnSp>
              <p:nvCxnSpPr>
                <p:cNvPr id="9782" name="Straight Connector 9781">
                  <a:extLst>
                    <a:ext uri="{FF2B5EF4-FFF2-40B4-BE49-F238E27FC236}">
                      <a16:creationId xmlns:a16="http://schemas.microsoft.com/office/drawing/2014/main" id="{1D765B92-CBF8-38F1-7CFE-65F809C3289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83" name="Straight Connector 9782">
                  <a:extLst>
                    <a:ext uri="{FF2B5EF4-FFF2-40B4-BE49-F238E27FC236}">
                      <a16:creationId xmlns:a16="http://schemas.microsoft.com/office/drawing/2014/main" id="{49955077-23E0-693E-7202-7B1816E0942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4" name="Group 9783">
                <a:extLst>
                  <a:ext uri="{FF2B5EF4-FFF2-40B4-BE49-F238E27FC236}">
                    <a16:creationId xmlns:a16="http://schemas.microsoft.com/office/drawing/2014/main" id="{13BFD6EF-089E-9904-882C-ECE181508314}"/>
                  </a:ext>
                </a:extLst>
              </p:cNvPr>
              <p:cNvGrpSpPr/>
              <p:nvPr/>
            </p:nvGrpSpPr>
            <p:grpSpPr>
              <a:xfrm>
                <a:off x="9265359" y="2481285"/>
                <a:ext cx="93407" cy="68826"/>
                <a:chOff x="10717161" y="2863645"/>
                <a:chExt cx="93407" cy="68826"/>
              </a:xfrm>
            </p:grpSpPr>
            <p:cxnSp>
              <p:nvCxnSpPr>
                <p:cNvPr id="9785" name="Straight Connector 9784">
                  <a:extLst>
                    <a:ext uri="{FF2B5EF4-FFF2-40B4-BE49-F238E27FC236}">
                      <a16:creationId xmlns:a16="http://schemas.microsoft.com/office/drawing/2014/main" id="{36666116-DCA0-3394-B38C-504E554BF51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86" name="Straight Connector 9785">
                  <a:extLst>
                    <a:ext uri="{FF2B5EF4-FFF2-40B4-BE49-F238E27FC236}">
                      <a16:creationId xmlns:a16="http://schemas.microsoft.com/office/drawing/2014/main" id="{383D4FFA-A282-E244-6694-FB26086B651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87" name="Group 9786">
                <a:extLst>
                  <a:ext uri="{FF2B5EF4-FFF2-40B4-BE49-F238E27FC236}">
                    <a16:creationId xmlns:a16="http://schemas.microsoft.com/office/drawing/2014/main" id="{C2725183-167F-AA39-00FA-09F196AF7036}"/>
                  </a:ext>
                </a:extLst>
              </p:cNvPr>
              <p:cNvGrpSpPr/>
              <p:nvPr/>
            </p:nvGrpSpPr>
            <p:grpSpPr>
              <a:xfrm>
                <a:off x="9282028" y="2481285"/>
                <a:ext cx="93407" cy="68826"/>
                <a:chOff x="10717161" y="2863645"/>
                <a:chExt cx="93407" cy="68826"/>
              </a:xfrm>
            </p:grpSpPr>
            <p:cxnSp>
              <p:nvCxnSpPr>
                <p:cNvPr id="9788" name="Straight Connector 9787">
                  <a:extLst>
                    <a:ext uri="{FF2B5EF4-FFF2-40B4-BE49-F238E27FC236}">
                      <a16:creationId xmlns:a16="http://schemas.microsoft.com/office/drawing/2014/main" id="{0ED95B02-9F06-E439-7E82-6DC82E23E76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89" name="Straight Connector 9788">
                  <a:extLst>
                    <a:ext uri="{FF2B5EF4-FFF2-40B4-BE49-F238E27FC236}">
                      <a16:creationId xmlns:a16="http://schemas.microsoft.com/office/drawing/2014/main" id="{CEB2EDB9-5EAD-090E-C8BB-2A881B0BA154}"/>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0" name="Group 9789">
                <a:extLst>
                  <a:ext uri="{FF2B5EF4-FFF2-40B4-BE49-F238E27FC236}">
                    <a16:creationId xmlns:a16="http://schemas.microsoft.com/office/drawing/2014/main" id="{6C9DF803-D8A5-6EE7-08E6-1334769AD5E3}"/>
                  </a:ext>
                </a:extLst>
              </p:cNvPr>
              <p:cNvGrpSpPr/>
              <p:nvPr/>
            </p:nvGrpSpPr>
            <p:grpSpPr>
              <a:xfrm>
                <a:off x="9298697" y="2481285"/>
                <a:ext cx="93407" cy="68826"/>
                <a:chOff x="10717161" y="2863645"/>
                <a:chExt cx="93407" cy="68826"/>
              </a:xfrm>
            </p:grpSpPr>
            <p:cxnSp>
              <p:nvCxnSpPr>
                <p:cNvPr id="9791" name="Straight Connector 9790">
                  <a:extLst>
                    <a:ext uri="{FF2B5EF4-FFF2-40B4-BE49-F238E27FC236}">
                      <a16:creationId xmlns:a16="http://schemas.microsoft.com/office/drawing/2014/main" id="{54A2696A-CEC9-BA1E-68F9-49B6F855D23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92" name="Straight Connector 9791">
                  <a:extLst>
                    <a:ext uri="{FF2B5EF4-FFF2-40B4-BE49-F238E27FC236}">
                      <a16:creationId xmlns:a16="http://schemas.microsoft.com/office/drawing/2014/main" id="{6D2336B1-BDEA-B2E4-2FE5-18DD3B63511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3" name="Group 9792">
                <a:extLst>
                  <a:ext uri="{FF2B5EF4-FFF2-40B4-BE49-F238E27FC236}">
                    <a16:creationId xmlns:a16="http://schemas.microsoft.com/office/drawing/2014/main" id="{9D295A68-2523-DDE2-384C-D4D6A95D9715}"/>
                  </a:ext>
                </a:extLst>
              </p:cNvPr>
              <p:cNvGrpSpPr/>
              <p:nvPr/>
            </p:nvGrpSpPr>
            <p:grpSpPr>
              <a:xfrm>
                <a:off x="9217735" y="2481285"/>
                <a:ext cx="93407" cy="68826"/>
                <a:chOff x="10717161" y="2863645"/>
                <a:chExt cx="93407" cy="68826"/>
              </a:xfrm>
            </p:grpSpPr>
            <p:cxnSp>
              <p:nvCxnSpPr>
                <p:cNvPr id="9794" name="Straight Connector 9793">
                  <a:extLst>
                    <a:ext uri="{FF2B5EF4-FFF2-40B4-BE49-F238E27FC236}">
                      <a16:creationId xmlns:a16="http://schemas.microsoft.com/office/drawing/2014/main" id="{FE0400F4-8B44-D060-E34E-7DA9CAB97AE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95" name="Straight Connector 9794">
                  <a:extLst>
                    <a:ext uri="{FF2B5EF4-FFF2-40B4-BE49-F238E27FC236}">
                      <a16:creationId xmlns:a16="http://schemas.microsoft.com/office/drawing/2014/main" id="{0395747B-EC5A-AF70-317E-4829BBFFC13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6" name="Group 9795">
                <a:extLst>
                  <a:ext uri="{FF2B5EF4-FFF2-40B4-BE49-F238E27FC236}">
                    <a16:creationId xmlns:a16="http://schemas.microsoft.com/office/drawing/2014/main" id="{8ACF5AFB-9FF4-598C-EDBA-D63185354D14}"/>
                  </a:ext>
                </a:extLst>
              </p:cNvPr>
              <p:cNvGrpSpPr/>
              <p:nvPr/>
            </p:nvGrpSpPr>
            <p:grpSpPr>
              <a:xfrm>
                <a:off x="9186779" y="2433660"/>
                <a:ext cx="93407" cy="68826"/>
                <a:chOff x="10717161" y="2863645"/>
                <a:chExt cx="93407" cy="68826"/>
              </a:xfrm>
            </p:grpSpPr>
            <p:cxnSp>
              <p:nvCxnSpPr>
                <p:cNvPr id="9797" name="Straight Connector 9796">
                  <a:extLst>
                    <a:ext uri="{FF2B5EF4-FFF2-40B4-BE49-F238E27FC236}">
                      <a16:creationId xmlns:a16="http://schemas.microsoft.com/office/drawing/2014/main" id="{50DBFD2C-EEA2-7730-9A33-90C377F6104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798" name="Straight Connector 9797">
                  <a:extLst>
                    <a:ext uri="{FF2B5EF4-FFF2-40B4-BE49-F238E27FC236}">
                      <a16:creationId xmlns:a16="http://schemas.microsoft.com/office/drawing/2014/main" id="{23768788-C7CE-E73A-098B-FD77FF7C0D1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799" name="Group 9798">
                <a:extLst>
                  <a:ext uri="{FF2B5EF4-FFF2-40B4-BE49-F238E27FC236}">
                    <a16:creationId xmlns:a16="http://schemas.microsoft.com/office/drawing/2014/main" id="{B172E184-1D67-6589-9ED4-F329155F4080}"/>
                  </a:ext>
                </a:extLst>
              </p:cNvPr>
              <p:cNvGrpSpPr/>
              <p:nvPr/>
            </p:nvGrpSpPr>
            <p:grpSpPr>
              <a:xfrm>
                <a:off x="9170110" y="2433660"/>
                <a:ext cx="93407" cy="68826"/>
                <a:chOff x="10717161" y="2863645"/>
                <a:chExt cx="93407" cy="68826"/>
              </a:xfrm>
            </p:grpSpPr>
            <p:cxnSp>
              <p:nvCxnSpPr>
                <p:cNvPr id="9800" name="Straight Connector 9799">
                  <a:extLst>
                    <a:ext uri="{FF2B5EF4-FFF2-40B4-BE49-F238E27FC236}">
                      <a16:creationId xmlns:a16="http://schemas.microsoft.com/office/drawing/2014/main" id="{A8B21CB0-43AD-C407-7A43-86C80886EDD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01" name="Straight Connector 9800">
                  <a:extLst>
                    <a:ext uri="{FF2B5EF4-FFF2-40B4-BE49-F238E27FC236}">
                      <a16:creationId xmlns:a16="http://schemas.microsoft.com/office/drawing/2014/main" id="{8F0241A6-3FFB-4944-3B28-C0DC79F0F67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02" name="Group 9801">
                <a:extLst>
                  <a:ext uri="{FF2B5EF4-FFF2-40B4-BE49-F238E27FC236}">
                    <a16:creationId xmlns:a16="http://schemas.microsoft.com/office/drawing/2014/main" id="{E1E160F9-3A97-F253-80E9-224053664849}"/>
                  </a:ext>
                </a:extLst>
              </p:cNvPr>
              <p:cNvGrpSpPr/>
              <p:nvPr/>
            </p:nvGrpSpPr>
            <p:grpSpPr>
              <a:xfrm>
                <a:off x="9127248" y="2433660"/>
                <a:ext cx="93407" cy="68826"/>
                <a:chOff x="10717161" y="2863645"/>
                <a:chExt cx="93407" cy="68826"/>
              </a:xfrm>
            </p:grpSpPr>
            <p:cxnSp>
              <p:nvCxnSpPr>
                <p:cNvPr id="9803" name="Straight Connector 9802">
                  <a:extLst>
                    <a:ext uri="{FF2B5EF4-FFF2-40B4-BE49-F238E27FC236}">
                      <a16:creationId xmlns:a16="http://schemas.microsoft.com/office/drawing/2014/main" id="{C7F6123C-4805-92AB-9D0D-741E303DC9F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04" name="Straight Connector 9803">
                  <a:extLst>
                    <a:ext uri="{FF2B5EF4-FFF2-40B4-BE49-F238E27FC236}">
                      <a16:creationId xmlns:a16="http://schemas.microsoft.com/office/drawing/2014/main" id="{DBC0D2BD-51F0-9230-79D3-BAEE4723051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05" name="Group 9804">
                <a:extLst>
                  <a:ext uri="{FF2B5EF4-FFF2-40B4-BE49-F238E27FC236}">
                    <a16:creationId xmlns:a16="http://schemas.microsoft.com/office/drawing/2014/main" id="{46DBA259-728C-AEF0-98FF-FBD72B32700D}"/>
                  </a:ext>
                </a:extLst>
              </p:cNvPr>
              <p:cNvGrpSpPr/>
              <p:nvPr/>
            </p:nvGrpSpPr>
            <p:grpSpPr>
              <a:xfrm>
                <a:off x="9117723" y="2433660"/>
                <a:ext cx="93407" cy="68826"/>
                <a:chOff x="10717161" y="2863645"/>
                <a:chExt cx="93407" cy="68826"/>
              </a:xfrm>
            </p:grpSpPr>
            <p:cxnSp>
              <p:nvCxnSpPr>
                <p:cNvPr id="9806" name="Straight Connector 9805">
                  <a:extLst>
                    <a:ext uri="{FF2B5EF4-FFF2-40B4-BE49-F238E27FC236}">
                      <a16:creationId xmlns:a16="http://schemas.microsoft.com/office/drawing/2014/main" id="{FA2493BB-5E8A-B171-2B06-223179479AA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2F56E24B-393A-336E-35B9-F3AB9EE594A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08" name="Group 9807">
                <a:extLst>
                  <a:ext uri="{FF2B5EF4-FFF2-40B4-BE49-F238E27FC236}">
                    <a16:creationId xmlns:a16="http://schemas.microsoft.com/office/drawing/2014/main" id="{3DBCE3E3-74A9-AD33-F492-10EC3EBC34A5}"/>
                  </a:ext>
                </a:extLst>
              </p:cNvPr>
              <p:cNvGrpSpPr/>
              <p:nvPr/>
            </p:nvGrpSpPr>
            <p:grpSpPr>
              <a:xfrm>
                <a:off x="9096291" y="2433660"/>
                <a:ext cx="93407" cy="68826"/>
                <a:chOff x="10717161" y="2863645"/>
                <a:chExt cx="93407" cy="68826"/>
              </a:xfrm>
            </p:grpSpPr>
            <p:cxnSp>
              <p:nvCxnSpPr>
                <p:cNvPr id="9809" name="Straight Connector 9808">
                  <a:extLst>
                    <a:ext uri="{FF2B5EF4-FFF2-40B4-BE49-F238E27FC236}">
                      <a16:creationId xmlns:a16="http://schemas.microsoft.com/office/drawing/2014/main" id="{C56591EB-02B8-A98D-D621-A5ED1D6EA0C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8E011F28-1ABF-7993-3DFA-6B93F163FBF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11" name="Group 9810">
                <a:extLst>
                  <a:ext uri="{FF2B5EF4-FFF2-40B4-BE49-F238E27FC236}">
                    <a16:creationId xmlns:a16="http://schemas.microsoft.com/office/drawing/2014/main" id="{AF129790-6628-58DE-74FC-5D8A00922E09}"/>
                  </a:ext>
                </a:extLst>
              </p:cNvPr>
              <p:cNvGrpSpPr/>
              <p:nvPr/>
            </p:nvGrpSpPr>
            <p:grpSpPr>
              <a:xfrm>
                <a:off x="9031997" y="2433660"/>
                <a:ext cx="93407" cy="68826"/>
                <a:chOff x="10717161" y="2863645"/>
                <a:chExt cx="93407" cy="68826"/>
              </a:xfrm>
            </p:grpSpPr>
            <p:cxnSp>
              <p:nvCxnSpPr>
                <p:cNvPr id="9812" name="Straight Connector 9811">
                  <a:extLst>
                    <a:ext uri="{FF2B5EF4-FFF2-40B4-BE49-F238E27FC236}">
                      <a16:creationId xmlns:a16="http://schemas.microsoft.com/office/drawing/2014/main" id="{E36C45AF-9DE2-69D9-ED81-FC6A53F7A68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585049A8-3D5B-A5B0-9125-63727DB27AE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14" name="Group 9813">
                <a:extLst>
                  <a:ext uri="{FF2B5EF4-FFF2-40B4-BE49-F238E27FC236}">
                    <a16:creationId xmlns:a16="http://schemas.microsoft.com/office/drawing/2014/main" id="{C9516BB1-EE8E-CDB3-0659-D0BC30F9B6D7}"/>
                  </a:ext>
                </a:extLst>
              </p:cNvPr>
              <p:cNvGrpSpPr/>
              <p:nvPr/>
            </p:nvGrpSpPr>
            <p:grpSpPr>
              <a:xfrm>
                <a:off x="9051048" y="2433660"/>
                <a:ext cx="93407" cy="68826"/>
                <a:chOff x="10717161" y="2863645"/>
                <a:chExt cx="93407" cy="68826"/>
              </a:xfrm>
            </p:grpSpPr>
            <p:cxnSp>
              <p:nvCxnSpPr>
                <p:cNvPr id="9815" name="Straight Connector 9814">
                  <a:extLst>
                    <a:ext uri="{FF2B5EF4-FFF2-40B4-BE49-F238E27FC236}">
                      <a16:creationId xmlns:a16="http://schemas.microsoft.com/office/drawing/2014/main" id="{763337C7-B03B-8654-76F4-0ABC6BE168A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9ABC02D0-EDC0-7BF6-028A-C517E9F9B5F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0" name="Group 9819">
                <a:extLst>
                  <a:ext uri="{FF2B5EF4-FFF2-40B4-BE49-F238E27FC236}">
                    <a16:creationId xmlns:a16="http://schemas.microsoft.com/office/drawing/2014/main" id="{CF770820-8BC3-AFF6-44D7-2166D41ECEF4}"/>
                  </a:ext>
                </a:extLst>
              </p:cNvPr>
              <p:cNvGrpSpPr/>
              <p:nvPr/>
            </p:nvGrpSpPr>
            <p:grpSpPr>
              <a:xfrm>
                <a:off x="9065335" y="2433660"/>
                <a:ext cx="93407" cy="68826"/>
                <a:chOff x="10717161" y="2863645"/>
                <a:chExt cx="93407" cy="68826"/>
              </a:xfrm>
            </p:grpSpPr>
            <p:cxnSp>
              <p:nvCxnSpPr>
                <p:cNvPr id="9821" name="Straight Connector 9820">
                  <a:extLst>
                    <a:ext uri="{FF2B5EF4-FFF2-40B4-BE49-F238E27FC236}">
                      <a16:creationId xmlns:a16="http://schemas.microsoft.com/office/drawing/2014/main" id="{72DB5F4F-65D8-A188-4087-B4D7BC99CBB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22" name="Straight Connector 9821">
                  <a:extLst>
                    <a:ext uri="{FF2B5EF4-FFF2-40B4-BE49-F238E27FC236}">
                      <a16:creationId xmlns:a16="http://schemas.microsoft.com/office/drawing/2014/main" id="{BF7E139B-27C8-036A-28F2-8BDA0AB30B3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3" name="Group 9822">
                <a:extLst>
                  <a:ext uri="{FF2B5EF4-FFF2-40B4-BE49-F238E27FC236}">
                    <a16:creationId xmlns:a16="http://schemas.microsoft.com/office/drawing/2014/main" id="{4DA0B7F7-B059-B5ED-57AD-4F6CE53E1F46}"/>
                  </a:ext>
                </a:extLst>
              </p:cNvPr>
              <p:cNvGrpSpPr/>
              <p:nvPr/>
            </p:nvGrpSpPr>
            <p:grpSpPr>
              <a:xfrm>
                <a:off x="9082004" y="2433660"/>
                <a:ext cx="93407" cy="68826"/>
                <a:chOff x="10717161" y="2863645"/>
                <a:chExt cx="93407" cy="68826"/>
              </a:xfrm>
            </p:grpSpPr>
            <p:cxnSp>
              <p:nvCxnSpPr>
                <p:cNvPr id="9824" name="Straight Connector 9823">
                  <a:extLst>
                    <a:ext uri="{FF2B5EF4-FFF2-40B4-BE49-F238E27FC236}">
                      <a16:creationId xmlns:a16="http://schemas.microsoft.com/office/drawing/2014/main" id="{FCC22F39-BFB6-44EC-73A7-873BF10F30D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25" name="Straight Connector 9824">
                  <a:extLst>
                    <a:ext uri="{FF2B5EF4-FFF2-40B4-BE49-F238E27FC236}">
                      <a16:creationId xmlns:a16="http://schemas.microsoft.com/office/drawing/2014/main" id="{9E706F62-F09D-FC3B-C20E-B718BDC256F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6" name="Group 9825">
                <a:extLst>
                  <a:ext uri="{FF2B5EF4-FFF2-40B4-BE49-F238E27FC236}">
                    <a16:creationId xmlns:a16="http://schemas.microsoft.com/office/drawing/2014/main" id="{F8E0F519-85E5-B4FE-9762-80BC77B85533}"/>
                  </a:ext>
                </a:extLst>
              </p:cNvPr>
              <p:cNvGrpSpPr/>
              <p:nvPr/>
            </p:nvGrpSpPr>
            <p:grpSpPr>
              <a:xfrm>
                <a:off x="8993897" y="2433660"/>
                <a:ext cx="93407" cy="68826"/>
                <a:chOff x="10717161" y="2863645"/>
                <a:chExt cx="93407" cy="68826"/>
              </a:xfrm>
            </p:grpSpPr>
            <p:cxnSp>
              <p:nvCxnSpPr>
                <p:cNvPr id="9827" name="Straight Connector 9826">
                  <a:extLst>
                    <a:ext uri="{FF2B5EF4-FFF2-40B4-BE49-F238E27FC236}">
                      <a16:creationId xmlns:a16="http://schemas.microsoft.com/office/drawing/2014/main" id="{EB19137E-2A00-F60B-F0D4-31A9D70E9F6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28" name="Straight Connector 9827">
                  <a:extLst>
                    <a:ext uri="{FF2B5EF4-FFF2-40B4-BE49-F238E27FC236}">
                      <a16:creationId xmlns:a16="http://schemas.microsoft.com/office/drawing/2014/main" id="{05351705-8239-768B-985F-945CFA0713E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9" name="Group 9828">
                <a:extLst>
                  <a:ext uri="{FF2B5EF4-FFF2-40B4-BE49-F238E27FC236}">
                    <a16:creationId xmlns:a16="http://schemas.microsoft.com/office/drawing/2014/main" id="{3D3E4FBE-5A7C-0733-721A-34CA24A435C3}"/>
                  </a:ext>
                </a:extLst>
              </p:cNvPr>
              <p:cNvGrpSpPr/>
              <p:nvPr/>
            </p:nvGrpSpPr>
            <p:grpSpPr>
              <a:xfrm>
                <a:off x="8977229" y="2433660"/>
                <a:ext cx="93407" cy="68826"/>
                <a:chOff x="10717161" y="2863645"/>
                <a:chExt cx="93407" cy="68826"/>
              </a:xfrm>
            </p:grpSpPr>
            <p:cxnSp>
              <p:nvCxnSpPr>
                <p:cNvPr id="9830" name="Straight Connector 9829">
                  <a:extLst>
                    <a:ext uri="{FF2B5EF4-FFF2-40B4-BE49-F238E27FC236}">
                      <a16:creationId xmlns:a16="http://schemas.microsoft.com/office/drawing/2014/main" id="{5A191087-2D68-B31A-A2E7-F0461C9E19A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31" name="Straight Connector 9830">
                  <a:extLst>
                    <a:ext uri="{FF2B5EF4-FFF2-40B4-BE49-F238E27FC236}">
                      <a16:creationId xmlns:a16="http://schemas.microsoft.com/office/drawing/2014/main" id="{7E8CD910-1429-FE68-7329-BE2DA928383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2" name="Group 9831">
                <a:extLst>
                  <a:ext uri="{FF2B5EF4-FFF2-40B4-BE49-F238E27FC236}">
                    <a16:creationId xmlns:a16="http://schemas.microsoft.com/office/drawing/2014/main" id="{A558C2C0-8292-2D80-8436-6237227259A7}"/>
                  </a:ext>
                </a:extLst>
              </p:cNvPr>
              <p:cNvGrpSpPr/>
              <p:nvPr/>
            </p:nvGrpSpPr>
            <p:grpSpPr>
              <a:xfrm>
                <a:off x="8936748" y="2433660"/>
                <a:ext cx="93407" cy="68826"/>
                <a:chOff x="10717161" y="2863645"/>
                <a:chExt cx="93407" cy="68826"/>
              </a:xfrm>
            </p:grpSpPr>
            <p:cxnSp>
              <p:nvCxnSpPr>
                <p:cNvPr id="9833" name="Straight Connector 9832">
                  <a:extLst>
                    <a:ext uri="{FF2B5EF4-FFF2-40B4-BE49-F238E27FC236}">
                      <a16:creationId xmlns:a16="http://schemas.microsoft.com/office/drawing/2014/main" id="{969CC281-DF42-DC32-6C53-BF4094B1C79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34" name="Straight Connector 9833">
                  <a:extLst>
                    <a:ext uri="{FF2B5EF4-FFF2-40B4-BE49-F238E27FC236}">
                      <a16:creationId xmlns:a16="http://schemas.microsoft.com/office/drawing/2014/main" id="{C451C882-3763-8EC1-2849-197DAA2B321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5" name="Group 9834">
                <a:extLst>
                  <a:ext uri="{FF2B5EF4-FFF2-40B4-BE49-F238E27FC236}">
                    <a16:creationId xmlns:a16="http://schemas.microsoft.com/office/drawing/2014/main" id="{B167D73F-7161-59DB-989D-3FB8ED34DA7D}"/>
                  </a:ext>
                </a:extLst>
              </p:cNvPr>
              <p:cNvGrpSpPr/>
              <p:nvPr/>
            </p:nvGrpSpPr>
            <p:grpSpPr>
              <a:xfrm>
                <a:off x="8931985" y="2433660"/>
                <a:ext cx="93407" cy="68826"/>
                <a:chOff x="10717161" y="2863645"/>
                <a:chExt cx="93407" cy="68826"/>
              </a:xfrm>
            </p:grpSpPr>
            <p:cxnSp>
              <p:nvCxnSpPr>
                <p:cNvPr id="9836" name="Straight Connector 9835">
                  <a:extLst>
                    <a:ext uri="{FF2B5EF4-FFF2-40B4-BE49-F238E27FC236}">
                      <a16:creationId xmlns:a16="http://schemas.microsoft.com/office/drawing/2014/main" id="{4736311D-D68E-AFB1-0E9E-C4D16D596062}"/>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37" name="Straight Connector 9836">
                  <a:extLst>
                    <a:ext uri="{FF2B5EF4-FFF2-40B4-BE49-F238E27FC236}">
                      <a16:creationId xmlns:a16="http://schemas.microsoft.com/office/drawing/2014/main" id="{0464BAD6-5506-4B50-FE81-AA90F1EDF73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8" name="Group 9837">
                <a:extLst>
                  <a:ext uri="{FF2B5EF4-FFF2-40B4-BE49-F238E27FC236}">
                    <a16:creationId xmlns:a16="http://schemas.microsoft.com/office/drawing/2014/main" id="{03D48354-8689-E118-C41B-C39941102006}"/>
                  </a:ext>
                </a:extLst>
              </p:cNvPr>
              <p:cNvGrpSpPr/>
              <p:nvPr/>
            </p:nvGrpSpPr>
            <p:grpSpPr>
              <a:xfrm>
                <a:off x="8905791" y="2433660"/>
                <a:ext cx="93407" cy="68826"/>
                <a:chOff x="10717161" y="2863645"/>
                <a:chExt cx="93407" cy="68826"/>
              </a:xfrm>
            </p:grpSpPr>
            <p:cxnSp>
              <p:nvCxnSpPr>
                <p:cNvPr id="9839" name="Straight Connector 9838">
                  <a:extLst>
                    <a:ext uri="{FF2B5EF4-FFF2-40B4-BE49-F238E27FC236}">
                      <a16:creationId xmlns:a16="http://schemas.microsoft.com/office/drawing/2014/main" id="{748B7DCA-641C-FAEB-FB9A-37F066C7FA4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40" name="Straight Connector 9839">
                  <a:extLst>
                    <a:ext uri="{FF2B5EF4-FFF2-40B4-BE49-F238E27FC236}">
                      <a16:creationId xmlns:a16="http://schemas.microsoft.com/office/drawing/2014/main" id="{5B7E5A64-20A1-A938-52FD-9089DAA220D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1" name="Group 9840">
                <a:extLst>
                  <a:ext uri="{FF2B5EF4-FFF2-40B4-BE49-F238E27FC236}">
                    <a16:creationId xmlns:a16="http://schemas.microsoft.com/office/drawing/2014/main" id="{B16BBF1F-053F-63A1-3587-EB63DEA60F26}"/>
                  </a:ext>
                </a:extLst>
              </p:cNvPr>
              <p:cNvGrpSpPr/>
              <p:nvPr/>
            </p:nvGrpSpPr>
            <p:grpSpPr>
              <a:xfrm>
                <a:off x="8893885" y="2433660"/>
                <a:ext cx="93407" cy="68826"/>
                <a:chOff x="10717161" y="2863645"/>
                <a:chExt cx="93407" cy="68826"/>
              </a:xfrm>
            </p:grpSpPr>
            <p:cxnSp>
              <p:nvCxnSpPr>
                <p:cNvPr id="9842" name="Straight Connector 9841">
                  <a:extLst>
                    <a:ext uri="{FF2B5EF4-FFF2-40B4-BE49-F238E27FC236}">
                      <a16:creationId xmlns:a16="http://schemas.microsoft.com/office/drawing/2014/main" id="{5A91B1B6-CB32-F3B3-CAF3-CD944B0EB00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43" name="Straight Connector 9842">
                  <a:extLst>
                    <a:ext uri="{FF2B5EF4-FFF2-40B4-BE49-F238E27FC236}">
                      <a16:creationId xmlns:a16="http://schemas.microsoft.com/office/drawing/2014/main" id="{6709C097-5D90-AC91-AE80-63A7C6051FE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4" name="Group 9843">
                <a:extLst>
                  <a:ext uri="{FF2B5EF4-FFF2-40B4-BE49-F238E27FC236}">
                    <a16:creationId xmlns:a16="http://schemas.microsoft.com/office/drawing/2014/main" id="{5F477FF7-B1C3-8F7F-6FC1-CDC9B195EAF1}"/>
                  </a:ext>
                </a:extLst>
              </p:cNvPr>
              <p:cNvGrpSpPr/>
              <p:nvPr/>
            </p:nvGrpSpPr>
            <p:grpSpPr>
              <a:xfrm>
                <a:off x="8870073" y="2433660"/>
                <a:ext cx="93407" cy="68826"/>
                <a:chOff x="10717161" y="2863645"/>
                <a:chExt cx="93407" cy="68826"/>
              </a:xfrm>
            </p:grpSpPr>
            <p:cxnSp>
              <p:nvCxnSpPr>
                <p:cNvPr id="9845" name="Straight Connector 9844">
                  <a:extLst>
                    <a:ext uri="{FF2B5EF4-FFF2-40B4-BE49-F238E27FC236}">
                      <a16:creationId xmlns:a16="http://schemas.microsoft.com/office/drawing/2014/main" id="{A547FC2D-C04C-4BB7-3C6E-1300D19C56D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46" name="Straight Connector 9845">
                  <a:extLst>
                    <a:ext uri="{FF2B5EF4-FFF2-40B4-BE49-F238E27FC236}">
                      <a16:creationId xmlns:a16="http://schemas.microsoft.com/office/drawing/2014/main" id="{9A4A5468-6D3B-DD87-F23C-3F5BF6089FE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7" name="Group 9846">
                <a:extLst>
                  <a:ext uri="{FF2B5EF4-FFF2-40B4-BE49-F238E27FC236}">
                    <a16:creationId xmlns:a16="http://schemas.microsoft.com/office/drawing/2014/main" id="{14A62F71-D148-6507-5178-7ADE69A4477E}"/>
                  </a:ext>
                </a:extLst>
              </p:cNvPr>
              <p:cNvGrpSpPr/>
              <p:nvPr/>
            </p:nvGrpSpPr>
            <p:grpSpPr>
              <a:xfrm>
                <a:off x="8848641" y="2433660"/>
                <a:ext cx="93407" cy="68826"/>
                <a:chOff x="10717161" y="2863645"/>
                <a:chExt cx="93407" cy="68826"/>
              </a:xfrm>
            </p:grpSpPr>
            <p:cxnSp>
              <p:nvCxnSpPr>
                <p:cNvPr id="9848" name="Straight Connector 9847">
                  <a:extLst>
                    <a:ext uri="{FF2B5EF4-FFF2-40B4-BE49-F238E27FC236}">
                      <a16:creationId xmlns:a16="http://schemas.microsoft.com/office/drawing/2014/main" id="{79F6F6F3-0CB4-1D9D-0076-8713114C55F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49" name="Straight Connector 9848">
                  <a:extLst>
                    <a:ext uri="{FF2B5EF4-FFF2-40B4-BE49-F238E27FC236}">
                      <a16:creationId xmlns:a16="http://schemas.microsoft.com/office/drawing/2014/main" id="{0865C330-3094-3A0D-C672-7E5C06EA847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0" name="Group 9849">
                <a:extLst>
                  <a:ext uri="{FF2B5EF4-FFF2-40B4-BE49-F238E27FC236}">
                    <a16:creationId xmlns:a16="http://schemas.microsoft.com/office/drawing/2014/main" id="{4302E15E-6E70-38DD-CEA3-5712884B6008}"/>
                  </a:ext>
                </a:extLst>
              </p:cNvPr>
              <p:cNvGrpSpPr/>
              <p:nvPr/>
            </p:nvGrpSpPr>
            <p:grpSpPr>
              <a:xfrm>
                <a:off x="8822447" y="2433660"/>
                <a:ext cx="93407" cy="68826"/>
                <a:chOff x="10717161" y="2863645"/>
                <a:chExt cx="93407" cy="68826"/>
              </a:xfrm>
            </p:grpSpPr>
            <p:cxnSp>
              <p:nvCxnSpPr>
                <p:cNvPr id="9851" name="Straight Connector 9850">
                  <a:extLst>
                    <a:ext uri="{FF2B5EF4-FFF2-40B4-BE49-F238E27FC236}">
                      <a16:creationId xmlns:a16="http://schemas.microsoft.com/office/drawing/2014/main" id="{D1B1D17B-7BEE-0DBC-0DCB-B02F665F772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52" name="Straight Connector 9851">
                  <a:extLst>
                    <a:ext uri="{FF2B5EF4-FFF2-40B4-BE49-F238E27FC236}">
                      <a16:creationId xmlns:a16="http://schemas.microsoft.com/office/drawing/2014/main" id="{6AE7C6E9-765B-497A-968D-A4B5BFBA0C7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3" name="Group 9852">
                <a:extLst>
                  <a:ext uri="{FF2B5EF4-FFF2-40B4-BE49-F238E27FC236}">
                    <a16:creationId xmlns:a16="http://schemas.microsoft.com/office/drawing/2014/main" id="{794284DA-2179-9CF0-353C-79A7D015EAF0}"/>
                  </a:ext>
                </a:extLst>
              </p:cNvPr>
              <p:cNvGrpSpPr/>
              <p:nvPr/>
            </p:nvGrpSpPr>
            <p:grpSpPr>
              <a:xfrm>
                <a:off x="8834354" y="2433660"/>
                <a:ext cx="93407" cy="68826"/>
                <a:chOff x="10717161" y="2863645"/>
                <a:chExt cx="93407" cy="68826"/>
              </a:xfrm>
            </p:grpSpPr>
            <p:cxnSp>
              <p:nvCxnSpPr>
                <p:cNvPr id="9854" name="Straight Connector 9853">
                  <a:extLst>
                    <a:ext uri="{FF2B5EF4-FFF2-40B4-BE49-F238E27FC236}">
                      <a16:creationId xmlns:a16="http://schemas.microsoft.com/office/drawing/2014/main" id="{7E368C6D-97E5-B928-ADD6-08D55C13401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55" name="Straight Connector 9854">
                  <a:extLst>
                    <a:ext uri="{FF2B5EF4-FFF2-40B4-BE49-F238E27FC236}">
                      <a16:creationId xmlns:a16="http://schemas.microsoft.com/office/drawing/2014/main" id="{1C1F5D66-C44F-485A-A152-F916CA0889B4}"/>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6" name="Group 9855">
                <a:extLst>
                  <a:ext uri="{FF2B5EF4-FFF2-40B4-BE49-F238E27FC236}">
                    <a16:creationId xmlns:a16="http://schemas.microsoft.com/office/drawing/2014/main" id="{F56926B5-B437-9932-30DD-64C3D42ABF4C}"/>
                  </a:ext>
                </a:extLst>
              </p:cNvPr>
              <p:cNvGrpSpPr/>
              <p:nvPr/>
            </p:nvGrpSpPr>
            <p:grpSpPr>
              <a:xfrm>
                <a:off x="8784347" y="2405085"/>
                <a:ext cx="93407" cy="68826"/>
                <a:chOff x="10717161" y="2863645"/>
                <a:chExt cx="93407" cy="68826"/>
              </a:xfrm>
            </p:grpSpPr>
            <p:cxnSp>
              <p:nvCxnSpPr>
                <p:cNvPr id="9857" name="Straight Connector 9856">
                  <a:extLst>
                    <a:ext uri="{FF2B5EF4-FFF2-40B4-BE49-F238E27FC236}">
                      <a16:creationId xmlns:a16="http://schemas.microsoft.com/office/drawing/2014/main" id="{2F642076-C22E-DC4A-D167-7F370619E09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58" name="Straight Connector 9857">
                  <a:extLst>
                    <a:ext uri="{FF2B5EF4-FFF2-40B4-BE49-F238E27FC236}">
                      <a16:creationId xmlns:a16="http://schemas.microsoft.com/office/drawing/2014/main" id="{F7BCB3D4-88E3-A4CC-CE31-608CDAE5D28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9" name="Group 9858">
                <a:extLst>
                  <a:ext uri="{FF2B5EF4-FFF2-40B4-BE49-F238E27FC236}">
                    <a16:creationId xmlns:a16="http://schemas.microsoft.com/office/drawing/2014/main" id="{8789907C-BA1E-F675-969D-B0097A86904B}"/>
                  </a:ext>
                </a:extLst>
              </p:cNvPr>
              <p:cNvGrpSpPr/>
              <p:nvPr/>
            </p:nvGrpSpPr>
            <p:grpSpPr>
              <a:xfrm>
                <a:off x="8758154" y="2405085"/>
                <a:ext cx="93407" cy="68826"/>
                <a:chOff x="10717161" y="2863645"/>
                <a:chExt cx="93407" cy="68826"/>
              </a:xfrm>
            </p:grpSpPr>
            <p:cxnSp>
              <p:nvCxnSpPr>
                <p:cNvPr id="9860" name="Straight Connector 9859">
                  <a:extLst>
                    <a:ext uri="{FF2B5EF4-FFF2-40B4-BE49-F238E27FC236}">
                      <a16:creationId xmlns:a16="http://schemas.microsoft.com/office/drawing/2014/main" id="{84C5EEC6-013E-6A2C-A490-8479525AA67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61" name="Straight Connector 9860">
                  <a:extLst>
                    <a:ext uri="{FF2B5EF4-FFF2-40B4-BE49-F238E27FC236}">
                      <a16:creationId xmlns:a16="http://schemas.microsoft.com/office/drawing/2014/main" id="{D946AE21-96EB-4CCD-B0F0-4A0A5934CAA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2" name="Group 9861">
                <a:extLst>
                  <a:ext uri="{FF2B5EF4-FFF2-40B4-BE49-F238E27FC236}">
                    <a16:creationId xmlns:a16="http://schemas.microsoft.com/office/drawing/2014/main" id="{D49784DA-70A5-C5BF-6FE9-C1F47E4B8AC3}"/>
                  </a:ext>
                </a:extLst>
              </p:cNvPr>
              <p:cNvGrpSpPr/>
              <p:nvPr/>
            </p:nvGrpSpPr>
            <p:grpSpPr>
              <a:xfrm>
                <a:off x="8696242" y="2405085"/>
                <a:ext cx="93407" cy="68826"/>
                <a:chOff x="10717161" y="2863645"/>
                <a:chExt cx="93407" cy="68826"/>
              </a:xfrm>
            </p:grpSpPr>
            <p:cxnSp>
              <p:nvCxnSpPr>
                <p:cNvPr id="9863" name="Straight Connector 9862">
                  <a:extLst>
                    <a:ext uri="{FF2B5EF4-FFF2-40B4-BE49-F238E27FC236}">
                      <a16:creationId xmlns:a16="http://schemas.microsoft.com/office/drawing/2014/main" id="{691BFE25-1240-9328-1045-993E342B03C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64" name="Straight Connector 9863">
                  <a:extLst>
                    <a:ext uri="{FF2B5EF4-FFF2-40B4-BE49-F238E27FC236}">
                      <a16:creationId xmlns:a16="http://schemas.microsoft.com/office/drawing/2014/main" id="{6C8ED73E-290F-3A03-CBBA-B0F3C26E077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5" name="Group 9864">
                <a:extLst>
                  <a:ext uri="{FF2B5EF4-FFF2-40B4-BE49-F238E27FC236}">
                    <a16:creationId xmlns:a16="http://schemas.microsoft.com/office/drawing/2014/main" id="{EF521536-B5D2-0DDC-F592-940A25D07D1C}"/>
                  </a:ext>
                </a:extLst>
              </p:cNvPr>
              <p:cNvGrpSpPr/>
              <p:nvPr/>
            </p:nvGrpSpPr>
            <p:grpSpPr>
              <a:xfrm>
                <a:off x="8722435" y="2405085"/>
                <a:ext cx="93407" cy="68826"/>
                <a:chOff x="10717161" y="2863645"/>
                <a:chExt cx="93407" cy="68826"/>
              </a:xfrm>
            </p:grpSpPr>
            <p:cxnSp>
              <p:nvCxnSpPr>
                <p:cNvPr id="9866" name="Straight Connector 9865">
                  <a:extLst>
                    <a:ext uri="{FF2B5EF4-FFF2-40B4-BE49-F238E27FC236}">
                      <a16:creationId xmlns:a16="http://schemas.microsoft.com/office/drawing/2014/main" id="{86D5BE78-4189-7BC4-ED38-FBF0E5B7F8E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9B6BB619-CBE4-ED0C-A60D-0EE8E57016F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8" name="Group 9867">
                <a:extLst>
                  <a:ext uri="{FF2B5EF4-FFF2-40B4-BE49-F238E27FC236}">
                    <a16:creationId xmlns:a16="http://schemas.microsoft.com/office/drawing/2014/main" id="{84A92212-948B-E8C0-4164-A32DA33C13EA}"/>
                  </a:ext>
                </a:extLst>
              </p:cNvPr>
              <p:cNvGrpSpPr/>
              <p:nvPr/>
            </p:nvGrpSpPr>
            <p:grpSpPr>
              <a:xfrm>
                <a:off x="8741485" y="2405085"/>
                <a:ext cx="93407" cy="68826"/>
                <a:chOff x="10717161" y="2863645"/>
                <a:chExt cx="93407" cy="68826"/>
              </a:xfrm>
            </p:grpSpPr>
            <p:cxnSp>
              <p:nvCxnSpPr>
                <p:cNvPr id="9869" name="Straight Connector 9868">
                  <a:extLst>
                    <a:ext uri="{FF2B5EF4-FFF2-40B4-BE49-F238E27FC236}">
                      <a16:creationId xmlns:a16="http://schemas.microsoft.com/office/drawing/2014/main" id="{8CEDAAE9-6C10-D9D5-DF6F-6DDA52F243D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70" name="Straight Connector 9869">
                  <a:extLst>
                    <a:ext uri="{FF2B5EF4-FFF2-40B4-BE49-F238E27FC236}">
                      <a16:creationId xmlns:a16="http://schemas.microsoft.com/office/drawing/2014/main" id="{6F79700B-9B8E-95F9-2A8A-900552DF60C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1" name="Group 9870">
                <a:extLst>
                  <a:ext uri="{FF2B5EF4-FFF2-40B4-BE49-F238E27FC236}">
                    <a16:creationId xmlns:a16="http://schemas.microsoft.com/office/drawing/2014/main" id="{2206B9E0-5184-90EA-9119-800CED9B456C}"/>
                  </a:ext>
                </a:extLst>
              </p:cNvPr>
              <p:cNvGrpSpPr/>
              <p:nvPr/>
            </p:nvGrpSpPr>
            <p:grpSpPr>
              <a:xfrm>
                <a:off x="8708147" y="2405085"/>
                <a:ext cx="93407" cy="68826"/>
                <a:chOff x="10717161" y="2863645"/>
                <a:chExt cx="93407" cy="68826"/>
              </a:xfrm>
            </p:grpSpPr>
            <p:cxnSp>
              <p:nvCxnSpPr>
                <p:cNvPr id="9872" name="Straight Connector 9871">
                  <a:extLst>
                    <a:ext uri="{FF2B5EF4-FFF2-40B4-BE49-F238E27FC236}">
                      <a16:creationId xmlns:a16="http://schemas.microsoft.com/office/drawing/2014/main" id="{356BD48B-87EE-C2CD-8132-A611A49B2FA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73" name="Straight Connector 9872">
                  <a:extLst>
                    <a:ext uri="{FF2B5EF4-FFF2-40B4-BE49-F238E27FC236}">
                      <a16:creationId xmlns:a16="http://schemas.microsoft.com/office/drawing/2014/main" id="{2D3B6507-C2C1-53BF-9BBB-A8A7A992520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4" name="Group 9873">
                <a:extLst>
                  <a:ext uri="{FF2B5EF4-FFF2-40B4-BE49-F238E27FC236}">
                    <a16:creationId xmlns:a16="http://schemas.microsoft.com/office/drawing/2014/main" id="{D65BEA73-6E4B-3F16-AC87-CB08F5E78BD6}"/>
                  </a:ext>
                </a:extLst>
              </p:cNvPr>
              <p:cNvGrpSpPr/>
              <p:nvPr/>
            </p:nvGrpSpPr>
            <p:grpSpPr>
              <a:xfrm>
                <a:off x="8662903" y="2405085"/>
                <a:ext cx="93407" cy="68826"/>
                <a:chOff x="10717161" y="2863645"/>
                <a:chExt cx="93407" cy="68826"/>
              </a:xfrm>
            </p:grpSpPr>
            <p:cxnSp>
              <p:nvCxnSpPr>
                <p:cNvPr id="9875" name="Straight Connector 9874">
                  <a:extLst>
                    <a:ext uri="{FF2B5EF4-FFF2-40B4-BE49-F238E27FC236}">
                      <a16:creationId xmlns:a16="http://schemas.microsoft.com/office/drawing/2014/main" id="{288EB2DE-D942-563D-A4C6-5ADFEBF402D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CFB269B1-5126-8D5A-A83A-B4CD1C2BE88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7" name="Group 9876">
                <a:extLst>
                  <a:ext uri="{FF2B5EF4-FFF2-40B4-BE49-F238E27FC236}">
                    <a16:creationId xmlns:a16="http://schemas.microsoft.com/office/drawing/2014/main" id="{F297AC15-0CB0-B3BA-C9D7-B61601F6916A}"/>
                  </a:ext>
                </a:extLst>
              </p:cNvPr>
              <p:cNvGrpSpPr/>
              <p:nvPr/>
            </p:nvGrpSpPr>
            <p:grpSpPr>
              <a:xfrm>
                <a:off x="8646234" y="2405085"/>
                <a:ext cx="93407" cy="68826"/>
                <a:chOff x="10717161" y="2863645"/>
                <a:chExt cx="93407" cy="68826"/>
              </a:xfrm>
            </p:grpSpPr>
            <p:cxnSp>
              <p:nvCxnSpPr>
                <p:cNvPr id="9878" name="Straight Connector 9877">
                  <a:extLst>
                    <a:ext uri="{FF2B5EF4-FFF2-40B4-BE49-F238E27FC236}">
                      <a16:creationId xmlns:a16="http://schemas.microsoft.com/office/drawing/2014/main" id="{52AE5C2F-66F9-A754-7633-92F1E0CBD70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9A1935CA-924A-1A64-7F40-BAE75FA2FE1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0" name="Group 9879">
                <a:extLst>
                  <a:ext uri="{FF2B5EF4-FFF2-40B4-BE49-F238E27FC236}">
                    <a16:creationId xmlns:a16="http://schemas.microsoft.com/office/drawing/2014/main" id="{C46FD32E-0BF5-69DA-F064-0D7B516DF486}"/>
                  </a:ext>
                </a:extLst>
              </p:cNvPr>
              <p:cNvGrpSpPr/>
              <p:nvPr/>
            </p:nvGrpSpPr>
            <p:grpSpPr>
              <a:xfrm>
                <a:off x="8570034" y="2405085"/>
                <a:ext cx="93407" cy="68826"/>
                <a:chOff x="10717161" y="2863645"/>
                <a:chExt cx="93407" cy="68826"/>
              </a:xfrm>
            </p:grpSpPr>
            <p:cxnSp>
              <p:nvCxnSpPr>
                <p:cNvPr id="9881" name="Straight Connector 9880">
                  <a:extLst>
                    <a:ext uri="{FF2B5EF4-FFF2-40B4-BE49-F238E27FC236}">
                      <a16:creationId xmlns:a16="http://schemas.microsoft.com/office/drawing/2014/main" id="{FA6D4A21-8D2E-255D-27FC-4CF85885CAB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2419F7DD-21AD-9C63-F5CC-D3C25C0E4E9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3" name="Group 9882">
                <a:extLst>
                  <a:ext uri="{FF2B5EF4-FFF2-40B4-BE49-F238E27FC236}">
                    <a16:creationId xmlns:a16="http://schemas.microsoft.com/office/drawing/2014/main" id="{50E674CD-4A07-D239-87BD-0778067A1CE3}"/>
                  </a:ext>
                </a:extLst>
              </p:cNvPr>
              <p:cNvGrpSpPr/>
              <p:nvPr/>
            </p:nvGrpSpPr>
            <p:grpSpPr>
              <a:xfrm>
                <a:off x="8560509" y="2405085"/>
                <a:ext cx="93407" cy="68826"/>
                <a:chOff x="10717161" y="2863645"/>
                <a:chExt cx="93407" cy="68826"/>
              </a:xfrm>
            </p:grpSpPr>
            <p:cxnSp>
              <p:nvCxnSpPr>
                <p:cNvPr id="9884" name="Straight Connector 9883">
                  <a:extLst>
                    <a:ext uri="{FF2B5EF4-FFF2-40B4-BE49-F238E27FC236}">
                      <a16:creationId xmlns:a16="http://schemas.microsoft.com/office/drawing/2014/main" id="{6B1A21D2-9A2C-D404-FD6F-471F7156826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85" name="Straight Connector 9884">
                  <a:extLst>
                    <a:ext uri="{FF2B5EF4-FFF2-40B4-BE49-F238E27FC236}">
                      <a16:creationId xmlns:a16="http://schemas.microsoft.com/office/drawing/2014/main" id="{B314029C-F51C-9825-E4C6-9EFFD1060A7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6" name="Group 9885">
                <a:extLst>
                  <a:ext uri="{FF2B5EF4-FFF2-40B4-BE49-F238E27FC236}">
                    <a16:creationId xmlns:a16="http://schemas.microsoft.com/office/drawing/2014/main" id="{04799F28-80DA-BCFD-7785-8D41E5647EE0}"/>
                  </a:ext>
                </a:extLst>
              </p:cNvPr>
              <p:cNvGrpSpPr/>
              <p:nvPr/>
            </p:nvGrpSpPr>
            <p:grpSpPr>
              <a:xfrm>
                <a:off x="8553365" y="2405085"/>
                <a:ext cx="93407" cy="68826"/>
                <a:chOff x="10717161" y="2863645"/>
                <a:chExt cx="93407" cy="68826"/>
              </a:xfrm>
            </p:grpSpPr>
            <p:cxnSp>
              <p:nvCxnSpPr>
                <p:cNvPr id="9887" name="Straight Connector 9886">
                  <a:extLst>
                    <a:ext uri="{FF2B5EF4-FFF2-40B4-BE49-F238E27FC236}">
                      <a16:creationId xmlns:a16="http://schemas.microsoft.com/office/drawing/2014/main" id="{0C190159-20A9-804D-D9BF-0410C4B214E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5D050EE3-C529-3A2E-184E-07C10DCFD0E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9" name="Group 9888">
                <a:extLst>
                  <a:ext uri="{FF2B5EF4-FFF2-40B4-BE49-F238E27FC236}">
                    <a16:creationId xmlns:a16="http://schemas.microsoft.com/office/drawing/2014/main" id="{7EB9AB16-9543-EB41-50C6-585F3F7F368D}"/>
                  </a:ext>
                </a:extLst>
              </p:cNvPr>
              <p:cNvGrpSpPr/>
              <p:nvPr/>
            </p:nvGrpSpPr>
            <p:grpSpPr>
              <a:xfrm>
                <a:off x="8531934" y="2405085"/>
                <a:ext cx="93407" cy="68826"/>
                <a:chOff x="10717161" y="2863645"/>
                <a:chExt cx="93407" cy="68826"/>
              </a:xfrm>
            </p:grpSpPr>
            <p:cxnSp>
              <p:nvCxnSpPr>
                <p:cNvPr id="9890" name="Straight Connector 9889">
                  <a:extLst>
                    <a:ext uri="{FF2B5EF4-FFF2-40B4-BE49-F238E27FC236}">
                      <a16:creationId xmlns:a16="http://schemas.microsoft.com/office/drawing/2014/main" id="{CB95BC7B-D322-A520-A238-A260415B2C4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91" name="Straight Connector 9890">
                  <a:extLst>
                    <a:ext uri="{FF2B5EF4-FFF2-40B4-BE49-F238E27FC236}">
                      <a16:creationId xmlns:a16="http://schemas.microsoft.com/office/drawing/2014/main" id="{49EBA569-75A5-E269-E9C2-052D8C8750C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2" name="Group 9891">
                <a:extLst>
                  <a:ext uri="{FF2B5EF4-FFF2-40B4-BE49-F238E27FC236}">
                    <a16:creationId xmlns:a16="http://schemas.microsoft.com/office/drawing/2014/main" id="{541EC12E-B02B-31FA-F1FF-94BFD45B726C}"/>
                  </a:ext>
                </a:extLst>
              </p:cNvPr>
              <p:cNvGrpSpPr/>
              <p:nvPr/>
            </p:nvGrpSpPr>
            <p:grpSpPr>
              <a:xfrm>
                <a:off x="8453353" y="2405085"/>
                <a:ext cx="93407" cy="68826"/>
                <a:chOff x="10717161" y="2863645"/>
                <a:chExt cx="93407" cy="68826"/>
              </a:xfrm>
            </p:grpSpPr>
            <p:cxnSp>
              <p:nvCxnSpPr>
                <p:cNvPr id="9893" name="Straight Connector 9892">
                  <a:extLst>
                    <a:ext uri="{FF2B5EF4-FFF2-40B4-BE49-F238E27FC236}">
                      <a16:creationId xmlns:a16="http://schemas.microsoft.com/office/drawing/2014/main" id="{DB9C43DB-432F-9A4E-38FE-0FA647B3B1E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94" name="Straight Connector 9893">
                  <a:extLst>
                    <a:ext uri="{FF2B5EF4-FFF2-40B4-BE49-F238E27FC236}">
                      <a16:creationId xmlns:a16="http://schemas.microsoft.com/office/drawing/2014/main" id="{A7798FEA-F449-1ABE-C7F0-527D3CCF5C7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5" name="Group 9894">
                <a:extLst>
                  <a:ext uri="{FF2B5EF4-FFF2-40B4-BE49-F238E27FC236}">
                    <a16:creationId xmlns:a16="http://schemas.microsoft.com/office/drawing/2014/main" id="{7931B8E4-A6A1-6523-D46E-AEB23DA03C08}"/>
                  </a:ext>
                </a:extLst>
              </p:cNvPr>
              <p:cNvGrpSpPr/>
              <p:nvPr/>
            </p:nvGrpSpPr>
            <p:grpSpPr>
              <a:xfrm>
                <a:off x="8477165" y="2405085"/>
                <a:ext cx="93407" cy="68826"/>
                <a:chOff x="10717161" y="2863645"/>
                <a:chExt cx="93407" cy="68826"/>
              </a:xfrm>
            </p:grpSpPr>
            <p:cxnSp>
              <p:nvCxnSpPr>
                <p:cNvPr id="9896" name="Straight Connector 9895">
                  <a:extLst>
                    <a:ext uri="{FF2B5EF4-FFF2-40B4-BE49-F238E27FC236}">
                      <a16:creationId xmlns:a16="http://schemas.microsoft.com/office/drawing/2014/main" id="{E3751DE4-0637-9901-AC3A-7872EECA758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897" name="Straight Connector 9896">
                  <a:extLst>
                    <a:ext uri="{FF2B5EF4-FFF2-40B4-BE49-F238E27FC236}">
                      <a16:creationId xmlns:a16="http://schemas.microsoft.com/office/drawing/2014/main" id="{8C6CC3DA-A4A2-AFD7-2957-2C82993D339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8" name="Group 9897">
                <a:extLst>
                  <a:ext uri="{FF2B5EF4-FFF2-40B4-BE49-F238E27FC236}">
                    <a16:creationId xmlns:a16="http://schemas.microsoft.com/office/drawing/2014/main" id="{315574A3-9536-6C52-0BCA-A07C514303C6}"/>
                  </a:ext>
                </a:extLst>
              </p:cNvPr>
              <p:cNvGrpSpPr/>
              <p:nvPr/>
            </p:nvGrpSpPr>
            <p:grpSpPr>
              <a:xfrm>
                <a:off x="8491453" y="2405085"/>
                <a:ext cx="93407" cy="68826"/>
                <a:chOff x="10717161" y="2863645"/>
                <a:chExt cx="93407" cy="68826"/>
              </a:xfrm>
            </p:grpSpPr>
            <p:cxnSp>
              <p:nvCxnSpPr>
                <p:cNvPr id="9899" name="Straight Connector 9898">
                  <a:extLst>
                    <a:ext uri="{FF2B5EF4-FFF2-40B4-BE49-F238E27FC236}">
                      <a16:creationId xmlns:a16="http://schemas.microsoft.com/office/drawing/2014/main" id="{D8DE9574-D6B7-8F33-2198-A77A282C99F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00" name="Straight Connector 9899">
                  <a:extLst>
                    <a:ext uri="{FF2B5EF4-FFF2-40B4-BE49-F238E27FC236}">
                      <a16:creationId xmlns:a16="http://schemas.microsoft.com/office/drawing/2014/main" id="{0CB49CFE-9CD6-14B2-079E-B4A43B83E42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909C1312-E194-E7AF-37F9-F56CD07D04B4}"/>
                  </a:ext>
                </a:extLst>
              </p:cNvPr>
              <p:cNvGrpSpPr/>
              <p:nvPr/>
            </p:nvGrpSpPr>
            <p:grpSpPr>
              <a:xfrm>
                <a:off x="8505740" y="2405085"/>
                <a:ext cx="93407" cy="68826"/>
                <a:chOff x="10717161" y="2863645"/>
                <a:chExt cx="93407" cy="68826"/>
              </a:xfrm>
            </p:grpSpPr>
            <p:cxnSp>
              <p:nvCxnSpPr>
                <p:cNvPr id="9902" name="Straight Connector 9901">
                  <a:extLst>
                    <a:ext uri="{FF2B5EF4-FFF2-40B4-BE49-F238E27FC236}">
                      <a16:creationId xmlns:a16="http://schemas.microsoft.com/office/drawing/2014/main" id="{A1E814D4-30D9-AC6C-CD9E-71AD808B9F0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03" name="Straight Connector 9902">
                  <a:extLst>
                    <a:ext uri="{FF2B5EF4-FFF2-40B4-BE49-F238E27FC236}">
                      <a16:creationId xmlns:a16="http://schemas.microsoft.com/office/drawing/2014/main" id="{02BFB70C-B30A-49F8-65C3-C94B482ED30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4C31838F-5FD6-50E6-859E-FA6D29784600}"/>
                  </a:ext>
                </a:extLst>
              </p:cNvPr>
              <p:cNvGrpSpPr/>
              <p:nvPr/>
            </p:nvGrpSpPr>
            <p:grpSpPr>
              <a:xfrm>
                <a:off x="8520028" y="2405085"/>
                <a:ext cx="93407" cy="68826"/>
                <a:chOff x="10717161" y="2863645"/>
                <a:chExt cx="93407" cy="68826"/>
              </a:xfrm>
            </p:grpSpPr>
            <p:cxnSp>
              <p:nvCxnSpPr>
                <p:cNvPr id="9905" name="Straight Connector 9904">
                  <a:extLst>
                    <a:ext uri="{FF2B5EF4-FFF2-40B4-BE49-F238E27FC236}">
                      <a16:creationId xmlns:a16="http://schemas.microsoft.com/office/drawing/2014/main" id="{C50B068D-D33E-0011-8C1D-261A5645542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06" name="Straight Connector 9905">
                  <a:extLst>
                    <a:ext uri="{FF2B5EF4-FFF2-40B4-BE49-F238E27FC236}">
                      <a16:creationId xmlns:a16="http://schemas.microsoft.com/office/drawing/2014/main" id="{821CA314-FE07-042C-CB77-15EB36E4193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376399D9-9A46-F6E1-2CCC-C09F493976FA}"/>
                  </a:ext>
                </a:extLst>
              </p:cNvPr>
              <p:cNvGrpSpPr/>
              <p:nvPr/>
            </p:nvGrpSpPr>
            <p:grpSpPr>
              <a:xfrm>
                <a:off x="8450972" y="2386035"/>
                <a:ext cx="93407" cy="68826"/>
                <a:chOff x="10717161" y="2863645"/>
                <a:chExt cx="93407" cy="68826"/>
              </a:xfrm>
            </p:grpSpPr>
            <p:cxnSp>
              <p:nvCxnSpPr>
                <p:cNvPr id="9908" name="Straight Connector 9907">
                  <a:extLst>
                    <a:ext uri="{FF2B5EF4-FFF2-40B4-BE49-F238E27FC236}">
                      <a16:creationId xmlns:a16="http://schemas.microsoft.com/office/drawing/2014/main" id="{9002E5FB-3146-DBF3-E608-01B107A81BD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09" name="Straight Connector 9908">
                  <a:extLst>
                    <a:ext uri="{FF2B5EF4-FFF2-40B4-BE49-F238E27FC236}">
                      <a16:creationId xmlns:a16="http://schemas.microsoft.com/office/drawing/2014/main" id="{6B6A267C-7995-2408-AA27-D5EA2AE1772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0" name="Group 9909">
                <a:extLst>
                  <a:ext uri="{FF2B5EF4-FFF2-40B4-BE49-F238E27FC236}">
                    <a16:creationId xmlns:a16="http://schemas.microsoft.com/office/drawing/2014/main" id="{04927F25-13E9-9B67-2FEE-CB0BC5FAF699}"/>
                  </a:ext>
                </a:extLst>
              </p:cNvPr>
              <p:cNvGrpSpPr/>
              <p:nvPr/>
            </p:nvGrpSpPr>
            <p:grpSpPr>
              <a:xfrm>
                <a:off x="8436684" y="2386035"/>
                <a:ext cx="93407" cy="68826"/>
                <a:chOff x="10717161" y="2863645"/>
                <a:chExt cx="93407" cy="68826"/>
              </a:xfrm>
            </p:grpSpPr>
            <p:cxnSp>
              <p:nvCxnSpPr>
                <p:cNvPr id="9911" name="Straight Connector 9910">
                  <a:extLst>
                    <a:ext uri="{FF2B5EF4-FFF2-40B4-BE49-F238E27FC236}">
                      <a16:creationId xmlns:a16="http://schemas.microsoft.com/office/drawing/2014/main" id="{728386A0-9682-9296-5C1A-90612638DDB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12" name="Straight Connector 9911">
                  <a:extLst>
                    <a:ext uri="{FF2B5EF4-FFF2-40B4-BE49-F238E27FC236}">
                      <a16:creationId xmlns:a16="http://schemas.microsoft.com/office/drawing/2014/main" id="{9B0AE44B-B6EB-0265-2B02-F9060BDD53C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3" name="Group 9912">
                <a:extLst>
                  <a:ext uri="{FF2B5EF4-FFF2-40B4-BE49-F238E27FC236}">
                    <a16:creationId xmlns:a16="http://schemas.microsoft.com/office/drawing/2014/main" id="{F2211E06-A722-9133-7468-0ACC0680BCED}"/>
                  </a:ext>
                </a:extLst>
              </p:cNvPr>
              <p:cNvGrpSpPr/>
              <p:nvPr/>
            </p:nvGrpSpPr>
            <p:grpSpPr>
              <a:xfrm>
                <a:off x="8415253" y="2366985"/>
                <a:ext cx="93407" cy="68826"/>
                <a:chOff x="10717161" y="2863645"/>
                <a:chExt cx="93407" cy="68826"/>
              </a:xfrm>
            </p:grpSpPr>
            <p:cxnSp>
              <p:nvCxnSpPr>
                <p:cNvPr id="9914" name="Straight Connector 9913">
                  <a:extLst>
                    <a:ext uri="{FF2B5EF4-FFF2-40B4-BE49-F238E27FC236}">
                      <a16:creationId xmlns:a16="http://schemas.microsoft.com/office/drawing/2014/main" id="{7DF9BC9E-308E-8DC4-A43E-128394A03EF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15" name="Straight Connector 9914">
                  <a:extLst>
                    <a:ext uri="{FF2B5EF4-FFF2-40B4-BE49-F238E27FC236}">
                      <a16:creationId xmlns:a16="http://schemas.microsoft.com/office/drawing/2014/main" id="{F426AF49-0C2B-77F0-E4DC-EA2D26B62C6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6" name="Group 9915">
                <a:extLst>
                  <a:ext uri="{FF2B5EF4-FFF2-40B4-BE49-F238E27FC236}">
                    <a16:creationId xmlns:a16="http://schemas.microsoft.com/office/drawing/2014/main" id="{7AF021B5-D19D-25CE-8564-FE0EA4293780}"/>
                  </a:ext>
                </a:extLst>
              </p:cNvPr>
              <p:cNvGrpSpPr/>
              <p:nvPr/>
            </p:nvGrpSpPr>
            <p:grpSpPr>
              <a:xfrm>
                <a:off x="8384297" y="2366985"/>
                <a:ext cx="93407" cy="68826"/>
                <a:chOff x="10717161" y="2863645"/>
                <a:chExt cx="93407" cy="68826"/>
              </a:xfrm>
            </p:grpSpPr>
            <p:cxnSp>
              <p:nvCxnSpPr>
                <p:cNvPr id="9917" name="Straight Connector 9916">
                  <a:extLst>
                    <a:ext uri="{FF2B5EF4-FFF2-40B4-BE49-F238E27FC236}">
                      <a16:creationId xmlns:a16="http://schemas.microsoft.com/office/drawing/2014/main" id="{10899A6D-F387-D302-047F-22237A9C675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18" name="Straight Connector 9917">
                  <a:extLst>
                    <a:ext uri="{FF2B5EF4-FFF2-40B4-BE49-F238E27FC236}">
                      <a16:creationId xmlns:a16="http://schemas.microsoft.com/office/drawing/2014/main" id="{BCE3694E-DB3B-B731-E6E7-20934E0048A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9" name="Group 9918">
                <a:extLst>
                  <a:ext uri="{FF2B5EF4-FFF2-40B4-BE49-F238E27FC236}">
                    <a16:creationId xmlns:a16="http://schemas.microsoft.com/office/drawing/2014/main" id="{DE1262E8-4698-ED2D-CAD6-A96AB93F0BE0}"/>
                  </a:ext>
                </a:extLst>
              </p:cNvPr>
              <p:cNvGrpSpPr/>
              <p:nvPr/>
            </p:nvGrpSpPr>
            <p:grpSpPr>
              <a:xfrm>
                <a:off x="8398584" y="2366985"/>
                <a:ext cx="93407" cy="68826"/>
                <a:chOff x="10717161" y="2863645"/>
                <a:chExt cx="93407" cy="68826"/>
              </a:xfrm>
            </p:grpSpPr>
            <p:cxnSp>
              <p:nvCxnSpPr>
                <p:cNvPr id="9920" name="Straight Connector 9919">
                  <a:extLst>
                    <a:ext uri="{FF2B5EF4-FFF2-40B4-BE49-F238E27FC236}">
                      <a16:creationId xmlns:a16="http://schemas.microsoft.com/office/drawing/2014/main" id="{84AF43F2-A969-BD80-61B3-B03E0C8FD2B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21" name="Straight Connector 9920">
                  <a:extLst>
                    <a:ext uri="{FF2B5EF4-FFF2-40B4-BE49-F238E27FC236}">
                      <a16:creationId xmlns:a16="http://schemas.microsoft.com/office/drawing/2014/main" id="{C87C6F4E-CA07-57E7-4958-1C57FF79340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2" name="Group 9921">
                <a:extLst>
                  <a:ext uri="{FF2B5EF4-FFF2-40B4-BE49-F238E27FC236}">
                    <a16:creationId xmlns:a16="http://schemas.microsoft.com/office/drawing/2014/main" id="{E2543D9F-9DF0-E083-F76E-77BD32492AA4}"/>
                  </a:ext>
                </a:extLst>
              </p:cNvPr>
              <p:cNvGrpSpPr/>
              <p:nvPr/>
            </p:nvGrpSpPr>
            <p:grpSpPr>
              <a:xfrm>
                <a:off x="8358102" y="2366985"/>
                <a:ext cx="93407" cy="68826"/>
                <a:chOff x="10717161" y="2863645"/>
                <a:chExt cx="93407" cy="68826"/>
              </a:xfrm>
            </p:grpSpPr>
            <p:cxnSp>
              <p:nvCxnSpPr>
                <p:cNvPr id="9923" name="Straight Connector 9922">
                  <a:extLst>
                    <a:ext uri="{FF2B5EF4-FFF2-40B4-BE49-F238E27FC236}">
                      <a16:creationId xmlns:a16="http://schemas.microsoft.com/office/drawing/2014/main" id="{D9CA5D72-6721-CDF3-59FC-3AC3DC50DED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24" name="Straight Connector 9923">
                  <a:extLst>
                    <a:ext uri="{FF2B5EF4-FFF2-40B4-BE49-F238E27FC236}">
                      <a16:creationId xmlns:a16="http://schemas.microsoft.com/office/drawing/2014/main" id="{A149AB44-F3FF-D445-21C7-FDA2F5993B4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5" name="Group 9924">
                <a:extLst>
                  <a:ext uri="{FF2B5EF4-FFF2-40B4-BE49-F238E27FC236}">
                    <a16:creationId xmlns:a16="http://schemas.microsoft.com/office/drawing/2014/main" id="{CBFA6F07-16E5-FC8D-1992-0993A9EEC807}"/>
                  </a:ext>
                </a:extLst>
              </p:cNvPr>
              <p:cNvGrpSpPr/>
              <p:nvPr/>
            </p:nvGrpSpPr>
            <p:grpSpPr>
              <a:xfrm>
                <a:off x="8350958" y="2366985"/>
                <a:ext cx="93407" cy="68826"/>
                <a:chOff x="10717161" y="2863645"/>
                <a:chExt cx="93407" cy="68826"/>
              </a:xfrm>
            </p:grpSpPr>
            <p:cxnSp>
              <p:nvCxnSpPr>
                <p:cNvPr id="9926" name="Straight Connector 9925">
                  <a:extLst>
                    <a:ext uri="{FF2B5EF4-FFF2-40B4-BE49-F238E27FC236}">
                      <a16:creationId xmlns:a16="http://schemas.microsoft.com/office/drawing/2014/main" id="{5F601BBD-05EE-0F40-ECD7-B9D9B3130BA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27" name="Straight Connector 9926">
                  <a:extLst>
                    <a:ext uri="{FF2B5EF4-FFF2-40B4-BE49-F238E27FC236}">
                      <a16:creationId xmlns:a16="http://schemas.microsoft.com/office/drawing/2014/main" id="{E8BEAF34-8D6E-C9D9-F2D3-431FFE6EB164}"/>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8" name="Group 9927">
                <a:extLst>
                  <a:ext uri="{FF2B5EF4-FFF2-40B4-BE49-F238E27FC236}">
                    <a16:creationId xmlns:a16="http://schemas.microsoft.com/office/drawing/2014/main" id="{AD936C24-F45A-2B8E-375A-006FD771207F}"/>
                  </a:ext>
                </a:extLst>
              </p:cNvPr>
              <p:cNvGrpSpPr/>
              <p:nvPr/>
            </p:nvGrpSpPr>
            <p:grpSpPr>
              <a:xfrm>
                <a:off x="8317621" y="2366985"/>
                <a:ext cx="93407" cy="68826"/>
                <a:chOff x="10717161" y="2863645"/>
                <a:chExt cx="93407" cy="68826"/>
              </a:xfrm>
            </p:grpSpPr>
            <p:cxnSp>
              <p:nvCxnSpPr>
                <p:cNvPr id="9929" name="Straight Connector 9928">
                  <a:extLst>
                    <a:ext uri="{FF2B5EF4-FFF2-40B4-BE49-F238E27FC236}">
                      <a16:creationId xmlns:a16="http://schemas.microsoft.com/office/drawing/2014/main" id="{022E46EA-ECD5-D889-3F09-54ECC1473F2D}"/>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30" name="Straight Connector 9929">
                  <a:extLst>
                    <a:ext uri="{FF2B5EF4-FFF2-40B4-BE49-F238E27FC236}">
                      <a16:creationId xmlns:a16="http://schemas.microsoft.com/office/drawing/2014/main" id="{C21BB59A-1D30-6BBD-450A-F85C58003A6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1" name="Group 9930">
                <a:extLst>
                  <a:ext uri="{FF2B5EF4-FFF2-40B4-BE49-F238E27FC236}">
                    <a16:creationId xmlns:a16="http://schemas.microsoft.com/office/drawing/2014/main" id="{C68DEBF8-314F-54A3-617C-C8D1276AFAC8}"/>
                  </a:ext>
                </a:extLst>
              </p:cNvPr>
              <p:cNvGrpSpPr/>
              <p:nvPr/>
            </p:nvGrpSpPr>
            <p:grpSpPr>
              <a:xfrm>
                <a:off x="8248564" y="2366985"/>
                <a:ext cx="93407" cy="68826"/>
                <a:chOff x="10717161" y="2863645"/>
                <a:chExt cx="93407" cy="68826"/>
              </a:xfrm>
            </p:grpSpPr>
            <p:cxnSp>
              <p:nvCxnSpPr>
                <p:cNvPr id="9932" name="Straight Connector 9931">
                  <a:extLst>
                    <a:ext uri="{FF2B5EF4-FFF2-40B4-BE49-F238E27FC236}">
                      <a16:creationId xmlns:a16="http://schemas.microsoft.com/office/drawing/2014/main" id="{2DD7A7F0-8953-96A0-8620-0989D3D0243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33" name="Straight Connector 9932">
                  <a:extLst>
                    <a:ext uri="{FF2B5EF4-FFF2-40B4-BE49-F238E27FC236}">
                      <a16:creationId xmlns:a16="http://schemas.microsoft.com/office/drawing/2014/main" id="{DD75BE66-8F5B-AE00-B3F0-87829D292AC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4" name="Group 9933">
                <a:extLst>
                  <a:ext uri="{FF2B5EF4-FFF2-40B4-BE49-F238E27FC236}">
                    <a16:creationId xmlns:a16="http://schemas.microsoft.com/office/drawing/2014/main" id="{8C46F456-4E00-F95B-2FA8-E638CE30370D}"/>
                  </a:ext>
                </a:extLst>
              </p:cNvPr>
              <p:cNvGrpSpPr/>
              <p:nvPr/>
            </p:nvGrpSpPr>
            <p:grpSpPr>
              <a:xfrm>
                <a:off x="8255708" y="2366985"/>
                <a:ext cx="93407" cy="68826"/>
                <a:chOff x="10717161" y="2863645"/>
                <a:chExt cx="93407" cy="68826"/>
              </a:xfrm>
            </p:grpSpPr>
            <p:cxnSp>
              <p:nvCxnSpPr>
                <p:cNvPr id="9935" name="Straight Connector 9934">
                  <a:extLst>
                    <a:ext uri="{FF2B5EF4-FFF2-40B4-BE49-F238E27FC236}">
                      <a16:creationId xmlns:a16="http://schemas.microsoft.com/office/drawing/2014/main" id="{C480B2F8-912B-FE7A-C0B3-03CE7997D2B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36" name="Straight Connector 9935">
                  <a:extLst>
                    <a:ext uri="{FF2B5EF4-FFF2-40B4-BE49-F238E27FC236}">
                      <a16:creationId xmlns:a16="http://schemas.microsoft.com/office/drawing/2014/main" id="{F6B72FE0-448B-26CD-5CD3-2C6BCE18E44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7" name="Group 9936">
                <a:extLst>
                  <a:ext uri="{FF2B5EF4-FFF2-40B4-BE49-F238E27FC236}">
                    <a16:creationId xmlns:a16="http://schemas.microsoft.com/office/drawing/2014/main" id="{8B450637-C764-84A9-2B97-0BFF46347589}"/>
                  </a:ext>
                </a:extLst>
              </p:cNvPr>
              <p:cNvGrpSpPr/>
              <p:nvPr/>
            </p:nvGrpSpPr>
            <p:grpSpPr>
              <a:xfrm>
                <a:off x="8265233" y="2366985"/>
                <a:ext cx="93407" cy="68826"/>
                <a:chOff x="10717161" y="2863645"/>
                <a:chExt cx="93407" cy="68826"/>
              </a:xfrm>
            </p:grpSpPr>
            <p:cxnSp>
              <p:nvCxnSpPr>
                <p:cNvPr id="9938" name="Straight Connector 9937">
                  <a:extLst>
                    <a:ext uri="{FF2B5EF4-FFF2-40B4-BE49-F238E27FC236}">
                      <a16:creationId xmlns:a16="http://schemas.microsoft.com/office/drawing/2014/main" id="{D62D8285-FDCC-B393-C462-FBD19EFE525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39" name="Straight Connector 9938">
                  <a:extLst>
                    <a:ext uri="{FF2B5EF4-FFF2-40B4-BE49-F238E27FC236}">
                      <a16:creationId xmlns:a16="http://schemas.microsoft.com/office/drawing/2014/main" id="{24246D04-D61E-BFC1-2EA3-CC664CA4A1C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0" name="Group 9939">
                <a:extLst>
                  <a:ext uri="{FF2B5EF4-FFF2-40B4-BE49-F238E27FC236}">
                    <a16:creationId xmlns:a16="http://schemas.microsoft.com/office/drawing/2014/main" id="{1726330A-4362-BC98-CACF-76B0389EA9FF}"/>
                  </a:ext>
                </a:extLst>
              </p:cNvPr>
              <p:cNvGrpSpPr/>
              <p:nvPr/>
            </p:nvGrpSpPr>
            <p:grpSpPr>
              <a:xfrm>
                <a:off x="8281902" y="2366985"/>
                <a:ext cx="93407" cy="68826"/>
                <a:chOff x="10717161" y="2863645"/>
                <a:chExt cx="93407" cy="68826"/>
              </a:xfrm>
            </p:grpSpPr>
            <p:cxnSp>
              <p:nvCxnSpPr>
                <p:cNvPr id="9941" name="Straight Connector 9940">
                  <a:extLst>
                    <a:ext uri="{FF2B5EF4-FFF2-40B4-BE49-F238E27FC236}">
                      <a16:creationId xmlns:a16="http://schemas.microsoft.com/office/drawing/2014/main" id="{03558204-3412-1628-EC1F-E3F04FAC561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42" name="Straight Connector 9941">
                  <a:extLst>
                    <a:ext uri="{FF2B5EF4-FFF2-40B4-BE49-F238E27FC236}">
                      <a16:creationId xmlns:a16="http://schemas.microsoft.com/office/drawing/2014/main" id="{763BC949-10EA-FD16-2EFD-63AD40492DB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3" name="Group 9942">
                <a:extLst>
                  <a:ext uri="{FF2B5EF4-FFF2-40B4-BE49-F238E27FC236}">
                    <a16:creationId xmlns:a16="http://schemas.microsoft.com/office/drawing/2014/main" id="{55DDCAC4-8864-30FB-4741-DC546F6D8215}"/>
                  </a:ext>
                </a:extLst>
              </p:cNvPr>
              <p:cNvGrpSpPr/>
              <p:nvPr/>
            </p:nvGrpSpPr>
            <p:grpSpPr>
              <a:xfrm>
                <a:off x="8298570" y="2366985"/>
                <a:ext cx="93407" cy="68826"/>
                <a:chOff x="10717161" y="2863645"/>
                <a:chExt cx="93407" cy="68826"/>
              </a:xfrm>
            </p:grpSpPr>
            <p:cxnSp>
              <p:nvCxnSpPr>
                <p:cNvPr id="9944" name="Straight Connector 9943">
                  <a:extLst>
                    <a:ext uri="{FF2B5EF4-FFF2-40B4-BE49-F238E27FC236}">
                      <a16:creationId xmlns:a16="http://schemas.microsoft.com/office/drawing/2014/main" id="{FCF8209E-74AC-5DE3-06C0-DEDF297F7D6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45" name="Straight Connector 9944">
                  <a:extLst>
                    <a:ext uri="{FF2B5EF4-FFF2-40B4-BE49-F238E27FC236}">
                      <a16:creationId xmlns:a16="http://schemas.microsoft.com/office/drawing/2014/main" id="{7ED06B59-1B2F-815D-757D-C95270C88D94}"/>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6" name="Group 9945">
                <a:extLst>
                  <a:ext uri="{FF2B5EF4-FFF2-40B4-BE49-F238E27FC236}">
                    <a16:creationId xmlns:a16="http://schemas.microsoft.com/office/drawing/2014/main" id="{CD000C84-1F45-1B58-9BC4-10E82F703220}"/>
                  </a:ext>
                </a:extLst>
              </p:cNvPr>
              <p:cNvGrpSpPr/>
              <p:nvPr/>
            </p:nvGrpSpPr>
            <p:grpSpPr>
              <a:xfrm>
                <a:off x="8177126" y="2366985"/>
                <a:ext cx="93407" cy="68826"/>
                <a:chOff x="10717161" y="2863645"/>
                <a:chExt cx="93407" cy="68826"/>
              </a:xfrm>
            </p:grpSpPr>
            <p:cxnSp>
              <p:nvCxnSpPr>
                <p:cNvPr id="9947" name="Straight Connector 9946">
                  <a:extLst>
                    <a:ext uri="{FF2B5EF4-FFF2-40B4-BE49-F238E27FC236}">
                      <a16:creationId xmlns:a16="http://schemas.microsoft.com/office/drawing/2014/main" id="{AC698FF7-BD24-3377-CDD2-98E6DE66C6E4}"/>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48" name="Straight Connector 9947">
                  <a:extLst>
                    <a:ext uri="{FF2B5EF4-FFF2-40B4-BE49-F238E27FC236}">
                      <a16:creationId xmlns:a16="http://schemas.microsoft.com/office/drawing/2014/main" id="{2995FBCD-4D04-9EAC-9F04-B20412AD812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9" name="Group 9948">
                <a:extLst>
                  <a:ext uri="{FF2B5EF4-FFF2-40B4-BE49-F238E27FC236}">
                    <a16:creationId xmlns:a16="http://schemas.microsoft.com/office/drawing/2014/main" id="{72E10CAC-812D-BD71-D187-BF81F55AF64E}"/>
                  </a:ext>
                </a:extLst>
              </p:cNvPr>
              <p:cNvGrpSpPr/>
              <p:nvPr/>
            </p:nvGrpSpPr>
            <p:grpSpPr>
              <a:xfrm>
                <a:off x="8103307" y="2366985"/>
                <a:ext cx="93407" cy="68826"/>
                <a:chOff x="10717161" y="2863645"/>
                <a:chExt cx="93407" cy="68826"/>
              </a:xfrm>
            </p:grpSpPr>
            <p:cxnSp>
              <p:nvCxnSpPr>
                <p:cNvPr id="9950" name="Straight Connector 9949">
                  <a:extLst>
                    <a:ext uri="{FF2B5EF4-FFF2-40B4-BE49-F238E27FC236}">
                      <a16:creationId xmlns:a16="http://schemas.microsoft.com/office/drawing/2014/main" id="{98D11D6B-E66F-DAFD-C698-AA5FDB3E440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51" name="Straight Connector 9950">
                  <a:extLst>
                    <a:ext uri="{FF2B5EF4-FFF2-40B4-BE49-F238E27FC236}">
                      <a16:creationId xmlns:a16="http://schemas.microsoft.com/office/drawing/2014/main" id="{DB1B1806-34B8-2ACE-9AE1-69FA516F332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2" name="Group 9951">
                <a:extLst>
                  <a:ext uri="{FF2B5EF4-FFF2-40B4-BE49-F238E27FC236}">
                    <a16:creationId xmlns:a16="http://schemas.microsoft.com/office/drawing/2014/main" id="{426E8E87-065B-DDFF-9FDB-E11142899913}"/>
                  </a:ext>
                </a:extLst>
              </p:cNvPr>
              <p:cNvGrpSpPr/>
              <p:nvPr/>
            </p:nvGrpSpPr>
            <p:grpSpPr>
              <a:xfrm>
                <a:off x="8127120" y="2366985"/>
                <a:ext cx="93407" cy="68826"/>
                <a:chOff x="10717161" y="2863645"/>
                <a:chExt cx="93407" cy="68826"/>
              </a:xfrm>
            </p:grpSpPr>
            <p:cxnSp>
              <p:nvCxnSpPr>
                <p:cNvPr id="9953" name="Straight Connector 9952">
                  <a:extLst>
                    <a:ext uri="{FF2B5EF4-FFF2-40B4-BE49-F238E27FC236}">
                      <a16:creationId xmlns:a16="http://schemas.microsoft.com/office/drawing/2014/main" id="{48A807F2-A43A-7264-B3EE-CDF383B1992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54" name="Straight Connector 9953">
                  <a:extLst>
                    <a:ext uri="{FF2B5EF4-FFF2-40B4-BE49-F238E27FC236}">
                      <a16:creationId xmlns:a16="http://schemas.microsoft.com/office/drawing/2014/main" id="{8CDC703C-CB5F-442D-A6BC-7394BCF32BF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5" name="Group 9954">
                <a:extLst>
                  <a:ext uri="{FF2B5EF4-FFF2-40B4-BE49-F238E27FC236}">
                    <a16:creationId xmlns:a16="http://schemas.microsoft.com/office/drawing/2014/main" id="{E83465DD-976B-7305-F3EE-84763AFAF254}"/>
                  </a:ext>
                </a:extLst>
              </p:cNvPr>
              <p:cNvGrpSpPr/>
              <p:nvPr/>
            </p:nvGrpSpPr>
            <p:grpSpPr>
              <a:xfrm>
                <a:off x="8160457" y="2366985"/>
                <a:ext cx="93407" cy="68826"/>
                <a:chOff x="10717161" y="2863645"/>
                <a:chExt cx="93407" cy="68826"/>
              </a:xfrm>
            </p:grpSpPr>
            <p:cxnSp>
              <p:nvCxnSpPr>
                <p:cNvPr id="9956" name="Straight Connector 9955">
                  <a:extLst>
                    <a:ext uri="{FF2B5EF4-FFF2-40B4-BE49-F238E27FC236}">
                      <a16:creationId xmlns:a16="http://schemas.microsoft.com/office/drawing/2014/main" id="{D32454DB-0D50-41F6-7FF3-6D2D7B0CEF0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57" name="Straight Connector 9956">
                  <a:extLst>
                    <a:ext uri="{FF2B5EF4-FFF2-40B4-BE49-F238E27FC236}">
                      <a16:creationId xmlns:a16="http://schemas.microsoft.com/office/drawing/2014/main" id="{278D6993-87E2-92E1-26D0-E1DA5B9E44A7}"/>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8" name="Group 9957">
                <a:extLst>
                  <a:ext uri="{FF2B5EF4-FFF2-40B4-BE49-F238E27FC236}">
                    <a16:creationId xmlns:a16="http://schemas.microsoft.com/office/drawing/2014/main" id="{BFC5D8C1-0457-F175-133C-0F08E625A7AE}"/>
                  </a:ext>
                </a:extLst>
              </p:cNvPr>
              <p:cNvGrpSpPr/>
              <p:nvPr/>
            </p:nvGrpSpPr>
            <p:grpSpPr>
              <a:xfrm>
                <a:off x="8143788" y="2366985"/>
                <a:ext cx="93407" cy="68826"/>
                <a:chOff x="10717161" y="2863645"/>
                <a:chExt cx="93407" cy="68826"/>
              </a:xfrm>
            </p:grpSpPr>
            <p:cxnSp>
              <p:nvCxnSpPr>
                <p:cNvPr id="9959" name="Straight Connector 9958">
                  <a:extLst>
                    <a:ext uri="{FF2B5EF4-FFF2-40B4-BE49-F238E27FC236}">
                      <a16:creationId xmlns:a16="http://schemas.microsoft.com/office/drawing/2014/main" id="{302FABAB-ADDE-E0B5-E583-6D8E20C5DFA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60" name="Straight Connector 9959">
                  <a:extLst>
                    <a:ext uri="{FF2B5EF4-FFF2-40B4-BE49-F238E27FC236}">
                      <a16:creationId xmlns:a16="http://schemas.microsoft.com/office/drawing/2014/main" id="{A212C79D-F885-FA6B-EF07-D58746CCDE7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1" name="Group 9960">
                <a:extLst>
                  <a:ext uri="{FF2B5EF4-FFF2-40B4-BE49-F238E27FC236}">
                    <a16:creationId xmlns:a16="http://schemas.microsoft.com/office/drawing/2014/main" id="{78E935AD-7219-E5B9-D576-F05EBF1B8553}"/>
                  </a:ext>
                </a:extLst>
              </p:cNvPr>
              <p:cNvGrpSpPr/>
              <p:nvPr/>
            </p:nvGrpSpPr>
            <p:grpSpPr>
              <a:xfrm>
                <a:off x="8122357" y="2366985"/>
                <a:ext cx="93407" cy="68826"/>
                <a:chOff x="10717161" y="2863645"/>
                <a:chExt cx="93407" cy="68826"/>
              </a:xfrm>
            </p:grpSpPr>
            <p:cxnSp>
              <p:nvCxnSpPr>
                <p:cNvPr id="9962" name="Straight Connector 9961">
                  <a:extLst>
                    <a:ext uri="{FF2B5EF4-FFF2-40B4-BE49-F238E27FC236}">
                      <a16:creationId xmlns:a16="http://schemas.microsoft.com/office/drawing/2014/main" id="{D6902CE5-1168-B21D-8ABB-717E6506B4B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63" name="Straight Connector 9962">
                  <a:extLst>
                    <a:ext uri="{FF2B5EF4-FFF2-40B4-BE49-F238E27FC236}">
                      <a16:creationId xmlns:a16="http://schemas.microsoft.com/office/drawing/2014/main" id="{7D4E7B71-6B0E-6760-9642-F0C2E2AFC1B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4" name="Group 9963">
                <a:extLst>
                  <a:ext uri="{FF2B5EF4-FFF2-40B4-BE49-F238E27FC236}">
                    <a16:creationId xmlns:a16="http://schemas.microsoft.com/office/drawing/2014/main" id="{D507D311-22E5-F8B6-3E66-3EBDE866EA65}"/>
                  </a:ext>
                </a:extLst>
              </p:cNvPr>
              <p:cNvGrpSpPr/>
              <p:nvPr/>
            </p:nvGrpSpPr>
            <p:grpSpPr>
              <a:xfrm>
                <a:off x="8065207" y="2366985"/>
                <a:ext cx="93407" cy="68826"/>
                <a:chOff x="10717161" y="2863645"/>
                <a:chExt cx="93407" cy="68826"/>
              </a:xfrm>
            </p:grpSpPr>
            <p:cxnSp>
              <p:nvCxnSpPr>
                <p:cNvPr id="9965" name="Straight Connector 9964">
                  <a:extLst>
                    <a:ext uri="{FF2B5EF4-FFF2-40B4-BE49-F238E27FC236}">
                      <a16:creationId xmlns:a16="http://schemas.microsoft.com/office/drawing/2014/main" id="{856C4280-51FD-790E-4461-B3446E0FAB4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66" name="Straight Connector 9965">
                  <a:extLst>
                    <a:ext uri="{FF2B5EF4-FFF2-40B4-BE49-F238E27FC236}">
                      <a16:creationId xmlns:a16="http://schemas.microsoft.com/office/drawing/2014/main" id="{53ADB5A6-C36E-8DB7-E6F1-CCDCE2CBC3D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7" name="Group 9966">
                <a:extLst>
                  <a:ext uri="{FF2B5EF4-FFF2-40B4-BE49-F238E27FC236}">
                    <a16:creationId xmlns:a16="http://schemas.microsoft.com/office/drawing/2014/main" id="{EC75F287-AB47-9551-CA29-2655B602304B}"/>
                  </a:ext>
                </a:extLst>
              </p:cNvPr>
              <p:cNvGrpSpPr/>
              <p:nvPr/>
            </p:nvGrpSpPr>
            <p:grpSpPr>
              <a:xfrm>
                <a:off x="8031869" y="2366985"/>
                <a:ext cx="93407" cy="68826"/>
                <a:chOff x="10717161" y="2863645"/>
                <a:chExt cx="93407" cy="68826"/>
              </a:xfrm>
            </p:grpSpPr>
            <p:cxnSp>
              <p:nvCxnSpPr>
                <p:cNvPr id="9968" name="Straight Connector 9967">
                  <a:extLst>
                    <a:ext uri="{FF2B5EF4-FFF2-40B4-BE49-F238E27FC236}">
                      <a16:creationId xmlns:a16="http://schemas.microsoft.com/office/drawing/2014/main" id="{B6F5D671-2E74-C92F-6CD5-4EC1D93A452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69" name="Straight Connector 9968">
                  <a:extLst>
                    <a:ext uri="{FF2B5EF4-FFF2-40B4-BE49-F238E27FC236}">
                      <a16:creationId xmlns:a16="http://schemas.microsoft.com/office/drawing/2014/main" id="{23A25193-D8B3-81F9-4969-E94E772A8CC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0" name="Group 9969">
                <a:extLst>
                  <a:ext uri="{FF2B5EF4-FFF2-40B4-BE49-F238E27FC236}">
                    <a16:creationId xmlns:a16="http://schemas.microsoft.com/office/drawing/2014/main" id="{D8075D5C-DAAF-C41A-EE34-B3A77E7B1219}"/>
                  </a:ext>
                </a:extLst>
              </p:cNvPr>
              <p:cNvGrpSpPr/>
              <p:nvPr/>
            </p:nvGrpSpPr>
            <p:grpSpPr>
              <a:xfrm>
                <a:off x="8024725" y="2362222"/>
                <a:ext cx="93407" cy="68826"/>
                <a:chOff x="10717161" y="2863645"/>
                <a:chExt cx="93407" cy="68826"/>
              </a:xfrm>
            </p:grpSpPr>
            <p:cxnSp>
              <p:nvCxnSpPr>
                <p:cNvPr id="9971" name="Straight Connector 9970">
                  <a:extLst>
                    <a:ext uri="{FF2B5EF4-FFF2-40B4-BE49-F238E27FC236}">
                      <a16:creationId xmlns:a16="http://schemas.microsoft.com/office/drawing/2014/main" id="{9A997C77-5F64-3715-AC55-1A94E0884BC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72" name="Straight Connector 9971">
                  <a:extLst>
                    <a:ext uri="{FF2B5EF4-FFF2-40B4-BE49-F238E27FC236}">
                      <a16:creationId xmlns:a16="http://schemas.microsoft.com/office/drawing/2014/main" id="{6868A669-C85C-D895-5426-28795302991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3" name="Group 9972">
                <a:extLst>
                  <a:ext uri="{FF2B5EF4-FFF2-40B4-BE49-F238E27FC236}">
                    <a16:creationId xmlns:a16="http://schemas.microsoft.com/office/drawing/2014/main" id="{C7DFADC1-9952-3304-5392-A8428703C21E}"/>
                  </a:ext>
                </a:extLst>
              </p:cNvPr>
              <p:cNvGrpSpPr/>
              <p:nvPr/>
            </p:nvGrpSpPr>
            <p:grpSpPr>
              <a:xfrm>
                <a:off x="7974719" y="2319359"/>
                <a:ext cx="93407" cy="68826"/>
                <a:chOff x="10717161" y="2863645"/>
                <a:chExt cx="93407" cy="68826"/>
              </a:xfrm>
            </p:grpSpPr>
            <p:cxnSp>
              <p:nvCxnSpPr>
                <p:cNvPr id="9974" name="Straight Connector 9973">
                  <a:extLst>
                    <a:ext uri="{FF2B5EF4-FFF2-40B4-BE49-F238E27FC236}">
                      <a16:creationId xmlns:a16="http://schemas.microsoft.com/office/drawing/2014/main" id="{046E9422-8320-2E20-6405-AAE7A162DE8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75" name="Straight Connector 9974">
                  <a:extLst>
                    <a:ext uri="{FF2B5EF4-FFF2-40B4-BE49-F238E27FC236}">
                      <a16:creationId xmlns:a16="http://schemas.microsoft.com/office/drawing/2014/main" id="{41D5DF46-0D9C-19BB-9D3F-F200676ED4C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9" name="Group 9978">
                <a:extLst>
                  <a:ext uri="{FF2B5EF4-FFF2-40B4-BE49-F238E27FC236}">
                    <a16:creationId xmlns:a16="http://schemas.microsoft.com/office/drawing/2014/main" id="{EDAD86FA-C3E5-E66D-5E25-F625B48DFD70}"/>
                  </a:ext>
                </a:extLst>
              </p:cNvPr>
              <p:cNvGrpSpPr/>
              <p:nvPr/>
            </p:nvGrpSpPr>
            <p:grpSpPr>
              <a:xfrm>
                <a:off x="7955669" y="2319359"/>
                <a:ext cx="93407" cy="68826"/>
                <a:chOff x="10717161" y="2863645"/>
                <a:chExt cx="93407" cy="68826"/>
              </a:xfrm>
            </p:grpSpPr>
            <p:cxnSp>
              <p:nvCxnSpPr>
                <p:cNvPr id="9980" name="Straight Connector 9979">
                  <a:extLst>
                    <a:ext uri="{FF2B5EF4-FFF2-40B4-BE49-F238E27FC236}">
                      <a16:creationId xmlns:a16="http://schemas.microsoft.com/office/drawing/2014/main" id="{3478CF6B-9D91-5FE5-8588-65CEFCFBE07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81" name="Straight Connector 9980">
                  <a:extLst>
                    <a:ext uri="{FF2B5EF4-FFF2-40B4-BE49-F238E27FC236}">
                      <a16:creationId xmlns:a16="http://schemas.microsoft.com/office/drawing/2014/main" id="{75346468-3719-FB5A-CC4F-7919962FC79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2" name="Group 9981">
                <a:extLst>
                  <a:ext uri="{FF2B5EF4-FFF2-40B4-BE49-F238E27FC236}">
                    <a16:creationId xmlns:a16="http://schemas.microsoft.com/office/drawing/2014/main" id="{4FAF84EC-A36C-0F2F-33F5-6FD1837D74B9}"/>
                  </a:ext>
                </a:extLst>
              </p:cNvPr>
              <p:cNvGrpSpPr/>
              <p:nvPr/>
            </p:nvGrpSpPr>
            <p:grpSpPr>
              <a:xfrm>
                <a:off x="7929476" y="2319359"/>
                <a:ext cx="93407" cy="68826"/>
                <a:chOff x="10717161" y="2863645"/>
                <a:chExt cx="93407" cy="68826"/>
              </a:xfrm>
            </p:grpSpPr>
            <p:cxnSp>
              <p:nvCxnSpPr>
                <p:cNvPr id="9983" name="Straight Connector 9982">
                  <a:extLst>
                    <a:ext uri="{FF2B5EF4-FFF2-40B4-BE49-F238E27FC236}">
                      <a16:creationId xmlns:a16="http://schemas.microsoft.com/office/drawing/2014/main" id="{134D1C5D-928F-4599-9614-5A4DC8A44712}"/>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84" name="Straight Connector 9983">
                  <a:extLst>
                    <a:ext uri="{FF2B5EF4-FFF2-40B4-BE49-F238E27FC236}">
                      <a16:creationId xmlns:a16="http://schemas.microsoft.com/office/drawing/2014/main" id="{7C51266A-467F-271C-B6EA-E07CA7E1DA6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5" name="Group 9984">
                <a:extLst>
                  <a:ext uri="{FF2B5EF4-FFF2-40B4-BE49-F238E27FC236}">
                    <a16:creationId xmlns:a16="http://schemas.microsoft.com/office/drawing/2014/main" id="{45373949-1098-4F77-944D-813CD12E4FA0}"/>
                  </a:ext>
                </a:extLst>
              </p:cNvPr>
              <p:cNvGrpSpPr/>
              <p:nvPr/>
            </p:nvGrpSpPr>
            <p:grpSpPr>
              <a:xfrm>
                <a:off x="7884233" y="2319359"/>
                <a:ext cx="93407" cy="68826"/>
                <a:chOff x="10717161" y="2863645"/>
                <a:chExt cx="93407" cy="68826"/>
              </a:xfrm>
            </p:grpSpPr>
            <p:cxnSp>
              <p:nvCxnSpPr>
                <p:cNvPr id="9986" name="Straight Connector 9985">
                  <a:extLst>
                    <a:ext uri="{FF2B5EF4-FFF2-40B4-BE49-F238E27FC236}">
                      <a16:creationId xmlns:a16="http://schemas.microsoft.com/office/drawing/2014/main" id="{BE900B6C-B8F3-A8C3-501D-F57675DED02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87" name="Straight Connector 9986">
                  <a:extLst>
                    <a:ext uri="{FF2B5EF4-FFF2-40B4-BE49-F238E27FC236}">
                      <a16:creationId xmlns:a16="http://schemas.microsoft.com/office/drawing/2014/main" id="{39A14AF2-4BC9-1445-7B3E-B1C33D7DEF9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8" name="Group 9987">
                <a:extLst>
                  <a:ext uri="{FF2B5EF4-FFF2-40B4-BE49-F238E27FC236}">
                    <a16:creationId xmlns:a16="http://schemas.microsoft.com/office/drawing/2014/main" id="{3963B532-A417-5D1A-6E2B-0C8F3AB15F30}"/>
                  </a:ext>
                </a:extLst>
              </p:cNvPr>
              <p:cNvGrpSpPr/>
              <p:nvPr/>
            </p:nvGrpSpPr>
            <p:grpSpPr>
              <a:xfrm>
                <a:off x="7898520" y="2319359"/>
                <a:ext cx="93407" cy="68826"/>
                <a:chOff x="10717161" y="2863645"/>
                <a:chExt cx="93407" cy="68826"/>
              </a:xfrm>
            </p:grpSpPr>
            <p:cxnSp>
              <p:nvCxnSpPr>
                <p:cNvPr id="9989" name="Straight Connector 9988">
                  <a:extLst>
                    <a:ext uri="{FF2B5EF4-FFF2-40B4-BE49-F238E27FC236}">
                      <a16:creationId xmlns:a16="http://schemas.microsoft.com/office/drawing/2014/main" id="{018F888A-AE00-70BA-78D0-E56B8393E1C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90" name="Straight Connector 9989">
                  <a:extLst>
                    <a:ext uri="{FF2B5EF4-FFF2-40B4-BE49-F238E27FC236}">
                      <a16:creationId xmlns:a16="http://schemas.microsoft.com/office/drawing/2014/main" id="{2C731BC8-74A0-7249-44EC-0860C0EEAEE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1" name="Group 9990">
                <a:extLst>
                  <a:ext uri="{FF2B5EF4-FFF2-40B4-BE49-F238E27FC236}">
                    <a16:creationId xmlns:a16="http://schemas.microsoft.com/office/drawing/2014/main" id="{0AC19664-2C83-C6A0-AE47-A5FFECBC204A}"/>
                  </a:ext>
                </a:extLst>
              </p:cNvPr>
              <p:cNvGrpSpPr/>
              <p:nvPr/>
            </p:nvGrpSpPr>
            <p:grpSpPr>
              <a:xfrm>
                <a:off x="7910426" y="2319359"/>
                <a:ext cx="93407" cy="68826"/>
                <a:chOff x="10717161" y="2863645"/>
                <a:chExt cx="93407" cy="68826"/>
              </a:xfrm>
            </p:grpSpPr>
            <p:cxnSp>
              <p:nvCxnSpPr>
                <p:cNvPr id="9992" name="Straight Connector 9991">
                  <a:extLst>
                    <a:ext uri="{FF2B5EF4-FFF2-40B4-BE49-F238E27FC236}">
                      <a16:creationId xmlns:a16="http://schemas.microsoft.com/office/drawing/2014/main" id="{6BF5ED0A-6839-F324-AF59-09B34B01683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93" name="Straight Connector 9992">
                  <a:extLst>
                    <a:ext uri="{FF2B5EF4-FFF2-40B4-BE49-F238E27FC236}">
                      <a16:creationId xmlns:a16="http://schemas.microsoft.com/office/drawing/2014/main" id="{C4638F37-FE3E-FF3B-57D1-5E1879C21F7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4" name="Group 9993">
                <a:extLst>
                  <a:ext uri="{FF2B5EF4-FFF2-40B4-BE49-F238E27FC236}">
                    <a16:creationId xmlns:a16="http://schemas.microsoft.com/office/drawing/2014/main" id="{2B25506C-3661-BBE9-F232-9CB2E911F0C1}"/>
                  </a:ext>
                </a:extLst>
              </p:cNvPr>
              <p:cNvGrpSpPr/>
              <p:nvPr/>
            </p:nvGrpSpPr>
            <p:grpSpPr>
              <a:xfrm>
                <a:off x="7855657" y="2319359"/>
                <a:ext cx="93407" cy="68826"/>
                <a:chOff x="10717161" y="2863645"/>
                <a:chExt cx="93407" cy="68826"/>
              </a:xfrm>
            </p:grpSpPr>
            <p:cxnSp>
              <p:nvCxnSpPr>
                <p:cNvPr id="9995" name="Straight Connector 9994">
                  <a:extLst>
                    <a:ext uri="{FF2B5EF4-FFF2-40B4-BE49-F238E27FC236}">
                      <a16:creationId xmlns:a16="http://schemas.microsoft.com/office/drawing/2014/main" id="{CBEACED9-A144-93EE-1FF4-A283EF1F5C8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96" name="Straight Connector 9995">
                  <a:extLst>
                    <a:ext uri="{FF2B5EF4-FFF2-40B4-BE49-F238E27FC236}">
                      <a16:creationId xmlns:a16="http://schemas.microsoft.com/office/drawing/2014/main" id="{81F15272-EF66-3BB1-D2C2-426376B1122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7" name="Group 9996">
                <a:extLst>
                  <a:ext uri="{FF2B5EF4-FFF2-40B4-BE49-F238E27FC236}">
                    <a16:creationId xmlns:a16="http://schemas.microsoft.com/office/drawing/2014/main" id="{30B395CF-00EA-1F4B-1D47-26329E186160}"/>
                  </a:ext>
                </a:extLst>
              </p:cNvPr>
              <p:cNvGrpSpPr/>
              <p:nvPr/>
            </p:nvGrpSpPr>
            <p:grpSpPr>
              <a:xfrm>
                <a:off x="7846132" y="2319359"/>
                <a:ext cx="93407" cy="68826"/>
                <a:chOff x="10717161" y="2863645"/>
                <a:chExt cx="93407" cy="68826"/>
              </a:xfrm>
            </p:grpSpPr>
            <p:cxnSp>
              <p:nvCxnSpPr>
                <p:cNvPr id="9998" name="Straight Connector 9997">
                  <a:extLst>
                    <a:ext uri="{FF2B5EF4-FFF2-40B4-BE49-F238E27FC236}">
                      <a16:creationId xmlns:a16="http://schemas.microsoft.com/office/drawing/2014/main" id="{16EA4407-2CE2-54CE-0D89-B650961BE9F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9999" name="Straight Connector 9998">
                  <a:extLst>
                    <a:ext uri="{FF2B5EF4-FFF2-40B4-BE49-F238E27FC236}">
                      <a16:creationId xmlns:a16="http://schemas.microsoft.com/office/drawing/2014/main" id="{C1F4ADD2-14C4-11DB-0811-BFDAB924560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0" name="Group 9999">
                <a:extLst>
                  <a:ext uri="{FF2B5EF4-FFF2-40B4-BE49-F238E27FC236}">
                    <a16:creationId xmlns:a16="http://schemas.microsoft.com/office/drawing/2014/main" id="{8373636C-FB1C-597A-DCF7-8ABE442D0154}"/>
                  </a:ext>
                </a:extLst>
              </p:cNvPr>
              <p:cNvGrpSpPr/>
              <p:nvPr/>
            </p:nvGrpSpPr>
            <p:grpSpPr>
              <a:xfrm>
                <a:off x="7831844" y="2319359"/>
                <a:ext cx="93407" cy="68826"/>
                <a:chOff x="10717161" y="2863645"/>
                <a:chExt cx="93407" cy="68826"/>
              </a:xfrm>
            </p:grpSpPr>
            <p:cxnSp>
              <p:nvCxnSpPr>
                <p:cNvPr id="10001" name="Straight Connector 10000">
                  <a:extLst>
                    <a:ext uri="{FF2B5EF4-FFF2-40B4-BE49-F238E27FC236}">
                      <a16:creationId xmlns:a16="http://schemas.microsoft.com/office/drawing/2014/main" id="{C73FD698-97D1-674C-9379-67424A122B3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02" name="Straight Connector 10001">
                  <a:extLst>
                    <a:ext uri="{FF2B5EF4-FFF2-40B4-BE49-F238E27FC236}">
                      <a16:creationId xmlns:a16="http://schemas.microsoft.com/office/drawing/2014/main" id="{548801E1-1A57-35F3-5BFA-B067775E12B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3" name="Group 10002">
                <a:extLst>
                  <a:ext uri="{FF2B5EF4-FFF2-40B4-BE49-F238E27FC236}">
                    <a16:creationId xmlns:a16="http://schemas.microsoft.com/office/drawing/2014/main" id="{C1DED57B-487B-89F0-388C-A94F5F8A8DE4}"/>
                  </a:ext>
                </a:extLst>
              </p:cNvPr>
              <p:cNvGrpSpPr/>
              <p:nvPr/>
            </p:nvGrpSpPr>
            <p:grpSpPr>
              <a:xfrm>
                <a:off x="7827082" y="2297928"/>
                <a:ext cx="93407" cy="68826"/>
                <a:chOff x="10717161" y="2863645"/>
                <a:chExt cx="93407" cy="68826"/>
              </a:xfrm>
            </p:grpSpPr>
            <p:cxnSp>
              <p:nvCxnSpPr>
                <p:cNvPr id="10004" name="Straight Connector 10003">
                  <a:extLst>
                    <a:ext uri="{FF2B5EF4-FFF2-40B4-BE49-F238E27FC236}">
                      <a16:creationId xmlns:a16="http://schemas.microsoft.com/office/drawing/2014/main" id="{A1FAB8AD-9D96-2439-09C1-83D8777D264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05" name="Straight Connector 10004">
                  <a:extLst>
                    <a:ext uri="{FF2B5EF4-FFF2-40B4-BE49-F238E27FC236}">
                      <a16:creationId xmlns:a16="http://schemas.microsoft.com/office/drawing/2014/main" id="{00CE3AA8-E370-19A1-40C0-ECC0032EDB5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6" name="Group 10005">
                <a:extLst>
                  <a:ext uri="{FF2B5EF4-FFF2-40B4-BE49-F238E27FC236}">
                    <a16:creationId xmlns:a16="http://schemas.microsoft.com/office/drawing/2014/main" id="{D99D47F9-617A-FF47-68AA-88650AFF0DF2}"/>
                  </a:ext>
                </a:extLst>
              </p:cNvPr>
              <p:cNvGrpSpPr/>
              <p:nvPr/>
            </p:nvGrpSpPr>
            <p:grpSpPr>
              <a:xfrm>
                <a:off x="7815176" y="2297928"/>
                <a:ext cx="93407" cy="68826"/>
                <a:chOff x="10717161" y="2863645"/>
                <a:chExt cx="93407" cy="68826"/>
              </a:xfrm>
            </p:grpSpPr>
            <p:cxnSp>
              <p:nvCxnSpPr>
                <p:cNvPr id="10007" name="Straight Connector 10006">
                  <a:extLst>
                    <a:ext uri="{FF2B5EF4-FFF2-40B4-BE49-F238E27FC236}">
                      <a16:creationId xmlns:a16="http://schemas.microsoft.com/office/drawing/2014/main" id="{F49D8FD4-732D-FB99-8130-B417EF79575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08" name="Straight Connector 10007">
                  <a:extLst>
                    <a:ext uri="{FF2B5EF4-FFF2-40B4-BE49-F238E27FC236}">
                      <a16:creationId xmlns:a16="http://schemas.microsoft.com/office/drawing/2014/main" id="{ABEE4D7D-DBFB-3674-F329-85BB2E3C61B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9" name="Group 10008">
                <a:extLst>
                  <a:ext uri="{FF2B5EF4-FFF2-40B4-BE49-F238E27FC236}">
                    <a16:creationId xmlns:a16="http://schemas.microsoft.com/office/drawing/2014/main" id="{DEECF6A2-E4AD-AF3C-8A15-95CEC173420A}"/>
                  </a:ext>
                </a:extLst>
              </p:cNvPr>
              <p:cNvGrpSpPr/>
              <p:nvPr/>
            </p:nvGrpSpPr>
            <p:grpSpPr>
              <a:xfrm>
                <a:off x="7800889" y="2297928"/>
                <a:ext cx="93407" cy="68826"/>
                <a:chOff x="10717161" y="2863645"/>
                <a:chExt cx="93407" cy="68826"/>
              </a:xfrm>
            </p:grpSpPr>
            <p:cxnSp>
              <p:nvCxnSpPr>
                <p:cNvPr id="10010" name="Straight Connector 10009">
                  <a:extLst>
                    <a:ext uri="{FF2B5EF4-FFF2-40B4-BE49-F238E27FC236}">
                      <a16:creationId xmlns:a16="http://schemas.microsoft.com/office/drawing/2014/main" id="{928E0C2E-696A-F0AC-F655-FECCD82B57AC}"/>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11" name="Straight Connector 10010">
                  <a:extLst>
                    <a:ext uri="{FF2B5EF4-FFF2-40B4-BE49-F238E27FC236}">
                      <a16:creationId xmlns:a16="http://schemas.microsoft.com/office/drawing/2014/main" id="{5D1950E4-0CDE-345C-34B3-5AF6192CF97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2" name="Group 10011">
                <a:extLst>
                  <a:ext uri="{FF2B5EF4-FFF2-40B4-BE49-F238E27FC236}">
                    <a16:creationId xmlns:a16="http://schemas.microsoft.com/office/drawing/2014/main" id="{E201B22F-0E7C-0535-9F43-A200DE2517E7}"/>
                  </a:ext>
                </a:extLst>
              </p:cNvPr>
              <p:cNvGrpSpPr/>
              <p:nvPr/>
            </p:nvGrpSpPr>
            <p:grpSpPr>
              <a:xfrm>
                <a:off x="7786601" y="2297928"/>
                <a:ext cx="93407" cy="68826"/>
                <a:chOff x="10717161" y="2863645"/>
                <a:chExt cx="93407" cy="68826"/>
              </a:xfrm>
            </p:grpSpPr>
            <p:cxnSp>
              <p:nvCxnSpPr>
                <p:cNvPr id="10013" name="Straight Connector 10012">
                  <a:extLst>
                    <a:ext uri="{FF2B5EF4-FFF2-40B4-BE49-F238E27FC236}">
                      <a16:creationId xmlns:a16="http://schemas.microsoft.com/office/drawing/2014/main" id="{46F452E2-3A86-BBBC-78CB-5A7C794923F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14" name="Straight Connector 10013">
                  <a:extLst>
                    <a:ext uri="{FF2B5EF4-FFF2-40B4-BE49-F238E27FC236}">
                      <a16:creationId xmlns:a16="http://schemas.microsoft.com/office/drawing/2014/main" id="{8248071D-7724-DA45-E69D-5378AFEA626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5" name="Group 10014">
                <a:extLst>
                  <a:ext uri="{FF2B5EF4-FFF2-40B4-BE49-F238E27FC236}">
                    <a16:creationId xmlns:a16="http://schemas.microsoft.com/office/drawing/2014/main" id="{16C87817-633C-872E-8D1A-2F5CD76F0B07}"/>
                  </a:ext>
                </a:extLst>
              </p:cNvPr>
              <p:cNvGrpSpPr/>
              <p:nvPr/>
            </p:nvGrpSpPr>
            <p:grpSpPr>
              <a:xfrm>
                <a:off x="7777076" y="2297928"/>
                <a:ext cx="93407" cy="68826"/>
                <a:chOff x="10717161" y="2863645"/>
                <a:chExt cx="93407" cy="68826"/>
              </a:xfrm>
            </p:grpSpPr>
            <p:cxnSp>
              <p:nvCxnSpPr>
                <p:cNvPr id="10016" name="Straight Connector 10015">
                  <a:extLst>
                    <a:ext uri="{FF2B5EF4-FFF2-40B4-BE49-F238E27FC236}">
                      <a16:creationId xmlns:a16="http://schemas.microsoft.com/office/drawing/2014/main" id="{911D54C6-9418-AC83-0C2F-82FDE8B5386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17" name="Straight Connector 10016">
                  <a:extLst>
                    <a:ext uri="{FF2B5EF4-FFF2-40B4-BE49-F238E27FC236}">
                      <a16:creationId xmlns:a16="http://schemas.microsoft.com/office/drawing/2014/main" id="{5F1E747B-97AD-C671-673B-61A32DD56CD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8" name="Group 10017">
                <a:extLst>
                  <a:ext uri="{FF2B5EF4-FFF2-40B4-BE49-F238E27FC236}">
                    <a16:creationId xmlns:a16="http://schemas.microsoft.com/office/drawing/2014/main" id="{D1C6C65F-658D-989A-6010-722F778AC143}"/>
                  </a:ext>
                </a:extLst>
              </p:cNvPr>
              <p:cNvGrpSpPr/>
              <p:nvPr/>
            </p:nvGrpSpPr>
            <p:grpSpPr>
              <a:xfrm>
                <a:off x="7743738" y="2288403"/>
                <a:ext cx="93407" cy="68826"/>
                <a:chOff x="10717161" y="2863645"/>
                <a:chExt cx="93407" cy="68826"/>
              </a:xfrm>
            </p:grpSpPr>
            <p:cxnSp>
              <p:nvCxnSpPr>
                <p:cNvPr id="10019" name="Straight Connector 10018">
                  <a:extLst>
                    <a:ext uri="{FF2B5EF4-FFF2-40B4-BE49-F238E27FC236}">
                      <a16:creationId xmlns:a16="http://schemas.microsoft.com/office/drawing/2014/main" id="{AFDDA45C-83C1-5F3E-BB4C-2BA6125431A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20" name="Straight Connector 10019">
                  <a:extLst>
                    <a:ext uri="{FF2B5EF4-FFF2-40B4-BE49-F238E27FC236}">
                      <a16:creationId xmlns:a16="http://schemas.microsoft.com/office/drawing/2014/main" id="{867569A9-93D3-F667-976C-958EA695737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1" name="Group 10020">
                <a:extLst>
                  <a:ext uri="{FF2B5EF4-FFF2-40B4-BE49-F238E27FC236}">
                    <a16:creationId xmlns:a16="http://schemas.microsoft.com/office/drawing/2014/main" id="{35AFCDD4-FA48-41BC-12D9-5A3068710FF3}"/>
                  </a:ext>
                </a:extLst>
              </p:cNvPr>
              <p:cNvGrpSpPr/>
              <p:nvPr/>
            </p:nvGrpSpPr>
            <p:grpSpPr>
              <a:xfrm>
                <a:off x="7729450" y="2288403"/>
                <a:ext cx="93407" cy="68826"/>
                <a:chOff x="10717161" y="2863645"/>
                <a:chExt cx="93407" cy="68826"/>
              </a:xfrm>
            </p:grpSpPr>
            <p:cxnSp>
              <p:nvCxnSpPr>
                <p:cNvPr id="10022" name="Straight Connector 10021">
                  <a:extLst>
                    <a:ext uri="{FF2B5EF4-FFF2-40B4-BE49-F238E27FC236}">
                      <a16:creationId xmlns:a16="http://schemas.microsoft.com/office/drawing/2014/main" id="{351FF85F-D798-A49C-89F0-7B2E89446BC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23" name="Straight Connector 10022">
                  <a:extLst>
                    <a:ext uri="{FF2B5EF4-FFF2-40B4-BE49-F238E27FC236}">
                      <a16:creationId xmlns:a16="http://schemas.microsoft.com/office/drawing/2014/main" id="{F1D03423-2068-D22B-DE92-7406CADD771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4" name="Group 10023">
                <a:extLst>
                  <a:ext uri="{FF2B5EF4-FFF2-40B4-BE49-F238E27FC236}">
                    <a16:creationId xmlns:a16="http://schemas.microsoft.com/office/drawing/2014/main" id="{707EAC42-6722-9BA1-4D0F-B63904C4877C}"/>
                  </a:ext>
                </a:extLst>
              </p:cNvPr>
              <p:cNvGrpSpPr/>
              <p:nvPr/>
            </p:nvGrpSpPr>
            <p:grpSpPr>
              <a:xfrm>
                <a:off x="7712781" y="2262209"/>
                <a:ext cx="93407" cy="68826"/>
                <a:chOff x="10717161" y="2863645"/>
                <a:chExt cx="93407" cy="68826"/>
              </a:xfrm>
            </p:grpSpPr>
            <p:cxnSp>
              <p:nvCxnSpPr>
                <p:cNvPr id="10025" name="Straight Connector 10024">
                  <a:extLst>
                    <a:ext uri="{FF2B5EF4-FFF2-40B4-BE49-F238E27FC236}">
                      <a16:creationId xmlns:a16="http://schemas.microsoft.com/office/drawing/2014/main" id="{CD8F1239-FC12-6768-BAA1-E42E8A800412}"/>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26" name="Straight Connector 10025">
                  <a:extLst>
                    <a:ext uri="{FF2B5EF4-FFF2-40B4-BE49-F238E27FC236}">
                      <a16:creationId xmlns:a16="http://schemas.microsoft.com/office/drawing/2014/main" id="{756C7EE5-27CA-5762-2041-DCA6927AFED3}"/>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7" name="Group 10026">
                <a:extLst>
                  <a:ext uri="{FF2B5EF4-FFF2-40B4-BE49-F238E27FC236}">
                    <a16:creationId xmlns:a16="http://schemas.microsoft.com/office/drawing/2014/main" id="{85164531-0E48-9C7E-03BE-AB6924094B59}"/>
                  </a:ext>
                </a:extLst>
              </p:cNvPr>
              <p:cNvGrpSpPr/>
              <p:nvPr/>
            </p:nvGrpSpPr>
            <p:grpSpPr>
              <a:xfrm>
                <a:off x="7696113" y="2262209"/>
                <a:ext cx="93407" cy="68826"/>
                <a:chOff x="10717161" y="2863645"/>
                <a:chExt cx="93407" cy="68826"/>
              </a:xfrm>
            </p:grpSpPr>
            <p:cxnSp>
              <p:nvCxnSpPr>
                <p:cNvPr id="10028" name="Straight Connector 10027">
                  <a:extLst>
                    <a:ext uri="{FF2B5EF4-FFF2-40B4-BE49-F238E27FC236}">
                      <a16:creationId xmlns:a16="http://schemas.microsoft.com/office/drawing/2014/main" id="{74175ECC-BDF6-6AF7-8720-1F925C910D7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29" name="Straight Connector 10028">
                  <a:extLst>
                    <a:ext uri="{FF2B5EF4-FFF2-40B4-BE49-F238E27FC236}">
                      <a16:creationId xmlns:a16="http://schemas.microsoft.com/office/drawing/2014/main" id="{D78B4841-EB27-97A0-85BD-CDBE61FD439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0" name="Group 10029">
                <a:extLst>
                  <a:ext uri="{FF2B5EF4-FFF2-40B4-BE49-F238E27FC236}">
                    <a16:creationId xmlns:a16="http://schemas.microsoft.com/office/drawing/2014/main" id="{1B6643B1-9334-31A1-683C-70812144AB94}"/>
                  </a:ext>
                </a:extLst>
              </p:cNvPr>
              <p:cNvGrpSpPr/>
              <p:nvPr/>
            </p:nvGrpSpPr>
            <p:grpSpPr>
              <a:xfrm>
                <a:off x="7679444" y="2262209"/>
                <a:ext cx="93407" cy="68826"/>
                <a:chOff x="10717161" y="2863645"/>
                <a:chExt cx="93407" cy="68826"/>
              </a:xfrm>
            </p:grpSpPr>
            <p:cxnSp>
              <p:nvCxnSpPr>
                <p:cNvPr id="10031" name="Straight Connector 10030">
                  <a:extLst>
                    <a:ext uri="{FF2B5EF4-FFF2-40B4-BE49-F238E27FC236}">
                      <a16:creationId xmlns:a16="http://schemas.microsoft.com/office/drawing/2014/main" id="{2C21C0C4-A828-E901-41B9-9FA57411A7C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32" name="Straight Connector 10031">
                  <a:extLst>
                    <a:ext uri="{FF2B5EF4-FFF2-40B4-BE49-F238E27FC236}">
                      <a16:creationId xmlns:a16="http://schemas.microsoft.com/office/drawing/2014/main" id="{D95CA425-C260-A611-051B-2205FCCC65DE}"/>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3" name="Group 10032">
                <a:extLst>
                  <a:ext uri="{FF2B5EF4-FFF2-40B4-BE49-F238E27FC236}">
                    <a16:creationId xmlns:a16="http://schemas.microsoft.com/office/drawing/2014/main" id="{54656BFC-DBC4-10F1-9B86-CA109D8FF6B4}"/>
                  </a:ext>
                </a:extLst>
              </p:cNvPr>
              <p:cNvGrpSpPr/>
              <p:nvPr/>
            </p:nvGrpSpPr>
            <p:grpSpPr>
              <a:xfrm>
                <a:off x="7622294" y="2262209"/>
                <a:ext cx="93407" cy="68826"/>
                <a:chOff x="10717161" y="2863645"/>
                <a:chExt cx="93407" cy="68826"/>
              </a:xfrm>
            </p:grpSpPr>
            <p:cxnSp>
              <p:nvCxnSpPr>
                <p:cNvPr id="10034" name="Straight Connector 10033">
                  <a:extLst>
                    <a:ext uri="{FF2B5EF4-FFF2-40B4-BE49-F238E27FC236}">
                      <a16:creationId xmlns:a16="http://schemas.microsoft.com/office/drawing/2014/main" id="{099D0301-41EF-F30A-C039-1EAA481CAF1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35" name="Straight Connector 10034">
                  <a:extLst>
                    <a:ext uri="{FF2B5EF4-FFF2-40B4-BE49-F238E27FC236}">
                      <a16:creationId xmlns:a16="http://schemas.microsoft.com/office/drawing/2014/main" id="{FE4C9A1A-9340-1745-F227-C059B49487A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6" name="Group 10035">
                <a:extLst>
                  <a:ext uri="{FF2B5EF4-FFF2-40B4-BE49-F238E27FC236}">
                    <a16:creationId xmlns:a16="http://schemas.microsoft.com/office/drawing/2014/main" id="{F6E0F681-8A5B-6D83-5A01-1C78AD1F9784}"/>
                  </a:ext>
                </a:extLst>
              </p:cNvPr>
              <p:cNvGrpSpPr/>
              <p:nvPr/>
            </p:nvGrpSpPr>
            <p:grpSpPr>
              <a:xfrm>
                <a:off x="7612769" y="2259827"/>
                <a:ext cx="93407" cy="68826"/>
                <a:chOff x="10717161" y="2863645"/>
                <a:chExt cx="93407" cy="68826"/>
              </a:xfrm>
            </p:grpSpPr>
            <p:cxnSp>
              <p:nvCxnSpPr>
                <p:cNvPr id="10037" name="Straight Connector 10036">
                  <a:extLst>
                    <a:ext uri="{FF2B5EF4-FFF2-40B4-BE49-F238E27FC236}">
                      <a16:creationId xmlns:a16="http://schemas.microsoft.com/office/drawing/2014/main" id="{F737F97D-B2E7-A3C5-58E6-0571AFD3780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38" name="Straight Connector 10037">
                  <a:extLst>
                    <a:ext uri="{FF2B5EF4-FFF2-40B4-BE49-F238E27FC236}">
                      <a16:creationId xmlns:a16="http://schemas.microsoft.com/office/drawing/2014/main" id="{1D818785-39C6-2ADF-76C6-AA090DA2C69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9" name="Group 10038">
                <a:extLst>
                  <a:ext uri="{FF2B5EF4-FFF2-40B4-BE49-F238E27FC236}">
                    <a16:creationId xmlns:a16="http://schemas.microsoft.com/office/drawing/2014/main" id="{A72EB780-0A9B-D658-D559-D03A4F3EE51D}"/>
                  </a:ext>
                </a:extLst>
              </p:cNvPr>
              <p:cNvGrpSpPr/>
              <p:nvPr/>
            </p:nvGrpSpPr>
            <p:grpSpPr>
              <a:xfrm>
                <a:off x="7596101" y="2252684"/>
                <a:ext cx="93407" cy="68826"/>
                <a:chOff x="10717161" y="2863645"/>
                <a:chExt cx="93407" cy="68826"/>
              </a:xfrm>
            </p:grpSpPr>
            <p:cxnSp>
              <p:nvCxnSpPr>
                <p:cNvPr id="10040" name="Straight Connector 10039">
                  <a:extLst>
                    <a:ext uri="{FF2B5EF4-FFF2-40B4-BE49-F238E27FC236}">
                      <a16:creationId xmlns:a16="http://schemas.microsoft.com/office/drawing/2014/main" id="{427B4B00-9C39-77F7-4217-499E199B59A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41" name="Straight Connector 10040">
                  <a:extLst>
                    <a:ext uri="{FF2B5EF4-FFF2-40B4-BE49-F238E27FC236}">
                      <a16:creationId xmlns:a16="http://schemas.microsoft.com/office/drawing/2014/main" id="{272CA195-6CC5-DD3F-09FC-288D210A62C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2" name="Group 10041">
                <a:extLst>
                  <a:ext uri="{FF2B5EF4-FFF2-40B4-BE49-F238E27FC236}">
                    <a16:creationId xmlns:a16="http://schemas.microsoft.com/office/drawing/2014/main" id="{509FEF7F-174E-9F0C-6FD4-93EE718CDFA8}"/>
                  </a:ext>
                </a:extLst>
              </p:cNvPr>
              <p:cNvGrpSpPr/>
              <p:nvPr/>
            </p:nvGrpSpPr>
            <p:grpSpPr>
              <a:xfrm>
                <a:off x="7550857" y="2252684"/>
                <a:ext cx="93407" cy="68826"/>
                <a:chOff x="10717161" y="2863645"/>
                <a:chExt cx="93407" cy="68826"/>
              </a:xfrm>
            </p:grpSpPr>
            <p:cxnSp>
              <p:nvCxnSpPr>
                <p:cNvPr id="10043" name="Straight Connector 10042">
                  <a:extLst>
                    <a:ext uri="{FF2B5EF4-FFF2-40B4-BE49-F238E27FC236}">
                      <a16:creationId xmlns:a16="http://schemas.microsoft.com/office/drawing/2014/main" id="{3B258460-4EF2-209D-23B8-1C55B6E4525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44" name="Straight Connector 10043">
                  <a:extLst>
                    <a:ext uri="{FF2B5EF4-FFF2-40B4-BE49-F238E27FC236}">
                      <a16:creationId xmlns:a16="http://schemas.microsoft.com/office/drawing/2014/main" id="{E42E23B1-8897-55EA-F992-963687565E3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5" name="Group 10044">
                <a:extLst>
                  <a:ext uri="{FF2B5EF4-FFF2-40B4-BE49-F238E27FC236}">
                    <a16:creationId xmlns:a16="http://schemas.microsoft.com/office/drawing/2014/main" id="{9E019108-6277-3E8D-EE1F-051D8766699D}"/>
                  </a:ext>
                </a:extLst>
              </p:cNvPr>
              <p:cNvGrpSpPr/>
              <p:nvPr/>
            </p:nvGrpSpPr>
            <p:grpSpPr>
              <a:xfrm>
                <a:off x="7548476" y="2252684"/>
                <a:ext cx="93407" cy="68826"/>
                <a:chOff x="10717161" y="2863645"/>
                <a:chExt cx="93407" cy="68826"/>
              </a:xfrm>
            </p:grpSpPr>
            <p:cxnSp>
              <p:nvCxnSpPr>
                <p:cNvPr id="10046" name="Straight Connector 10045">
                  <a:extLst>
                    <a:ext uri="{FF2B5EF4-FFF2-40B4-BE49-F238E27FC236}">
                      <a16:creationId xmlns:a16="http://schemas.microsoft.com/office/drawing/2014/main" id="{04C03DBE-9759-8027-2A28-F3746F17AA6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47" name="Straight Connector 10046">
                  <a:extLst>
                    <a:ext uri="{FF2B5EF4-FFF2-40B4-BE49-F238E27FC236}">
                      <a16:creationId xmlns:a16="http://schemas.microsoft.com/office/drawing/2014/main" id="{766E3DC7-56A4-0834-E8D9-D169B96C554B}"/>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8" name="Group 10047">
                <a:extLst>
                  <a:ext uri="{FF2B5EF4-FFF2-40B4-BE49-F238E27FC236}">
                    <a16:creationId xmlns:a16="http://schemas.microsoft.com/office/drawing/2014/main" id="{190B38A5-FFB2-90A1-69EE-A27DA05660E5}"/>
                  </a:ext>
                </a:extLst>
              </p:cNvPr>
              <p:cNvGrpSpPr/>
              <p:nvPr/>
            </p:nvGrpSpPr>
            <p:grpSpPr>
              <a:xfrm>
                <a:off x="7515139" y="2252684"/>
                <a:ext cx="93407" cy="68826"/>
                <a:chOff x="10717161" y="2863645"/>
                <a:chExt cx="93407" cy="68826"/>
              </a:xfrm>
            </p:grpSpPr>
            <p:cxnSp>
              <p:nvCxnSpPr>
                <p:cNvPr id="10049" name="Straight Connector 10048">
                  <a:extLst>
                    <a:ext uri="{FF2B5EF4-FFF2-40B4-BE49-F238E27FC236}">
                      <a16:creationId xmlns:a16="http://schemas.microsoft.com/office/drawing/2014/main" id="{ED6E83F6-1F73-0AC1-288C-357F083EAB1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50" name="Straight Connector 10049">
                  <a:extLst>
                    <a:ext uri="{FF2B5EF4-FFF2-40B4-BE49-F238E27FC236}">
                      <a16:creationId xmlns:a16="http://schemas.microsoft.com/office/drawing/2014/main" id="{81B83164-C17D-12FC-76DB-E634540FC0F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1" name="Group 10050">
                <a:extLst>
                  <a:ext uri="{FF2B5EF4-FFF2-40B4-BE49-F238E27FC236}">
                    <a16:creationId xmlns:a16="http://schemas.microsoft.com/office/drawing/2014/main" id="{A6BE97FF-7F6C-3E23-E38C-B3C55DE7492C}"/>
                  </a:ext>
                </a:extLst>
              </p:cNvPr>
              <p:cNvGrpSpPr/>
              <p:nvPr/>
            </p:nvGrpSpPr>
            <p:grpSpPr>
              <a:xfrm>
                <a:off x="7491326" y="2252684"/>
                <a:ext cx="93407" cy="68826"/>
                <a:chOff x="10717161" y="2863645"/>
                <a:chExt cx="93407" cy="68826"/>
              </a:xfrm>
            </p:grpSpPr>
            <p:cxnSp>
              <p:nvCxnSpPr>
                <p:cNvPr id="10052" name="Straight Connector 10051">
                  <a:extLst>
                    <a:ext uri="{FF2B5EF4-FFF2-40B4-BE49-F238E27FC236}">
                      <a16:creationId xmlns:a16="http://schemas.microsoft.com/office/drawing/2014/main" id="{06C44F4C-6712-F97C-288A-5035C8494D9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53" name="Straight Connector 10052">
                  <a:extLst>
                    <a:ext uri="{FF2B5EF4-FFF2-40B4-BE49-F238E27FC236}">
                      <a16:creationId xmlns:a16="http://schemas.microsoft.com/office/drawing/2014/main" id="{133B1EE2-E344-AB25-203D-EEC8D3DF237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4" name="Group 10053">
                <a:extLst>
                  <a:ext uri="{FF2B5EF4-FFF2-40B4-BE49-F238E27FC236}">
                    <a16:creationId xmlns:a16="http://schemas.microsoft.com/office/drawing/2014/main" id="{66592507-688E-1863-983E-8947429EB026}"/>
                  </a:ext>
                </a:extLst>
              </p:cNvPr>
              <p:cNvGrpSpPr/>
              <p:nvPr/>
            </p:nvGrpSpPr>
            <p:grpSpPr>
              <a:xfrm>
                <a:off x="7474657" y="2252684"/>
                <a:ext cx="93407" cy="68826"/>
                <a:chOff x="10717161" y="2863645"/>
                <a:chExt cx="93407" cy="68826"/>
              </a:xfrm>
            </p:grpSpPr>
            <p:cxnSp>
              <p:nvCxnSpPr>
                <p:cNvPr id="10055" name="Straight Connector 10054">
                  <a:extLst>
                    <a:ext uri="{FF2B5EF4-FFF2-40B4-BE49-F238E27FC236}">
                      <a16:creationId xmlns:a16="http://schemas.microsoft.com/office/drawing/2014/main" id="{F2C982B7-0E7E-B9A7-1A29-F79A4CB8587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56" name="Straight Connector 10055">
                  <a:extLst>
                    <a:ext uri="{FF2B5EF4-FFF2-40B4-BE49-F238E27FC236}">
                      <a16:creationId xmlns:a16="http://schemas.microsoft.com/office/drawing/2014/main" id="{B5110B90-7DB6-7BD4-BE00-8EBB11979B4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7" name="Group 10056">
                <a:extLst>
                  <a:ext uri="{FF2B5EF4-FFF2-40B4-BE49-F238E27FC236}">
                    <a16:creationId xmlns:a16="http://schemas.microsoft.com/office/drawing/2014/main" id="{B14F548A-0693-1762-1D6D-2688B64ED07F}"/>
                  </a:ext>
                </a:extLst>
              </p:cNvPr>
              <p:cNvGrpSpPr/>
              <p:nvPr/>
            </p:nvGrpSpPr>
            <p:grpSpPr>
              <a:xfrm>
                <a:off x="7455607" y="2252684"/>
                <a:ext cx="93407" cy="68826"/>
                <a:chOff x="10717161" y="2863645"/>
                <a:chExt cx="93407" cy="68826"/>
              </a:xfrm>
            </p:grpSpPr>
            <p:cxnSp>
              <p:nvCxnSpPr>
                <p:cNvPr id="10058" name="Straight Connector 10057">
                  <a:extLst>
                    <a:ext uri="{FF2B5EF4-FFF2-40B4-BE49-F238E27FC236}">
                      <a16:creationId xmlns:a16="http://schemas.microsoft.com/office/drawing/2014/main" id="{8A3D694B-B93A-3B58-15F9-D990C6621F7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59" name="Straight Connector 10058">
                  <a:extLst>
                    <a:ext uri="{FF2B5EF4-FFF2-40B4-BE49-F238E27FC236}">
                      <a16:creationId xmlns:a16="http://schemas.microsoft.com/office/drawing/2014/main" id="{3B20380D-4FCB-E60C-9D9D-D1C9995E004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0" name="Group 10059">
                <a:extLst>
                  <a:ext uri="{FF2B5EF4-FFF2-40B4-BE49-F238E27FC236}">
                    <a16:creationId xmlns:a16="http://schemas.microsoft.com/office/drawing/2014/main" id="{0DF06836-89E3-66EB-CC18-AE467233D6E5}"/>
                  </a:ext>
                </a:extLst>
              </p:cNvPr>
              <p:cNvGrpSpPr/>
              <p:nvPr/>
            </p:nvGrpSpPr>
            <p:grpSpPr>
              <a:xfrm>
                <a:off x="7448463" y="2252684"/>
                <a:ext cx="93407" cy="68826"/>
                <a:chOff x="10717161" y="2863645"/>
                <a:chExt cx="93407" cy="68826"/>
              </a:xfrm>
            </p:grpSpPr>
            <p:cxnSp>
              <p:nvCxnSpPr>
                <p:cNvPr id="10061" name="Straight Connector 10060">
                  <a:extLst>
                    <a:ext uri="{FF2B5EF4-FFF2-40B4-BE49-F238E27FC236}">
                      <a16:creationId xmlns:a16="http://schemas.microsoft.com/office/drawing/2014/main" id="{3A596CD7-06CA-C780-9F4D-AAB728A8BCE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62" name="Straight Connector 10061">
                  <a:extLst>
                    <a:ext uri="{FF2B5EF4-FFF2-40B4-BE49-F238E27FC236}">
                      <a16:creationId xmlns:a16="http://schemas.microsoft.com/office/drawing/2014/main" id="{BCE9C1EA-697D-D49E-6017-6D6F7EE1C44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3" name="Group 10062">
                <a:extLst>
                  <a:ext uri="{FF2B5EF4-FFF2-40B4-BE49-F238E27FC236}">
                    <a16:creationId xmlns:a16="http://schemas.microsoft.com/office/drawing/2014/main" id="{74F25794-E322-9ACE-2CC4-48B5971D0ACF}"/>
                  </a:ext>
                </a:extLst>
              </p:cNvPr>
              <p:cNvGrpSpPr/>
              <p:nvPr/>
            </p:nvGrpSpPr>
            <p:grpSpPr>
              <a:xfrm>
                <a:off x="7417506" y="2238396"/>
                <a:ext cx="93407" cy="68826"/>
                <a:chOff x="10717161" y="2863645"/>
                <a:chExt cx="93407" cy="68826"/>
              </a:xfrm>
            </p:grpSpPr>
            <p:cxnSp>
              <p:nvCxnSpPr>
                <p:cNvPr id="10064" name="Straight Connector 10063">
                  <a:extLst>
                    <a:ext uri="{FF2B5EF4-FFF2-40B4-BE49-F238E27FC236}">
                      <a16:creationId xmlns:a16="http://schemas.microsoft.com/office/drawing/2014/main" id="{503FD250-D2B0-8C02-BDD6-5AA987CABDA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65" name="Straight Connector 10064">
                  <a:extLst>
                    <a:ext uri="{FF2B5EF4-FFF2-40B4-BE49-F238E27FC236}">
                      <a16:creationId xmlns:a16="http://schemas.microsoft.com/office/drawing/2014/main" id="{595BB554-4733-71D1-E251-C74E8281EA2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6" name="Group 10065">
                <a:extLst>
                  <a:ext uri="{FF2B5EF4-FFF2-40B4-BE49-F238E27FC236}">
                    <a16:creationId xmlns:a16="http://schemas.microsoft.com/office/drawing/2014/main" id="{99705C45-DEB3-379B-9C68-140CB8A698AD}"/>
                  </a:ext>
                </a:extLst>
              </p:cNvPr>
              <p:cNvGrpSpPr/>
              <p:nvPr/>
            </p:nvGrpSpPr>
            <p:grpSpPr>
              <a:xfrm>
                <a:off x="7407981" y="2238396"/>
                <a:ext cx="93407" cy="68826"/>
                <a:chOff x="10717161" y="2863645"/>
                <a:chExt cx="93407" cy="68826"/>
              </a:xfrm>
            </p:grpSpPr>
            <p:cxnSp>
              <p:nvCxnSpPr>
                <p:cNvPr id="10067" name="Straight Connector 10066">
                  <a:extLst>
                    <a:ext uri="{FF2B5EF4-FFF2-40B4-BE49-F238E27FC236}">
                      <a16:creationId xmlns:a16="http://schemas.microsoft.com/office/drawing/2014/main" id="{BC19A71F-A8AA-9A14-A7C9-F8C402B6F87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68" name="Straight Connector 10067">
                  <a:extLst>
                    <a:ext uri="{FF2B5EF4-FFF2-40B4-BE49-F238E27FC236}">
                      <a16:creationId xmlns:a16="http://schemas.microsoft.com/office/drawing/2014/main" id="{D689E681-B805-FA0D-E31C-EA763E024E3D}"/>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9" name="Group 10068">
                <a:extLst>
                  <a:ext uri="{FF2B5EF4-FFF2-40B4-BE49-F238E27FC236}">
                    <a16:creationId xmlns:a16="http://schemas.microsoft.com/office/drawing/2014/main" id="{3A769344-77A9-0B92-6EE0-B9FA1D0D4A44}"/>
                  </a:ext>
                </a:extLst>
              </p:cNvPr>
              <p:cNvGrpSpPr/>
              <p:nvPr/>
            </p:nvGrpSpPr>
            <p:grpSpPr>
              <a:xfrm>
                <a:off x="7369881" y="2226490"/>
                <a:ext cx="93407" cy="68826"/>
                <a:chOff x="10717161" y="2863645"/>
                <a:chExt cx="93407" cy="68826"/>
              </a:xfrm>
            </p:grpSpPr>
            <p:cxnSp>
              <p:nvCxnSpPr>
                <p:cNvPr id="10070" name="Straight Connector 10069">
                  <a:extLst>
                    <a:ext uri="{FF2B5EF4-FFF2-40B4-BE49-F238E27FC236}">
                      <a16:creationId xmlns:a16="http://schemas.microsoft.com/office/drawing/2014/main" id="{85C7DCFC-EDD8-5E00-F226-48562D49DB65}"/>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71" name="Straight Connector 10070">
                  <a:extLst>
                    <a:ext uri="{FF2B5EF4-FFF2-40B4-BE49-F238E27FC236}">
                      <a16:creationId xmlns:a16="http://schemas.microsoft.com/office/drawing/2014/main" id="{23834148-E2E5-5D3A-5C51-596658DED5A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2" name="Group 10071">
                <a:extLst>
                  <a:ext uri="{FF2B5EF4-FFF2-40B4-BE49-F238E27FC236}">
                    <a16:creationId xmlns:a16="http://schemas.microsoft.com/office/drawing/2014/main" id="{734908D6-2B69-B104-F063-2100CDD40068}"/>
                  </a:ext>
                </a:extLst>
              </p:cNvPr>
              <p:cNvGrpSpPr/>
              <p:nvPr/>
            </p:nvGrpSpPr>
            <p:grpSpPr>
              <a:xfrm>
                <a:off x="7315112" y="2226490"/>
                <a:ext cx="93407" cy="68826"/>
                <a:chOff x="10717161" y="2863645"/>
                <a:chExt cx="93407" cy="68826"/>
              </a:xfrm>
            </p:grpSpPr>
            <p:cxnSp>
              <p:nvCxnSpPr>
                <p:cNvPr id="10073" name="Straight Connector 10072">
                  <a:extLst>
                    <a:ext uri="{FF2B5EF4-FFF2-40B4-BE49-F238E27FC236}">
                      <a16:creationId xmlns:a16="http://schemas.microsoft.com/office/drawing/2014/main" id="{20405C1E-F0F1-202B-88FC-CB9019BE26A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74" name="Straight Connector 10073">
                  <a:extLst>
                    <a:ext uri="{FF2B5EF4-FFF2-40B4-BE49-F238E27FC236}">
                      <a16:creationId xmlns:a16="http://schemas.microsoft.com/office/drawing/2014/main" id="{D0D56827-943E-7FBC-DDBA-E59BD0DB673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5" name="Group 10074">
                <a:extLst>
                  <a:ext uri="{FF2B5EF4-FFF2-40B4-BE49-F238E27FC236}">
                    <a16:creationId xmlns:a16="http://schemas.microsoft.com/office/drawing/2014/main" id="{EF41BE09-E0ED-9563-0715-7C9AD9850B31}"/>
                  </a:ext>
                </a:extLst>
              </p:cNvPr>
              <p:cNvGrpSpPr/>
              <p:nvPr/>
            </p:nvGrpSpPr>
            <p:grpSpPr>
              <a:xfrm>
                <a:off x="7277012" y="2226490"/>
                <a:ext cx="93407" cy="68826"/>
                <a:chOff x="10717161" y="2863645"/>
                <a:chExt cx="93407" cy="68826"/>
              </a:xfrm>
            </p:grpSpPr>
            <p:cxnSp>
              <p:nvCxnSpPr>
                <p:cNvPr id="10076" name="Straight Connector 10075">
                  <a:extLst>
                    <a:ext uri="{FF2B5EF4-FFF2-40B4-BE49-F238E27FC236}">
                      <a16:creationId xmlns:a16="http://schemas.microsoft.com/office/drawing/2014/main" id="{FFD8A39A-E204-EC5A-C217-2A7EB28159E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77" name="Straight Connector 10076">
                  <a:extLst>
                    <a:ext uri="{FF2B5EF4-FFF2-40B4-BE49-F238E27FC236}">
                      <a16:creationId xmlns:a16="http://schemas.microsoft.com/office/drawing/2014/main" id="{5611ADA4-4CF1-4CE2-23AC-81002F593FE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8" name="Group 10077">
                <a:extLst>
                  <a:ext uri="{FF2B5EF4-FFF2-40B4-BE49-F238E27FC236}">
                    <a16:creationId xmlns:a16="http://schemas.microsoft.com/office/drawing/2014/main" id="{65D06FF9-2DE4-EDCA-F7B7-7466606682A8}"/>
                  </a:ext>
                </a:extLst>
              </p:cNvPr>
              <p:cNvGrpSpPr/>
              <p:nvPr/>
            </p:nvGrpSpPr>
            <p:grpSpPr>
              <a:xfrm>
                <a:off x="7288919" y="2226490"/>
                <a:ext cx="93407" cy="68826"/>
                <a:chOff x="10717161" y="2863645"/>
                <a:chExt cx="93407" cy="68826"/>
              </a:xfrm>
            </p:grpSpPr>
            <p:cxnSp>
              <p:nvCxnSpPr>
                <p:cNvPr id="10079" name="Straight Connector 10078">
                  <a:extLst>
                    <a:ext uri="{FF2B5EF4-FFF2-40B4-BE49-F238E27FC236}">
                      <a16:creationId xmlns:a16="http://schemas.microsoft.com/office/drawing/2014/main" id="{9D899F0A-38CA-22EE-5E09-6B9307C6EB0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80" name="Straight Connector 10079">
                  <a:extLst>
                    <a:ext uri="{FF2B5EF4-FFF2-40B4-BE49-F238E27FC236}">
                      <a16:creationId xmlns:a16="http://schemas.microsoft.com/office/drawing/2014/main" id="{0404B4D9-6746-95F0-D769-DD7120F288C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1" name="Group 10080">
                <a:extLst>
                  <a:ext uri="{FF2B5EF4-FFF2-40B4-BE49-F238E27FC236}">
                    <a16:creationId xmlns:a16="http://schemas.microsoft.com/office/drawing/2014/main" id="{BAA80162-4501-88FC-2FC5-BB995D1DF8DE}"/>
                  </a:ext>
                </a:extLst>
              </p:cNvPr>
              <p:cNvGrpSpPr/>
              <p:nvPr/>
            </p:nvGrpSpPr>
            <p:grpSpPr>
              <a:xfrm>
                <a:off x="7300825" y="2226490"/>
                <a:ext cx="93407" cy="68826"/>
                <a:chOff x="10717161" y="2863645"/>
                <a:chExt cx="93407" cy="68826"/>
              </a:xfrm>
            </p:grpSpPr>
            <p:cxnSp>
              <p:nvCxnSpPr>
                <p:cNvPr id="10082" name="Straight Connector 10081">
                  <a:extLst>
                    <a:ext uri="{FF2B5EF4-FFF2-40B4-BE49-F238E27FC236}">
                      <a16:creationId xmlns:a16="http://schemas.microsoft.com/office/drawing/2014/main" id="{3B4553EC-DAD4-0DCD-A911-56932675741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83" name="Straight Connector 10082">
                  <a:extLst>
                    <a:ext uri="{FF2B5EF4-FFF2-40B4-BE49-F238E27FC236}">
                      <a16:creationId xmlns:a16="http://schemas.microsoft.com/office/drawing/2014/main" id="{C24E19F5-D037-D886-C8FF-53097F64985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4" name="Group 10083">
                <a:extLst>
                  <a:ext uri="{FF2B5EF4-FFF2-40B4-BE49-F238E27FC236}">
                    <a16:creationId xmlns:a16="http://schemas.microsoft.com/office/drawing/2014/main" id="{4C42B29D-A0F1-B31D-4E89-58A1EAFBE3F9}"/>
                  </a:ext>
                </a:extLst>
              </p:cNvPr>
              <p:cNvGrpSpPr/>
              <p:nvPr/>
            </p:nvGrpSpPr>
            <p:grpSpPr>
              <a:xfrm>
                <a:off x="7227006" y="2226490"/>
                <a:ext cx="93407" cy="68826"/>
                <a:chOff x="10717161" y="2863645"/>
                <a:chExt cx="93407" cy="68826"/>
              </a:xfrm>
            </p:grpSpPr>
            <p:cxnSp>
              <p:nvCxnSpPr>
                <p:cNvPr id="10085" name="Straight Connector 10084">
                  <a:extLst>
                    <a:ext uri="{FF2B5EF4-FFF2-40B4-BE49-F238E27FC236}">
                      <a16:creationId xmlns:a16="http://schemas.microsoft.com/office/drawing/2014/main" id="{58613DB7-8295-B7E7-026A-FA5E83ED934A}"/>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86" name="Straight Connector 10085">
                  <a:extLst>
                    <a:ext uri="{FF2B5EF4-FFF2-40B4-BE49-F238E27FC236}">
                      <a16:creationId xmlns:a16="http://schemas.microsoft.com/office/drawing/2014/main" id="{EC0EAA34-40D4-ED6C-7BD7-9B22D997299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7" name="Group 10086">
                <a:extLst>
                  <a:ext uri="{FF2B5EF4-FFF2-40B4-BE49-F238E27FC236}">
                    <a16:creationId xmlns:a16="http://schemas.microsoft.com/office/drawing/2014/main" id="{5A56E514-2F1B-9932-14B5-A778E5764E16}"/>
                  </a:ext>
                </a:extLst>
              </p:cNvPr>
              <p:cNvGrpSpPr/>
              <p:nvPr/>
            </p:nvGrpSpPr>
            <p:grpSpPr>
              <a:xfrm>
                <a:off x="7215100" y="2226490"/>
                <a:ext cx="93407" cy="68826"/>
                <a:chOff x="10717161" y="2863645"/>
                <a:chExt cx="93407" cy="68826"/>
              </a:xfrm>
            </p:grpSpPr>
            <p:cxnSp>
              <p:nvCxnSpPr>
                <p:cNvPr id="10088" name="Straight Connector 10087">
                  <a:extLst>
                    <a:ext uri="{FF2B5EF4-FFF2-40B4-BE49-F238E27FC236}">
                      <a16:creationId xmlns:a16="http://schemas.microsoft.com/office/drawing/2014/main" id="{0699F05F-A3D3-DEB7-9304-29DC0C9848C9}"/>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89" name="Straight Connector 10088">
                  <a:extLst>
                    <a:ext uri="{FF2B5EF4-FFF2-40B4-BE49-F238E27FC236}">
                      <a16:creationId xmlns:a16="http://schemas.microsoft.com/office/drawing/2014/main" id="{933508F8-C7D4-75DE-F568-D9B11E29356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0" name="Group 10089">
                <a:extLst>
                  <a:ext uri="{FF2B5EF4-FFF2-40B4-BE49-F238E27FC236}">
                    <a16:creationId xmlns:a16="http://schemas.microsoft.com/office/drawing/2014/main" id="{4451CDA1-4B6B-2D95-5DD9-5227682A36C5}"/>
                  </a:ext>
                </a:extLst>
              </p:cNvPr>
              <p:cNvGrpSpPr/>
              <p:nvPr/>
            </p:nvGrpSpPr>
            <p:grpSpPr>
              <a:xfrm>
                <a:off x="7196050" y="2216965"/>
                <a:ext cx="93407" cy="68826"/>
                <a:chOff x="10717161" y="2863645"/>
                <a:chExt cx="93407" cy="68826"/>
              </a:xfrm>
            </p:grpSpPr>
            <p:cxnSp>
              <p:nvCxnSpPr>
                <p:cNvPr id="10091" name="Straight Connector 10090">
                  <a:extLst>
                    <a:ext uri="{FF2B5EF4-FFF2-40B4-BE49-F238E27FC236}">
                      <a16:creationId xmlns:a16="http://schemas.microsoft.com/office/drawing/2014/main" id="{FF3B6F45-4231-55FB-CB6D-D21223B1F36F}"/>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92" name="Straight Connector 10091">
                  <a:extLst>
                    <a:ext uri="{FF2B5EF4-FFF2-40B4-BE49-F238E27FC236}">
                      <a16:creationId xmlns:a16="http://schemas.microsoft.com/office/drawing/2014/main" id="{51F77737-38EC-EEF1-BA65-6420DB9C9B70}"/>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3" name="Group 10092">
                <a:extLst>
                  <a:ext uri="{FF2B5EF4-FFF2-40B4-BE49-F238E27FC236}">
                    <a16:creationId xmlns:a16="http://schemas.microsoft.com/office/drawing/2014/main" id="{B42DD7C9-1860-D7E7-3209-B349A850D333}"/>
                  </a:ext>
                </a:extLst>
              </p:cNvPr>
              <p:cNvGrpSpPr/>
              <p:nvPr/>
            </p:nvGrpSpPr>
            <p:grpSpPr>
              <a:xfrm>
                <a:off x="7165094" y="2202678"/>
                <a:ext cx="93407" cy="68826"/>
                <a:chOff x="10717161" y="2863645"/>
                <a:chExt cx="93407" cy="68826"/>
              </a:xfrm>
            </p:grpSpPr>
            <p:cxnSp>
              <p:nvCxnSpPr>
                <p:cNvPr id="10094" name="Straight Connector 10093">
                  <a:extLst>
                    <a:ext uri="{FF2B5EF4-FFF2-40B4-BE49-F238E27FC236}">
                      <a16:creationId xmlns:a16="http://schemas.microsoft.com/office/drawing/2014/main" id="{83A14A95-15C8-C3C9-356B-510683EC38E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95" name="Straight Connector 10094">
                  <a:extLst>
                    <a:ext uri="{FF2B5EF4-FFF2-40B4-BE49-F238E27FC236}">
                      <a16:creationId xmlns:a16="http://schemas.microsoft.com/office/drawing/2014/main" id="{8BC47EA0-CF65-6448-0DAD-B649ABF55E5C}"/>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6" name="Group 10095">
                <a:extLst>
                  <a:ext uri="{FF2B5EF4-FFF2-40B4-BE49-F238E27FC236}">
                    <a16:creationId xmlns:a16="http://schemas.microsoft.com/office/drawing/2014/main" id="{7827BF8D-7BDA-D31E-CDDA-8E660A725F54}"/>
                  </a:ext>
                </a:extLst>
              </p:cNvPr>
              <p:cNvGrpSpPr/>
              <p:nvPr/>
            </p:nvGrpSpPr>
            <p:grpSpPr>
              <a:xfrm>
                <a:off x="6836482" y="2186009"/>
                <a:ext cx="93407" cy="68826"/>
                <a:chOff x="10717161" y="2863645"/>
                <a:chExt cx="93407" cy="68826"/>
              </a:xfrm>
            </p:grpSpPr>
            <p:cxnSp>
              <p:nvCxnSpPr>
                <p:cNvPr id="10097" name="Straight Connector 10096">
                  <a:extLst>
                    <a:ext uri="{FF2B5EF4-FFF2-40B4-BE49-F238E27FC236}">
                      <a16:creationId xmlns:a16="http://schemas.microsoft.com/office/drawing/2014/main" id="{00265CB3-0CBE-2F8B-CAC4-1B56FA910A4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098" name="Straight Connector 10097">
                  <a:extLst>
                    <a:ext uri="{FF2B5EF4-FFF2-40B4-BE49-F238E27FC236}">
                      <a16:creationId xmlns:a16="http://schemas.microsoft.com/office/drawing/2014/main" id="{26B92CBB-02EE-69E7-CACD-9075C71762B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9" name="Group 10098">
                <a:extLst>
                  <a:ext uri="{FF2B5EF4-FFF2-40B4-BE49-F238E27FC236}">
                    <a16:creationId xmlns:a16="http://schemas.microsoft.com/office/drawing/2014/main" id="{3E126A0A-54BA-B7AA-9972-7C3A4B43C429}"/>
                  </a:ext>
                </a:extLst>
              </p:cNvPr>
              <p:cNvGrpSpPr/>
              <p:nvPr/>
            </p:nvGrpSpPr>
            <p:grpSpPr>
              <a:xfrm>
                <a:off x="5402969" y="2055040"/>
                <a:ext cx="93407" cy="68826"/>
                <a:chOff x="10717161" y="2863645"/>
                <a:chExt cx="93407" cy="68826"/>
              </a:xfrm>
            </p:grpSpPr>
            <p:cxnSp>
              <p:nvCxnSpPr>
                <p:cNvPr id="10100" name="Straight Connector 10099">
                  <a:extLst>
                    <a:ext uri="{FF2B5EF4-FFF2-40B4-BE49-F238E27FC236}">
                      <a16:creationId xmlns:a16="http://schemas.microsoft.com/office/drawing/2014/main" id="{3B98B01C-FB01-EBF9-7429-10F5648DB66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01" name="Straight Connector 10100">
                  <a:extLst>
                    <a:ext uri="{FF2B5EF4-FFF2-40B4-BE49-F238E27FC236}">
                      <a16:creationId xmlns:a16="http://schemas.microsoft.com/office/drawing/2014/main" id="{20F020DE-36A1-5146-B6ED-3AE766BFA781}"/>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2" name="Group 10101">
                <a:extLst>
                  <a:ext uri="{FF2B5EF4-FFF2-40B4-BE49-F238E27FC236}">
                    <a16:creationId xmlns:a16="http://schemas.microsoft.com/office/drawing/2014/main" id="{96AE96C5-362A-8C27-1039-10E05D55AE1F}"/>
                  </a:ext>
                </a:extLst>
              </p:cNvPr>
              <p:cNvGrpSpPr/>
              <p:nvPr/>
            </p:nvGrpSpPr>
            <p:grpSpPr>
              <a:xfrm>
                <a:off x="5395826" y="2055040"/>
                <a:ext cx="93407" cy="68826"/>
                <a:chOff x="10717161" y="2863645"/>
                <a:chExt cx="93407" cy="68826"/>
              </a:xfrm>
            </p:grpSpPr>
            <p:cxnSp>
              <p:nvCxnSpPr>
                <p:cNvPr id="10103" name="Straight Connector 10102">
                  <a:extLst>
                    <a:ext uri="{FF2B5EF4-FFF2-40B4-BE49-F238E27FC236}">
                      <a16:creationId xmlns:a16="http://schemas.microsoft.com/office/drawing/2014/main" id="{1825685E-E161-A17B-C3C2-4BAE2440546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04" name="Straight Connector 10103">
                  <a:extLst>
                    <a:ext uri="{FF2B5EF4-FFF2-40B4-BE49-F238E27FC236}">
                      <a16:creationId xmlns:a16="http://schemas.microsoft.com/office/drawing/2014/main" id="{735ECAC4-CF50-7F08-1B41-26980428202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5" name="Group 10104">
                <a:extLst>
                  <a:ext uri="{FF2B5EF4-FFF2-40B4-BE49-F238E27FC236}">
                    <a16:creationId xmlns:a16="http://schemas.microsoft.com/office/drawing/2014/main" id="{A8082CCF-7219-AF8D-A97C-EBB9C3390B58}"/>
                  </a:ext>
                </a:extLst>
              </p:cNvPr>
              <p:cNvGrpSpPr/>
              <p:nvPr/>
            </p:nvGrpSpPr>
            <p:grpSpPr>
              <a:xfrm>
                <a:off x="4686214" y="1988365"/>
                <a:ext cx="93407" cy="68826"/>
                <a:chOff x="10717161" y="2863645"/>
                <a:chExt cx="93407" cy="68826"/>
              </a:xfrm>
            </p:grpSpPr>
            <p:cxnSp>
              <p:nvCxnSpPr>
                <p:cNvPr id="10106" name="Straight Connector 10105">
                  <a:extLst>
                    <a:ext uri="{FF2B5EF4-FFF2-40B4-BE49-F238E27FC236}">
                      <a16:creationId xmlns:a16="http://schemas.microsoft.com/office/drawing/2014/main" id="{0EDE02DF-42E2-D2F9-6B15-95B3599E11A2}"/>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07" name="Straight Connector 10106">
                  <a:extLst>
                    <a:ext uri="{FF2B5EF4-FFF2-40B4-BE49-F238E27FC236}">
                      <a16:creationId xmlns:a16="http://schemas.microsoft.com/office/drawing/2014/main" id="{ED2FC227-C123-4D14-CC39-E65C30D8FCA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8" name="Group 10107">
                <a:extLst>
                  <a:ext uri="{FF2B5EF4-FFF2-40B4-BE49-F238E27FC236}">
                    <a16:creationId xmlns:a16="http://schemas.microsoft.com/office/drawing/2014/main" id="{9EE6ED64-5BBD-9FEC-86DE-EEB0CB6C3CC6}"/>
                  </a:ext>
                </a:extLst>
              </p:cNvPr>
              <p:cNvGrpSpPr/>
              <p:nvPr/>
            </p:nvGrpSpPr>
            <p:grpSpPr>
              <a:xfrm>
                <a:off x="4586202" y="1988365"/>
                <a:ext cx="93407" cy="68826"/>
                <a:chOff x="10717161" y="2863645"/>
                <a:chExt cx="93407" cy="68826"/>
              </a:xfrm>
            </p:grpSpPr>
            <p:cxnSp>
              <p:nvCxnSpPr>
                <p:cNvPr id="10109" name="Straight Connector 10108">
                  <a:extLst>
                    <a:ext uri="{FF2B5EF4-FFF2-40B4-BE49-F238E27FC236}">
                      <a16:creationId xmlns:a16="http://schemas.microsoft.com/office/drawing/2014/main" id="{82D4C8AE-5189-95F4-730C-B1EF4C1C4376}"/>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10" name="Straight Connector 10109">
                  <a:extLst>
                    <a:ext uri="{FF2B5EF4-FFF2-40B4-BE49-F238E27FC236}">
                      <a16:creationId xmlns:a16="http://schemas.microsoft.com/office/drawing/2014/main" id="{D5274953-9CE6-D683-8071-816C6E86C9AF}"/>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1" name="Group 10110">
                <a:extLst>
                  <a:ext uri="{FF2B5EF4-FFF2-40B4-BE49-F238E27FC236}">
                    <a16:creationId xmlns:a16="http://schemas.microsoft.com/office/drawing/2014/main" id="{A31E6BF8-9CF6-F522-8994-3254FF7B620E}"/>
                  </a:ext>
                </a:extLst>
              </p:cNvPr>
              <p:cNvGrpSpPr/>
              <p:nvPr/>
            </p:nvGrpSpPr>
            <p:grpSpPr>
              <a:xfrm>
                <a:off x="3836109" y="1988365"/>
                <a:ext cx="93407" cy="68826"/>
                <a:chOff x="10717161" y="2863645"/>
                <a:chExt cx="93407" cy="68826"/>
              </a:xfrm>
            </p:grpSpPr>
            <p:cxnSp>
              <p:nvCxnSpPr>
                <p:cNvPr id="10112" name="Straight Connector 10111">
                  <a:extLst>
                    <a:ext uri="{FF2B5EF4-FFF2-40B4-BE49-F238E27FC236}">
                      <a16:creationId xmlns:a16="http://schemas.microsoft.com/office/drawing/2014/main" id="{7CF9151C-7BF6-F3B2-23DC-57E6A24C117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13" name="Straight Connector 10112">
                  <a:extLst>
                    <a:ext uri="{FF2B5EF4-FFF2-40B4-BE49-F238E27FC236}">
                      <a16:creationId xmlns:a16="http://schemas.microsoft.com/office/drawing/2014/main" id="{BD658837-BB6D-8D08-B890-F87613D86E3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4" name="Group 10113">
                <a:extLst>
                  <a:ext uri="{FF2B5EF4-FFF2-40B4-BE49-F238E27FC236}">
                    <a16:creationId xmlns:a16="http://schemas.microsoft.com/office/drawing/2014/main" id="{416093CB-65AD-CE2F-00CB-37098A72BFF3}"/>
                  </a:ext>
                </a:extLst>
              </p:cNvPr>
              <p:cNvGrpSpPr/>
              <p:nvPr/>
            </p:nvGrpSpPr>
            <p:grpSpPr>
              <a:xfrm>
                <a:off x="3764671" y="1988365"/>
                <a:ext cx="93407" cy="68826"/>
                <a:chOff x="10717161" y="2863645"/>
                <a:chExt cx="93407" cy="68826"/>
              </a:xfrm>
            </p:grpSpPr>
            <p:cxnSp>
              <p:nvCxnSpPr>
                <p:cNvPr id="10115" name="Straight Connector 10114">
                  <a:extLst>
                    <a:ext uri="{FF2B5EF4-FFF2-40B4-BE49-F238E27FC236}">
                      <a16:creationId xmlns:a16="http://schemas.microsoft.com/office/drawing/2014/main" id="{55796B45-4B4A-4DCF-0911-4961304A6E17}"/>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16" name="Straight Connector 10115">
                  <a:extLst>
                    <a:ext uri="{FF2B5EF4-FFF2-40B4-BE49-F238E27FC236}">
                      <a16:creationId xmlns:a16="http://schemas.microsoft.com/office/drawing/2014/main" id="{01B6C9C0-6E62-40CF-9435-C6E89EC614E6}"/>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7" name="Group 10116">
                <a:extLst>
                  <a:ext uri="{FF2B5EF4-FFF2-40B4-BE49-F238E27FC236}">
                    <a16:creationId xmlns:a16="http://schemas.microsoft.com/office/drawing/2014/main" id="{C7C0D8FD-0672-8309-431F-975D0273EB04}"/>
                  </a:ext>
                </a:extLst>
              </p:cNvPr>
              <p:cNvGrpSpPr/>
              <p:nvPr/>
            </p:nvGrpSpPr>
            <p:grpSpPr>
              <a:xfrm>
                <a:off x="3750384" y="1988365"/>
                <a:ext cx="93407" cy="68826"/>
                <a:chOff x="10717161" y="2863645"/>
                <a:chExt cx="93407" cy="68826"/>
              </a:xfrm>
            </p:grpSpPr>
            <p:cxnSp>
              <p:nvCxnSpPr>
                <p:cNvPr id="10118" name="Straight Connector 10117">
                  <a:extLst>
                    <a:ext uri="{FF2B5EF4-FFF2-40B4-BE49-F238E27FC236}">
                      <a16:creationId xmlns:a16="http://schemas.microsoft.com/office/drawing/2014/main" id="{85F2C763-1638-CD69-D71E-886F4883AF6B}"/>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19" name="Straight Connector 10118">
                  <a:extLst>
                    <a:ext uri="{FF2B5EF4-FFF2-40B4-BE49-F238E27FC236}">
                      <a16:creationId xmlns:a16="http://schemas.microsoft.com/office/drawing/2014/main" id="{EC6850AA-8A92-9ADC-2685-4AE683B7E27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0" name="Group 10119">
                <a:extLst>
                  <a:ext uri="{FF2B5EF4-FFF2-40B4-BE49-F238E27FC236}">
                    <a16:creationId xmlns:a16="http://schemas.microsoft.com/office/drawing/2014/main" id="{362A4770-FFFC-8418-67E0-F1D3BF306661}"/>
                  </a:ext>
                </a:extLst>
              </p:cNvPr>
              <p:cNvGrpSpPr/>
              <p:nvPr/>
            </p:nvGrpSpPr>
            <p:grpSpPr>
              <a:xfrm>
                <a:off x="3650372" y="1988365"/>
                <a:ext cx="93407" cy="68826"/>
                <a:chOff x="10717161" y="2863645"/>
                <a:chExt cx="93407" cy="68826"/>
              </a:xfrm>
            </p:grpSpPr>
            <p:cxnSp>
              <p:nvCxnSpPr>
                <p:cNvPr id="10121" name="Straight Connector 10120">
                  <a:extLst>
                    <a:ext uri="{FF2B5EF4-FFF2-40B4-BE49-F238E27FC236}">
                      <a16:creationId xmlns:a16="http://schemas.microsoft.com/office/drawing/2014/main" id="{6CA53D26-1F36-55B4-196A-E9462479F96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22" name="Straight Connector 10121">
                  <a:extLst>
                    <a:ext uri="{FF2B5EF4-FFF2-40B4-BE49-F238E27FC236}">
                      <a16:creationId xmlns:a16="http://schemas.microsoft.com/office/drawing/2014/main" id="{0AC34702-348C-376C-58BC-104FB823194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3" name="Group 10122">
                <a:extLst>
                  <a:ext uri="{FF2B5EF4-FFF2-40B4-BE49-F238E27FC236}">
                    <a16:creationId xmlns:a16="http://schemas.microsoft.com/office/drawing/2014/main" id="{04C87579-425C-B698-7017-515F89B70F2E}"/>
                  </a:ext>
                </a:extLst>
              </p:cNvPr>
              <p:cNvGrpSpPr/>
              <p:nvPr/>
            </p:nvGrpSpPr>
            <p:grpSpPr>
              <a:xfrm>
                <a:off x="3593221" y="1988365"/>
                <a:ext cx="93407" cy="68826"/>
                <a:chOff x="10717161" y="2863645"/>
                <a:chExt cx="93407" cy="68826"/>
              </a:xfrm>
            </p:grpSpPr>
            <p:cxnSp>
              <p:nvCxnSpPr>
                <p:cNvPr id="10124" name="Straight Connector 10123">
                  <a:extLst>
                    <a:ext uri="{FF2B5EF4-FFF2-40B4-BE49-F238E27FC236}">
                      <a16:creationId xmlns:a16="http://schemas.microsoft.com/office/drawing/2014/main" id="{7EEE11E2-ED8F-2DD8-DB9B-0D3B962096F0}"/>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25" name="Straight Connector 10124">
                  <a:extLst>
                    <a:ext uri="{FF2B5EF4-FFF2-40B4-BE49-F238E27FC236}">
                      <a16:creationId xmlns:a16="http://schemas.microsoft.com/office/drawing/2014/main" id="{20883DE2-7C92-3917-2425-8F63E2F1FB49}"/>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0126" name="Group 10125">
              <a:extLst>
                <a:ext uri="{FF2B5EF4-FFF2-40B4-BE49-F238E27FC236}">
                  <a16:creationId xmlns:a16="http://schemas.microsoft.com/office/drawing/2014/main" id="{D985C7F5-1F14-56B3-B59F-E3C11ED8D83E}"/>
                </a:ext>
              </a:extLst>
            </p:cNvPr>
            <p:cNvGrpSpPr/>
            <p:nvPr/>
          </p:nvGrpSpPr>
          <p:grpSpPr>
            <a:xfrm>
              <a:off x="3259847" y="1988365"/>
              <a:ext cx="93407" cy="68826"/>
              <a:chOff x="10717161" y="2863645"/>
              <a:chExt cx="93407" cy="68826"/>
            </a:xfrm>
          </p:grpSpPr>
          <p:cxnSp>
            <p:nvCxnSpPr>
              <p:cNvPr id="10127" name="Straight Connector 10126">
                <a:extLst>
                  <a:ext uri="{FF2B5EF4-FFF2-40B4-BE49-F238E27FC236}">
                    <a16:creationId xmlns:a16="http://schemas.microsoft.com/office/drawing/2014/main" id="{A1C93AE8-B55A-BDAB-C91F-EF2BF7E701C3}"/>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28" name="Straight Connector 10127">
                <a:extLst>
                  <a:ext uri="{FF2B5EF4-FFF2-40B4-BE49-F238E27FC236}">
                    <a16:creationId xmlns:a16="http://schemas.microsoft.com/office/drawing/2014/main" id="{EC38C60B-D1AD-2035-ABAA-2CB3FD81BA4A}"/>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9" name="Group 10128">
              <a:extLst>
                <a:ext uri="{FF2B5EF4-FFF2-40B4-BE49-F238E27FC236}">
                  <a16:creationId xmlns:a16="http://schemas.microsoft.com/office/drawing/2014/main" id="{6EEC9333-8BDF-1E79-94DF-8E2C52BB3BEC}"/>
                </a:ext>
              </a:extLst>
            </p:cNvPr>
            <p:cNvGrpSpPr/>
            <p:nvPr/>
          </p:nvGrpSpPr>
          <p:grpSpPr>
            <a:xfrm>
              <a:off x="2907421" y="1988365"/>
              <a:ext cx="93407" cy="68826"/>
              <a:chOff x="10717161" y="2863645"/>
              <a:chExt cx="93407" cy="68826"/>
            </a:xfrm>
          </p:grpSpPr>
          <p:cxnSp>
            <p:nvCxnSpPr>
              <p:cNvPr id="10130" name="Straight Connector 10129">
                <a:extLst>
                  <a:ext uri="{FF2B5EF4-FFF2-40B4-BE49-F238E27FC236}">
                    <a16:creationId xmlns:a16="http://schemas.microsoft.com/office/drawing/2014/main" id="{23223D3F-1F0C-873F-7130-D70FDA9B4B51}"/>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31" name="Straight Connector 10130">
                <a:extLst>
                  <a:ext uri="{FF2B5EF4-FFF2-40B4-BE49-F238E27FC236}">
                    <a16:creationId xmlns:a16="http://schemas.microsoft.com/office/drawing/2014/main" id="{6515C0AF-3655-0D07-7E48-0E94C93CF508}"/>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32" name="Group 10131">
              <a:extLst>
                <a:ext uri="{FF2B5EF4-FFF2-40B4-BE49-F238E27FC236}">
                  <a16:creationId xmlns:a16="http://schemas.microsoft.com/office/drawing/2014/main" id="{31D3FF19-145B-DB50-BB02-C7A8B4A4DCB4}"/>
                </a:ext>
              </a:extLst>
            </p:cNvPr>
            <p:cNvGrpSpPr/>
            <p:nvPr/>
          </p:nvGrpSpPr>
          <p:grpSpPr>
            <a:xfrm>
              <a:off x="2774071" y="1988365"/>
              <a:ext cx="93407" cy="68826"/>
              <a:chOff x="10717161" y="2863645"/>
              <a:chExt cx="93407" cy="68826"/>
            </a:xfrm>
          </p:grpSpPr>
          <p:cxnSp>
            <p:nvCxnSpPr>
              <p:cNvPr id="10133" name="Straight Connector 10132">
                <a:extLst>
                  <a:ext uri="{FF2B5EF4-FFF2-40B4-BE49-F238E27FC236}">
                    <a16:creationId xmlns:a16="http://schemas.microsoft.com/office/drawing/2014/main" id="{6520BA43-C219-54DB-D84C-B7191586221E}"/>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34" name="Straight Connector 10133">
                <a:extLst>
                  <a:ext uri="{FF2B5EF4-FFF2-40B4-BE49-F238E27FC236}">
                    <a16:creationId xmlns:a16="http://schemas.microsoft.com/office/drawing/2014/main" id="{3F7E219C-E956-F45F-2EE3-045AAB2A3F22}"/>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35" name="Group 10134">
              <a:extLst>
                <a:ext uri="{FF2B5EF4-FFF2-40B4-BE49-F238E27FC236}">
                  <a16:creationId xmlns:a16="http://schemas.microsoft.com/office/drawing/2014/main" id="{99E1D4DF-F19F-EE7E-9902-0276E92F2E98}"/>
                </a:ext>
              </a:extLst>
            </p:cNvPr>
            <p:cNvGrpSpPr/>
            <p:nvPr/>
          </p:nvGrpSpPr>
          <p:grpSpPr>
            <a:xfrm>
              <a:off x="2747878" y="1988365"/>
              <a:ext cx="93407" cy="68826"/>
              <a:chOff x="10717161" y="2863645"/>
              <a:chExt cx="93407" cy="68826"/>
            </a:xfrm>
          </p:grpSpPr>
          <p:cxnSp>
            <p:nvCxnSpPr>
              <p:cNvPr id="10136" name="Straight Connector 10135">
                <a:extLst>
                  <a:ext uri="{FF2B5EF4-FFF2-40B4-BE49-F238E27FC236}">
                    <a16:creationId xmlns:a16="http://schemas.microsoft.com/office/drawing/2014/main" id="{107767FF-FC07-61C6-98B3-8823F74DD858}"/>
                  </a:ext>
                </a:extLst>
              </p:cNvPr>
              <p:cNvCxnSpPr/>
              <p:nvPr/>
            </p:nvCxnSpPr>
            <p:spPr bwMode="auto">
              <a:xfrm>
                <a:off x="10763864" y="2863645"/>
                <a:ext cx="0" cy="68826"/>
              </a:xfrm>
              <a:prstGeom prst="line">
                <a:avLst/>
              </a:prstGeom>
              <a:noFill/>
              <a:ln w="19050" cap="flat" cmpd="sng" algn="ctr">
                <a:solidFill>
                  <a:schemeClr val="accent1"/>
                </a:solidFill>
                <a:prstDash val="solid"/>
                <a:round/>
                <a:headEnd type="none" w="med" len="med"/>
                <a:tailEnd type="none" w="med" len="med"/>
              </a:ln>
              <a:effectLst/>
            </p:spPr>
          </p:cxnSp>
          <p:cxnSp>
            <p:nvCxnSpPr>
              <p:cNvPr id="10137" name="Straight Connector 10136">
                <a:extLst>
                  <a:ext uri="{FF2B5EF4-FFF2-40B4-BE49-F238E27FC236}">
                    <a16:creationId xmlns:a16="http://schemas.microsoft.com/office/drawing/2014/main" id="{8F2623CB-EEAC-9B9F-1D6D-D16AEBFABAC5}"/>
                  </a:ext>
                </a:extLst>
              </p:cNvPr>
              <p:cNvCxnSpPr>
                <a:cxnSpLocks/>
              </p:cNvCxnSpPr>
              <p:nvPr/>
            </p:nvCxnSpPr>
            <p:spPr bwMode="auto">
              <a:xfrm flipH="1">
                <a:off x="10717161" y="2897557"/>
                <a:ext cx="93407" cy="0"/>
              </a:xfrm>
              <a:prstGeom prst="line">
                <a:avLst/>
              </a:prstGeom>
              <a:noFill/>
              <a:ln w="19050" cap="flat" cmpd="sng" algn="ctr">
                <a:solidFill>
                  <a:schemeClr val="accent1"/>
                </a:solidFill>
                <a:prstDash val="solid"/>
                <a:round/>
                <a:headEnd type="none" w="med" len="med"/>
                <a:tailEnd type="none" w="med" len="med"/>
              </a:ln>
              <a:effectLst/>
            </p:spPr>
          </p:cxnSp>
        </p:grpSp>
      </p:grpSp>
      <p:sp>
        <p:nvSpPr>
          <p:cNvPr id="5" name="Freeform: Shape 4">
            <a:extLst>
              <a:ext uri="{FF2B5EF4-FFF2-40B4-BE49-F238E27FC236}">
                <a16:creationId xmlns:a16="http://schemas.microsoft.com/office/drawing/2014/main" id="{860A44E3-F89F-1BCE-E92F-D1AD33096CB2}"/>
              </a:ext>
            </a:extLst>
          </p:cNvPr>
          <p:cNvSpPr/>
          <p:nvPr/>
        </p:nvSpPr>
        <p:spPr bwMode="auto">
          <a:xfrm>
            <a:off x="2787496" y="2018641"/>
            <a:ext cx="8305537" cy="2490079"/>
          </a:xfrm>
          <a:custGeom>
            <a:avLst/>
            <a:gdLst>
              <a:gd name="connsiteX0" fmla="*/ 0 w 8305537"/>
              <a:gd name="connsiteY0" fmla="*/ 0 h 2490079"/>
              <a:gd name="connsiteX1" fmla="*/ 0 w 8305537"/>
              <a:gd name="connsiteY1" fmla="*/ 2490079 h 2490079"/>
              <a:gd name="connsiteX2" fmla="*/ 8305537 w 8305537"/>
              <a:gd name="connsiteY2" fmla="*/ 2490079 h 2490079"/>
            </a:gdLst>
            <a:ahLst/>
            <a:cxnLst>
              <a:cxn ang="0">
                <a:pos x="connsiteX0" y="connsiteY0"/>
              </a:cxn>
              <a:cxn ang="0">
                <a:pos x="connsiteX1" y="connsiteY1"/>
              </a:cxn>
              <a:cxn ang="0">
                <a:pos x="connsiteX2" y="connsiteY2"/>
              </a:cxn>
            </a:cxnLst>
            <a:rect l="l" t="t" r="r" b="b"/>
            <a:pathLst>
              <a:path w="8305537" h="2490079">
                <a:moveTo>
                  <a:pt x="0" y="0"/>
                </a:moveTo>
                <a:lnTo>
                  <a:pt x="0" y="2490079"/>
                </a:lnTo>
                <a:lnTo>
                  <a:pt x="8305537" y="2490079"/>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OS in All Patients (Stage IB-IIIA NSCLC)</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16" name="Rectangle 3">
            <a:extLst>
              <a:ext uri="{FF2B5EF4-FFF2-40B4-BE49-F238E27FC236}">
                <a16:creationId xmlns:a16="http://schemas.microsoft.com/office/drawing/2014/main" id="{41597622-590F-19F2-DF98-EE3E120ECE27}"/>
              </a:ext>
            </a:extLst>
          </p:cNvPr>
          <p:cNvSpPr>
            <a:spLocks noGrp="1" noChangeArrowheads="1"/>
          </p:cNvSpPr>
          <p:nvPr>
            <p:ph idx="1"/>
          </p:nvPr>
        </p:nvSpPr>
        <p:spPr>
          <a:xfrm>
            <a:off x="637227" y="5896259"/>
            <a:ext cx="10877529" cy="422056"/>
          </a:xfrm>
        </p:spPr>
        <p:txBody>
          <a:bodyPr/>
          <a:lstStyle/>
          <a:p>
            <a:r>
              <a:rPr lang="en-US" altLang="en-US" sz="2000" dirty="0"/>
              <a:t>Median follow-up for OS: 61.5 mo</a:t>
            </a:r>
          </a:p>
        </p:txBody>
      </p:sp>
      <p:sp>
        <p:nvSpPr>
          <p:cNvPr id="2" name="TextBox 1">
            <a:extLst>
              <a:ext uri="{FF2B5EF4-FFF2-40B4-BE49-F238E27FC236}">
                <a16:creationId xmlns:a16="http://schemas.microsoft.com/office/drawing/2014/main" id="{BF1CDB2B-D27F-679F-2D96-2DB9A55A7CC1}"/>
              </a:ext>
            </a:extLst>
          </p:cNvPr>
          <p:cNvSpPr txBox="1"/>
          <p:nvPr/>
        </p:nvSpPr>
        <p:spPr bwMode="auto">
          <a:xfrm rot="16200000">
            <a:off x="371790" y="3094892"/>
            <a:ext cx="3044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Overall Survival</a:t>
            </a:r>
          </a:p>
        </p:txBody>
      </p:sp>
      <p:grpSp>
        <p:nvGrpSpPr>
          <p:cNvPr id="12" name="Group 11">
            <a:extLst>
              <a:ext uri="{FF2B5EF4-FFF2-40B4-BE49-F238E27FC236}">
                <a16:creationId xmlns:a16="http://schemas.microsoft.com/office/drawing/2014/main" id="{45B2A60F-56BC-1AA7-81B6-19543D5A3887}"/>
              </a:ext>
            </a:extLst>
          </p:cNvPr>
          <p:cNvGrpSpPr/>
          <p:nvPr/>
        </p:nvGrpSpPr>
        <p:grpSpPr>
          <a:xfrm>
            <a:off x="2599038" y="2011681"/>
            <a:ext cx="99044" cy="2574324"/>
            <a:chOff x="2409694" y="2011681"/>
            <a:chExt cx="288388" cy="2574324"/>
          </a:xfrm>
        </p:grpSpPr>
        <p:cxnSp>
          <p:nvCxnSpPr>
            <p:cNvPr id="5" name="Straight Connector 4">
              <a:extLst>
                <a:ext uri="{FF2B5EF4-FFF2-40B4-BE49-F238E27FC236}">
                  <a16:creationId xmlns:a16="http://schemas.microsoft.com/office/drawing/2014/main" id="{15D662DB-4FE5-C8D1-319C-449E253A5696}"/>
                </a:ext>
              </a:extLst>
            </p:cNvPr>
            <p:cNvCxnSpPr>
              <a:cxnSpLocks/>
            </p:cNvCxnSpPr>
            <p:nvPr/>
          </p:nvCxnSpPr>
          <p:spPr bwMode="auto">
            <a:xfrm>
              <a:off x="2409694" y="2011681"/>
              <a:ext cx="28838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54CF537E-B41A-760E-40E5-2AE316A38FBB}"/>
                </a:ext>
              </a:extLst>
            </p:cNvPr>
            <p:cNvCxnSpPr>
              <a:cxnSpLocks/>
            </p:cNvCxnSpPr>
            <p:nvPr/>
          </p:nvCxnSpPr>
          <p:spPr bwMode="auto">
            <a:xfrm>
              <a:off x="2409694" y="2526546"/>
              <a:ext cx="28838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E49B53E-C70E-58BD-B4C0-8945F143E473}"/>
                </a:ext>
              </a:extLst>
            </p:cNvPr>
            <p:cNvCxnSpPr>
              <a:cxnSpLocks/>
            </p:cNvCxnSpPr>
            <p:nvPr/>
          </p:nvCxnSpPr>
          <p:spPr bwMode="auto">
            <a:xfrm>
              <a:off x="2409694" y="3041411"/>
              <a:ext cx="28838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BD7B41E-9410-9F27-E9AA-C2D6F4B90460}"/>
                </a:ext>
              </a:extLst>
            </p:cNvPr>
            <p:cNvCxnSpPr>
              <a:cxnSpLocks/>
            </p:cNvCxnSpPr>
            <p:nvPr/>
          </p:nvCxnSpPr>
          <p:spPr bwMode="auto">
            <a:xfrm>
              <a:off x="2409694" y="3556276"/>
              <a:ext cx="28838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55BF512-CB9C-7771-EDA8-C72D08158904}"/>
                </a:ext>
              </a:extLst>
            </p:cNvPr>
            <p:cNvCxnSpPr>
              <a:cxnSpLocks/>
            </p:cNvCxnSpPr>
            <p:nvPr/>
          </p:nvCxnSpPr>
          <p:spPr bwMode="auto">
            <a:xfrm>
              <a:off x="2409694" y="4071141"/>
              <a:ext cx="28838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3FF9FD4-B0B4-3B3D-8912-444A39E3E06F}"/>
                </a:ext>
              </a:extLst>
            </p:cNvPr>
            <p:cNvCxnSpPr>
              <a:cxnSpLocks/>
            </p:cNvCxnSpPr>
            <p:nvPr/>
          </p:nvCxnSpPr>
          <p:spPr bwMode="auto">
            <a:xfrm>
              <a:off x="2409694" y="4586005"/>
              <a:ext cx="28838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F6C61B81-BF09-E426-02B1-DDA5EAE959DD}"/>
              </a:ext>
            </a:extLst>
          </p:cNvPr>
          <p:cNvGrpSpPr/>
          <p:nvPr/>
        </p:nvGrpSpPr>
        <p:grpSpPr>
          <a:xfrm>
            <a:off x="2685535" y="4578531"/>
            <a:ext cx="8597214" cy="84908"/>
            <a:chOff x="2685535" y="4572000"/>
            <a:chExt cx="8597214" cy="440725"/>
          </a:xfrm>
        </p:grpSpPr>
        <p:cxnSp>
          <p:nvCxnSpPr>
            <p:cNvPr id="15" name="Straight Connector 14">
              <a:extLst>
                <a:ext uri="{FF2B5EF4-FFF2-40B4-BE49-F238E27FC236}">
                  <a16:creationId xmlns:a16="http://schemas.microsoft.com/office/drawing/2014/main" id="{78865962-5F45-22D7-EB00-9BC24DB480A2}"/>
                </a:ext>
              </a:extLst>
            </p:cNvPr>
            <p:cNvCxnSpPr/>
            <p:nvPr/>
          </p:nvCxnSpPr>
          <p:spPr bwMode="auto">
            <a:xfrm>
              <a:off x="2685535"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F78865B-5F84-62E8-19D4-9AD1C2E0680D}"/>
                </a:ext>
              </a:extLst>
            </p:cNvPr>
            <p:cNvCxnSpPr/>
            <p:nvPr/>
          </p:nvCxnSpPr>
          <p:spPr bwMode="auto">
            <a:xfrm>
              <a:off x="3258683"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8A0A239-40CB-6CFE-D92E-F0FAA0EDC671}"/>
                </a:ext>
              </a:extLst>
            </p:cNvPr>
            <p:cNvCxnSpPr/>
            <p:nvPr/>
          </p:nvCxnSpPr>
          <p:spPr bwMode="auto">
            <a:xfrm>
              <a:off x="3831831"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0DB86F5-C17F-809F-60D3-FB661485F1F9}"/>
                </a:ext>
              </a:extLst>
            </p:cNvPr>
            <p:cNvCxnSpPr/>
            <p:nvPr/>
          </p:nvCxnSpPr>
          <p:spPr bwMode="auto">
            <a:xfrm>
              <a:off x="4404979"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A22DCE4-B2A6-8E2D-A0C2-DD42E1881085}"/>
                </a:ext>
              </a:extLst>
            </p:cNvPr>
            <p:cNvCxnSpPr/>
            <p:nvPr/>
          </p:nvCxnSpPr>
          <p:spPr bwMode="auto">
            <a:xfrm>
              <a:off x="4978127"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10D2978-BB62-F25F-4D33-2CF0638036A5}"/>
                </a:ext>
              </a:extLst>
            </p:cNvPr>
            <p:cNvCxnSpPr/>
            <p:nvPr/>
          </p:nvCxnSpPr>
          <p:spPr bwMode="auto">
            <a:xfrm>
              <a:off x="5551275"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C13FEBE-EAFB-CB3E-1CA7-4DE0A8B8D640}"/>
                </a:ext>
              </a:extLst>
            </p:cNvPr>
            <p:cNvCxnSpPr/>
            <p:nvPr/>
          </p:nvCxnSpPr>
          <p:spPr bwMode="auto">
            <a:xfrm>
              <a:off x="6124423"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517704B-715B-7D72-0277-2496C78BE4F3}"/>
                </a:ext>
              </a:extLst>
            </p:cNvPr>
            <p:cNvCxnSpPr/>
            <p:nvPr/>
          </p:nvCxnSpPr>
          <p:spPr bwMode="auto">
            <a:xfrm>
              <a:off x="6697571"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0359635-72CC-963C-D6D1-1FE3AA13D5D8}"/>
                </a:ext>
              </a:extLst>
            </p:cNvPr>
            <p:cNvCxnSpPr/>
            <p:nvPr/>
          </p:nvCxnSpPr>
          <p:spPr bwMode="auto">
            <a:xfrm>
              <a:off x="7270719"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6DDAD79-C969-B00A-48D1-46F1CC3C0013}"/>
                </a:ext>
              </a:extLst>
            </p:cNvPr>
            <p:cNvCxnSpPr/>
            <p:nvPr/>
          </p:nvCxnSpPr>
          <p:spPr bwMode="auto">
            <a:xfrm>
              <a:off x="7843867"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52ED485-53C6-EE7E-544F-C82728341A93}"/>
                </a:ext>
              </a:extLst>
            </p:cNvPr>
            <p:cNvCxnSpPr/>
            <p:nvPr/>
          </p:nvCxnSpPr>
          <p:spPr bwMode="auto">
            <a:xfrm>
              <a:off x="8417015"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8BEADC8-C839-5FDE-715A-40D6B26E4FCF}"/>
                </a:ext>
              </a:extLst>
            </p:cNvPr>
            <p:cNvCxnSpPr/>
            <p:nvPr/>
          </p:nvCxnSpPr>
          <p:spPr bwMode="auto">
            <a:xfrm>
              <a:off x="8990163"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3C79ABC-F703-5082-EB00-042DE791BEF5}"/>
                </a:ext>
              </a:extLst>
            </p:cNvPr>
            <p:cNvCxnSpPr/>
            <p:nvPr/>
          </p:nvCxnSpPr>
          <p:spPr bwMode="auto">
            <a:xfrm>
              <a:off x="9563311"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097209C-DC05-2681-AEC2-DEBFC8C2BCB2}"/>
                </a:ext>
              </a:extLst>
            </p:cNvPr>
            <p:cNvCxnSpPr/>
            <p:nvPr/>
          </p:nvCxnSpPr>
          <p:spPr bwMode="auto">
            <a:xfrm>
              <a:off x="10136459"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89A2A61-3ABB-3106-35D0-F7ACFDECA7A1}"/>
                </a:ext>
              </a:extLst>
            </p:cNvPr>
            <p:cNvCxnSpPr/>
            <p:nvPr/>
          </p:nvCxnSpPr>
          <p:spPr bwMode="auto">
            <a:xfrm>
              <a:off x="10709607" y="4588476"/>
              <a:ext cx="0" cy="42424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84D8E24-0446-A979-12AD-DEA7572818AA}"/>
                </a:ext>
              </a:extLst>
            </p:cNvPr>
            <p:cNvCxnSpPr>
              <a:cxnSpLocks/>
            </p:cNvCxnSpPr>
            <p:nvPr/>
          </p:nvCxnSpPr>
          <p:spPr bwMode="auto">
            <a:xfrm>
              <a:off x="11282749" y="4572000"/>
              <a:ext cx="0" cy="440725"/>
            </a:xfrm>
            <a:prstGeom prst="line">
              <a:avLst/>
            </a:prstGeom>
            <a:noFill/>
            <a:ln w="28575" cap="flat" cmpd="sng" algn="ctr">
              <a:solidFill>
                <a:schemeClr val="bg1"/>
              </a:solidFill>
              <a:prstDash val="solid"/>
              <a:round/>
              <a:headEnd type="none" w="med" len="med"/>
              <a:tailEnd type="none" w="med" len="med"/>
            </a:ln>
            <a:effectLst/>
          </p:spPr>
        </p:cxnSp>
      </p:grpSp>
      <p:sp>
        <p:nvSpPr>
          <p:cNvPr id="9219" name="TextBox 9218">
            <a:extLst>
              <a:ext uri="{FF2B5EF4-FFF2-40B4-BE49-F238E27FC236}">
                <a16:creationId xmlns:a16="http://schemas.microsoft.com/office/drawing/2014/main" id="{32F72014-9AB8-42BD-8A0E-83AE86E31DFA}"/>
              </a:ext>
            </a:extLst>
          </p:cNvPr>
          <p:cNvSpPr txBox="1"/>
          <p:nvPr/>
        </p:nvSpPr>
        <p:spPr bwMode="auto">
          <a:xfrm>
            <a:off x="5562915" y="4885592"/>
            <a:ext cx="3044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Months since Randomization</a:t>
            </a:r>
          </a:p>
        </p:txBody>
      </p:sp>
      <p:sp>
        <p:nvSpPr>
          <p:cNvPr id="9222" name="TextBox 9221">
            <a:extLst>
              <a:ext uri="{FF2B5EF4-FFF2-40B4-BE49-F238E27FC236}">
                <a16:creationId xmlns:a16="http://schemas.microsoft.com/office/drawing/2014/main" id="{565816A0-39CD-42AB-4F3E-D5D4A96EE33A}"/>
              </a:ext>
            </a:extLst>
          </p:cNvPr>
          <p:cNvSpPr txBox="1"/>
          <p:nvPr/>
        </p:nvSpPr>
        <p:spPr bwMode="auto">
          <a:xfrm>
            <a:off x="2360816" y="1817717"/>
            <a:ext cx="282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9223" name="TextBox 9222">
            <a:extLst>
              <a:ext uri="{FF2B5EF4-FFF2-40B4-BE49-F238E27FC236}">
                <a16:creationId xmlns:a16="http://schemas.microsoft.com/office/drawing/2014/main" id="{383217A4-61F8-D6A4-B79B-C6DC5CE9714F}"/>
              </a:ext>
            </a:extLst>
          </p:cNvPr>
          <p:cNvSpPr txBox="1"/>
          <p:nvPr/>
        </p:nvSpPr>
        <p:spPr bwMode="auto">
          <a:xfrm>
            <a:off x="2200102" y="2327564"/>
            <a:ext cx="498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9224" name="TextBox 9223">
            <a:extLst>
              <a:ext uri="{FF2B5EF4-FFF2-40B4-BE49-F238E27FC236}">
                <a16:creationId xmlns:a16="http://schemas.microsoft.com/office/drawing/2014/main" id="{96486A76-F6C2-EAB0-2119-15384CCAF0B5}"/>
              </a:ext>
            </a:extLst>
          </p:cNvPr>
          <p:cNvSpPr txBox="1"/>
          <p:nvPr/>
        </p:nvSpPr>
        <p:spPr bwMode="auto">
          <a:xfrm>
            <a:off x="2200102" y="2848495"/>
            <a:ext cx="498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9225" name="TextBox 9224">
            <a:extLst>
              <a:ext uri="{FF2B5EF4-FFF2-40B4-BE49-F238E27FC236}">
                <a16:creationId xmlns:a16="http://schemas.microsoft.com/office/drawing/2014/main" id="{E144DA9C-AABA-8101-ADD9-429E810E3BAF}"/>
              </a:ext>
            </a:extLst>
          </p:cNvPr>
          <p:cNvSpPr txBox="1"/>
          <p:nvPr/>
        </p:nvSpPr>
        <p:spPr bwMode="auto">
          <a:xfrm>
            <a:off x="2200102" y="3358342"/>
            <a:ext cx="498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9226" name="TextBox 9225">
            <a:extLst>
              <a:ext uri="{FF2B5EF4-FFF2-40B4-BE49-F238E27FC236}">
                <a16:creationId xmlns:a16="http://schemas.microsoft.com/office/drawing/2014/main" id="{E6F10F58-2C66-5BB5-8A26-72CD10150012}"/>
              </a:ext>
            </a:extLst>
          </p:cNvPr>
          <p:cNvSpPr txBox="1"/>
          <p:nvPr/>
        </p:nvSpPr>
        <p:spPr bwMode="auto">
          <a:xfrm>
            <a:off x="2200102" y="3873731"/>
            <a:ext cx="498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9227" name="TextBox 9226">
            <a:extLst>
              <a:ext uri="{FF2B5EF4-FFF2-40B4-BE49-F238E27FC236}">
                <a16:creationId xmlns:a16="http://schemas.microsoft.com/office/drawing/2014/main" id="{C34F068A-28B0-8FBB-F770-C3C7478E3B2F}"/>
              </a:ext>
            </a:extLst>
          </p:cNvPr>
          <p:cNvSpPr txBox="1"/>
          <p:nvPr/>
        </p:nvSpPr>
        <p:spPr bwMode="auto">
          <a:xfrm>
            <a:off x="2371898" y="4394663"/>
            <a:ext cx="293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28" name="TextBox 9227">
            <a:extLst>
              <a:ext uri="{FF2B5EF4-FFF2-40B4-BE49-F238E27FC236}">
                <a16:creationId xmlns:a16="http://schemas.microsoft.com/office/drawing/2014/main" id="{8BDC9650-2BE8-8E02-DDDF-A81967C7E27D}"/>
              </a:ext>
            </a:extLst>
          </p:cNvPr>
          <p:cNvSpPr txBox="1"/>
          <p:nvPr/>
        </p:nvSpPr>
        <p:spPr bwMode="auto">
          <a:xfrm>
            <a:off x="2543694" y="4572001"/>
            <a:ext cx="293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229" name="TextBox 9228">
            <a:extLst>
              <a:ext uri="{FF2B5EF4-FFF2-40B4-BE49-F238E27FC236}">
                <a16:creationId xmlns:a16="http://schemas.microsoft.com/office/drawing/2014/main" id="{B9CC7FCD-542E-F8FB-45DF-AF12302F8AD5}"/>
              </a:ext>
            </a:extLst>
          </p:cNvPr>
          <p:cNvSpPr txBox="1"/>
          <p:nvPr/>
        </p:nvSpPr>
        <p:spPr bwMode="auto">
          <a:xfrm>
            <a:off x="3108960" y="4572001"/>
            <a:ext cx="293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30" name="TextBox 9229">
            <a:extLst>
              <a:ext uri="{FF2B5EF4-FFF2-40B4-BE49-F238E27FC236}">
                <a16:creationId xmlns:a16="http://schemas.microsoft.com/office/drawing/2014/main" id="{146537C7-D96F-795C-515D-249AD6685A28}"/>
              </a:ext>
            </a:extLst>
          </p:cNvPr>
          <p:cNvSpPr txBox="1"/>
          <p:nvPr/>
        </p:nvSpPr>
        <p:spPr bwMode="auto">
          <a:xfrm>
            <a:off x="3624350"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31" name="TextBox 9230">
            <a:extLst>
              <a:ext uri="{FF2B5EF4-FFF2-40B4-BE49-F238E27FC236}">
                <a16:creationId xmlns:a16="http://schemas.microsoft.com/office/drawing/2014/main" id="{69CE24D3-156A-FBE5-F3FD-E759A7EE5042}"/>
              </a:ext>
            </a:extLst>
          </p:cNvPr>
          <p:cNvSpPr txBox="1"/>
          <p:nvPr/>
        </p:nvSpPr>
        <p:spPr bwMode="auto">
          <a:xfrm>
            <a:off x="4189616"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32" name="TextBox 9231">
            <a:extLst>
              <a:ext uri="{FF2B5EF4-FFF2-40B4-BE49-F238E27FC236}">
                <a16:creationId xmlns:a16="http://schemas.microsoft.com/office/drawing/2014/main" id="{2244FB4F-12D2-C94F-6251-0C1681B01F1F}"/>
              </a:ext>
            </a:extLst>
          </p:cNvPr>
          <p:cNvSpPr txBox="1"/>
          <p:nvPr/>
        </p:nvSpPr>
        <p:spPr bwMode="auto">
          <a:xfrm>
            <a:off x="4771507"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33" name="TextBox 9232">
            <a:extLst>
              <a:ext uri="{FF2B5EF4-FFF2-40B4-BE49-F238E27FC236}">
                <a16:creationId xmlns:a16="http://schemas.microsoft.com/office/drawing/2014/main" id="{88AFD1C5-F6BF-7732-63F2-8374562788A8}"/>
              </a:ext>
            </a:extLst>
          </p:cNvPr>
          <p:cNvSpPr txBox="1"/>
          <p:nvPr/>
        </p:nvSpPr>
        <p:spPr bwMode="auto">
          <a:xfrm>
            <a:off x="5347856"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234" name="TextBox 9233">
            <a:extLst>
              <a:ext uri="{FF2B5EF4-FFF2-40B4-BE49-F238E27FC236}">
                <a16:creationId xmlns:a16="http://schemas.microsoft.com/office/drawing/2014/main" id="{6A2F1794-CC3D-121E-47EE-F5605DC640BF}"/>
              </a:ext>
            </a:extLst>
          </p:cNvPr>
          <p:cNvSpPr txBox="1"/>
          <p:nvPr/>
        </p:nvSpPr>
        <p:spPr bwMode="auto">
          <a:xfrm>
            <a:off x="5904114"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9235" name="TextBox 9234">
            <a:extLst>
              <a:ext uri="{FF2B5EF4-FFF2-40B4-BE49-F238E27FC236}">
                <a16:creationId xmlns:a16="http://schemas.microsoft.com/office/drawing/2014/main" id="{3017BBBA-AA17-321C-9089-181B75E233D4}"/>
              </a:ext>
            </a:extLst>
          </p:cNvPr>
          <p:cNvSpPr txBox="1"/>
          <p:nvPr/>
        </p:nvSpPr>
        <p:spPr bwMode="auto">
          <a:xfrm>
            <a:off x="6480463"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9236" name="TextBox 9235">
            <a:extLst>
              <a:ext uri="{FF2B5EF4-FFF2-40B4-BE49-F238E27FC236}">
                <a16:creationId xmlns:a16="http://schemas.microsoft.com/office/drawing/2014/main" id="{ABEFDA8C-1486-A14E-DD9F-38FE85913394}"/>
              </a:ext>
            </a:extLst>
          </p:cNvPr>
          <p:cNvSpPr txBox="1"/>
          <p:nvPr/>
        </p:nvSpPr>
        <p:spPr bwMode="auto">
          <a:xfrm>
            <a:off x="7067896"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9237" name="TextBox 9236">
            <a:extLst>
              <a:ext uri="{FF2B5EF4-FFF2-40B4-BE49-F238E27FC236}">
                <a16:creationId xmlns:a16="http://schemas.microsoft.com/office/drawing/2014/main" id="{C40FD7FE-C5EB-EAD1-73BD-1D750B25A57B}"/>
              </a:ext>
            </a:extLst>
          </p:cNvPr>
          <p:cNvSpPr txBox="1"/>
          <p:nvPr/>
        </p:nvSpPr>
        <p:spPr bwMode="auto">
          <a:xfrm>
            <a:off x="7633162"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nvGrpSpPr>
          <p:cNvPr id="9821" name="Group 9820">
            <a:extLst>
              <a:ext uri="{FF2B5EF4-FFF2-40B4-BE49-F238E27FC236}">
                <a16:creationId xmlns:a16="http://schemas.microsoft.com/office/drawing/2014/main" id="{A1B80F3A-A1C1-365E-CBAE-434BFE401121}"/>
              </a:ext>
            </a:extLst>
          </p:cNvPr>
          <p:cNvGrpSpPr/>
          <p:nvPr/>
        </p:nvGrpSpPr>
        <p:grpSpPr>
          <a:xfrm>
            <a:off x="2733207" y="1977391"/>
            <a:ext cx="8245308" cy="980121"/>
            <a:chOff x="2733207" y="1977391"/>
            <a:chExt cx="8245308" cy="980121"/>
          </a:xfrm>
        </p:grpSpPr>
        <p:grpSp>
          <p:nvGrpSpPr>
            <p:cNvPr id="9820" name="Group 9819">
              <a:extLst>
                <a:ext uri="{FF2B5EF4-FFF2-40B4-BE49-F238E27FC236}">
                  <a16:creationId xmlns:a16="http://schemas.microsoft.com/office/drawing/2014/main" id="{43113453-5F2F-DA82-0797-56105A2DA052}"/>
                </a:ext>
              </a:extLst>
            </p:cNvPr>
            <p:cNvGrpSpPr/>
            <p:nvPr/>
          </p:nvGrpSpPr>
          <p:grpSpPr>
            <a:xfrm>
              <a:off x="3097538" y="1977391"/>
              <a:ext cx="7880977" cy="980121"/>
              <a:chOff x="3097538" y="1977391"/>
              <a:chExt cx="7880977" cy="980121"/>
            </a:xfrm>
          </p:grpSpPr>
          <p:grpSp>
            <p:nvGrpSpPr>
              <p:cNvPr id="9244" name="Group 9243">
                <a:extLst>
                  <a:ext uri="{FF2B5EF4-FFF2-40B4-BE49-F238E27FC236}">
                    <a16:creationId xmlns:a16="http://schemas.microsoft.com/office/drawing/2014/main" id="{69A6BC0B-6812-BB11-E12D-3D17576BCF42}"/>
                  </a:ext>
                </a:extLst>
              </p:cNvPr>
              <p:cNvGrpSpPr/>
              <p:nvPr/>
            </p:nvGrpSpPr>
            <p:grpSpPr>
              <a:xfrm>
                <a:off x="10889933" y="2883217"/>
                <a:ext cx="88582" cy="74295"/>
                <a:chOff x="10889933" y="2883217"/>
                <a:chExt cx="88582" cy="74295"/>
              </a:xfrm>
            </p:grpSpPr>
            <p:cxnSp>
              <p:nvCxnSpPr>
                <p:cNvPr id="6" name="Straight Connector 5">
                  <a:extLst>
                    <a:ext uri="{FF2B5EF4-FFF2-40B4-BE49-F238E27FC236}">
                      <a16:creationId xmlns:a16="http://schemas.microsoft.com/office/drawing/2014/main" id="{DAFE6094-192F-9E3F-639F-639C0E079CE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892F07E-44EC-B073-D3BF-D4336B3F738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51" name="Group 9250">
                <a:extLst>
                  <a:ext uri="{FF2B5EF4-FFF2-40B4-BE49-F238E27FC236}">
                    <a16:creationId xmlns:a16="http://schemas.microsoft.com/office/drawing/2014/main" id="{1FCB28BC-D5A7-4D3E-D1C3-D2EA29CD841B}"/>
                  </a:ext>
                </a:extLst>
              </p:cNvPr>
              <p:cNvGrpSpPr/>
              <p:nvPr/>
            </p:nvGrpSpPr>
            <p:grpSpPr>
              <a:xfrm>
                <a:off x="10675620" y="2883217"/>
                <a:ext cx="88582" cy="74295"/>
                <a:chOff x="10889933" y="2883217"/>
                <a:chExt cx="88582" cy="74295"/>
              </a:xfrm>
            </p:grpSpPr>
            <p:cxnSp>
              <p:nvCxnSpPr>
                <p:cNvPr id="9252" name="Straight Connector 9251">
                  <a:extLst>
                    <a:ext uri="{FF2B5EF4-FFF2-40B4-BE49-F238E27FC236}">
                      <a16:creationId xmlns:a16="http://schemas.microsoft.com/office/drawing/2014/main" id="{E03AA7E5-9D64-B6C8-ECDC-17E834AE675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BFADE02-8C6A-D89E-9AC9-C9CA9990392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EA6C4F8C-6359-CF6E-EDBD-7893D534B324}"/>
                  </a:ext>
                </a:extLst>
              </p:cNvPr>
              <p:cNvGrpSpPr/>
              <p:nvPr/>
            </p:nvGrpSpPr>
            <p:grpSpPr>
              <a:xfrm>
                <a:off x="10324147" y="2883217"/>
                <a:ext cx="88582" cy="74295"/>
                <a:chOff x="10889933" y="2883217"/>
                <a:chExt cx="88582" cy="74295"/>
              </a:xfrm>
            </p:grpSpPr>
            <p:cxnSp>
              <p:nvCxnSpPr>
                <p:cNvPr id="9256" name="Straight Connector 9255">
                  <a:extLst>
                    <a:ext uri="{FF2B5EF4-FFF2-40B4-BE49-F238E27FC236}">
                      <a16:creationId xmlns:a16="http://schemas.microsoft.com/office/drawing/2014/main" id="{48C6B6C4-7FE1-BCFE-701B-EE6BF05D79D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4EDFC792-D197-892E-CC9B-49B4CF7A212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2" name="Group 9271">
                <a:extLst>
                  <a:ext uri="{FF2B5EF4-FFF2-40B4-BE49-F238E27FC236}">
                    <a16:creationId xmlns:a16="http://schemas.microsoft.com/office/drawing/2014/main" id="{0435C5A8-2804-F64A-93E4-46B6F6C14196}"/>
                  </a:ext>
                </a:extLst>
              </p:cNvPr>
              <p:cNvGrpSpPr/>
              <p:nvPr/>
            </p:nvGrpSpPr>
            <p:grpSpPr>
              <a:xfrm>
                <a:off x="10301287" y="2883217"/>
                <a:ext cx="88582" cy="74295"/>
                <a:chOff x="10889933" y="2883217"/>
                <a:chExt cx="88582" cy="74295"/>
              </a:xfrm>
            </p:grpSpPr>
            <p:cxnSp>
              <p:nvCxnSpPr>
                <p:cNvPr id="9273" name="Straight Connector 9272">
                  <a:extLst>
                    <a:ext uri="{FF2B5EF4-FFF2-40B4-BE49-F238E27FC236}">
                      <a16:creationId xmlns:a16="http://schemas.microsoft.com/office/drawing/2014/main" id="{B50600BC-2270-A72C-2D70-8983DDBBB69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D55254D1-C64A-3F94-0A0E-22C3038B1EA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5" name="Group 9274">
                <a:extLst>
                  <a:ext uri="{FF2B5EF4-FFF2-40B4-BE49-F238E27FC236}">
                    <a16:creationId xmlns:a16="http://schemas.microsoft.com/office/drawing/2014/main" id="{2716ECE6-EFFE-EA3B-3B0D-3C960428441C}"/>
                  </a:ext>
                </a:extLst>
              </p:cNvPr>
              <p:cNvGrpSpPr/>
              <p:nvPr/>
            </p:nvGrpSpPr>
            <p:grpSpPr>
              <a:xfrm>
                <a:off x="10275569" y="2883217"/>
                <a:ext cx="88582" cy="74295"/>
                <a:chOff x="10889933" y="2883217"/>
                <a:chExt cx="88582" cy="74295"/>
              </a:xfrm>
            </p:grpSpPr>
            <p:cxnSp>
              <p:nvCxnSpPr>
                <p:cNvPr id="9276" name="Straight Connector 9275">
                  <a:extLst>
                    <a:ext uri="{FF2B5EF4-FFF2-40B4-BE49-F238E27FC236}">
                      <a16:creationId xmlns:a16="http://schemas.microsoft.com/office/drawing/2014/main" id="{8ECFE00E-A349-8181-5FE7-C380D5B451B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34150390-76E4-37B2-19D5-65F7182F758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78" name="Group 9277">
                <a:extLst>
                  <a:ext uri="{FF2B5EF4-FFF2-40B4-BE49-F238E27FC236}">
                    <a16:creationId xmlns:a16="http://schemas.microsoft.com/office/drawing/2014/main" id="{B456D32C-8876-80A6-16B3-B18D3004E5A0}"/>
                  </a:ext>
                </a:extLst>
              </p:cNvPr>
              <p:cNvGrpSpPr/>
              <p:nvPr/>
            </p:nvGrpSpPr>
            <p:grpSpPr>
              <a:xfrm>
                <a:off x="10286999" y="2883217"/>
                <a:ext cx="88582" cy="74295"/>
                <a:chOff x="10889933" y="2883217"/>
                <a:chExt cx="88582" cy="74295"/>
              </a:xfrm>
            </p:grpSpPr>
            <p:cxnSp>
              <p:nvCxnSpPr>
                <p:cNvPr id="9279" name="Straight Connector 9278">
                  <a:extLst>
                    <a:ext uri="{FF2B5EF4-FFF2-40B4-BE49-F238E27FC236}">
                      <a16:creationId xmlns:a16="http://schemas.microsoft.com/office/drawing/2014/main" id="{ED7CD653-A167-6E38-EB91-BF0F859E2C4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04C791A1-AB1D-6C91-F3BA-2B1972ECF75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1" name="Group 9280">
                <a:extLst>
                  <a:ext uri="{FF2B5EF4-FFF2-40B4-BE49-F238E27FC236}">
                    <a16:creationId xmlns:a16="http://schemas.microsoft.com/office/drawing/2014/main" id="{F58B949E-5F16-BAD2-F236-F1C1886DA144}"/>
                  </a:ext>
                </a:extLst>
              </p:cNvPr>
              <p:cNvGrpSpPr/>
              <p:nvPr/>
            </p:nvGrpSpPr>
            <p:grpSpPr>
              <a:xfrm>
                <a:off x="10246994" y="2883217"/>
                <a:ext cx="88582" cy="74295"/>
                <a:chOff x="10889933" y="2883217"/>
                <a:chExt cx="88582" cy="74295"/>
              </a:xfrm>
            </p:grpSpPr>
            <p:cxnSp>
              <p:nvCxnSpPr>
                <p:cNvPr id="9282" name="Straight Connector 9281">
                  <a:extLst>
                    <a:ext uri="{FF2B5EF4-FFF2-40B4-BE49-F238E27FC236}">
                      <a16:creationId xmlns:a16="http://schemas.microsoft.com/office/drawing/2014/main" id="{BAB57A9A-CF70-2150-C644-C4413E77215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F7BDF36F-8CD4-3C79-109E-E333092ED8D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4" name="Group 9283">
                <a:extLst>
                  <a:ext uri="{FF2B5EF4-FFF2-40B4-BE49-F238E27FC236}">
                    <a16:creationId xmlns:a16="http://schemas.microsoft.com/office/drawing/2014/main" id="{D5466DFA-E678-0DF5-2C86-9C163DE8B1EF}"/>
                  </a:ext>
                </a:extLst>
              </p:cNvPr>
              <p:cNvGrpSpPr/>
              <p:nvPr/>
            </p:nvGrpSpPr>
            <p:grpSpPr>
              <a:xfrm>
                <a:off x="10164127" y="2883217"/>
                <a:ext cx="88582" cy="74295"/>
                <a:chOff x="10889933" y="2883217"/>
                <a:chExt cx="88582" cy="74295"/>
              </a:xfrm>
            </p:grpSpPr>
            <p:cxnSp>
              <p:nvCxnSpPr>
                <p:cNvPr id="9285" name="Straight Connector 9284">
                  <a:extLst>
                    <a:ext uri="{FF2B5EF4-FFF2-40B4-BE49-F238E27FC236}">
                      <a16:creationId xmlns:a16="http://schemas.microsoft.com/office/drawing/2014/main" id="{2F982F8A-1FDA-4235-2791-7916AD81F92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7B2583C5-E3BB-BEDB-0EDE-1397495B64A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7" name="Group 9286">
                <a:extLst>
                  <a:ext uri="{FF2B5EF4-FFF2-40B4-BE49-F238E27FC236}">
                    <a16:creationId xmlns:a16="http://schemas.microsoft.com/office/drawing/2014/main" id="{58594AD4-CBC7-CACC-84D9-FFCD7F17291B}"/>
                  </a:ext>
                </a:extLst>
              </p:cNvPr>
              <p:cNvGrpSpPr/>
              <p:nvPr/>
            </p:nvGrpSpPr>
            <p:grpSpPr>
              <a:xfrm>
                <a:off x="10184130" y="2883217"/>
                <a:ext cx="88582" cy="74295"/>
                <a:chOff x="10889933" y="2883217"/>
                <a:chExt cx="88582" cy="74295"/>
              </a:xfrm>
            </p:grpSpPr>
            <p:cxnSp>
              <p:nvCxnSpPr>
                <p:cNvPr id="9288" name="Straight Connector 9287">
                  <a:extLst>
                    <a:ext uri="{FF2B5EF4-FFF2-40B4-BE49-F238E27FC236}">
                      <a16:creationId xmlns:a16="http://schemas.microsoft.com/office/drawing/2014/main" id="{8CF528AB-D404-8F33-15E9-A1704C7D843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BDE9D4B1-B6AC-C3B6-BB51-575DFA4BB36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0" name="Group 9289">
                <a:extLst>
                  <a:ext uri="{FF2B5EF4-FFF2-40B4-BE49-F238E27FC236}">
                    <a16:creationId xmlns:a16="http://schemas.microsoft.com/office/drawing/2014/main" id="{6D058922-C041-029D-0F78-E8F78AD2E992}"/>
                  </a:ext>
                </a:extLst>
              </p:cNvPr>
              <p:cNvGrpSpPr/>
              <p:nvPr/>
            </p:nvGrpSpPr>
            <p:grpSpPr>
              <a:xfrm>
                <a:off x="10195560" y="2883217"/>
                <a:ext cx="88582" cy="74295"/>
                <a:chOff x="10889933" y="2883217"/>
                <a:chExt cx="88582" cy="74295"/>
              </a:xfrm>
            </p:grpSpPr>
            <p:cxnSp>
              <p:nvCxnSpPr>
                <p:cNvPr id="9291" name="Straight Connector 9290">
                  <a:extLst>
                    <a:ext uri="{FF2B5EF4-FFF2-40B4-BE49-F238E27FC236}">
                      <a16:creationId xmlns:a16="http://schemas.microsoft.com/office/drawing/2014/main" id="{E6DF70B9-EF3D-3327-E898-EB983EAA756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CD2BFDD6-62D0-BB1A-56FD-3B7759AAFBD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E9B9A5D3-3732-DBB7-9E8C-F6BDD2B8AAF6}"/>
                  </a:ext>
                </a:extLst>
              </p:cNvPr>
              <p:cNvGrpSpPr/>
              <p:nvPr/>
            </p:nvGrpSpPr>
            <p:grpSpPr>
              <a:xfrm>
                <a:off x="10212705" y="2883217"/>
                <a:ext cx="88582" cy="74295"/>
                <a:chOff x="10889933" y="2883217"/>
                <a:chExt cx="88582" cy="74295"/>
              </a:xfrm>
            </p:grpSpPr>
            <p:cxnSp>
              <p:nvCxnSpPr>
                <p:cNvPr id="9294" name="Straight Connector 9293">
                  <a:extLst>
                    <a:ext uri="{FF2B5EF4-FFF2-40B4-BE49-F238E27FC236}">
                      <a16:creationId xmlns:a16="http://schemas.microsoft.com/office/drawing/2014/main" id="{302044F1-9AF4-90F5-D79D-628EE023A6C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515425B6-2A22-F3B7-B192-C1F504C3834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6" name="Group 9295">
                <a:extLst>
                  <a:ext uri="{FF2B5EF4-FFF2-40B4-BE49-F238E27FC236}">
                    <a16:creationId xmlns:a16="http://schemas.microsoft.com/office/drawing/2014/main" id="{9F68B0F0-3B9F-7EA0-E9B3-C88365DDE705}"/>
                  </a:ext>
                </a:extLst>
              </p:cNvPr>
              <p:cNvGrpSpPr/>
              <p:nvPr/>
            </p:nvGrpSpPr>
            <p:grpSpPr>
              <a:xfrm>
                <a:off x="10229850" y="2883217"/>
                <a:ext cx="88582" cy="74295"/>
                <a:chOff x="10889933" y="2883217"/>
                <a:chExt cx="88582" cy="74295"/>
              </a:xfrm>
            </p:grpSpPr>
            <p:cxnSp>
              <p:nvCxnSpPr>
                <p:cNvPr id="9297" name="Straight Connector 9296">
                  <a:extLst>
                    <a:ext uri="{FF2B5EF4-FFF2-40B4-BE49-F238E27FC236}">
                      <a16:creationId xmlns:a16="http://schemas.microsoft.com/office/drawing/2014/main" id="{138843C0-9EA2-B252-149B-3A88129934E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F1DC6851-6C92-2448-C031-29543380F95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99" name="Group 9298">
                <a:extLst>
                  <a:ext uri="{FF2B5EF4-FFF2-40B4-BE49-F238E27FC236}">
                    <a16:creationId xmlns:a16="http://schemas.microsoft.com/office/drawing/2014/main" id="{0C42C610-BDA4-0686-3A8E-2F26754AF742}"/>
                  </a:ext>
                </a:extLst>
              </p:cNvPr>
              <p:cNvGrpSpPr/>
              <p:nvPr/>
            </p:nvGrpSpPr>
            <p:grpSpPr>
              <a:xfrm>
                <a:off x="10149840" y="2763202"/>
                <a:ext cx="88582" cy="74295"/>
                <a:chOff x="10889933" y="2883217"/>
                <a:chExt cx="88582" cy="74295"/>
              </a:xfrm>
            </p:grpSpPr>
            <p:cxnSp>
              <p:nvCxnSpPr>
                <p:cNvPr id="9300" name="Straight Connector 9299">
                  <a:extLst>
                    <a:ext uri="{FF2B5EF4-FFF2-40B4-BE49-F238E27FC236}">
                      <a16:creationId xmlns:a16="http://schemas.microsoft.com/office/drawing/2014/main" id="{5043EE2E-5E7D-9A5B-8763-42F7FBDA2C2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BE247DB9-F36C-3330-D0B2-3C76EB3C1EA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2" name="Group 9301">
                <a:extLst>
                  <a:ext uri="{FF2B5EF4-FFF2-40B4-BE49-F238E27FC236}">
                    <a16:creationId xmlns:a16="http://schemas.microsoft.com/office/drawing/2014/main" id="{CCF65A6D-0BBA-6842-BE85-8A84CD0F39A2}"/>
                  </a:ext>
                </a:extLst>
              </p:cNvPr>
              <p:cNvGrpSpPr/>
              <p:nvPr/>
            </p:nvGrpSpPr>
            <p:grpSpPr>
              <a:xfrm>
                <a:off x="10095548" y="2763202"/>
                <a:ext cx="88582" cy="74295"/>
                <a:chOff x="10889933" y="2883217"/>
                <a:chExt cx="88582" cy="74295"/>
              </a:xfrm>
            </p:grpSpPr>
            <p:cxnSp>
              <p:nvCxnSpPr>
                <p:cNvPr id="9303" name="Straight Connector 9302">
                  <a:extLst>
                    <a:ext uri="{FF2B5EF4-FFF2-40B4-BE49-F238E27FC236}">
                      <a16:creationId xmlns:a16="http://schemas.microsoft.com/office/drawing/2014/main" id="{16763A32-E869-194F-C456-4FAE4648FCD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466E1149-CE2F-FF48-E5C0-A172C217C5B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5" name="Group 9304">
                <a:extLst>
                  <a:ext uri="{FF2B5EF4-FFF2-40B4-BE49-F238E27FC236}">
                    <a16:creationId xmlns:a16="http://schemas.microsoft.com/office/drawing/2014/main" id="{09182D95-3D38-2D41-7BD7-6535A31A85EE}"/>
                  </a:ext>
                </a:extLst>
              </p:cNvPr>
              <p:cNvGrpSpPr/>
              <p:nvPr/>
            </p:nvGrpSpPr>
            <p:grpSpPr>
              <a:xfrm>
                <a:off x="10049828" y="2763202"/>
                <a:ext cx="88582" cy="74295"/>
                <a:chOff x="10889933" y="2883217"/>
                <a:chExt cx="88582" cy="74295"/>
              </a:xfrm>
            </p:grpSpPr>
            <p:cxnSp>
              <p:nvCxnSpPr>
                <p:cNvPr id="9306" name="Straight Connector 9305">
                  <a:extLst>
                    <a:ext uri="{FF2B5EF4-FFF2-40B4-BE49-F238E27FC236}">
                      <a16:creationId xmlns:a16="http://schemas.microsoft.com/office/drawing/2014/main" id="{22862CF1-95D5-6E73-C6D7-FD0491A3EB0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9DD91624-335D-4209-1E10-D8A009CF331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A271A973-307B-77AF-1272-EF23CE922C54}"/>
                  </a:ext>
                </a:extLst>
              </p:cNvPr>
              <p:cNvGrpSpPr/>
              <p:nvPr/>
            </p:nvGrpSpPr>
            <p:grpSpPr>
              <a:xfrm>
                <a:off x="10004110" y="2763202"/>
                <a:ext cx="88582" cy="74295"/>
                <a:chOff x="10889933" y="2883217"/>
                <a:chExt cx="88582" cy="74295"/>
              </a:xfrm>
            </p:grpSpPr>
            <p:cxnSp>
              <p:nvCxnSpPr>
                <p:cNvPr id="9309" name="Straight Connector 9308">
                  <a:extLst>
                    <a:ext uri="{FF2B5EF4-FFF2-40B4-BE49-F238E27FC236}">
                      <a16:creationId xmlns:a16="http://schemas.microsoft.com/office/drawing/2014/main" id="{4E76B82F-FD33-8D1F-3B10-78C8718F0DB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F621AF69-BE8B-A133-9C2A-A4568ACFEC7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1" name="Group 9310">
                <a:extLst>
                  <a:ext uri="{FF2B5EF4-FFF2-40B4-BE49-F238E27FC236}">
                    <a16:creationId xmlns:a16="http://schemas.microsoft.com/office/drawing/2014/main" id="{894416BC-CA2D-2ED9-4B14-9A2654E2ADA1}"/>
                  </a:ext>
                </a:extLst>
              </p:cNvPr>
              <p:cNvGrpSpPr/>
              <p:nvPr/>
            </p:nvGrpSpPr>
            <p:grpSpPr>
              <a:xfrm>
                <a:off x="9921243" y="2763202"/>
                <a:ext cx="88582" cy="74295"/>
                <a:chOff x="10889933" y="2883217"/>
                <a:chExt cx="88582" cy="74295"/>
              </a:xfrm>
            </p:grpSpPr>
            <p:cxnSp>
              <p:nvCxnSpPr>
                <p:cNvPr id="9312" name="Straight Connector 9311">
                  <a:extLst>
                    <a:ext uri="{FF2B5EF4-FFF2-40B4-BE49-F238E27FC236}">
                      <a16:creationId xmlns:a16="http://schemas.microsoft.com/office/drawing/2014/main" id="{F0DC9A35-76A1-78AA-1517-401C8ED253C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9418A792-4B97-7BEB-A8D1-3C17F5EBADA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4" name="Group 9313">
                <a:extLst>
                  <a:ext uri="{FF2B5EF4-FFF2-40B4-BE49-F238E27FC236}">
                    <a16:creationId xmlns:a16="http://schemas.microsoft.com/office/drawing/2014/main" id="{82DCB937-A2A6-0ADF-A1D4-8EA8A3C4DB6E}"/>
                  </a:ext>
                </a:extLst>
              </p:cNvPr>
              <p:cNvGrpSpPr/>
              <p:nvPr/>
            </p:nvGrpSpPr>
            <p:grpSpPr>
              <a:xfrm>
                <a:off x="9881238" y="2763202"/>
                <a:ext cx="88582" cy="74295"/>
                <a:chOff x="10889933" y="2883217"/>
                <a:chExt cx="88582" cy="74295"/>
              </a:xfrm>
            </p:grpSpPr>
            <p:cxnSp>
              <p:nvCxnSpPr>
                <p:cNvPr id="9315" name="Straight Connector 9314">
                  <a:extLst>
                    <a:ext uri="{FF2B5EF4-FFF2-40B4-BE49-F238E27FC236}">
                      <a16:creationId xmlns:a16="http://schemas.microsoft.com/office/drawing/2014/main" id="{9D93EAD7-1851-D3DD-953C-435D20317ED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C589DA94-5471-D085-0A1F-1AC435CB3BB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7" name="Group 9316">
                <a:extLst>
                  <a:ext uri="{FF2B5EF4-FFF2-40B4-BE49-F238E27FC236}">
                    <a16:creationId xmlns:a16="http://schemas.microsoft.com/office/drawing/2014/main" id="{E5B1D912-36A2-DB8C-8200-22D4BF4FDD9F}"/>
                  </a:ext>
                </a:extLst>
              </p:cNvPr>
              <p:cNvGrpSpPr/>
              <p:nvPr/>
            </p:nvGrpSpPr>
            <p:grpSpPr>
              <a:xfrm>
                <a:off x="9846948" y="2763202"/>
                <a:ext cx="88582" cy="74295"/>
                <a:chOff x="10889933" y="2883217"/>
                <a:chExt cx="88582" cy="74295"/>
              </a:xfrm>
            </p:grpSpPr>
            <p:cxnSp>
              <p:nvCxnSpPr>
                <p:cNvPr id="9318" name="Straight Connector 9317">
                  <a:extLst>
                    <a:ext uri="{FF2B5EF4-FFF2-40B4-BE49-F238E27FC236}">
                      <a16:creationId xmlns:a16="http://schemas.microsoft.com/office/drawing/2014/main" id="{8934F015-FCFC-FC86-BDA0-E9339395DAC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636B4A4E-4AB5-0007-C949-C28A7111CBF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0" name="Group 9319">
                <a:extLst>
                  <a:ext uri="{FF2B5EF4-FFF2-40B4-BE49-F238E27FC236}">
                    <a16:creationId xmlns:a16="http://schemas.microsoft.com/office/drawing/2014/main" id="{83B44836-5170-0DB4-15B2-4A6E3D4C6062}"/>
                  </a:ext>
                </a:extLst>
              </p:cNvPr>
              <p:cNvGrpSpPr/>
              <p:nvPr/>
            </p:nvGrpSpPr>
            <p:grpSpPr>
              <a:xfrm>
                <a:off x="9815515" y="2763202"/>
                <a:ext cx="88582" cy="74295"/>
                <a:chOff x="10889933" y="2883217"/>
                <a:chExt cx="88582" cy="74295"/>
              </a:xfrm>
            </p:grpSpPr>
            <p:cxnSp>
              <p:nvCxnSpPr>
                <p:cNvPr id="9321" name="Straight Connector 9320">
                  <a:extLst>
                    <a:ext uri="{FF2B5EF4-FFF2-40B4-BE49-F238E27FC236}">
                      <a16:creationId xmlns:a16="http://schemas.microsoft.com/office/drawing/2014/main" id="{DEC307DB-584C-563A-42DD-517ED693512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ACF4091D-64AE-D7D1-D2EC-CA6AB8ACB16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3" name="Group 9322">
                <a:extLst>
                  <a:ext uri="{FF2B5EF4-FFF2-40B4-BE49-F238E27FC236}">
                    <a16:creationId xmlns:a16="http://schemas.microsoft.com/office/drawing/2014/main" id="{135DCBAD-0DCC-3BF7-9AC3-A3A5CB72B98E}"/>
                  </a:ext>
                </a:extLst>
              </p:cNvPr>
              <p:cNvGrpSpPr/>
              <p:nvPr/>
            </p:nvGrpSpPr>
            <p:grpSpPr>
              <a:xfrm>
                <a:off x="9772653" y="2763202"/>
                <a:ext cx="88582" cy="74295"/>
                <a:chOff x="10889933" y="2883217"/>
                <a:chExt cx="88582" cy="74295"/>
              </a:xfrm>
            </p:grpSpPr>
            <p:cxnSp>
              <p:nvCxnSpPr>
                <p:cNvPr id="9324" name="Straight Connector 9323">
                  <a:extLst>
                    <a:ext uri="{FF2B5EF4-FFF2-40B4-BE49-F238E27FC236}">
                      <a16:creationId xmlns:a16="http://schemas.microsoft.com/office/drawing/2014/main" id="{608FE57A-9743-54B7-8873-8A404029605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2B6DE201-1E2F-9121-2E80-04147467439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6" name="Group 9325">
                <a:extLst>
                  <a:ext uri="{FF2B5EF4-FFF2-40B4-BE49-F238E27FC236}">
                    <a16:creationId xmlns:a16="http://schemas.microsoft.com/office/drawing/2014/main" id="{70C5AD25-AC8F-1E98-DFA8-5C85BFA379B5}"/>
                  </a:ext>
                </a:extLst>
              </p:cNvPr>
              <p:cNvGrpSpPr/>
              <p:nvPr/>
            </p:nvGrpSpPr>
            <p:grpSpPr>
              <a:xfrm>
                <a:off x="9746935" y="2763202"/>
                <a:ext cx="88582" cy="74295"/>
                <a:chOff x="10889933" y="2883217"/>
                <a:chExt cx="88582" cy="74295"/>
              </a:xfrm>
            </p:grpSpPr>
            <p:cxnSp>
              <p:nvCxnSpPr>
                <p:cNvPr id="9327" name="Straight Connector 9326">
                  <a:extLst>
                    <a:ext uri="{FF2B5EF4-FFF2-40B4-BE49-F238E27FC236}">
                      <a16:creationId xmlns:a16="http://schemas.microsoft.com/office/drawing/2014/main" id="{DB998A58-D971-CC8E-3E8A-997D975FBFF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EA6C4873-1171-A54F-36C4-319FF33ACE9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29" name="Group 9328">
                <a:extLst>
                  <a:ext uri="{FF2B5EF4-FFF2-40B4-BE49-F238E27FC236}">
                    <a16:creationId xmlns:a16="http://schemas.microsoft.com/office/drawing/2014/main" id="{AAD9CB43-2376-4171-EFC6-83738ABC5B4C}"/>
                  </a:ext>
                </a:extLst>
              </p:cNvPr>
              <p:cNvGrpSpPr/>
              <p:nvPr/>
            </p:nvGrpSpPr>
            <p:grpSpPr>
              <a:xfrm>
                <a:off x="9646923" y="2763202"/>
                <a:ext cx="88582" cy="74295"/>
                <a:chOff x="10889933" y="2883217"/>
                <a:chExt cx="88582" cy="74295"/>
              </a:xfrm>
            </p:grpSpPr>
            <p:cxnSp>
              <p:nvCxnSpPr>
                <p:cNvPr id="9330" name="Straight Connector 9329">
                  <a:extLst>
                    <a:ext uri="{FF2B5EF4-FFF2-40B4-BE49-F238E27FC236}">
                      <a16:creationId xmlns:a16="http://schemas.microsoft.com/office/drawing/2014/main" id="{E4CFD3E4-B855-B04F-CE09-0CD3686824A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1C662ECF-1FF4-0B5D-B4E2-D930FA089FB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2" name="Group 9331">
                <a:extLst>
                  <a:ext uri="{FF2B5EF4-FFF2-40B4-BE49-F238E27FC236}">
                    <a16:creationId xmlns:a16="http://schemas.microsoft.com/office/drawing/2014/main" id="{43D00498-1CFB-57CF-871A-E2AE8F80EF47}"/>
                  </a:ext>
                </a:extLst>
              </p:cNvPr>
              <p:cNvGrpSpPr/>
              <p:nvPr/>
            </p:nvGrpSpPr>
            <p:grpSpPr>
              <a:xfrm>
                <a:off x="9669783" y="2763202"/>
                <a:ext cx="88582" cy="74295"/>
                <a:chOff x="10889933" y="2883217"/>
                <a:chExt cx="88582" cy="74295"/>
              </a:xfrm>
            </p:grpSpPr>
            <p:cxnSp>
              <p:nvCxnSpPr>
                <p:cNvPr id="9333" name="Straight Connector 9332">
                  <a:extLst>
                    <a:ext uri="{FF2B5EF4-FFF2-40B4-BE49-F238E27FC236}">
                      <a16:creationId xmlns:a16="http://schemas.microsoft.com/office/drawing/2014/main" id="{35D65CE3-9E63-9B11-9B7A-88DDC62CD57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78FDCDDD-5C6E-A61C-66D5-873C8FD50D5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5" name="Group 9334">
                <a:extLst>
                  <a:ext uri="{FF2B5EF4-FFF2-40B4-BE49-F238E27FC236}">
                    <a16:creationId xmlns:a16="http://schemas.microsoft.com/office/drawing/2014/main" id="{AF78EA5E-67CA-380D-F043-7A29B805D454}"/>
                  </a:ext>
                </a:extLst>
              </p:cNvPr>
              <p:cNvGrpSpPr/>
              <p:nvPr/>
            </p:nvGrpSpPr>
            <p:grpSpPr>
              <a:xfrm>
                <a:off x="9689785" y="2763202"/>
                <a:ext cx="88582" cy="74295"/>
                <a:chOff x="10889933" y="2883217"/>
                <a:chExt cx="88582" cy="74295"/>
              </a:xfrm>
            </p:grpSpPr>
            <p:cxnSp>
              <p:nvCxnSpPr>
                <p:cNvPr id="9336" name="Straight Connector 9335">
                  <a:extLst>
                    <a:ext uri="{FF2B5EF4-FFF2-40B4-BE49-F238E27FC236}">
                      <a16:creationId xmlns:a16="http://schemas.microsoft.com/office/drawing/2014/main" id="{F198290B-6B2C-8915-A716-674CD980B96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EDA0D85B-80D6-4E23-8F5A-81D812B0540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38" name="Group 9337">
                <a:extLst>
                  <a:ext uri="{FF2B5EF4-FFF2-40B4-BE49-F238E27FC236}">
                    <a16:creationId xmlns:a16="http://schemas.microsoft.com/office/drawing/2014/main" id="{7F95E73D-43D4-5EB8-6B81-E5DE6544F6A4}"/>
                  </a:ext>
                </a:extLst>
              </p:cNvPr>
              <p:cNvGrpSpPr/>
              <p:nvPr/>
            </p:nvGrpSpPr>
            <p:grpSpPr>
              <a:xfrm>
                <a:off x="9706930" y="2763202"/>
                <a:ext cx="88582" cy="74295"/>
                <a:chOff x="10889933" y="2883217"/>
                <a:chExt cx="88582" cy="74295"/>
              </a:xfrm>
            </p:grpSpPr>
            <p:cxnSp>
              <p:nvCxnSpPr>
                <p:cNvPr id="9339" name="Straight Connector 9338">
                  <a:extLst>
                    <a:ext uri="{FF2B5EF4-FFF2-40B4-BE49-F238E27FC236}">
                      <a16:creationId xmlns:a16="http://schemas.microsoft.com/office/drawing/2014/main" id="{E13415CD-3B6E-639F-C185-48B5B603545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9F867CF5-3494-8694-761C-253FD1E0B53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1" name="Group 9340">
                <a:extLst>
                  <a:ext uri="{FF2B5EF4-FFF2-40B4-BE49-F238E27FC236}">
                    <a16:creationId xmlns:a16="http://schemas.microsoft.com/office/drawing/2014/main" id="{28FB118E-64B4-5D0C-FBCF-EC53E6DEEF52}"/>
                  </a:ext>
                </a:extLst>
              </p:cNvPr>
              <p:cNvGrpSpPr/>
              <p:nvPr/>
            </p:nvGrpSpPr>
            <p:grpSpPr>
              <a:xfrm>
                <a:off x="9724075" y="2763202"/>
                <a:ext cx="88582" cy="74295"/>
                <a:chOff x="10889933" y="2883217"/>
                <a:chExt cx="88582" cy="74295"/>
              </a:xfrm>
            </p:grpSpPr>
            <p:cxnSp>
              <p:nvCxnSpPr>
                <p:cNvPr id="9342" name="Straight Connector 9341">
                  <a:extLst>
                    <a:ext uri="{FF2B5EF4-FFF2-40B4-BE49-F238E27FC236}">
                      <a16:creationId xmlns:a16="http://schemas.microsoft.com/office/drawing/2014/main" id="{58BD4E67-E097-D301-78AF-D76CCA7B7F0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1B9D8FF6-F9B1-5233-CF16-2865B7C8015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4" name="Group 9343">
                <a:extLst>
                  <a:ext uri="{FF2B5EF4-FFF2-40B4-BE49-F238E27FC236}">
                    <a16:creationId xmlns:a16="http://schemas.microsoft.com/office/drawing/2014/main" id="{4E61006D-422A-60D7-84ED-1378AD9FDB3F}"/>
                  </a:ext>
                </a:extLst>
              </p:cNvPr>
              <p:cNvGrpSpPr/>
              <p:nvPr/>
            </p:nvGrpSpPr>
            <p:grpSpPr>
              <a:xfrm>
                <a:off x="9735505" y="2763202"/>
                <a:ext cx="88582" cy="74295"/>
                <a:chOff x="10889933" y="2883217"/>
                <a:chExt cx="88582" cy="74295"/>
              </a:xfrm>
            </p:grpSpPr>
            <p:cxnSp>
              <p:nvCxnSpPr>
                <p:cNvPr id="9345" name="Straight Connector 9344">
                  <a:extLst>
                    <a:ext uri="{FF2B5EF4-FFF2-40B4-BE49-F238E27FC236}">
                      <a16:creationId xmlns:a16="http://schemas.microsoft.com/office/drawing/2014/main" id="{4342A205-4097-30BC-034E-156C251B44D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0E9C4205-E243-C981-DB3B-2BC99C692FA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7" name="Group 9346">
                <a:extLst>
                  <a:ext uri="{FF2B5EF4-FFF2-40B4-BE49-F238E27FC236}">
                    <a16:creationId xmlns:a16="http://schemas.microsoft.com/office/drawing/2014/main" id="{04A95ED9-F4BA-D97E-514B-064A92064AED}"/>
                  </a:ext>
                </a:extLst>
              </p:cNvPr>
              <p:cNvGrpSpPr/>
              <p:nvPr/>
            </p:nvGrpSpPr>
            <p:grpSpPr>
              <a:xfrm>
                <a:off x="9664067" y="2763202"/>
                <a:ext cx="88582" cy="74295"/>
                <a:chOff x="10889933" y="2883217"/>
                <a:chExt cx="88582" cy="74295"/>
              </a:xfrm>
            </p:grpSpPr>
            <p:cxnSp>
              <p:nvCxnSpPr>
                <p:cNvPr id="9348" name="Straight Connector 9347">
                  <a:extLst>
                    <a:ext uri="{FF2B5EF4-FFF2-40B4-BE49-F238E27FC236}">
                      <a16:creationId xmlns:a16="http://schemas.microsoft.com/office/drawing/2014/main" id="{5276ACC4-5DBD-E0A1-534B-87B04B30EFF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6EED57DC-8543-363A-B02F-25E4DA82382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0" name="Group 9349">
                <a:extLst>
                  <a:ext uri="{FF2B5EF4-FFF2-40B4-BE49-F238E27FC236}">
                    <a16:creationId xmlns:a16="http://schemas.microsoft.com/office/drawing/2014/main" id="{9DD9E27A-11EA-1024-44AB-70F610EA5D41}"/>
                  </a:ext>
                </a:extLst>
              </p:cNvPr>
              <p:cNvGrpSpPr/>
              <p:nvPr/>
            </p:nvGrpSpPr>
            <p:grpSpPr>
              <a:xfrm>
                <a:off x="9569770" y="2763202"/>
                <a:ext cx="88582" cy="74295"/>
                <a:chOff x="10889933" y="2883217"/>
                <a:chExt cx="88582" cy="74295"/>
              </a:xfrm>
            </p:grpSpPr>
            <p:cxnSp>
              <p:nvCxnSpPr>
                <p:cNvPr id="9351" name="Straight Connector 9350">
                  <a:extLst>
                    <a:ext uri="{FF2B5EF4-FFF2-40B4-BE49-F238E27FC236}">
                      <a16:creationId xmlns:a16="http://schemas.microsoft.com/office/drawing/2014/main" id="{D7B798FC-48AF-3255-F425-5863E385FB0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1643327F-C172-E72C-84C0-70610D3DFD3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3" name="Group 9352">
                <a:extLst>
                  <a:ext uri="{FF2B5EF4-FFF2-40B4-BE49-F238E27FC236}">
                    <a16:creationId xmlns:a16="http://schemas.microsoft.com/office/drawing/2014/main" id="{4D0C3B9B-5C1C-1F57-759B-67F4941C07E1}"/>
                  </a:ext>
                </a:extLst>
              </p:cNvPr>
              <p:cNvGrpSpPr/>
              <p:nvPr/>
            </p:nvGrpSpPr>
            <p:grpSpPr>
              <a:xfrm>
                <a:off x="9505476" y="2722721"/>
                <a:ext cx="88582" cy="74295"/>
                <a:chOff x="10889933" y="2883217"/>
                <a:chExt cx="88582" cy="74295"/>
              </a:xfrm>
            </p:grpSpPr>
            <p:cxnSp>
              <p:nvCxnSpPr>
                <p:cNvPr id="9354" name="Straight Connector 9353">
                  <a:extLst>
                    <a:ext uri="{FF2B5EF4-FFF2-40B4-BE49-F238E27FC236}">
                      <a16:creationId xmlns:a16="http://schemas.microsoft.com/office/drawing/2014/main" id="{0FAD7E0C-58CE-F60A-F12F-62E9CBA1B2B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712CB85F-11A4-F2B4-6A55-E5CC70D97EC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6" name="Group 9355">
                <a:extLst>
                  <a:ext uri="{FF2B5EF4-FFF2-40B4-BE49-F238E27FC236}">
                    <a16:creationId xmlns:a16="http://schemas.microsoft.com/office/drawing/2014/main" id="{D1226383-6522-B32F-9EA1-5DF2FE22A87C}"/>
                  </a:ext>
                </a:extLst>
              </p:cNvPr>
              <p:cNvGrpSpPr/>
              <p:nvPr/>
            </p:nvGrpSpPr>
            <p:grpSpPr>
              <a:xfrm>
                <a:off x="9403082" y="2722721"/>
                <a:ext cx="88582" cy="74295"/>
                <a:chOff x="10889933" y="2883217"/>
                <a:chExt cx="88582" cy="74295"/>
              </a:xfrm>
            </p:grpSpPr>
            <p:cxnSp>
              <p:nvCxnSpPr>
                <p:cNvPr id="9357" name="Straight Connector 9356">
                  <a:extLst>
                    <a:ext uri="{FF2B5EF4-FFF2-40B4-BE49-F238E27FC236}">
                      <a16:creationId xmlns:a16="http://schemas.microsoft.com/office/drawing/2014/main" id="{F134FCE9-2C1A-F5F3-2695-2C43EA7C900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659A45CB-618F-3645-BD8F-A2E98A45498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59" name="Group 9358">
                <a:extLst>
                  <a:ext uri="{FF2B5EF4-FFF2-40B4-BE49-F238E27FC236}">
                    <a16:creationId xmlns:a16="http://schemas.microsoft.com/office/drawing/2014/main" id="{4280818F-9929-447E-10EC-2174890BBF7D}"/>
                  </a:ext>
                </a:extLst>
              </p:cNvPr>
              <p:cNvGrpSpPr/>
              <p:nvPr/>
            </p:nvGrpSpPr>
            <p:grpSpPr>
              <a:xfrm>
                <a:off x="9414989" y="2722721"/>
                <a:ext cx="88582" cy="74295"/>
                <a:chOff x="10889933" y="2883217"/>
                <a:chExt cx="88582" cy="74295"/>
              </a:xfrm>
            </p:grpSpPr>
            <p:cxnSp>
              <p:nvCxnSpPr>
                <p:cNvPr id="9360" name="Straight Connector 9359">
                  <a:extLst>
                    <a:ext uri="{FF2B5EF4-FFF2-40B4-BE49-F238E27FC236}">
                      <a16:creationId xmlns:a16="http://schemas.microsoft.com/office/drawing/2014/main" id="{569D8CE0-17BE-CA1D-B797-9BA89449E31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91F07C7B-F7E0-0DAC-6B4D-3A4F946590B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2" name="Group 9361">
                <a:extLst>
                  <a:ext uri="{FF2B5EF4-FFF2-40B4-BE49-F238E27FC236}">
                    <a16:creationId xmlns:a16="http://schemas.microsoft.com/office/drawing/2014/main" id="{12E31EA1-3E67-400E-3DDF-A669AA335434}"/>
                  </a:ext>
                </a:extLst>
              </p:cNvPr>
              <p:cNvGrpSpPr/>
              <p:nvPr/>
            </p:nvGrpSpPr>
            <p:grpSpPr>
              <a:xfrm>
                <a:off x="9424514" y="2722721"/>
                <a:ext cx="88582" cy="74295"/>
                <a:chOff x="10889933" y="2883217"/>
                <a:chExt cx="88582" cy="74295"/>
              </a:xfrm>
            </p:grpSpPr>
            <p:cxnSp>
              <p:nvCxnSpPr>
                <p:cNvPr id="9363" name="Straight Connector 9362">
                  <a:extLst>
                    <a:ext uri="{FF2B5EF4-FFF2-40B4-BE49-F238E27FC236}">
                      <a16:creationId xmlns:a16="http://schemas.microsoft.com/office/drawing/2014/main" id="{B8DE8A07-D8E7-421C-F2C6-4C4599F91CD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7E5726B1-588D-A317-E2F6-1BEFC4D9CAC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5" name="Group 9364">
                <a:extLst>
                  <a:ext uri="{FF2B5EF4-FFF2-40B4-BE49-F238E27FC236}">
                    <a16:creationId xmlns:a16="http://schemas.microsoft.com/office/drawing/2014/main" id="{7FDCD67D-0D81-7CA9-11A2-D4F0D2A3D8EB}"/>
                  </a:ext>
                </a:extLst>
              </p:cNvPr>
              <p:cNvGrpSpPr/>
              <p:nvPr/>
            </p:nvGrpSpPr>
            <p:grpSpPr>
              <a:xfrm>
                <a:off x="9443564" y="2722721"/>
                <a:ext cx="88582" cy="74295"/>
                <a:chOff x="10889933" y="2883217"/>
                <a:chExt cx="88582" cy="74295"/>
              </a:xfrm>
            </p:grpSpPr>
            <p:cxnSp>
              <p:nvCxnSpPr>
                <p:cNvPr id="9366" name="Straight Connector 9365">
                  <a:extLst>
                    <a:ext uri="{FF2B5EF4-FFF2-40B4-BE49-F238E27FC236}">
                      <a16:creationId xmlns:a16="http://schemas.microsoft.com/office/drawing/2014/main" id="{A595BE0C-2B72-2ECD-6300-7B51431DC16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3EEAD537-64E9-24C8-F66B-FBBEA5552E8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68" name="Group 9367">
                <a:extLst>
                  <a:ext uri="{FF2B5EF4-FFF2-40B4-BE49-F238E27FC236}">
                    <a16:creationId xmlns:a16="http://schemas.microsoft.com/office/drawing/2014/main" id="{271A6CB5-F364-5B16-0C46-7A417E42122C}"/>
                  </a:ext>
                </a:extLst>
              </p:cNvPr>
              <p:cNvGrpSpPr/>
              <p:nvPr/>
            </p:nvGrpSpPr>
            <p:grpSpPr>
              <a:xfrm>
                <a:off x="9457851" y="2722721"/>
                <a:ext cx="88582" cy="74295"/>
                <a:chOff x="10889933" y="2883217"/>
                <a:chExt cx="88582" cy="74295"/>
              </a:xfrm>
            </p:grpSpPr>
            <p:cxnSp>
              <p:nvCxnSpPr>
                <p:cNvPr id="9369" name="Straight Connector 9368">
                  <a:extLst>
                    <a:ext uri="{FF2B5EF4-FFF2-40B4-BE49-F238E27FC236}">
                      <a16:creationId xmlns:a16="http://schemas.microsoft.com/office/drawing/2014/main" id="{09052E62-6138-82CD-8025-6E52211617C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1B030785-E5EC-C5C2-B3DA-3AF019AA0E8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1" name="Group 9370">
                <a:extLst>
                  <a:ext uri="{FF2B5EF4-FFF2-40B4-BE49-F238E27FC236}">
                    <a16:creationId xmlns:a16="http://schemas.microsoft.com/office/drawing/2014/main" id="{1502F582-21AA-FA3E-4D50-1199551727C3}"/>
                  </a:ext>
                </a:extLst>
              </p:cNvPr>
              <p:cNvGrpSpPr/>
              <p:nvPr/>
            </p:nvGrpSpPr>
            <p:grpSpPr>
              <a:xfrm>
                <a:off x="9469758" y="2722721"/>
                <a:ext cx="88582" cy="74295"/>
                <a:chOff x="10889933" y="2883217"/>
                <a:chExt cx="88582" cy="74295"/>
              </a:xfrm>
            </p:grpSpPr>
            <p:cxnSp>
              <p:nvCxnSpPr>
                <p:cNvPr id="9372" name="Straight Connector 9371">
                  <a:extLst>
                    <a:ext uri="{FF2B5EF4-FFF2-40B4-BE49-F238E27FC236}">
                      <a16:creationId xmlns:a16="http://schemas.microsoft.com/office/drawing/2014/main" id="{ED5EA3A4-891C-1A8C-27BE-41950FA5CAA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A34E6DAC-8219-36C2-888C-854E6D86497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4" name="Group 9373">
                <a:extLst>
                  <a:ext uri="{FF2B5EF4-FFF2-40B4-BE49-F238E27FC236}">
                    <a16:creationId xmlns:a16="http://schemas.microsoft.com/office/drawing/2014/main" id="{21A41F32-3112-89C8-709F-40D30A31D069}"/>
                  </a:ext>
                </a:extLst>
              </p:cNvPr>
              <p:cNvGrpSpPr/>
              <p:nvPr/>
            </p:nvGrpSpPr>
            <p:grpSpPr>
              <a:xfrm>
                <a:off x="9486427" y="2722721"/>
                <a:ext cx="88582" cy="74295"/>
                <a:chOff x="10889933" y="2883217"/>
                <a:chExt cx="88582" cy="74295"/>
              </a:xfrm>
            </p:grpSpPr>
            <p:cxnSp>
              <p:nvCxnSpPr>
                <p:cNvPr id="9375" name="Straight Connector 9374">
                  <a:extLst>
                    <a:ext uri="{FF2B5EF4-FFF2-40B4-BE49-F238E27FC236}">
                      <a16:creationId xmlns:a16="http://schemas.microsoft.com/office/drawing/2014/main" id="{8C43B118-0B34-ED7B-528E-1DC528B6587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EBB28957-A067-69ED-F860-AC5BD0026262}"/>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7" name="Group 9376">
                <a:extLst>
                  <a:ext uri="{FF2B5EF4-FFF2-40B4-BE49-F238E27FC236}">
                    <a16:creationId xmlns:a16="http://schemas.microsoft.com/office/drawing/2014/main" id="{67960806-CDE2-E898-79D3-2AAF7B6DF840}"/>
                  </a:ext>
                </a:extLst>
              </p:cNvPr>
              <p:cNvGrpSpPr/>
              <p:nvPr/>
            </p:nvGrpSpPr>
            <p:grpSpPr>
              <a:xfrm>
                <a:off x="9350696" y="2722721"/>
                <a:ext cx="88582" cy="74295"/>
                <a:chOff x="10889933" y="2883217"/>
                <a:chExt cx="88582" cy="74295"/>
              </a:xfrm>
            </p:grpSpPr>
            <p:cxnSp>
              <p:nvCxnSpPr>
                <p:cNvPr id="9378" name="Straight Connector 9377">
                  <a:extLst>
                    <a:ext uri="{FF2B5EF4-FFF2-40B4-BE49-F238E27FC236}">
                      <a16:creationId xmlns:a16="http://schemas.microsoft.com/office/drawing/2014/main" id="{776C3182-88FA-6C04-1AB5-BB093010A1E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C6018C04-7A38-DB71-8D02-730774F8653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0" name="Group 9379">
                <a:extLst>
                  <a:ext uri="{FF2B5EF4-FFF2-40B4-BE49-F238E27FC236}">
                    <a16:creationId xmlns:a16="http://schemas.microsoft.com/office/drawing/2014/main" id="{211D11C7-1B0A-4ECF-B401-1C23ADBEB192}"/>
                  </a:ext>
                </a:extLst>
              </p:cNvPr>
              <p:cNvGrpSpPr/>
              <p:nvPr/>
            </p:nvGrpSpPr>
            <p:grpSpPr>
              <a:xfrm>
                <a:off x="9341171" y="2722721"/>
                <a:ext cx="88582" cy="74295"/>
                <a:chOff x="10889933" y="2883217"/>
                <a:chExt cx="88582" cy="74295"/>
              </a:xfrm>
            </p:grpSpPr>
            <p:cxnSp>
              <p:nvCxnSpPr>
                <p:cNvPr id="9381" name="Straight Connector 9380">
                  <a:extLst>
                    <a:ext uri="{FF2B5EF4-FFF2-40B4-BE49-F238E27FC236}">
                      <a16:creationId xmlns:a16="http://schemas.microsoft.com/office/drawing/2014/main" id="{D375075C-573E-6BEA-9DBE-A7C8D09A80F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74D1F079-676C-96B4-7CC8-3D7C6980C1F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3" name="Group 9382">
                <a:extLst>
                  <a:ext uri="{FF2B5EF4-FFF2-40B4-BE49-F238E27FC236}">
                    <a16:creationId xmlns:a16="http://schemas.microsoft.com/office/drawing/2014/main" id="{E6B438B7-903B-3360-EC99-C504CA7B6137}"/>
                  </a:ext>
                </a:extLst>
              </p:cNvPr>
              <p:cNvGrpSpPr/>
              <p:nvPr/>
            </p:nvGrpSpPr>
            <p:grpSpPr>
              <a:xfrm>
                <a:off x="9331646" y="2722721"/>
                <a:ext cx="88582" cy="74295"/>
                <a:chOff x="10889933" y="2883217"/>
                <a:chExt cx="88582" cy="74295"/>
              </a:xfrm>
            </p:grpSpPr>
            <p:cxnSp>
              <p:nvCxnSpPr>
                <p:cNvPr id="9384" name="Straight Connector 9383">
                  <a:extLst>
                    <a:ext uri="{FF2B5EF4-FFF2-40B4-BE49-F238E27FC236}">
                      <a16:creationId xmlns:a16="http://schemas.microsoft.com/office/drawing/2014/main" id="{5420E62F-EE22-1183-437D-AFEA45ADFF8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F65395A6-E089-4055-D51C-23AA0740C83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6" name="Group 9385">
                <a:extLst>
                  <a:ext uri="{FF2B5EF4-FFF2-40B4-BE49-F238E27FC236}">
                    <a16:creationId xmlns:a16="http://schemas.microsoft.com/office/drawing/2014/main" id="{76CDBAAC-59EC-6797-7171-40909F13C4AC}"/>
                  </a:ext>
                </a:extLst>
              </p:cNvPr>
              <p:cNvGrpSpPr/>
              <p:nvPr/>
            </p:nvGrpSpPr>
            <p:grpSpPr>
              <a:xfrm>
                <a:off x="9319740" y="2722721"/>
                <a:ext cx="88582" cy="74295"/>
                <a:chOff x="10889933" y="2883217"/>
                <a:chExt cx="88582" cy="74295"/>
              </a:xfrm>
            </p:grpSpPr>
            <p:cxnSp>
              <p:nvCxnSpPr>
                <p:cNvPr id="9387" name="Straight Connector 9386">
                  <a:extLst>
                    <a:ext uri="{FF2B5EF4-FFF2-40B4-BE49-F238E27FC236}">
                      <a16:creationId xmlns:a16="http://schemas.microsoft.com/office/drawing/2014/main" id="{8741D7F7-FCCB-C14E-ACDC-27AE9C774F1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900EB463-6D6B-F8C1-0B9F-D410B785D8F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89" name="Group 9388">
                <a:extLst>
                  <a:ext uri="{FF2B5EF4-FFF2-40B4-BE49-F238E27FC236}">
                    <a16:creationId xmlns:a16="http://schemas.microsoft.com/office/drawing/2014/main" id="{D682C4BB-BAAA-75EC-719B-1E03BAB1A727}"/>
                  </a:ext>
                </a:extLst>
              </p:cNvPr>
              <p:cNvGrpSpPr/>
              <p:nvPr/>
            </p:nvGrpSpPr>
            <p:grpSpPr>
              <a:xfrm>
                <a:off x="9298309" y="2722721"/>
                <a:ext cx="88582" cy="74295"/>
                <a:chOff x="10889933" y="2883217"/>
                <a:chExt cx="88582" cy="74295"/>
              </a:xfrm>
            </p:grpSpPr>
            <p:cxnSp>
              <p:nvCxnSpPr>
                <p:cNvPr id="9390" name="Straight Connector 9389">
                  <a:extLst>
                    <a:ext uri="{FF2B5EF4-FFF2-40B4-BE49-F238E27FC236}">
                      <a16:creationId xmlns:a16="http://schemas.microsoft.com/office/drawing/2014/main" id="{A889AD0B-B2F7-8BCF-EDC7-77E1BB9C970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D6A84B8A-3399-9C38-2855-E4F0536BF29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2" name="Group 9391">
                <a:extLst>
                  <a:ext uri="{FF2B5EF4-FFF2-40B4-BE49-F238E27FC236}">
                    <a16:creationId xmlns:a16="http://schemas.microsoft.com/office/drawing/2014/main" id="{FB0B7FAA-153F-5208-17A8-8937DDC82B18}"/>
                  </a:ext>
                </a:extLst>
              </p:cNvPr>
              <p:cNvGrpSpPr/>
              <p:nvPr/>
            </p:nvGrpSpPr>
            <p:grpSpPr>
              <a:xfrm>
                <a:off x="9279259" y="2722721"/>
                <a:ext cx="88582" cy="74295"/>
                <a:chOff x="10889933" y="2883217"/>
                <a:chExt cx="88582" cy="74295"/>
              </a:xfrm>
            </p:grpSpPr>
            <p:cxnSp>
              <p:nvCxnSpPr>
                <p:cNvPr id="9393" name="Straight Connector 9392">
                  <a:extLst>
                    <a:ext uri="{FF2B5EF4-FFF2-40B4-BE49-F238E27FC236}">
                      <a16:creationId xmlns:a16="http://schemas.microsoft.com/office/drawing/2014/main" id="{4A42E791-5648-258A-0322-AA339B3EB4A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7B5EE7E9-9BE7-30D9-C556-9D3F778F02E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5" name="Group 9394">
                <a:extLst>
                  <a:ext uri="{FF2B5EF4-FFF2-40B4-BE49-F238E27FC236}">
                    <a16:creationId xmlns:a16="http://schemas.microsoft.com/office/drawing/2014/main" id="{F01F24FA-B5CA-C95D-47EF-DEC789B7EF2F}"/>
                  </a:ext>
                </a:extLst>
              </p:cNvPr>
              <p:cNvGrpSpPr/>
              <p:nvPr/>
            </p:nvGrpSpPr>
            <p:grpSpPr>
              <a:xfrm>
                <a:off x="9222109" y="2660808"/>
                <a:ext cx="88582" cy="74295"/>
                <a:chOff x="10889933" y="2883217"/>
                <a:chExt cx="88582" cy="74295"/>
              </a:xfrm>
            </p:grpSpPr>
            <p:cxnSp>
              <p:nvCxnSpPr>
                <p:cNvPr id="9396" name="Straight Connector 9395">
                  <a:extLst>
                    <a:ext uri="{FF2B5EF4-FFF2-40B4-BE49-F238E27FC236}">
                      <a16:creationId xmlns:a16="http://schemas.microsoft.com/office/drawing/2014/main" id="{2DF904E8-CF15-DDC3-7B0E-A6E2DBFF236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54F93B0D-B10E-17D8-396B-5953CD658F6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98" name="Group 9397">
                <a:extLst>
                  <a:ext uri="{FF2B5EF4-FFF2-40B4-BE49-F238E27FC236}">
                    <a16:creationId xmlns:a16="http://schemas.microsoft.com/office/drawing/2014/main" id="{5BE02E02-A341-7E1A-987F-119D51FBD489}"/>
                  </a:ext>
                </a:extLst>
              </p:cNvPr>
              <p:cNvGrpSpPr/>
              <p:nvPr/>
            </p:nvGrpSpPr>
            <p:grpSpPr>
              <a:xfrm>
                <a:off x="9191152" y="2660808"/>
                <a:ext cx="88582" cy="74295"/>
                <a:chOff x="10889933" y="2883217"/>
                <a:chExt cx="88582" cy="74295"/>
              </a:xfrm>
            </p:grpSpPr>
            <p:cxnSp>
              <p:nvCxnSpPr>
                <p:cNvPr id="9399" name="Straight Connector 9398">
                  <a:extLst>
                    <a:ext uri="{FF2B5EF4-FFF2-40B4-BE49-F238E27FC236}">
                      <a16:creationId xmlns:a16="http://schemas.microsoft.com/office/drawing/2014/main" id="{5AE48971-920C-9A48-D9B9-C24C86564E7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0D52D73A-966B-355D-7E6F-F0F75E2249F2}"/>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4D5E6D5C-9D3F-1345-EE4B-6721EA2B1C9F}"/>
                  </a:ext>
                </a:extLst>
              </p:cNvPr>
              <p:cNvGrpSpPr/>
              <p:nvPr/>
            </p:nvGrpSpPr>
            <p:grpSpPr>
              <a:xfrm>
                <a:off x="8972077" y="2660808"/>
                <a:ext cx="88582" cy="74295"/>
                <a:chOff x="10889933" y="2883217"/>
                <a:chExt cx="88582" cy="74295"/>
              </a:xfrm>
            </p:grpSpPr>
            <p:cxnSp>
              <p:nvCxnSpPr>
                <p:cNvPr id="9402" name="Straight Connector 9401">
                  <a:extLst>
                    <a:ext uri="{FF2B5EF4-FFF2-40B4-BE49-F238E27FC236}">
                      <a16:creationId xmlns:a16="http://schemas.microsoft.com/office/drawing/2014/main" id="{0BBD2BF3-FDF2-7E09-94BF-5311D2B9E56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18B1E56A-9AD4-3814-807E-15B9AC324D8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4" name="Group 9403">
                <a:extLst>
                  <a:ext uri="{FF2B5EF4-FFF2-40B4-BE49-F238E27FC236}">
                    <a16:creationId xmlns:a16="http://schemas.microsoft.com/office/drawing/2014/main" id="{FFFE05D0-D376-7A13-B5CF-6760B4021A7F}"/>
                  </a:ext>
                </a:extLst>
              </p:cNvPr>
              <p:cNvGrpSpPr/>
              <p:nvPr/>
            </p:nvGrpSpPr>
            <p:grpSpPr>
              <a:xfrm>
                <a:off x="8991127" y="2660808"/>
                <a:ext cx="88582" cy="74295"/>
                <a:chOff x="10889933" y="2883217"/>
                <a:chExt cx="88582" cy="74295"/>
              </a:xfrm>
            </p:grpSpPr>
            <p:cxnSp>
              <p:nvCxnSpPr>
                <p:cNvPr id="9405" name="Straight Connector 9404">
                  <a:extLst>
                    <a:ext uri="{FF2B5EF4-FFF2-40B4-BE49-F238E27FC236}">
                      <a16:creationId xmlns:a16="http://schemas.microsoft.com/office/drawing/2014/main" id="{C4946263-FA1A-2377-FC38-263870FFEFF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42663F9F-9DFB-7844-C526-72CDDCD0173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7" name="Group 9406">
                <a:extLst>
                  <a:ext uri="{FF2B5EF4-FFF2-40B4-BE49-F238E27FC236}">
                    <a16:creationId xmlns:a16="http://schemas.microsoft.com/office/drawing/2014/main" id="{6BBDD07F-6E38-B0E7-DAD4-BA391E4F7E3C}"/>
                  </a:ext>
                </a:extLst>
              </p:cNvPr>
              <p:cNvGrpSpPr/>
              <p:nvPr/>
            </p:nvGrpSpPr>
            <p:grpSpPr>
              <a:xfrm>
                <a:off x="9012558" y="2660808"/>
                <a:ext cx="88582" cy="74295"/>
                <a:chOff x="10889933" y="2883217"/>
                <a:chExt cx="88582" cy="74295"/>
              </a:xfrm>
            </p:grpSpPr>
            <p:cxnSp>
              <p:nvCxnSpPr>
                <p:cNvPr id="9408" name="Straight Connector 9407">
                  <a:extLst>
                    <a:ext uri="{FF2B5EF4-FFF2-40B4-BE49-F238E27FC236}">
                      <a16:creationId xmlns:a16="http://schemas.microsoft.com/office/drawing/2014/main" id="{2EDF391F-4A27-291A-CDBA-29B06793501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B2BB1C50-08E1-A259-DDBB-65C751CAE29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0" name="Group 9409">
                <a:extLst>
                  <a:ext uri="{FF2B5EF4-FFF2-40B4-BE49-F238E27FC236}">
                    <a16:creationId xmlns:a16="http://schemas.microsoft.com/office/drawing/2014/main" id="{D90BAEFE-1D50-3B6A-A12C-153C0675C363}"/>
                  </a:ext>
                </a:extLst>
              </p:cNvPr>
              <p:cNvGrpSpPr/>
              <p:nvPr/>
            </p:nvGrpSpPr>
            <p:grpSpPr>
              <a:xfrm>
                <a:off x="9019702" y="2660808"/>
                <a:ext cx="88582" cy="74295"/>
                <a:chOff x="10889933" y="2883217"/>
                <a:chExt cx="88582" cy="74295"/>
              </a:xfrm>
            </p:grpSpPr>
            <p:cxnSp>
              <p:nvCxnSpPr>
                <p:cNvPr id="9411" name="Straight Connector 9410">
                  <a:extLst>
                    <a:ext uri="{FF2B5EF4-FFF2-40B4-BE49-F238E27FC236}">
                      <a16:creationId xmlns:a16="http://schemas.microsoft.com/office/drawing/2014/main" id="{576DDCE5-1A72-9429-BD5B-2320BB12636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38B023FC-015C-11A9-857D-F7361892E0C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3" name="Group 9412">
                <a:extLst>
                  <a:ext uri="{FF2B5EF4-FFF2-40B4-BE49-F238E27FC236}">
                    <a16:creationId xmlns:a16="http://schemas.microsoft.com/office/drawing/2014/main" id="{142258C6-F21C-0768-F230-5166134DE8FD}"/>
                  </a:ext>
                </a:extLst>
              </p:cNvPr>
              <p:cNvGrpSpPr/>
              <p:nvPr/>
            </p:nvGrpSpPr>
            <p:grpSpPr>
              <a:xfrm>
                <a:off x="9026846" y="2660808"/>
                <a:ext cx="88582" cy="74295"/>
                <a:chOff x="10889933" y="2883217"/>
                <a:chExt cx="88582" cy="74295"/>
              </a:xfrm>
            </p:grpSpPr>
            <p:cxnSp>
              <p:nvCxnSpPr>
                <p:cNvPr id="9414" name="Straight Connector 9413">
                  <a:extLst>
                    <a:ext uri="{FF2B5EF4-FFF2-40B4-BE49-F238E27FC236}">
                      <a16:creationId xmlns:a16="http://schemas.microsoft.com/office/drawing/2014/main" id="{6C0C835C-6B09-188D-63B9-0EEB21D9685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1CD0DDD6-282A-5E5F-8261-C091CFC0806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6" name="Group 9415">
                <a:extLst>
                  <a:ext uri="{FF2B5EF4-FFF2-40B4-BE49-F238E27FC236}">
                    <a16:creationId xmlns:a16="http://schemas.microsoft.com/office/drawing/2014/main" id="{4F22D4B2-CE58-A4E5-3C6F-31229F729E4B}"/>
                  </a:ext>
                </a:extLst>
              </p:cNvPr>
              <p:cNvGrpSpPr/>
              <p:nvPr/>
            </p:nvGrpSpPr>
            <p:grpSpPr>
              <a:xfrm>
                <a:off x="9038753" y="2660808"/>
                <a:ext cx="88582" cy="74295"/>
                <a:chOff x="10889933" y="2883217"/>
                <a:chExt cx="88582" cy="74295"/>
              </a:xfrm>
            </p:grpSpPr>
            <p:cxnSp>
              <p:nvCxnSpPr>
                <p:cNvPr id="9417" name="Straight Connector 9416">
                  <a:extLst>
                    <a:ext uri="{FF2B5EF4-FFF2-40B4-BE49-F238E27FC236}">
                      <a16:creationId xmlns:a16="http://schemas.microsoft.com/office/drawing/2014/main" id="{6647F6B8-26D5-481D-98A4-7226B4F545E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4B553D0D-72FD-93D7-4C14-C2614A2ABE3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19" name="Group 9418">
                <a:extLst>
                  <a:ext uri="{FF2B5EF4-FFF2-40B4-BE49-F238E27FC236}">
                    <a16:creationId xmlns:a16="http://schemas.microsoft.com/office/drawing/2014/main" id="{655BE58D-01FE-1348-19B5-8FE7B4537438}"/>
                  </a:ext>
                </a:extLst>
              </p:cNvPr>
              <p:cNvGrpSpPr/>
              <p:nvPr/>
            </p:nvGrpSpPr>
            <p:grpSpPr>
              <a:xfrm>
                <a:off x="9055422" y="2660808"/>
                <a:ext cx="88582" cy="74295"/>
                <a:chOff x="10889933" y="2883217"/>
                <a:chExt cx="88582" cy="74295"/>
              </a:xfrm>
            </p:grpSpPr>
            <p:cxnSp>
              <p:nvCxnSpPr>
                <p:cNvPr id="9420" name="Straight Connector 9419">
                  <a:extLst>
                    <a:ext uri="{FF2B5EF4-FFF2-40B4-BE49-F238E27FC236}">
                      <a16:creationId xmlns:a16="http://schemas.microsoft.com/office/drawing/2014/main" id="{D8ACF69C-524F-F2FE-E9F7-0977B2CD2DA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E48F86B9-A63C-DCAD-C83F-171003A5D86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CF45B1C9-8D15-7878-D74D-E437B5AA1D90}"/>
                  </a:ext>
                </a:extLst>
              </p:cNvPr>
              <p:cNvGrpSpPr/>
              <p:nvPr/>
            </p:nvGrpSpPr>
            <p:grpSpPr>
              <a:xfrm>
                <a:off x="9062566" y="2660808"/>
                <a:ext cx="88582" cy="74295"/>
                <a:chOff x="10889933" y="2883217"/>
                <a:chExt cx="88582" cy="74295"/>
              </a:xfrm>
            </p:grpSpPr>
            <p:cxnSp>
              <p:nvCxnSpPr>
                <p:cNvPr id="9423" name="Straight Connector 9422">
                  <a:extLst>
                    <a:ext uri="{FF2B5EF4-FFF2-40B4-BE49-F238E27FC236}">
                      <a16:creationId xmlns:a16="http://schemas.microsoft.com/office/drawing/2014/main" id="{EC3A1239-65B0-84D9-8488-3D5835FE815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D1DDBFC-FA5B-227D-4B81-3CB9C4BD72A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5" name="Group 9424">
                <a:extLst>
                  <a:ext uri="{FF2B5EF4-FFF2-40B4-BE49-F238E27FC236}">
                    <a16:creationId xmlns:a16="http://schemas.microsoft.com/office/drawing/2014/main" id="{2D0244CA-48CC-D591-FE47-4A2F35794687}"/>
                  </a:ext>
                </a:extLst>
              </p:cNvPr>
              <p:cNvGrpSpPr/>
              <p:nvPr/>
            </p:nvGrpSpPr>
            <p:grpSpPr>
              <a:xfrm>
                <a:off x="9079234" y="2660808"/>
                <a:ext cx="88582" cy="74295"/>
                <a:chOff x="10889933" y="2883217"/>
                <a:chExt cx="88582" cy="74295"/>
              </a:xfrm>
            </p:grpSpPr>
            <p:cxnSp>
              <p:nvCxnSpPr>
                <p:cNvPr id="9426" name="Straight Connector 9425">
                  <a:extLst>
                    <a:ext uri="{FF2B5EF4-FFF2-40B4-BE49-F238E27FC236}">
                      <a16:creationId xmlns:a16="http://schemas.microsoft.com/office/drawing/2014/main" id="{7EF87F91-CEE7-7C00-19B1-A63A91EED42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39DE47F5-4FAE-70BB-BAC7-47747D76AF9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28" name="Group 9427">
                <a:extLst>
                  <a:ext uri="{FF2B5EF4-FFF2-40B4-BE49-F238E27FC236}">
                    <a16:creationId xmlns:a16="http://schemas.microsoft.com/office/drawing/2014/main" id="{A22E01DF-C418-A910-05C6-7438ACD9B667}"/>
                  </a:ext>
                </a:extLst>
              </p:cNvPr>
              <p:cNvGrpSpPr/>
              <p:nvPr/>
            </p:nvGrpSpPr>
            <p:grpSpPr>
              <a:xfrm>
                <a:off x="9098285" y="2660808"/>
                <a:ext cx="88582" cy="74295"/>
                <a:chOff x="10889933" y="2883217"/>
                <a:chExt cx="88582" cy="74295"/>
              </a:xfrm>
            </p:grpSpPr>
            <p:cxnSp>
              <p:nvCxnSpPr>
                <p:cNvPr id="9429" name="Straight Connector 9428">
                  <a:extLst>
                    <a:ext uri="{FF2B5EF4-FFF2-40B4-BE49-F238E27FC236}">
                      <a16:creationId xmlns:a16="http://schemas.microsoft.com/office/drawing/2014/main" id="{4A0254CC-655A-C17D-6968-C78CC0605D7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BF2EE6F5-BD38-18D6-BA88-B9B58C86DE0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1" name="Group 9430">
                <a:extLst>
                  <a:ext uri="{FF2B5EF4-FFF2-40B4-BE49-F238E27FC236}">
                    <a16:creationId xmlns:a16="http://schemas.microsoft.com/office/drawing/2014/main" id="{70F2A22A-8364-BF51-6986-250F762EAB47}"/>
                  </a:ext>
                </a:extLst>
              </p:cNvPr>
              <p:cNvGrpSpPr/>
              <p:nvPr/>
            </p:nvGrpSpPr>
            <p:grpSpPr>
              <a:xfrm>
                <a:off x="9110191" y="2660808"/>
                <a:ext cx="88582" cy="74295"/>
                <a:chOff x="10889933" y="2883217"/>
                <a:chExt cx="88582" cy="74295"/>
              </a:xfrm>
            </p:grpSpPr>
            <p:cxnSp>
              <p:nvCxnSpPr>
                <p:cNvPr id="9432" name="Straight Connector 9431">
                  <a:extLst>
                    <a:ext uri="{FF2B5EF4-FFF2-40B4-BE49-F238E27FC236}">
                      <a16:creationId xmlns:a16="http://schemas.microsoft.com/office/drawing/2014/main" id="{768B230D-DBF6-B732-355B-E1ED3EE699F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6698789B-C23B-2A07-9B52-490C36A2A3D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4" name="Group 9433">
                <a:extLst>
                  <a:ext uri="{FF2B5EF4-FFF2-40B4-BE49-F238E27FC236}">
                    <a16:creationId xmlns:a16="http://schemas.microsoft.com/office/drawing/2014/main" id="{F007C3CD-D678-7933-531F-4EC12156800E}"/>
                  </a:ext>
                </a:extLst>
              </p:cNvPr>
              <p:cNvGrpSpPr/>
              <p:nvPr/>
            </p:nvGrpSpPr>
            <p:grpSpPr>
              <a:xfrm>
                <a:off x="9129241" y="2660808"/>
                <a:ext cx="88582" cy="74295"/>
                <a:chOff x="10889933" y="2883217"/>
                <a:chExt cx="88582" cy="74295"/>
              </a:xfrm>
            </p:grpSpPr>
            <p:cxnSp>
              <p:nvCxnSpPr>
                <p:cNvPr id="9435" name="Straight Connector 9434">
                  <a:extLst>
                    <a:ext uri="{FF2B5EF4-FFF2-40B4-BE49-F238E27FC236}">
                      <a16:creationId xmlns:a16="http://schemas.microsoft.com/office/drawing/2014/main" id="{A465EEF3-9674-040B-967F-037166D6234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BCDDD8B5-46A3-9722-E8E7-BB1686A201F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7" name="Group 9436">
                <a:extLst>
                  <a:ext uri="{FF2B5EF4-FFF2-40B4-BE49-F238E27FC236}">
                    <a16:creationId xmlns:a16="http://schemas.microsoft.com/office/drawing/2014/main" id="{EE9F64B8-1D1B-F98C-092D-AE3C97F0C5D2}"/>
                  </a:ext>
                </a:extLst>
              </p:cNvPr>
              <p:cNvGrpSpPr/>
              <p:nvPr/>
            </p:nvGrpSpPr>
            <p:grpSpPr>
              <a:xfrm>
                <a:off x="9143528" y="2660808"/>
                <a:ext cx="88582" cy="74295"/>
                <a:chOff x="10889933" y="2883217"/>
                <a:chExt cx="88582" cy="74295"/>
              </a:xfrm>
            </p:grpSpPr>
            <p:cxnSp>
              <p:nvCxnSpPr>
                <p:cNvPr id="9438" name="Straight Connector 9437">
                  <a:extLst>
                    <a:ext uri="{FF2B5EF4-FFF2-40B4-BE49-F238E27FC236}">
                      <a16:creationId xmlns:a16="http://schemas.microsoft.com/office/drawing/2014/main" id="{20DA13E1-7E54-4BB6-CE4A-CEF130B7ED6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75D3277F-F1D8-49C7-0896-EB266FCAC9F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0" name="Group 9439">
                <a:extLst>
                  <a:ext uri="{FF2B5EF4-FFF2-40B4-BE49-F238E27FC236}">
                    <a16:creationId xmlns:a16="http://schemas.microsoft.com/office/drawing/2014/main" id="{1D86FF7D-2CCB-C672-9946-DB5340DF4216}"/>
                  </a:ext>
                </a:extLst>
              </p:cNvPr>
              <p:cNvGrpSpPr/>
              <p:nvPr/>
            </p:nvGrpSpPr>
            <p:grpSpPr>
              <a:xfrm>
                <a:off x="9155434" y="2660808"/>
                <a:ext cx="88582" cy="74295"/>
                <a:chOff x="10889933" y="2883217"/>
                <a:chExt cx="88582" cy="74295"/>
              </a:xfrm>
            </p:grpSpPr>
            <p:cxnSp>
              <p:nvCxnSpPr>
                <p:cNvPr id="9441" name="Straight Connector 9440">
                  <a:extLst>
                    <a:ext uri="{FF2B5EF4-FFF2-40B4-BE49-F238E27FC236}">
                      <a16:creationId xmlns:a16="http://schemas.microsoft.com/office/drawing/2014/main" id="{11F5FF02-1EAE-8CDD-36C5-CEBAD499CBC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40F49605-5C7A-9086-DE0B-60CF7E30BBC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A30EB2B2-B7A3-24B2-772D-96E24934B346}"/>
                  </a:ext>
                </a:extLst>
              </p:cNvPr>
              <p:cNvGrpSpPr/>
              <p:nvPr/>
            </p:nvGrpSpPr>
            <p:grpSpPr>
              <a:xfrm>
                <a:off x="9164959" y="2660808"/>
                <a:ext cx="88582" cy="74295"/>
                <a:chOff x="10889933" y="2883217"/>
                <a:chExt cx="88582" cy="74295"/>
              </a:xfrm>
            </p:grpSpPr>
            <p:cxnSp>
              <p:nvCxnSpPr>
                <p:cNvPr id="9444" name="Straight Connector 9443">
                  <a:extLst>
                    <a:ext uri="{FF2B5EF4-FFF2-40B4-BE49-F238E27FC236}">
                      <a16:creationId xmlns:a16="http://schemas.microsoft.com/office/drawing/2014/main" id="{6B392B54-8ECF-85B5-1674-FE8F0B55A66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DAB3C637-5796-9578-DB5C-516674498FB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6" name="Group 9445">
                <a:extLst>
                  <a:ext uri="{FF2B5EF4-FFF2-40B4-BE49-F238E27FC236}">
                    <a16:creationId xmlns:a16="http://schemas.microsoft.com/office/drawing/2014/main" id="{BA4B13C7-A827-6D89-A8E4-BE67BA980CBC}"/>
                  </a:ext>
                </a:extLst>
              </p:cNvPr>
              <p:cNvGrpSpPr/>
              <p:nvPr/>
            </p:nvGrpSpPr>
            <p:grpSpPr>
              <a:xfrm>
                <a:off x="9174484" y="2660808"/>
                <a:ext cx="88582" cy="74295"/>
                <a:chOff x="10889933" y="2883217"/>
                <a:chExt cx="88582" cy="74295"/>
              </a:xfrm>
            </p:grpSpPr>
            <p:cxnSp>
              <p:nvCxnSpPr>
                <p:cNvPr id="9447" name="Straight Connector 9446">
                  <a:extLst>
                    <a:ext uri="{FF2B5EF4-FFF2-40B4-BE49-F238E27FC236}">
                      <a16:creationId xmlns:a16="http://schemas.microsoft.com/office/drawing/2014/main" id="{A577EEAF-6004-714F-4726-6DA2E722C16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D84FBB7D-2DC3-89D5-9A56-CC18B7504D5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49" name="Group 9448">
                <a:extLst>
                  <a:ext uri="{FF2B5EF4-FFF2-40B4-BE49-F238E27FC236}">
                    <a16:creationId xmlns:a16="http://schemas.microsoft.com/office/drawing/2014/main" id="{28DEEA2C-7CC1-917A-C0A0-1450715B9481}"/>
                  </a:ext>
                </a:extLst>
              </p:cNvPr>
              <p:cNvGrpSpPr/>
              <p:nvPr/>
            </p:nvGrpSpPr>
            <p:grpSpPr>
              <a:xfrm>
                <a:off x="8993509" y="2660808"/>
                <a:ext cx="88582" cy="74295"/>
                <a:chOff x="10889933" y="2883217"/>
                <a:chExt cx="88582" cy="74295"/>
              </a:xfrm>
            </p:grpSpPr>
            <p:cxnSp>
              <p:nvCxnSpPr>
                <p:cNvPr id="9450" name="Straight Connector 9449">
                  <a:extLst>
                    <a:ext uri="{FF2B5EF4-FFF2-40B4-BE49-F238E27FC236}">
                      <a16:creationId xmlns:a16="http://schemas.microsoft.com/office/drawing/2014/main" id="{07C9DA89-D163-3ABD-4E8F-3C46AF72FBA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DDC8766B-AE46-4F69-C253-AC13C7B19BB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2" name="Group 9451">
                <a:extLst>
                  <a:ext uri="{FF2B5EF4-FFF2-40B4-BE49-F238E27FC236}">
                    <a16:creationId xmlns:a16="http://schemas.microsoft.com/office/drawing/2014/main" id="{DBF60F3C-129C-2877-D05D-F6EEAFFFAB9A}"/>
                  </a:ext>
                </a:extLst>
              </p:cNvPr>
              <p:cNvGrpSpPr/>
              <p:nvPr/>
            </p:nvGrpSpPr>
            <p:grpSpPr>
              <a:xfrm>
                <a:off x="8955409" y="2648902"/>
                <a:ext cx="88582" cy="74295"/>
                <a:chOff x="10889933" y="2883217"/>
                <a:chExt cx="88582" cy="74295"/>
              </a:xfrm>
            </p:grpSpPr>
            <p:cxnSp>
              <p:nvCxnSpPr>
                <p:cNvPr id="9453" name="Straight Connector 9452">
                  <a:extLst>
                    <a:ext uri="{FF2B5EF4-FFF2-40B4-BE49-F238E27FC236}">
                      <a16:creationId xmlns:a16="http://schemas.microsoft.com/office/drawing/2014/main" id="{E54958B2-D21C-2449-C939-30B949FA6A8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99A58F26-E0F9-1368-A2A5-BF184410511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5" name="Group 9454">
                <a:extLst>
                  <a:ext uri="{FF2B5EF4-FFF2-40B4-BE49-F238E27FC236}">
                    <a16:creationId xmlns:a16="http://schemas.microsoft.com/office/drawing/2014/main" id="{7115CAA7-BAED-D4ED-F11A-02F089F1A971}"/>
                  </a:ext>
                </a:extLst>
              </p:cNvPr>
              <p:cNvGrpSpPr/>
              <p:nvPr/>
            </p:nvGrpSpPr>
            <p:grpSpPr>
              <a:xfrm>
                <a:off x="8943503" y="2648902"/>
                <a:ext cx="88582" cy="74295"/>
                <a:chOff x="10889933" y="2883217"/>
                <a:chExt cx="88582" cy="74295"/>
              </a:xfrm>
            </p:grpSpPr>
            <p:cxnSp>
              <p:nvCxnSpPr>
                <p:cNvPr id="9456" name="Straight Connector 9455">
                  <a:extLst>
                    <a:ext uri="{FF2B5EF4-FFF2-40B4-BE49-F238E27FC236}">
                      <a16:creationId xmlns:a16="http://schemas.microsoft.com/office/drawing/2014/main" id="{48F5659E-AE52-CD34-C673-E3A5CE4BEE1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1296CA9C-4FE4-4DCB-330F-79E8215C402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8760D70C-4AFB-084C-CC6F-F91337EE05C9}"/>
                  </a:ext>
                </a:extLst>
              </p:cNvPr>
              <p:cNvGrpSpPr/>
              <p:nvPr/>
            </p:nvGrpSpPr>
            <p:grpSpPr>
              <a:xfrm>
                <a:off x="8933978" y="2648902"/>
                <a:ext cx="88582" cy="74295"/>
                <a:chOff x="10889933" y="2883217"/>
                <a:chExt cx="88582" cy="74295"/>
              </a:xfrm>
            </p:grpSpPr>
            <p:cxnSp>
              <p:nvCxnSpPr>
                <p:cNvPr id="9459" name="Straight Connector 9458">
                  <a:extLst>
                    <a:ext uri="{FF2B5EF4-FFF2-40B4-BE49-F238E27FC236}">
                      <a16:creationId xmlns:a16="http://schemas.microsoft.com/office/drawing/2014/main" id="{5A6C3926-52EC-B5D8-256B-DFB35892DF5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FC827CC5-2162-0628-2528-423FB468C1C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7DC479DC-1B0B-D236-225A-ACCB888902CE}"/>
                  </a:ext>
                </a:extLst>
              </p:cNvPr>
              <p:cNvGrpSpPr/>
              <p:nvPr/>
            </p:nvGrpSpPr>
            <p:grpSpPr>
              <a:xfrm>
                <a:off x="8910166" y="2648902"/>
                <a:ext cx="88582" cy="74295"/>
                <a:chOff x="10889933" y="2883217"/>
                <a:chExt cx="88582" cy="74295"/>
              </a:xfrm>
            </p:grpSpPr>
            <p:cxnSp>
              <p:nvCxnSpPr>
                <p:cNvPr id="9462" name="Straight Connector 9461">
                  <a:extLst>
                    <a:ext uri="{FF2B5EF4-FFF2-40B4-BE49-F238E27FC236}">
                      <a16:creationId xmlns:a16="http://schemas.microsoft.com/office/drawing/2014/main" id="{D8218579-D4AA-80B6-935C-6C4CEEC6885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30385316-2705-A0FF-B384-453CDCB38CA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344EC874-21BC-D039-0284-39795ABFEBE7}"/>
                  </a:ext>
                </a:extLst>
              </p:cNvPr>
              <p:cNvGrpSpPr/>
              <p:nvPr/>
            </p:nvGrpSpPr>
            <p:grpSpPr>
              <a:xfrm>
                <a:off x="8929216" y="2648902"/>
                <a:ext cx="88582" cy="74295"/>
                <a:chOff x="10889933" y="2883217"/>
                <a:chExt cx="88582" cy="74295"/>
              </a:xfrm>
            </p:grpSpPr>
            <p:cxnSp>
              <p:nvCxnSpPr>
                <p:cNvPr id="9465" name="Straight Connector 9464">
                  <a:extLst>
                    <a:ext uri="{FF2B5EF4-FFF2-40B4-BE49-F238E27FC236}">
                      <a16:creationId xmlns:a16="http://schemas.microsoft.com/office/drawing/2014/main" id="{0DCD3F1B-4C2A-41AF-47BB-31F6C5A75D1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02604B8D-5591-1B63-866D-B262F8CB06F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2BC71233-2863-F9A7-C203-E8F992703197}"/>
                  </a:ext>
                </a:extLst>
              </p:cNvPr>
              <p:cNvGrpSpPr/>
              <p:nvPr/>
            </p:nvGrpSpPr>
            <p:grpSpPr>
              <a:xfrm>
                <a:off x="8898260" y="2632234"/>
                <a:ext cx="88582" cy="74295"/>
                <a:chOff x="10889933" y="2883217"/>
                <a:chExt cx="88582" cy="74295"/>
              </a:xfrm>
            </p:grpSpPr>
            <p:cxnSp>
              <p:nvCxnSpPr>
                <p:cNvPr id="9471" name="Straight Connector 9470">
                  <a:extLst>
                    <a:ext uri="{FF2B5EF4-FFF2-40B4-BE49-F238E27FC236}">
                      <a16:creationId xmlns:a16="http://schemas.microsoft.com/office/drawing/2014/main" id="{4A8E7273-7C9B-0CD0-344C-517EAEC8BCC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4D42439E-B9BB-74BD-D9E2-0D8B90D6269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BAF6B548-FAC4-AC92-882C-225129360957}"/>
                  </a:ext>
                </a:extLst>
              </p:cNvPr>
              <p:cNvGrpSpPr/>
              <p:nvPr/>
            </p:nvGrpSpPr>
            <p:grpSpPr>
              <a:xfrm>
                <a:off x="8881591" y="2622709"/>
                <a:ext cx="88582" cy="74295"/>
                <a:chOff x="10889933" y="2883217"/>
                <a:chExt cx="88582" cy="74295"/>
              </a:xfrm>
            </p:grpSpPr>
            <p:cxnSp>
              <p:nvCxnSpPr>
                <p:cNvPr id="9474" name="Straight Connector 9473">
                  <a:extLst>
                    <a:ext uri="{FF2B5EF4-FFF2-40B4-BE49-F238E27FC236}">
                      <a16:creationId xmlns:a16="http://schemas.microsoft.com/office/drawing/2014/main" id="{0C70073E-5039-670F-75AF-CE08A553067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5629078B-DEDA-35F1-B105-2D50053C21A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6" name="Group 9475">
                <a:extLst>
                  <a:ext uri="{FF2B5EF4-FFF2-40B4-BE49-F238E27FC236}">
                    <a16:creationId xmlns:a16="http://schemas.microsoft.com/office/drawing/2014/main" id="{F906E215-E1A5-DB45-8F77-30982C822102}"/>
                  </a:ext>
                </a:extLst>
              </p:cNvPr>
              <p:cNvGrpSpPr/>
              <p:nvPr/>
            </p:nvGrpSpPr>
            <p:grpSpPr>
              <a:xfrm>
                <a:off x="8855397" y="2610803"/>
                <a:ext cx="88582" cy="74295"/>
                <a:chOff x="10889933" y="2883217"/>
                <a:chExt cx="88582" cy="74295"/>
              </a:xfrm>
            </p:grpSpPr>
            <p:cxnSp>
              <p:nvCxnSpPr>
                <p:cNvPr id="9477" name="Straight Connector 9476">
                  <a:extLst>
                    <a:ext uri="{FF2B5EF4-FFF2-40B4-BE49-F238E27FC236}">
                      <a16:creationId xmlns:a16="http://schemas.microsoft.com/office/drawing/2014/main" id="{0FB62C19-EDFF-D317-4117-17AA1D95439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D523ADF6-FC0E-E629-2B4F-D6D9190CF64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79" name="Group 9478">
                <a:extLst>
                  <a:ext uri="{FF2B5EF4-FFF2-40B4-BE49-F238E27FC236}">
                    <a16:creationId xmlns:a16="http://schemas.microsoft.com/office/drawing/2014/main" id="{44CCD81E-E9F5-E605-0DD6-F89ADF39CB36}"/>
                  </a:ext>
                </a:extLst>
              </p:cNvPr>
              <p:cNvGrpSpPr/>
              <p:nvPr/>
            </p:nvGrpSpPr>
            <p:grpSpPr>
              <a:xfrm>
                <a:off x="8841109" y="2610803"/>
                <a:ext cx="88582" cy="74295"/>
                <a:chOff x="10889933" y="2883217"/>
                <a:chExt cx="88582" cy="74295"/>
              </a:xfrm>
            </p:grpSpPr>
            <p:cxnSp>
              <p:nvCxnSpPr>
                <p:cNvPr id="9480" name="Straight Connector 9479">
                  <a:extLst>
                    <a:ext uri="{FF2B5EF4-FFF2-40B4-BE49-F238E27FC236}">
                      <a16:creationId xmlns:a16="http://schemas.microsoft.com/office/drawing/2014/main" id="{E8F50160-E4DC-A764-4FE4-826F089A95C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354401FA-07B8-5AC9-1239-90AD00FD6D3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2" name="Group 9481">
                <a:extLst>
                  <a:ext uri="{FF2B5EF4-FFF2-40B4-BE49-F238E27FC236}">
                    <a16:creationId xmlns:a16="http://schemas.microsoft.com/office/drawing/2014/main" id="{D6082B37-F65A-A97E-558F-FDAE6E672FAC}"/>
                  </a:ext>
                </a:extLst>
              </p:cNvPr>
              <p:cNvGrpSpPr/>
              <p:nvPr/>
            </p:nvGrpSpPr>
            <p:grpSpPr>
              <a:xfrm>
                <a:off x="8803009" y="2610803"/>
                <a:ext cx="88582" cy="74295"/>
                <a:chOff x="10889933" y="2883217"/>
                <a:chExt cx="88582" cy="74295"/>
              </a:xfrm>
            </p:grpSpPr>
            <p:cxnSp>
              <p:nvCxnSpPr>
                <p:cNvPr id="9483" name="Straight Connector 9482">
                  <a:extLst>
                    <a:ext uri="{FF2B5EF4-FFF2-40B4-BE49-F238E27FC236}">
                      <a16:creationId xmlns:a16="http://schemas.microsoft.com/office/drawing/2014/main" id="{8D6801F7-B75B-7973-9CDE-1FD9ACDF3AE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2CC5E0D7-5247-E816-E6EA-D26D5CC9777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5" name="Group 9484">
                <a:extLst>
                  <a:ext uri="{FF2B5EF4-FFF2-40B4-BE49-F238E27FC236}">
                    <a16:creationId xmlns:a16="http://schemas.microsoft.com/office/drawing/2014/main" id="{A3542D54-0BCC-DCF9-9690-64063E7A4B14}"/>
                  </a:ext>
                </a:extLst>
              </p:cNvPr>
              <p:cNvGrpSpPr/>
              <p:nvPr/>
            </p:nvGrpSpPr>
            <p:grpSpPr>
              <a:xfrm>
                <a:off x="8750622" y="2610803"/>
                <a:ext cx="88582" cy="74295"/>
                <a:chOff x="10889933" y="2883217"/>
                <a:chExt cx="88582" cy="74295"/>
              </a:xfrm>
            </p:grpSpPr>
            <p:cxnSp>
              <p:nvCxnSpPr>
                <p:cNvPr id="9486" name="Straight Connector 9485">
                  <a:extLst>
                    <a:ext uri="{FF2B5EF4-FFF2-40B4-BE49-F238E27FC236}">
                      <a16:creationId xmlns:a16="http://schemas.microsoft.com/office/drawing/2014/main" id="{A39A77B9-4896-C851-F19A-F7FB8C0E26F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A33D12F6-0F38-1693-FD4D-81C70983C15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88" name="Group 9487">
                <a:extLst>
                  <a:ext uri="{FF2B5EF4-FFF2-40B4-BE49-F238E27FC236}">
                    <a16:creationId xmlns:a16="http://schemas.microsoft.com/office/drawing/2014/main" id="{8ED2A7F8-9363-49AA-2F4A-2CDC02D11D1C}"/>
                  </a:ext>
                </a:extLst>
              </p:cNvPr>
              <p:cNvGrpSpPr/>
              <p:nvPr/>
            </p:nvGrpSpPr>
            <p:grpSpPr>
              <a:xfrm>
                <a:off x="8767290" y="2610803"/>
                <a:ext cx="88582" cy="74295"/>
                <a:chOff x="10889933" y="2883217"/>
                <a:chExt cx="88582" cy="74295"/>
              </a:xfrm>
            </p:grpSpPr>
            <p:cxnSp>
              <p:nvCxnSpPr>
                <p:cNvPr id="9489" name="Straight Connector 9488">
                  <a:extLst>
                    <a:ext uri="{FF2B5EF4-FFF2-40B4-BE49-F238E27FC236}">
                      <a16:creationId xmlns:a16="http://schemas.microsoft.com/office/drawing/2014/main" id="{D5A9E048-9315-B0D0-062A-5D3B6211D2D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7A1DB6A4-8B3B-811E-1B02-5A1E42C82CA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1" name="Group 9490">
                <a:extLst>
                  <a:ext uri="{FF2B5EF4-FFF2-40B4-BE49-F238E27FC236}">
                    <a16:creationId xmlns:a16="http://schemas.microsoft.com/office/drawing/2014/main" id="{14AB05F4-A43F-F645-69D5-C5A7355AA212}"/>
                  </a:ext>
                </a:extLst>
              </p:cNvPr>
              <p:cNvGrpSpPr/>
              <p:nvPr/>
            </p:nvGrpSpPr>
            <p:grpSpPr>
              <a:xfrm>
                <a:off x="8786340" y="2610803"/>
                <a:ext cx="88582" cy="74295"/>
                <a:chOff x="10889933" y="2883217"/>
                <a:chExt cx="88582" cy="74295"/>
              </a:xfrm>
            </p:grpSpPr>
            <p:cxnSp>
              <p:nvCxnSpPr>
                <p:cNvPr id="9492" name="Straight Connector 9491">
                  <a:extLst>
                    <a:ext uri="{FF2B5EF4-FFF2-40B4-BE49-F238E27FC236}">
                      <a16:creationId xmlns:a16="http://schemas.microsoft.com/office/drawing/2014/main" id="{D4DFC563-EC31-3649-98E2-8838D35AFA0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7BC1D244-E3F0-897E-B846-C6C2FCC87B4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4" name="Group 9493">
                <a:extLst>
                  <a:ext uri="{FF2B5EF4-FFF2-40B4-BE49-F238E27FC236}">
                    <a16:creationId xmlns:a16="http://schemas.microsoft.com/office/drawing/2014/main" id="{75C89041-01A4-E487-948C-2757D24655B6}"/>
                  </a:ext>
                </a:extLst>
              </p:cNvPr>
              <p:cNvGrpSpPr/>
              <p:nvPr/>
            </p:nvGrpSpPr>
            <p:grpSpPr>
              <a:xfrm>
                <a:off x="8719665" y="2610803"/>
                <a:ext cx="88582" cy="74295"/>
                <a:chOff x="10889933" y="2883217"/>
                <a:chExt cx="88582" cy="74295"/>
              </a:xfrm>
            </p:grpSpPr>
            <p:cxnSp>
              <p:nvCxnSpPr>
                <p:cNvPr id="9495" name="Straight Connector 9494">
                  <a:extLst>
                    <a:ext uri="{FF2B5EF4-FFF2-40B4-BE49-F238E27FC236}">
                      <a16:creationId xmlns:a16="http://schemas.microsoft.com/office/drawing/2014/main" id="{1E829880-2285-54AD-BB76-0A0E2776BD3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0513EFA4-F4DA-8DE4-6870-843EFB44A65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7" name="Group 9496">
                <a:extLst>
                  <a:ext uri="{FF2B5EF4-FFF2-40B4-BE49-F238E27FC236}">
                    <a16:creationId xmlns:a16="http://schemas.microsoft.com/office/drawing/2014/main" id="{6C17589D-C96F-70BB-3197-826854424F14}"/>
                  </a:ext>
                </a:extLst>
              </p:cNvPr>
              <p:cNvGrpSpPr/>
              <p:nvPr/>
            </p:nvGrpSpPr>
            <p:grpSpPr>
              <a:xfrm>
                <a:off x="8707759" y="2610803"/>
                <a:ext cx="88582" cy="74295"/>
                <a:chOff x="10889933" y="2883217"/>
                <a:chExt cx="88582" cy="74295"/>
              </a:xfrm>
            </p:grpSpPr>
            <p:cxnSp>
              <p:nvCxnSpPr>
                <p:cNvPr id="9498" name="Straight Connector 9497">
                  <a:extLst>
                    <a:ext uri="{FF2B5EF4-FFF2-40B4-BE49-F238E27FC236}">
                      <a16:creationId xmlns:a16="http://schemas.microsoft.com/office/drawing/2014/main" id="{D73B54C7-DE75-79B0-1AFA-867E60FAFFC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499" name="Straight Connector 9498">
                  <a:extLst>
                    <a:ext uri="{FF2B5EF4-FFF2-40B4-BE49-F238E27FC236}">
                      <a16:creationId xmlns:a16="http://schemas.microsoft.com/office/drawing/2014/main" id="{A148C3B9-0952-3F3A-35ED-444B34482FC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0" name="Group 9499">
                <a:extLst>
                  <a:ext uri="{FF2B5EF4-FFF2-40B4-BE49-F238E27FC236}">
                    <a16:creationId xmlns:a16="http://schemas.microsoft.com/office/drawing/2014/main" id="{B745D14E-82DB-F94E-3EA7-2D1EBD01BA9A}"/>
                  </a:ext>
                </a:extLst>
              </p:cNvPr>
              <p:cNvGrpSpPr/>
              <p:nvPr/>
            </p:nvGrpSpPr>
            <p:grpSpPr>
              <a:xfrm>
                <a:off x="8707759" y="2591753"/>
                <a:ext cx="88582" cy="74295"/>
                <a:chOff x="10889933" y="2883217"/>
                <a:chExt cx="88582" cy="74295"/>
              </a:xfrm>
            </p:grpSpPr>
            <p:cxnSp>
              <p:nvCxnSpPr>
                <p:cNvPr id="9501" name="Straight Connector 9500">
                  <a:extLst>
                    <a:ext uri="{FF2B5EF4-FFF2-40B4-BE49-F238E27FC236}">
                      <a16:creationId xmlns:a16="http://schemas.microsoft.com/office/drawing/2014/main" id="{420E7944-6C54-71C6-AC2B-93F7EA5F70E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910EE6E2-120D-A96A-FFD6-B0CD0433B0E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3" name="Group 9502">
                <a:extLst>
                  <a:ext uri="{FF2B5EF4-FFF2-40B4-BE49-F238E27FC236}">
                    <a16:creationId xmlns:a16="http://schemas.microsoft.com/office/drawing/2014/main" id="{456A0B38-CE5F-D011-73F6-3B0AB87D92CE}"/>
                  </a:ext>
                </a:extLst>
              </p:cNvPr>
              <p:cNvGrpSpPr/>
              <p:nvPr/>
            </p:nvGrpSpPr>
            <p:grpSpPr>
              <a:xfrm>
                <a:off x="8664897" y="2591753"/>
                <a:ext cx="88582" cy="74295"/>
                <a:chOff x="10889933" y="2883217"/>
                <a:chExt cx="88582" cy="74295"/>
              </a:xfrm>
            </p:grpSpPr>
            <p:cxnSp>
              <p:nvCxnSpPr>
                <p:cNvPr id="9504" name="Straight Connector 9503">
                  <a:extLst>
                    <a:ext uri="{FF2B5EF4-FFF2-40B4-BE49-F238E27FC236}">
                      <a16:creationId xmlns:a16="http://schemas.microsoft.com/office/drawing/2014/main" id="{352C0BE1-F835-2808-D137-BDA54DCD3D4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3B58134A-F822-1910-3AE9-47306CE05AA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6" name="Group 9505">
                <a:extLst>
                  <a:ext uri="{FF2B5EF4-FFF2-40B4-BE49-F238E27FC236}">
                    <a16:creationId xmlns:a16="http://schemas.microsoft.com/office/drawing/2014/main" id="{0FF6516A-069F-D5D7-136E-D65A6D03F836}"/>
                  </a:ext>
                </a:extLst>
              </p:cNvPr>
              <p:cNvGrpSpPr/>
              <p:nvPr/>
            </p:nvGrpSpPr>
            <p:grpSpPr>
              <a:xfrm>
                <a:off x="8679184" y="2591753"/>
                <a:ext cx="88582" cy="74295"/>
                <a:chOff x="10889933" y="2883217"/>
                <a:chExt cx="88582" cy="74295"/>
              </a:xfrm>
            </p:grpSpPr>
            <p:cxnSp>
              <p:nvCxnSpPr>
                <p:cNvPr id="9507" name="Straight Connector 9506">
                  <a:extLst>
                    <a:ext uri="{FF2B5EF4-FFF2-40B4-BE49-F238E27FC236}">
                      <a16:creationId xmlns:a16="http://schemas.microsoft.com/office/drawing/2014/main" id="{80604972-9E12-1685-972D-C031A8F5AF4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3DCB869B-A289-BDB0-016F-17B21BE9134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09" name="Group 9508">
                <a:extLst>
                  <a:ext uri="{FF2B5EF4-FFF2-40B4-BE49-F238E27FC236}">
                    <a16:creationId xmlns:a16="http://schemas.microsoft.com/office/drawing/2014/main" id="{7687071F-8A4A-636A-D4DE-17065BB91951}"/>
                  </a:ext>
                </a:extLst>
              </p:cNvPr>
              <p:cNvGrpSpPr/>
              <p:nvPr/>
            </p:nvGrpSpPr>
            <p:grpSpPr>
              <a:xfrm>
                <a:off x="8586315" y="2591753"/>
                <a:ext cx="88582" cy="74295"/>
                <a:chOff x="10889933" y="2883217"/>
                <a:chExt cx="88582" cy="74295"/>
              </a:xfrm>
            </p:grpSpPr>
            <p:cxnSp>
              <p:nvCxnSpPr>
                <p:cNvPr id="9510" name="Straight Connector 9509">
                  <a:extLst>
                    <a:ext uri="{FF2B5EF4-FFF2-40B4-BE49-F238E27FC236}">
                      <a16:creationId xmlns:a16="http://schemas.microsoft.com/office/drawing/2014/main" id="{C62FD7A3-A8C0-5DBE-57E7-84BABF5BB95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68DEBA8B-C2D8-0F0C-615A-F6B6FBE56C1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12" name="Group 9511">
                <a:extLst>
                  <a:ext uri="{FF2B5EF4-FFF2-40B4-BE49-F238E27FC236}">
                    <a16:creationId xmlns:a16="http://schemas.microsoft.com/office/drawing/2014/main" id="{B2C4662F-0D77-CE2B-8023-3738CDB975D9}"/>
                  </a:ext>
                </a:extLst>
              </p:cNvPr>
              <p:cNvGrpSpPr/>
              <p:nvPr/>
            </p:nvGrpSpPr>
            <p:grpSpPr>
              <a:xfrm>
                <a:off x="8598221" y="2591753"/>
                <a:ext cx="88582" cy="74295"/>
                <a:chOff x="10889933" y="2883217"/>
                <a:chExt cx="88582" cy="74295"/>
              </a:xfrm>
            </p:grpSpPr>
            <p:cxnSp>
              <p:nvCxnSpPr>
                <p:cNvPr id="9513" name="Straight Connector 9512">
                  <a:extLst>
                    <a:ext uri="{FF2B5EF4-FFF2-40B4-BE49-F238E27FC236}">
                      <a16:creationId xmlns:a16="http://schemas.microsoft.com/office/drawing/2014/main" id="{3492979C-6F27-C67E-6E37-7603D3C1E4B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AC5FD1F5-F541-3205-65FF-7CD8473E535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15" name="Group 9514">
                <a:extLst>
                  <a:ext uri="{FF2B5EF4-FFF2-40B4-BE49-F238E27FC236}">
                    <a16:creationId xmlns:a16="http://schemas.microsoft.com/office/drawing/2014/main" id="{AE7E7262-96F3-A4F3-9C8D-66A5A8EA1D60}"/>
                  </a:ext>
                </a:extLst>
              </p:cNvPr>
              <p:cNvGrpSpPr/>
              <p:nvPr/>
            </p:nvGrpSpPr>
            <p:grpSpPr>
              <a:xfrm>
                <a:off x="8617271" y="2591753"/>
                <a:ext cx="88582" cy="74295"/>
                <a:chOff x="10889933" y="2883217"/>
                <a:chExt cx="88582" cy="74295"/>
              </a:xfrm>
            </p:grpSpPr>
            <p:cxnSp>
              <p:nvCxnSpPr>
                <p:cNvPr id="9516" name="Straight Connector 9515">
                  <a:extLst>
                    <a:ext uri="{FF2B5EF4-FFF2-40B4-BE49-F238E27FC236}">
                      <a16:creationId xmlns:a16="http://schemas.microsoft.com/office/drawing/2014/main" id="{A3782603-3FB7-C6F4-DF13-7359E14F923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7DFCEF16-9CA2-BE7C-3A8E-69930EC66F5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1" name="Group 9520">
                <a:extLst>
                  <a:ext uri="{FF2B5EF4-FFF2-40B4-BE49-F238E27FC236}">
                    <a16:creationId xmlns:a16="http://schemas.microsoft.com/office/drawing/2014/main" id="{2E1C47CB-9E91-1D0B-7C8E-9D509F2EA558}"/>
                  </a:ext>
                </a:extLst>
              </p:cNvPr>
              <p:cNvGrpSpPr/>
              <p:nvPr/>
            </p:nvGrpSpPr>
            <p:grpSpPr>
              <a:xfrm>
                <a:off x="8636321" y="2591753"/>
                <a:ext cx="88582" cy="74295"/>
                <a:chOff x="10889933" y="2883217"/>
                <a:chExt cx="88582" cy="74295"/>
              </a:xfrm>
            </p:grpSpPr>
            <p:cxnSp>
              <p:nvCxnSpPr>
                <p:cNvPr id="9522" name="Straight Connector 9521">
                  <a:extLst>
                    <a:ext uri="{FF2B5EF4-FFF2-40B4-BE49-F238E27FC236}">
                      <a16:creationId xmlns:a16="http://schemas.microsoft.com/office/drawing/2014/main" id="{9F55EDF7-638D-F3A2-0310-46869C954C8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A958D1DF-FE10-B6AE-1AA1-70206089BB0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4" name="Group 9523">
                <a:extLst>
                  <a:ext uri="{FF2B5EF4-FFF2-40B4-BE49-F238E27FC236}">
                    <a16:creationId xmlns:a16="http://schemas.microsoft.com/office/drawing/2014/main" id="{7F14B3BD-7A57-A681-E0CE-2A7373BC68AF}"/>
                  </a:ext>
                </a:extLst>
              </p:cNvPr>
              <p:cNvGrpSpPr/>
              <p:nvPr/>
            </p:nvGrpSpPr>
            <p:grpSpPr>
              <a:xfrm>
                <a:off x="8648227" y="2591753"/>
                <a:ext cx="88582" cy="74295"/>
                <a:chOff x="10889933" y="2883217"/>
                <a:chExt cx="88582" cy="74295"/>
              </a:xfrm>
            </p:grpSpPr>
            <p:cxnSp>
              <p:nvCxnSpPr>
                <p:cNvPr id="9525" name="Straight Connector 9524">
                  <a:extLst>
                    <a:ext uri="{FF2B5EF4-FFF2-40B4-BE49-F238E27FC236}">
                      <a16:creationId xmlns:a16="http://schemas.microsoft.com/office/drawing/2014/main" id="{1B5EDCDE-340A-F788-2691-2387BD9292B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4E141A31-D6FA-C93C-4BAB-DD34C8B0C49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27" name="Group 9526">
                <a:extLst>
                  <a:ext uri="{FF2B5EF4-FFF2-40B4-BE49-F238E27FC236}">
                    <a16:creationId xmlns:a16="http://schemas.microsoft.com/office/drawing/2014/main" id="{ECC05E96-AA29-1D82-CB29-0C0486CDD4CC}"/>
                  </a:ext>
                </a:extLst>
              </p:cNvPr>
              <p:cNvGrpSpPr/>
              <p:nvPr/>
            </p:nvGrpSpPr>
            <p:grpSpPr>
              <a:xfrm>
                <a:off x="8564884" y="2591753"/>
                <a:ext cx="88582" cy="74295"/>
                <a:chOff x="10889933" y="2883217"/>
                <a:chExt cx="88582" cy="74295"/>
              </a:xfrm>
            </p:grpSpPr>
            <p:cxnSp>
              <p:nvCxnSpPr>
                <p:cNvPr id="9528" name="Straight Connector 9527">
                  <a:extLst>
                    <a:ext uri="{FF2B5EF4-FFF2-40B4-BE49-F238E27FC236}">
                      <a16:creationId xmlns:a16="http://schemas.microsoft.com/office/drawing/2014/main" id="{EB517E08-ABA8-4166-4FFA-D3BC6E876AC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C4CE0FC9-FC3F-4D83-06FC-5BCAB71D23D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0" name="Group 9529">
                <a:extLst>
                  <a:ext uri="{FF2B5EF4-FFF2-40B4-BE49-F238E27FC236}">
                    <a16:creationId xmlns:a16="http://schemas.microsoft.com/office/drawing/2014/main" id="{F0E470F6-5288-4076-2F18-F1A6155F6DBE}"/>
                  </a:ext>
                </a:extLst>
              </p:cNvPr>
              <p:cNvGrpSpPr/>
              <p:nvPr/>
            </p:nvGrpSpPr>
            <p:grpSpPr>
              <a:xfrm>
                <a:off x="8550596" y="2591753"/>
                <a:ext cx="88582" cy="74295"/>
                <a:chOff x="10889933" y="2883217"/>
                <a:chExt cx="88582" cy="74295"/>
              </a:xfrm>
            </p:grpSpPr>
            <p:cxnSp>
              <p:nvCxnSpPr>
                <p:cNvPr id="9531" name="Straight Connector 9530">
                  <a:extLst>
                    <a:ext uri="{FF2B5EF4-FFF2-40B4-BE49-F238E27FC236}">
                      <a16:creationId xmlns:a16="http://schemas.microsoft.com/office/drawing/2014/main" id="{0B24685B-2DD6-2166-B693-A1055817A9A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32" name="Straight Connector 9531">
                  <a:extLst>
                    <a:ext uri="{FF2B5EF4-FFF2-40B4-BE49-F238E27FC236}">
                      <a16:creationId xmlns:a16="http://schemas.microsoft.com/office/drawing/2014/main" id="{08CC76BA-0DDD-E98B-E91B-03D5FD2E87C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3" name="Group 9532">
                <a:extLst>
                  <a:ext uri="{FF2B5EF4-FFF2-40B4-BE49-F238E27FC236}">
                    <a16:creationId xmlns:a16="http://schemas.microsoft.com/office/drawing/2014/main" id="{1BE7D790-6753-AF0D-FAA1-E9F9C22F55AC}"/>
                  </a:ext>
                </a:extLst>
              </p:cNvPr>
              <p:cNvGrpSpPr/>
              <p:nvPr/>
            </p:nvGrpSpPr>
            <p:grpSpPr>
              <a:xfrm>
                <a:off x="8533928" y="2591753"/>
                <a:ext cx="88582" cy="74295"/>
                <a:chOff x="10889933" y="2883217"/>
                <a:chExt cx="88582" cy="74295"/>
              </a:xfrm>
            </p:grpSpPr>
            <p:cxnSp>
              <p:nvCxnSpPr>
                <p:cNvPr id="9534" name="Straight Connector 9533">
                  <a:extLst>
                    <a:ext uri="{FF2B5EF4-FFF2-40B4-BE49-F238E27FC236}">
                      <a16:creationId xmlns:a16="http://schemas.microsoft.com/office/drawing/2014/main" id="{C4C14517-3788-8503-9899-1841986DBE3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897EADC2-5540-530C-7312-44366473642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6" name="Group 9535">
                <a:extLst>
                  <a:ext uri="{FF2B5EF4-FFF2-40B4-BE49-F238E27FC236}">
                    <a16:creationId xmlns:a16="http://schemas.microsoft.com/office/drawing/2014/main" id="{ACFC6E88-9C65-793A-6579-976FC1F1A049}"/>
                  </a:ext>
                </a:extLst>
              </p:cNvPr>
              <p:cNvGrpSpPr/>
              <p:nvPr/>
            </p:nvGrpSpPr>
            <p:grpSpPr>
              <a:xfrm>
                <a:off x="8522021" y="2575084"/>
                <a:ext cx="88582" cy="74295"/>
                <a:chOff x="10889933" y="2883217"/>
                <a:chExt cx="88582" cy="74295"/>
              </a:xfrm>
            </p:grpSpPr>
            <p:cxnSp>
              <p:nvCxnSpPr>
                <p:cNvPr id="9537" name="Straight Connector 9536">
                  <a:extLst>
                    <a:ext uri="{FF2B5EF4-FFF2-40B4-BE49-F238E27FC236}">
                      <a16:creationId xmlns:a16="http://schemas.microsoft.com/office/drawing/2014/main" id="{35E8F295-988A-5D42-C8FD-4566DD7292A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87729788-7842-332C-5A39-A25A8C2BACA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39" name="Group 9538">
                <a:extLst>
                  <a:ext uri="{FF2B5EF4-FFF2-40B4-BE49-F238E27FC236}">
                    <a16:creationId xmlns:a16="http://schemas.microsoft.com/office/drawing/2014/main" id="{724F3189-FCA0-0BBA-E446-5C419387E78F}"/>
                  </a:ext>
                </a:extLst>
              </p:cNvPr>
              <p:cNvGrpSpPr/>
              <p:nvPr/>
            </p:nvGrpSpPr>
            <p:grpSpPr>
              <a:xfrm>
                <a:off x="8510115" y="2575084"/>
                <a:ext cx="88582" cy="74295"/>
                <a:chOff x="10889933" y="2883217"/>
                <a:chExt cx="88582" cy="74295"/>
              </a:xfrm>
            </p:grpSpPr>
            <p:cxnSp>
              <p:nvCxnSpPr>
                <p:cNvPr id="9540" name="Straight Connector 9539">
                  <a:extLst>
                    <a:ext uri="{FF2B5EF4-FFF2-40B4-BE49-F238E27FC236}">
                      <a16:creationId xmlns:a16="http://schemas.microsoft.com/office/drawing/2014/main" id="{7217AD68-F0BF-E460-D148-2AF57C93BB2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EB98DA26-4467-DD0B-CA01-81C6DF9B5A0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2" name="Group 9541">
                <a:extLst>
                  <a:ext uri="{FF2B5EF4-FFF2-40B4-BE49-F238E27FC236}">
                    <a16:creationId xmlns:a16="http://schemas.microsoft.com/office/drawing/2014/main" id="{B8A92F98-64DC-EA86-F9A3-00CF3ABB180D}"/>
                  </a:ext>
                </a:extLst>
              </p:cNvPr>
              <p:cNvGrpSpPr/>
              <p:nvPr/>
            </p:nvGrpSpPr>
            <p:grpSpPr>
              <a:xfrm>
                <a:off x="8472015" y="2560797"/>
                <a:ext cx="88582" cy="74295"/>
                <a:chOff x="10889933" y="2883217"/>
                <a:chExt cx="88582" cy="74295"/>
              </a:xfrm>
            </p:grpSpPr>
            <p:cxnSp>
              <p:nvCxnSpPr>
                <p:cNvPr id="9543" name="Straight Connector 9542">
                  <a:extLst>
                    <a:ext uri="{FF2B5EF4-FFF2-40B4-BE49-F238E27FC236}">
                      <a16:creationId xmlns:a16="http://schemas.microsoft.com/office/drawing/2014/main" id="{287E5DC2-1A0F-21B7-82EF-5DBD19EF7AB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44" name="Straight Connector 9543">
                  <a:extLst>
                    <a:ext uri="{FF2B5EF4-FFF2-40B4-BE49-F238E27FC236}">
                      <a16:creationId xmlns:a16="http://schemas.microsoft.com/office/drawing/2014/main" id="{CE66E5C4-C6E3-791A-B3D7-9A012614367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5" name="Group 9544">
                <a:extLst>
                  <a:ext uri="{FF2B5EF4-FFF2-40B4-BE49-F238E27FC236}">
                    <a16:creationId xmlns:a16="http://schemas.microsoft.com/office/drawing/2014/main" id="{C80E710A-F5E4-83E1-2B86-6D5F88B1F9DE}"/>
                  </a:ext>
                </a:extLst>
              </p:cNvPr>
              <p:cNvGrpSpPr/>
              <p:nvPr/>
            </p:nvGrpSpPr>
            <p:grpSpPr>
              <a:xfrm>
                <a:off x="8402959" y="2560797"/>
                <a:ext cx="88582" cy="74295"/>
                <a:chOff x="10889933" y="2883217"/>
                <a:chExt cx="88582" cy="74295"/>
              </a:xfrm>
            </p:grpSpPr>
            <p:cxnSp>
              <p:nvCxnSpPr>
                <p:cNvPr id="9546" name="Straight Connector 9545">
                  <a:extLst>
                    <a:ext uri="{FF2B5EF4-FFF2-40B4-BE49-F238E27FC236}">
                      <a16:creationId xmlns:a16="http://schemas.microsoft.com/office/drawing/2014/main" id="{906DACF7-5FE7-5306-3E1A-43123E808B8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36053AD7-ADBF-8E84-2200-E696EA3DF7E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48" name="Group 9547">
                <a:extLst>
                  <a:ext uri="{FF2B5EF4-FFF2-40B4-BE49-F238E27FC236}">
                    <a16:creationId xmlns:a16="http://schemas.microsoft.com/office/drawing/2014/main" id="{3D9E9ED1-D04D-7CFF-265F-2DA2C2F24FE8}"/>
                  </a:ext>
                </a:extLst>
              </p:cNvPr>
              <p:cNvGrpSpPr/>
              <p:nvPr/>
            </p:nvGrpSpPr>
            <p:grpSpPr>
              <a:xfrm>
                <a:off x="8417247" y="2560797"/>
                <a:ext cx="88582" cy="74295"/>
                <a:chOff x="10889933" y="2883217"/>
                <a:chExt cx="88582" cy="74295"/>
              </a:xfrm>
            </p:grpSpPr>
            <p:cxnSp>
              <p:nvCxnSpPr>
                <p:cNvPr id="9549" name="Straight Connector 9548">
                  <a:extLst>
                    <a:ext uri="{FF2B5EF4-FFF2-40B4-BE49-F238E27FC236}">
                      <a16:creationId xmlns:a16="http://schemas.microsoft.com/office/drawing/2014/main" id="{EAF4B9C0-F22E-E54E-795C-4820CF2036C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89B72DB7-2B2B-9E34-24E1-BC5B4839263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1" name="Group 9550">
                <a:extLst>
                  <a:ext uri="{FF2B5EF4-FFF2-40B4-BE49-F238E27FC236}">
                    <a16:creationId xmlns:a16="http://schemas.microsoft.com/office/drawing/2014/main" id="{A160B104-2C48-BC7F-79AD-3FBB067FDFED}"/>
                  </a:ext>
                </a:extLst>
              </p:cNvPr>
              <p:cNvGrpSpPr/>
              <p:nvPr/>
            </p:nvGrpSpPr>
            <p:grpSpPr>
              <a:xfrm>
                <a:off x="8429153" y="2560797"/>
                <a:ext cx="88582" cy="74295"/>
                <a:chOff x="10889933" y="2883217"/>
                <a:chExt cx="88582" cy="74295"/>
              </a:xfrm>
            </p:grpSpPr>
            <p:cxnSp>
              <p:nvCxnSpPr>
                <p:cNvPr id="9552" name="Straight Connector 9551">
                  <a:extLst>
                    <a:ext uri="{FF2B5EF4-FFF2-40B4-BE49-F238E27FC236}">
                      <a16:creationId xmlns:a16="http://schemas.microsoft.com/office/drawing/2014/main" id="{9F226059-8904-223B-4F06-5370BBBB8D7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47BA6893-6DC5-FE16-EEBD-5DC8D325C25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4" name="Group 9553">
                <a:extLst>
                  <a:ext uri="{FF2B5EF4-FFF2-40B4-BE49-F238E27FC236}">
                    <a16:creationId xmlns:a16="http://schemas.microsoft.com/office/drawing/2014/main" id="{8C721317-0D87-948E-7940-7D58F8EF75DC}"/>
                  </a:ext>
                </a:extLst>
              </p:cNvPr>
              <p:cNvGrpSpPr/>
              <p:nvPr/>
            </p:nvGrpSpPr>
            <p:grpSpPr>
              <a:xfrm>
                <a:off x="8441059" y="2560797"/>
                <a:ext cx="88582" cy="74295"/>
                <a:chOff x="10889933" y="2883217"/>
                <a:chExt cx="88582" cy="74295"/>
              </a:xfrm>
            </p:grpSpPr>
            <p:cxnSp>
              <p:nvCxnSpPr>
                <p:cNvPr id="9555" name="Straight Connector 9554">
                  <a:extLst>
                    <a:ext uri="{FF2B5EF4-FFF2-40B4-BE49-F238E27FC236}">
                      <a16:creationId xmlns:a16="http://schemas.microsoft.com/office/drawing/2014/main" id="{34605D0E-98D3-A00C-1515-F6412FF2875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56" name="Straight Connector 9555">
                  <a:extLst>
                    <a:ext uri="{FF2B5EF4-FFF2-40B4-BE49-F238E27FC236}">
                      <a16:creationId xmlns:a16="http://schemas.microsoft.com/office/drawing/2014/main" id="{0FBEB5AF-9CC0-7AE2-FAF7-0E96E52BB43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57" name="Group 9556">
                <a:extLst>
                  <a:ext uri="{FF2B5EF4-FFF2-40B4-BE49-F238E27FC236}">
                    <a16:creationId xmlns:a16="http://schemas.microsoft.com/office/drawing/2014/main" id="{75584E4F-BF10-8C41-A20E-107C52683C79}"/>
                  </a:ext>
                </a:extLst>
              </p:cNvPr>
              <p:cNvGrpSpPr/>
              <p:nvPr/>
            </p:nvGrpSpPr>
            <p:grpSpPr>
              <a:xfrm>
                <a:off x="8455346" y="2560797"/>
                <a:ext cx="88582" cy="74295"/>
                <a:chOff x="10889933" y="2883217"/>
                <a:chExt cx="88582" cy="74295"/>
              </a:xfrm>
            </p:grpSpPr>
            <p:cxnSp>
              <p:nvCxnSpPr>
                <p:cNvPr id="9558" name="Straight Connector 9557">
                  <a:extLst>
                    <a:ext uri="{FF2B5EF4-FFF2-40B4-BE49-F238E27FC236}">
                      <a16:creationId xmlns:a16="http://schemas.microsoft.com/office/drawing/2014/main" id="{A918E0F9-C209-DCA8-F0B4-757C3E7A013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B786094D-E056-0B35-5ABD-CEF7ECBE049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0" name="Group 9559">
                <a:extLst>
                  <a:ext uri="{FF2B5EF4-FFF2-40B4-BE49-F238E27FC236}">
                    <a16:creationId xmlns:a16="http://schemas.microsoft.com/office/drawing/2014/main" id="{1740185E-EBE8-D97F-7F1D-5C8CE8CE442F}"/>
                  </a:ext>
                </a:extLst>
              </p:cNvPr>
              <p:cNvGrpSpPr/>
              <p:nvPr/>
            </p:nvGrpSpPr>
            <p:grpSpPr>
              <a:xfrm>
                <a:off x="8319615" y="2546509"/>
                <a:ext cx="88582" cy="74295"/>
                <a:chOff x="10889933" y="2883217"/>
                <a:chExt cx="88582" cy="74295"/>
              </a:xfrm>
            </p:grpSpPr>
            <p:cxnSp>
              <p:nvCxnSpPr>
                <p:cNvPr id="9561" name="Straight Connector 9560">
                  <a:extLst>
                    <a:ext uri="{FF2B5EF4-FFF2-40B4-BE49-F238E27FC236}">
                      <a16:creationId xmlns:a16="http://schemas.microsoft.com/office/drawing/2014/main" id="{02B016FB-B987-53A2-673A-7AEB4339A4D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62" name="Straight Connector 9561">
                  <a:extLst>
                    <a:ext uri="{FF2B5EF4-FFF2-40B4-BE49-F238E27FC236}">
                      <a16:creationId xmlns:a16="http://schemas.microsoft.com/office/drawing/2014/main" id="{679BEFB3-03CD-0792-1FD9-CEC9A85E1FD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3" name="Group 9562">
                <a:extLst>
                  <a:ext uri="{FF2B5EF4-FFF2-40B4-BE49-F238E27FC236}">
                    <a16:creationId xmlns:a16="http://schemas.microsoft.com/office/drawing/2014/main" id="{00DD18B1-4C80-288B-7375-51157526C857}"/>
                  </a:ext>
                </a:extLst>
              </p:cNvPr>
              <p:cNvGrpSpPr/>
              <p:nvPr/>
            </p:nvGrpSpPr>
            <p:grpSpPr>
              <a:xfrm>
                <a:off x="8329140" y="2546509"/>
                <a:ext cx="88582" cy="74295"/>
                <a:chOff x="10889933" y="2883217"/>
                <a:chExt cx="88582" cy="74295"/>
              </a:xfrm>
            </p:grpSpPr>
            <p:cxnSp>
              <p:nvCxnSpPr>
                <p:cNvPr id="9564" name="Straight Connector 9563">
                  <a:extLst>
                    <a:ext uri="{FF2B5EF4-FFF2-40B4-BE49-F238E27FC236}">
                      <a16:creationId xmlns:a16="http://schemas.microsoft.com/office/drawing/2014/main" id="{C21F8A5A-9BE2-B95D-E857-24DCDAE628F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65" name="Straight Connector 9564">
                  <a:extLst>
                    <a:ext uri="{FF2B5EF4-FFF2-40B4-BE49-F238E27FC236}">
                      <a16:creationId xmlns:a16="http://schemas.microsoft.com/office/drawing/2014/main" id="{857D77C8-D0F5-5238-3BB1-9E9203F6221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6" name="Group 9565">
                <a:extLst>
                  <a:ext uri="{FF2B5EF4-FFF2-40B4-BE49-F238E27FC236}">
                    <a16:creationId xmlns:a16="http://schemas.microsoft.com/office/drawing/2014/main" id="{D82BD015-575E-A9CE-537F-CCA7D0F1264A}"/>
                  </a:ext>
                </a:extLst>
              </p:cNvPr>
              <p:cNvGrpSpPr/>
              <p:nvPr/>
            </p:nvGrpSpPr>
            <p:grpSpPr>
              <a:xfrm>
                <a:off x="8341047" y="2546509"/>
                <a:ext cx="88582" cy="74295"/>
                <a:chOff x="10889933" y="2883217"/>
                <a:chExt cx="88582" cy="74295"/>
              </a:xfrm>
            </p:grpSpPr>
            <p:cxnSp>
              <p:nvCxnSpPr>
                <p:cNvPr id="9567" name="Straight Connector 9566">
                  <a:extLst>
                    <a:ext uri="{FF2B5EF4-FFF2-40B4-BE49-F238E27FC236}">
                      <a16:creationId xmlns:a16="http://schemas.microsoft.com/office/drawing/2014/main" id="{1A24E87F-01C6-5E51-4CF2-BF24A727A15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1FF2F834-B2FB-7E7E-FE0B-3708332B182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69" name="Group 9568">
                <a:extLst>
                  <a:ext uri="{FF2B5EF4-FFF2-40B4-BE49-F238E27FC236}">
                    <a16:creationId xmlns:a16="http://schemas.microsoft.com/office/drawing/2014/main" id="{961228D2-B737-130B-A3D5-E0052A561AE0}"/>
                  </a:ext>
                </a:extLst>
              </p:cNvPr>
              <p:cNvGrpSpPr/>
              <p:nvPr/>
            </p:nvGrpSpPr>
            <p:grpSpPr>
              <a:xfrm>
                <a:off x="8352953" y="2546509"/>
                <a:ext cx="88582" cy="74295"/>
                <a:chOff x="10889933" y="2883217"/>
                <a:chExt cx="88582" cy="74295"/>
              </a:xfrm>
            </p:grpSpPr>
            <p:cxnSp>
              <p:nvCxnSpPr>
                <p:cNvPr id="9570" name="Straight Connector 9569">
                  <a:extLst>
                    <a:ext uri="{FF2B5EF4-FFF2-40B4-BE49-F238E27FC236}">
                      <a16:creationId xmlns:a16="http://schemas.microsoft.com/office/drawing/2014/main" id="{E329F629-4C5B-5399-7A4E-ACDD460E7BB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71" name="Straight Connector 9570">
                  <a:extLst>
                    <a:ext uri="{FF2B5EF4-FFF2-40B4-BE49-F238E27FC236}">
                      <a16:creationId xmlns:a16="http://schemas.microsoft.com/office/drawing/2014/main" id="{D11F1380-1111-FF7A-D820-78E9AFC3619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2" name="Group 9571">
                <a:extLst>
                  <a:ext uri="{FF2B5EF4-FFF2-40B4-BE49-F238E27FC236}">
                    <a16:creationId xmlns:a16="http://schemas.microsoft.com/office/drawing/2014/main" id="{D21015B1-111F-AD5F-0A8F-95F8BF332D22}"/>
                  </a:ext>
                </a:extLst>
              </p:cNvPr>
              <p:cNvGrpSpPr/>
              <p:nvPr/>
            </p:nvGrpSpPr>
            <p:grpSpPr>
              <a:xfrm>
                <a:off x="8369622" y="2546509"/>
                <a:ext cx="88582" cy="74295"/>
                <a:chOff x="10889933" y="2883217"/>
                <a:chExt cx="88582" cy="74295"/>
              </a:xfrm>
            </p:grpSpPr>
            <p:cxnSp>
              <p:nvCxnSpPr>
                <p:cNvPr id="9573" name="Straight Connector 9572">
                  <a:extLst>
                    <a:ext uri="{FF2B5EF4-FFF2-40B4-BE49-F238E27FC236}">
                      <a16:creationId xmlns:a16="http://schemas.microsoft.com/office/drawing/2014/main" id="{58BE7F6F-C538-F55A-47B8-F21060BB589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74" name="Straight Connector 9573">
                  <a:extLst>
                    <a:ext uri="{FF2B5EF4-FFF2-40B4-BE49-F238E27FC236}">
                      <a16:creationId xmlns:a16="http://schemas.microsoft.com/office/drawing/2014/main" id="{D9003CB6-275F-8828-6FBC-A8BE43796B9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5" name="Group 9574">
                <a:extLst>
                  <a:ext uri="{FF2B5EF4-FFF2-40B4-BE49-F238E27FC236}">
                    <a16:creationId xmlns:a16="http://schemas.microsoft.com/office/drawing/2014/main" id="{3A16C374-2B81-B24C-D66D-8B258E16D235}"/>
                  </a:ext>
                </a:extLst>
              </p:cNvPr>
              <p:cNvGrpSpPr/>
              <p:nvPr/>
            </p:nvGrpSpPr>
            <p:grpSpPr>
              <a:xfrm>
                <a:off x="8379147" y="2546509"/>
                <a:ext cx="88582" cy="74295"/>
                <a:chOff x="10889933" y="2883217"/>
                <a:chExt cx="88582" cy="74295"/>
              </a:xfrm>
            </p:grpSpPr>
            <p:cxnSp>
              <p:nvCxnSpPr>
                <p:cNvPr id="9576" name="Straight Connector 9575">
                  <a:extLst>
                    <a:ext uri="{FF2B5EF4-FFF2-40B4-BE49-F238E27FC236}">
                      <a16:creationId xmlns:a16="http://schemas.microsoft.com/office/drawing/2014/main" id="{07B17D13-7427-B0BE-230A-3657AC9E766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77" name="Straight Connector 9576">
                  <a:extLst>
                    <a:ext uri="{FF2B5EF4-FFF2-40B4-BE49-F238E27FC236}">
                      <a16:creationId xmlns:a16="http://schemas.microsoft.com/office/drawing/2014/main" id="{75F79488-3C6D-2DEA-4C8E-FD3726DF59F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78" name="Group 9577">
                <a:extLst>
                  <a:ext uri="{FF2B5EF4-FFF2-40B4-BE49-F238E27FC236}">
                    <a16:creationId xmlns:a16="http://schemas.microsoft.com/office/drawing/2014/main" id="{6C49B42F-A5C8-8D0A-EC26-0CF2ED9FEB53}"/>
                  </a:ext>
                </a:extLst>
              </p:cNvPr>
              <p:cNvGrpSpPr/>
              <p:nvPr/>
            </p:nvGrpSpPr>
            <p:grpSpPr>
              <a:xfrm>
                <a:off x="8388672" y="2546509"/>
                <a:ext cx="88582" cy="74295"/>
                <a:chOff x="10889933" y="2883217"/>
                <a:chExt cx="88582" cy="74295"/>
              </a:xfrm>
            </p:grpSpPr>
            <p:cxnSp>
              <p:nvCxnSpPr>
                <p:cNvPr id="9579" name="Straight Connector 9578">
                  <a:extLst>
                    <a:ext uri="{FF2B5EF4-FFF2-40B4-BE49-F238E27FC236}">
                      <a16:creationId xmlns:a16="http://schemas.microsoft.com/office/drawing/2014/main" id="{B5346577-0365-24A7-AD70-413EFAB0F9B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80" name="Straight Connector 9579">
                  <a:extLst>
                    <a:ext uri="{FF2B5EF4-FFF2-40B4-BE49-F238E27FC236}">
                      <a16:creationId xmlns:a16="http://schemas.microsoft.com/office/drawing/2014/main" id="{89F53EA7-A2C3-8679-7016-839040CDE29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81" name="Group 9580">
                <a:extLst>
                  <a:ext uri="{FF2B5EF4-FFF2-40B4-BE49-F238E27FC236}">
                    <a16:creationId xmlns:a16="http://schemas.microsoft.com/office/drawing/2014/main" id="{108E0289-A2F2-AFBD-07C7-3CE1DF1BADEF}"/>
                  </a:ext>
                </a:extLst>
              </p:cNvPr>
              <p:cNvGrpSpPr/>
              <p:nvPr/>
            </p:nvGrpSpPr>
            <p:grpSpPr>
              <a:xfrm>
                <a:off x="8255322" y="2546509"/>
                <a:ext cx="88582" cy="74295"/>
                <a:chOff x="10889933" y="2883217"/>
                <a:chExt cx="88582" cy="74295"/>
              </a:xfrm>
            </p:grpSpPr>
            <p:cxnSp>
              <p:nvCxnSpPr>
                <p:cNvPr id="9582" name="Straight Connector 9581">
                  <a:extLst>
                    <a:ext uri="{FF2B5EF4-FFF2-40B4-BE49-F238E27FC236}">
                      <a16:creationId xmlns:a16="http://schemas.microsoft.com/office/drawing/2014/main" id="{CEA0B864-2079-C067-5E37-0CF6FAB12E0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83" name="Straight Connector 9582">
                  <a:extLst>
                    <a:ext uri="{FF2B5EF4-FFF2-40B4-BE49-F238E27FC236}">
                      <a16:creationId xmlns:a16="http://schemas.microsoft.com/office/drawing/2014/main" id="{464837E1-BC69-4096-0B5F-3DE3F6A5519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44E14AB6-4486-11CF-5953-CE6225ADDCD4}"/>
                  </a:ext>
                </a:extLst>
              </p:cNvPr>
              <p:cNvGrpSpPr/>
              <p:nvPr/>
            </p:nvGrpSpPr>
            <p:grpSpPr>
              <a:xfrm>
                <a:off x="8157691" y="2546509"/>
                <a:ext cx="88582" cy="74295"/>
                <a:chOff x="10889933" y="2883217"/>
                <a:chExt cx="88582" cy="74295"/>
              </a:xfrm>
            </p:grpSpPr>
            <p:cxnSp>
              <p:nvCxnSpPr>
                <p:cNvPr id="9589" name="Straight Connector 9588">
                  <a:extLst>
                    <a:ext uri="{FF2B5EF4-FFF2-40B4-BE49-F238E27FC236}">
                      <a16:creationId xmlns:a16="http://schemas.microsoft.com/office/drawing/2014/main" id="{8EDE345E-39EC-BF40-3E84-29FF0251BBC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2D96B9FE-726D-3B54-39F0-438D88FE678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B179D68B-50DA-5337-7386-2EF26D3C58F6}"/>
                  </a:ext>
                </a:extLst>
              </p:cNvPr>
              <p:cNvGrpSpPr/>
              <p:nvPr/>
            </p:nvGrpSpPr>
            <p:grpSpPr>
              <a:xfrm>
                <a:off x="8176742" y="2546509"/>
                <a:ext cx="88582" cy="74295"/>
                <a:chOff x="10889933" y="2883217"/>
                <a:chExt cx="88582" cy="74295"/>
              </a:xfrm>
            </p:grpSpPr>
            <p:cxnSp>
              <p:nvCxnSpPr>
                <p:cNvPr id="9592" name="Straight Connector 9591">
                  <a:extLst>
                    <a:ext uri="{FF2B5EF4-FFF2-40B4-BE49-F238E27FC236}">
                      <a16:creationId xmlns:a16="http://schemas.microsoft.com/office/drawing/2014/main" id="{6C6563C4-7CA8-1AEB-EC3C-8926E08E57D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DE746D9F-41C3-945E-0AA1-929728F5F2F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02471571-E586-1061-6B61-64C26CDFD7C1}"/>
                  </a:ext>
                </a:extLst>
              </p:cNvPr>
              <p:cNvGrpSpPr/>
              <p:nvPr/>
            </p:nvGrpSpPr>
            <p:grpSpPr>
              <a:xfrm>
                <a:off x="8195792" y="2546509"/>
                <a:ext cx="88582" cy="74295"/>
                <a:chOff x="10889933" y="2883217"/>
                <a:chExt cx="88582" cy="74295"/>
              </a:xfrm>
            </p:grpSpPr>
            <p:cxnSp>
              <p:nvCxnSpPr>
                <p:cNvPr id="9595" name="Straight Connector 9594">
                  <a:extLst>
                    <a:ext uri="{FF2B5EF4-FFF2-40B4-BE49-F238E27FC236}">
                      <a16:creationId xmlns:a16="http://schemas.microsoft.com/office/drawing/2014/main" id="{D65CF242-7C33-2BC2-54B8-A282C1F12A5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40643DCB-2606-CC10-403F-A0FD556E185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3170BEC1-8C97-313B-653B-8E4AE112C9DF}"/>
                  </a:ext>
                </a:extLst>
              </p:cNvPr>
              <p:cNvGrpSpPr/>
              <p:nvPr/>
            </p:nvGrpSpPr>
            <p:grpSpPr>
              <a:xfrm>
                <a:off x="8210079" y="2546509"/>
                <a:ext cx="88582" cy="74295"/>
                <a:chOff x="10889933" y="2883217"/>
                <a:chExt cx="88582" cy="74295"/>
              </a:xfrm>
            </p:grpSpPr>
            <p:cxnSp>
              <p:nvCxnSpPr>
                <p:cNvPr id="9598" name="Straight Connector 9597">
                  <a:extLst>
                    <a:ext uri="{FF2B5EF4-FFF2-40B4-BE49-F238E27FC236}">
                      <a16:creationId xmlns:a16="http://schemas.microsoft.com/office/drawing/2014/main" id="{B4EF827B-4311-03B7-0EF3-B2D584817A7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DBD02EBE-CD48-305D-CC75-B8C64A162A4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EFFE0D28-FD55-E5DA-A23B-F5792D3180C8}"/>
                  </a:ext>
                </a:extLst>
              </p:cNvPr>
              <p:cNvGrpSpPr/>
              <p:nvPr/>
            </p:nvGrpSpPr>
            <p:grpSpPr>
              <a:xfrm>
                <a:off x="8231511" y="2546509"/>
                <a:ext cx="88582" cy="74295"/>
                <a:chOff x="10889933" y="2883217"/>
                <a:chExt cx="88582" cy="74295"/>
              </a:xfrm>
            </p:grpSpPr>
            <p:cxnSp>
              <p:nvCxnSpPr>
                <p:cNvPr id="9601" name="Straight Connector 9600">
                  <a:extLst>
                    <a:ext uri="{FF2B5EF4-FFF2-40B4-BE49-F238E27FC236}">
                      <a16:creationId xmlns:a16="http://schemas.microsoft.com/office/drawing/2014/main" id="{ABC1F317-A16A-8D2E-7E7C-826939B39E3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29C8E0E3-607C-BC87-F5C7-BDF480ECEBA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F75A442F-2066-B066-70F8-D4DCDB086944}"/>
                  </a:ext>
                </a:extLst>
              </p:cNvPr>
              <p:cNvGrpSpPr/>
              <p:nvPr/>
            </p:nvGrpSpPr>
            <p:grpSpPr>
              <a:xfrm>
                <a:off x="8241036" y="2546509"/>
                <a:ext cx="88582" cy="74295"/>
                <a:chOff x="10889933" y="2883217"/>
                <a:chExt cx="88582" cy="74295"/>
              </a:xfrm>
            </p:grpSpPr>
            <p:cxnSp>
              <p:nvCxnSpPr>
                <p:cNvPr id="9604" name="Straight Connector 9603">
                  <a:extLst>
                    <a:ext uri="{FF2B5EF4-FFF2-40B4-BE49-F238E27FC236}">
                      <a16:creationId xmlns:a16="http://schemas.microsoft.com/office/drawing/2014/main" id="{A58AAC1A-844F-D07B-3422-59E1F3773FC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F5A183FC-75E2-6EEC-B9E5-3006B9085B7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5F44BD44-6D42-44B1-F398-E25C3CE3F809}"/>
                  </a:ext>
                </a:extLst>
              </p:cNvPr>
              <p:cNvGrpSpPr/>
              <p:nvPr/>
            </p:nvGrpSpPr>
            <p:grpSpPr>
              <a:xfrm>
                <a:off x="8217223" y="2546509"/>
                <a:ext cx="88582" cy="74295"/>
                <a:chOff x="10889933" y="2883217"/>
                <a:chExt cx="88582" cy="74295"/>
              </a:xfrm>
            </p:grpSpPr>
            <p:cxnSp>
              <p:nvCxnSpPr>
                <p:cNvPr id="9607" name="Straight Connector 9606">
                  <a:extLst>
                    <a:ext uri="{FF2B5EF4-FFF2-40B4-BE49-F238E27FC236}">
                      <a16:creationId xmlns:a16="http://schemas.microsoft.com/office/drawing/2014/main" id="{8094D7BC-616F-75D4-24C2-CFA11213A4A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A9BD23F1-94D6-E120-BBD4-F75E27C3721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78D0DC17-CE14-EDF1-EAF3-76F436AA3B5D}"/>
                  </a:ext>
                </a:extLst>
              </p:cNvPr>
              <p:cNvGrpSpPr/>
              <p:nvPr/>
            </p:nvGrpSpPr>
            <p:grpSpPr>
              <a:xfrm>
                <a:off x="8119592" y="2536984"/>
                <a:ext cx="88582" cy="74295"/>
                <a:chOff x="10889933" y="2883217"/>
                <a:chExt cx="88582" cy="74295"/>
              </a:xfrm>
            </p:grpSpPr>
            <p:cxnSp>
              <p:nvCxnSpPr>
                <p:cNvPr id="9610" name="Straight Connector 9609">
                  <a:extLst>
                    <a:ext uri="{FF2B5EF4-FFF2-40B4-BE49-F238E27FC236}">
                      <a16:creationId xmlns:a16="http://schemas.microsoft.com/office/drawing/2014/main" id="{6125B588-1EDB-4B00-B312-03FE419878A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96EA11B8-FAF5-921D-51CC-C3D702DC1E9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CBC5D80C-E7A9-DA6D-A396-64A29E4DF19C}"/>
                  </a:ext>
                </a:extLst>
              </p:cNvPr>
              <p:cNvGrpSpPr/>
              <p:nvPr/>
            </p:nvGrpSpPr>
            <p:grpSpPr>
              <a:xfrm>
                <a:off x="8105305" y="2536984"/>
                <a:ext cx="88582" cy="74295"/>
                <a:chOff x="10889933" y="2883217"/>
                <a:chExt cx="88582" cy="74295"/>
              </a:xfrm>
            </p:grpSpPr>
            <p:cxnSp>
              <p:nvCxnSpPr>
                <p:cNvPr id="9613" name="Straight Connector 9612">
                  <a:extLst>
                    <a:ext uri="{FF2B5EF4-FFF2-40B4-BE49-F238E27FC236}">
                      <a16:creationId xmlns:a16="http://schemas.microsoft.com/office/drawing/2014/main" id="{65B8DB7C-F389-A802-A084-FD0604FD1EA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054C0026-67B1-7B0A-37D0-452527A817F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4FB6AB55-2592-A4AD-ECA8-D4443B49B598}"/>
                  </a:ext>
                </a:extLst>
              </p:cNvPr>
              <p:cNvGrpSpPr/>
              <p:nvPr/>
            </p:nvGrpSpPr>
            <p:grpSpPr>
              <a:xfrm>
                <a:off x="8093399" y="2536984"/>
                <a:ext cx="88582" cy="74295"/>
                <a:chOff x="10889933" y="2883217"/>
                <a:chExt cx="88582" cy="74295"/>
              </a:xfrm>
            </p:grpSpPr>
            <p:cxnSp>
              <p:nvCxnSpPr>
                <p:cNvPr id="9616" name="Straight Connector 9615">
                  <a:extLst>
                    <a:ext uri="{FF2B5EF4-FFF2-40B4-BE49-F238E27FC236}">
                      <a16:creationId xmlns:a16="http://schemas.microsoft.com/office/drawing/2014/main" id="{7E932014-0D21-9479-BCE6-94036E40CC4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948C6443-5870-DB26-4EC6-524242EBF1B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8DF82296-827F-7432-BD91-8DB0CDF2CE98}"/>
                  </a:ext>
                </a:extLst>
              </p:cNvPr>
              <p:cNvGrpSpPr/>
              <p:nvPr/>
            </p:nvGrpSpPr>
            <p:grpSpPr>
              <a:xfrm>
                <a:off x="8057680" y="2536984"/>
                <a:ext cx="88582" cy="74295"/>
                <a:chOff x="10889933" y="2883217"/>
                <a:chExt cx="88582" cy="74295"/>
              </a:xfrm>
            </p:grpSpPr>
            <p:cxnSp>
              <p:nvCxnSpPr>
                <p:cNvPr id="9619" name="Straight Connector 9618">
                  <a:extLst>
                    <a:ext uri="{FF2B5EF4-FFF2-40B4-BE49-F238E27FC236}">
                      <a16:creationId xmlns:a16="http://schemas.microsoft.com/office/drawing/2014/main" id="{CAD878B4-3F41-109A-45B9-F8CE3EA8FFD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19A90728-66B3-9F56-157C-C9557946D64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AF28253F-EC2D-302A-B218-2585E046C36C}"/>
                  </a:ext>
                </a:extLst>
              </p:cNvPr>
              <p:cNvGrpSpPr/>
              <p:nvPr/>
            </p:nvGrpSpPr>
            <p:grpSpPr>
              <a:xfrm>
                <a:off x="8050536" y="2527459"/>
                <a:ext cx="88582" cy="74295"/>
                <a:chOff x="10889933" y="2883217"/>
                <a:chExt cx="88582" cy="74295"/>
              </a:xfrm>
            </p:grpSpPr>
            <p:cxnSp>
              <p:nvCxnSpPr>
                <p:cNvPr id="9622" name="Straight Connector 9621">
                  <a:extLst>
                    <a:ext uri="{FF2B5EF4-FFF2-40B4-BE49-F238E27FC236}">
                      <a16:creationId xmlns:a16="http://schemas.microsoft.com/office/drawing/2014/main" id="{DB12575A-AB2A-2D61-8C82-1DBF9FE8036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143783CC-4639-4172-2816-BB251459876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834A0A47-3D36-D132-E798-03A987D9E497}"/>
                  </a:ext>
                </a:extLst>
              </p:cNvPr>
              <p:cNvGrpSpPr/>
              <p:nvPr/>
            </p:nvGrpSpPr>
            <p:grpSpPr>
              <a:xfrm>
                <a:off x="7874323" y="2527459"/>
                <a:ext cx="88582" cy="74295"/>
                <a:chOff x="10889933" y="2883217"/>
                <a:chExt cx="88582" cy="74295"/>
              </a:xfrm>
            </p:grpSpPr>
            <p:cxnSp>
              <p:nvCxnSpPr>
                <p:cNvPr id="9625" name="Straight Connector 9624">
                  <a:extLst>
                    <a:ext uri="{FF2B5EF4-FFF2-40B4-BE49-F238E27FC236}">
                      <a16:creationId xmlns:a16="http://schemas.microsoft.com/office/drawing/2014/main" id="{39899641-0277-3422-7D2F-7A353589478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694C5297-38DF-4F89-7D9D-0E0BD7977FD2}"/>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3D42DE49-5473-ED19-FFFD-97CBE736507E}"/>
                  </a:ext>
                </a:extLst>
              </p:cNvPr>
              <p:cNvGrpSpPr/>
              <p:nvPr/>
            </p:nvGrpSpPr>
            <p:grpSpPr>
              <a:xfrm>
                <a:off x="7883848" y="2527459"/>
                <a:ext cx="88582" cy="74295"/>
                <a:chOff x="10889933" y="2883217"/>
                <a:chExt cx="88582" cy="74295"/>
              </a:xfrm>
            </p:grpSpPr>
            <p:cxnSp>
              <p:nvCxnSpPr>
                <p:cNvPr id="9632" name="Straight Connector 9631">
                  <a:extLst>
                    <a:ext uri="{FF2B5EF4-FFF2-40B4-BE49-F238E27FC236}">
                      <a16:creationId xmlns:a16="http://schemas.microsoft.com/office/drawing/2014/main" id="{567624E3-B816-E64A-F9AB-3B9D1D9B972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00143E12-79B5-DF12-41EC-DB6B1708B67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4" name="Group 9633">
                <a:extLst>
                  <a:ext uri="{FF2B5EF4-FFF2-40B4-BE49-F238E27FC236}">
                    <a16:creationId xmlns:a16="http://schemas.microsoft.com/office/drawing/2014/main" id="{A6BF8726-69AD-D6E7-7C25-F9DA2246DAD3}"/>
                  </a:ext>
                </a:extLst>
              </p:cNvPr>
              <p:cNvGrpSpPr/>
              <p:nvPr/>
            </p:nvGrpSpPr>
            <p:grpSpPr>
              <a:xfrm>
                <a:off x="7898135" y="2527459"/>
                <a:ext cx="88582" cy="74295"/>
                <a:chOff x="10889933" y="2883217"/>
                <a:chExt cx="88582" cy="74295"/>
              </a:xfrm>
            </p:grpSpPr>
            <p:cxnSp>
              <p:nvCxnSpPr>
                <p:cNvPr id="9635" name="Straight Connector 9634">
                  <a:extLst>
                    <a:ext uri="{FF2B5EF4-FFF2-40B4-BE49-F238E27FC236}">
                      <a16:creationId xmlns:a16="http://schemas.microsoft.com/office/drawing/2014/main" id="{B2391E42-452F-CEAD-39C2-04C0C078AE7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760B1610-6B5A-AF28-621B-6A4FE4BD2C0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37" name="Group 9636">
                <a:extLst>
                  <a:ext uri="{FF2B5EF4-FFF2-40B4-BE49-F238E27FC236}">
                    <a16:creationId xmlns:a16="http://schemas.microsoft.com/office/drawing/2014/main" id="{672F3EB5-22D9-22F6-AD6E-B752194BCE66}"/>
                  </a:ext>
                </a:extLst>
              </p:cNvPr>
              <p:cNvGrpSpPr/>
              <p:nvPr/>
            </p:nvGrpSpPr>
            <p:grpSpPr>
              <a:xfrm>
                <a:off x="7914804" y="2527459"/>
                <a:ext cx="88582" cy="74295"/>
                <a:chOff x="10889933" y="2883217"/>
                <a:chExt cx="88582" cy="74295"/>
              </a:xfrm>
            </p:grpSpPr>
            <p:cxnSp>
              <p:nvCxnSpPr>
                <p:cNvPr id="9638" name="Straight Connector 9637">
                  <a:extLst>
                    <a:ext uri="{FF2B5EF4-FFF2-40B4-BE49-F238E27FC236}">
                      <a16:creationId xmlns:a16="http://schemas.microsoft.com/office/drawing/2014/main" id="{AACA69C5-2D07-E5F8-2B36-0B6E0C09D5D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39" name="Straight Connector 9638">
                  <a:extLst>
                    <a:ext uri="{FF2B5EF4-FFF2-40B4-BE49-F238E27FC236}">
                      <a16:creationId xmlns:a16="http://schemas.microsoft.com/office/drawing/2014/main" id="{2F79024F-9806-C15A-DCC6-3C69A7B2E02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0" name="Group 9639">
                <a:extLst>
                  <a:ext uri="{FF2B5EF4-FFF2-40B4-BE49-F238E27FC236}">
                    <a16:creationId xmlns:a16="http://schemas.microsoft.com/office/drawing/2014/main" id="{62935226-7C67-6334-927C-D5212AF299E9}"/>
                  </a:ext>
                </a:extLst>
              </p:cNvPr>
              <p:cNvGrpSpPr/>
              <p:nvPr/>
            </p:nvGrpSpPr>
            <p:grpSpPr>
              <a:xfrm>
                <a:off x="7924329" y="2527459"/>
                <a:ext cx="88582" cy="74295"/>
                <a:chOff x="10889933" y="2883217"/>
                <a:chExt cx="88582" cy="74295"/>
              </a:xfrm>
            </p:grpSpPr>
            <p:cxnSp>
              <p:nvCxnSpPr>
                <p:cNvPr id="9641" name="Straight Connector 9640">
                  <a:extLst>
                    <a:ext uri="{FF2B5EF4-FFF2-40B4-BE49-F238E27FC236}">
                      <a16:creationId xmlns:a16="http://schemas.microsoft.com/office/drawing/2014/main" id="{92DAEF3B-D526-D415-090D-72C573D3996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A8666DD2-CEAA-900D-6CD3-9CF889147BB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3" name="Group 9642">
                <a:extLst>
                  <a:ext uri="{FF2B5EF4-FFF2-40B4-BE49-F238E27FC236}">
                    <a16:creationId xmlns:a16="http://schemas.microsoft.com/office/drawing/2014/main" id="{E92888F7-602B-34E4-0DEC-8507C25E5DEF}"/>
                  </a:ext>
                </a:extLst>
              </p:cNvPr>
              <p:cNvGrpSpPr/>
              <p:nvPr/>
            </p:nvGrpSpPr>
            <p:grpSpPr>
              <a:xfrm>
                <a:off x="7936235" y="2527459"/>
                <a:ext cx="88582" cy="74295"/>
                <a:chOff x="10889933" y="2883217"/>
                <a:chExt cx="88582" cy="74295"/>
              </a:xfrm>
            </p:grpSpPr>
            <p:cxnSp>
              <p:nvCxnSpPr>
                <p:cNvPr id="9644" name="Straight Connector 9643">
                  <a:extLst>
                    <a:ext uri="{FF2B5EF4-FFF2-40B4-BE49-F238E27FC236}">
                      <a16:creationId xmlns:a16="http://schemas.microsoft.com/office/drawing/2014/main" id="{D5007AAC-75E2-CD04-A142-B2B37211B93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45" name="Straight Connector 9644">
                  <a:extLst>
                    <a:ext uri="{FF2B5EF4-FFF2-40B4-BE49-F238E27FC236}">
                      <a16:creationId xmlns:a16="http://schemas.microsoft.com/office/drawing/2014/main" id="{1316068E-7FD6-BF26-54E5-8C5E291E534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46" name="Group 9645">
                <a:extLst>
                  <a:ext uri="{FF2B5EF4-FFF2-40B4-BE49-F238E27FC236}">
                    <a16:creationId xmlns:a16="http://schemas.microsoft.com/office/drawing/2014/main" id="{43B3B612-F323-57AC-F2CB-7558DF94B866}"/>
                  </a:ext>
                </a:extLst>
              </p:cNvPr>
              <p:cNvGrpSpPr/>
              <p:nvPr/>
            </p:nvGrpSpPr>
            <p:grpSpPr>
              <a:xfrm>
                <a:off x="7955286" y="2527459"/>
                <a:ext cx="88582" cy="74295"/>
                <a:chOff x="10889933" y="2883217"/>
                <a:chExt cx="88582" cy="74295"/>
              </a:xfrm>
            </p:grpSpPr>
            <p:cxnSp>
              <p:nvCxnSpPr>
                <p:cNvPr id="9647" name="Straight Connector 9646">
                  <a:extLst>
                    <a:ext uri="{FF2B5EF4-FFF2-40B4-BE49-F238E27FC236}">
                      <a16:creationId xmlns:a16="http://schemas.microsoft.com/office/drawing/2014/main" id="{0331668F-3AFC-5BD7-3106-60989A750B0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6C53F0B2-4328-3770-39CC-F0BE553C0DC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2" name="Group 9651">
                <a:extLst>
                  <a:ext uri="{FF2B5EF4-FFF2-40B4-BE49-F238E27FC236}">
                    <a16:creationId xmlns:a16="http://schemas.microsoft.com/office/drawing/2014/main" id="{E9C95B31-FF30-9690-097F-FC205CCAA8C0}"/>
                  </a:ext>
                </a:extLst>
              </p:cNvPr>
              <p:cNvGrpSpPr/>
              <p:nvPr/>
            </p:nvGrpSpPr>
            <p:grpSpPr>
              <a:xfrm>
                <a:off x="7969574" y="2527459"/>
                <a:ext cx="88582" cy="74295"/>
                <a:chOff x="10889933" y="2883217"/>
                <a:chExt cx="88582" cy="74295"/>
              </a:xfrm>
            </p:grpSpPr>
            <p:cxnSp>
              <p:nvCxnSpPr>
                <p:cNvPr id="9653" name="Straight Connector 9652">
                  <a:extLst>
                    <a:ext uri="{FF2B5EF4-FFF2-40B4-BE49-F238E27FC236}">
                      <a16:creationId xmlns:a16="http://schemas.microsoft.com/office/drawing/2014/main" id="{8BCEB800-E467-9751-BF17-E7FAEC4EBBC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54" name="Straight Connector 9653">
                  <a:extLst>
                    <a:ext uri="{FF2B5EF4-FFF2-40B4-BE49-F238E27FC236}">
                      <a16:creationId xmlns:a16="http://schemas.microsoft.com/office/drawing/2014/main" id="{64E2C21D-5603-77B3-60F8-EAE9D3AD70A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5" name="Group 9654">
                <a:extLst>
                  <a:ext uri="{FF2B5EF4-FFF2-40B4-BE49-F238E27FC236}">
                    <a16:creationId xmlns:a16="http://schemas.microsoft.com/office/drawing/2014/main" id="{9248C8FD-F47A-5A75-5007-1591128D57BE}"/>
                  </a:ext>
                </a:extLst>
              </p:cNvPr>
              <p:cNvGrpSpPr/>
              <p:nvPr/>
            </p:nvGrpSpPr>
            <p:grpSpPr>
              <a:xfrm>
                <a:off x="7981480" y="2527459"/>
                <a:ext cx="88582" cy="74295"/>
                <a:chOff x="10889933" y="2883217"/>
                <a:chExt cx="88582" cy="74295"/>
              </a:xfrm>
            </p:grpSpPr>
            <p:cxnSp>
              <p:nvCxnSpPr>
                <p:cNvPr id="9656" name="Straight Connector 9655">
                  <a:extLst>
                    <a:ext uri="{FF2B5EF4-FFF2-40B4-BE49-F238E27FC236}">
                      <a16:creationId xmlns:a16="http://schemas.microsoft.com/office/drawing/2014/main" id="{D477FAF8-EEC3-DDF0-D229-EA7566355B5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57" name="Straight Connector 9656">
                  <a:extLst>
                    <a:ext uri="{FF2B5EF4-FFF2-40B4-BE49-F238E27FC236}">
                      <a16:creationId xmlns:a16="http://schemas.microsoft.com/office/drawing/2014/main" id="{4B19D56A-FC6A-93C3-E97C-B9D91CFE8EB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58" name="Group 9657">
                <a:extLst>
                  <a:ext uri="{FF2B5EF4-FFF2-40B4-BE49-F238E27FC236}">
                    <a16:creationId xmlns:a16="http://schemas.microsoft.com/office/drawing/2014/main" id="{BD249F26-0D45-243A-8EE4-B1EDC23FBE70}"/>
                  </a:ext>
                </a:extLst>
              </p:cNvPr>
              <p:cNvGrpSpPr/>
              <p:nvPr/>
            </p:nvGrpSpPr>
            <p:grpSpPr>
              <a:xfrm>
                <a:off x="8000530" y="2527459"/>
                <a:ext cx="88582" cy="74295"/>
                <a:chOff x="10889933" y="2883217"/>
                <a:chExt cx="88582" cy="74295"/>
              </a:xfrm>
            </p:grpSpPr>
            <p:cxnSp>
              <p:nvCxnSpPr>
                <p:cNvPr id="9659" name="Straight Connector 9658">
                  <a:extLst>
                    <a:ext uri="{FF2B5EF4-FFF2-40B4-BE49-F238E27FC236}">
                      <a16:creationId xmlns:a16="http://schemas.microsoft.com/office/drawing/2014/main" id="{DE604938-F27E-331D-3EE3-AB3E727F150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B76AC31E-EC4E-53CF-E174-60CE2B351BD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1" name="Group 9660">
                <a:extLst>
                  <a:ext uri="{FF2B5EF4-FFF2-40B4-BE49-F238E27FC236}">
                    <a16:creationId xmlns:a16="http://schemas.microsoft.com/office/drawing/2014/main" id="{2F49B377-0CC3-4A82-3015-D8B3752CABE6}"/>
                  </a:ext>
                </a:extLst>
              </p:cNvPr>
              <p:cNvGrpSpPr/>
              <p:nvPr/>
            </p:nvGrpSpPr>
            <p:grpSpPr>
              <a:xfrm>
                <a:off x="8014817" y="2527459"/>
                <a:ext cx="88582" cy="74295"/>
                <a:chOff x="10889933" y="2883217"/>
                <a:chExt cx="88582" cy="74295"/>
              </a:xfrm>
            </p:grpSpPr>
            <p:cxnSp>
              <p:nvCxnSpPr>
                <p:cNvPr id="9662" name="Straight Connector 9661">
                  <a:extLst>
                    <a:ext uri="{FF2B5EF4-FFF2-40B4-BE49-F238E27FC236}">
                      <a16:creationId xmlns:a16="http://schemas.microsoft.com/office/drawing/2014/main" id="{A130BFB7-3DC5-48B1-CD20-E1E76CE2299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63" name="Straight Connector 9662">
                  <a:extLst>
                    <a:ext uri="{FF2B5EF4-FFF2-40B4-BE49-F238E27FC236}">
                      <a16:creationId xmlns:a16="http://schemas.microsoft.com/office/drawing/2014/main" id="{B6BEB6C2-0AAC-D4CF-1234-F6F62E185B3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4" name="Group 9663">
                <a:extLst>
                  <a:ext uri="{FF2B5EF4-FFF2-40B4-BE49-F238E27FC236}">
                    <a16:creationId xmlns:a16="http://schemas.microsoft.com/office/drawing/2014/main" id="{DFF33187-0B9E-7DE7-CEC5-7FF9C8E39051}"/>
                  </a:ext>
                </a:extLst>
              </p:cNvPr>
              <p:cNvGrpSpPr/>
              <p:nvPr/>
            </p:nvGrpSpPr>
            <p:grpSpPr>
              <a:xfrm>
                <a:off x="8033867" y="2527459"/>
                <a:ext cx="88582" cy="74295"/>
                <a:chOff x="10889933" y="2883217"/>
                <a:chExt cx="88582" cy="74295"/>
              </a:xfrm>
            </p:grpSpPr>
            <p:cxnSp>
              <p:nvCxnSpPr>
                <p:cNvPr id="9665" name="Straight Connector 9664">
                  <a:extLst>
                    <a:ext uri="{FF2B5EF4-FFF2-40B4-BE49-F238E27FC236}">
                      <a16:creationId xmlns:a16="http://schemas.microsoft.com/office/drawing/2014/main" id="{CBB091FA-2F35-1CB5-1E8C-2545BA750E4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66" name="Straight Connector 9665">
                  <a:extLst>
                    <a:ext uri="{FF2B5EF4-FFF2-40B4-BE49-F238E27FC236}">
                      <a16:creationId xmlns:a16="http://schemas.microsoft.com/office/drawing/2014/main" id="{00F60509-BC52-DFBF-8EF6-2BA47CCE89B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67" name="Group 9666">
                <a:extLst>
                  <a:ext uri="{FF2B5EF4-FFF2-40B4-BE49-F238E27FC236}">
                    <a16:creationId xmlns:a16="http://schemas.microsoft.com/office/drawing/2014/main" id="{1A0ABB79-120B-F02A-729C-20C4327B5BBD}"/>
                  </a:ext>
                </a:extLst>
              </p:cNvPr>
              <p:cNvGrpSpPr/>
              <p:nvPr/>
            </p:nvGrpSpPr>
            <p:grpSpPr>
              <a:xfrm>
                <a:off x="7845748" y="2527459"/>
                <a:ext cx="88582" cy="74295"/>
                <a:chOff x="10889933" y="2883217"/>
                <a:chExt cx="88582" cy="74295"/>
              </a:xfrm>
            </p:grpSpPr>
            <p:cxnSp>
              <p:nvCxnSpPr>
                <p:cNvPr id="9668" name="Straight Connector 9667">
                  <a:extLst>
                    <a:ext uri="{FF2B5EF4-FFF2-40B4-BE49-F238E27FC236}">
                      <a16:creationId xmlns:a16="http://schemas.microsoft.com/office/drawing/2014/main" id="{EC0D74BF-7E02-15CD-F074-F9B5D12B6DAB}"/>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69" name="Straight Connector 9668">
                  <a:extLst>
                    <a:ext uri="{FF2B5EF4-FFF2-40B4-BE49-F238E27FC236}">
                      <a16:creationId xmlns:a16="http://schemas.microsoft.com/office/drawing/2014/main" id="{68EA0EBF-E265-B0B0-AA41-986C24C32A3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0" name="Group 9669">
                <a:extLst>
                  <a:ext uri="{FF2B5EF4-FFF2-40B4-BE49-F238E27FC236}">
                    <a16:creationId xmlns:a16="http://schemas.microsoft.com/office/drawing/2014/main" id="{4F552E4E-79BB-86A6-ECED-2A40B4C374DE}"/>
                  </a:ext>
                </a:extLst>
              </p:cNvPr>
              <p:cNvGrpSpPr/>
              <p:nvPr/>
            </p:nvGrpSpPr>
            <p:grpSpPr>
              <a:xfrm>
                <a:off x="7826698" y="2527459"/>
                <a:ext cx="88582" cy="74295"/>
                <a:chOff x="10889933" y="2883217"/>
                <a:chExt cx="88582" cy="74295"/>
              </a:xfrm>
            </p:grpSpPr>
            <p:cxnSp>
              <p:nvCxnSpPr>
                <p:cNvPr id="9671" name="Straight Connector 9670">
                  <a:extLst>
                    <a:ext uri="{FF2B5EF4-FFF2-40B4-BE49-F238E27FC236}">
                      <a16:creationId xmlns:a16="http://schemas.microsoft.com/office/drawing/2014/main" id="{5378353C-9145-12E4-B282-5B34F53EC38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72" name="Straight Connector 9671">
                  <a:extLst>
                    <a:ext uri="{FF2B5EF4-FFF2-40B4-BE49-F238E27FC236}">
                      <a16:creationId xmlns:a16="http://schemas.microsoft.com/office/drawing/2014/main" id="{891BA344-6840-2F5F-942C-34C76A929CE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3" name="Group 9672">
                <a:extLst>
                  <a:ext uri="{FF2B5EF4-FFF2-40B4-BE49-F238E27FC236}">
                    <a16:creationId xmlns:a16="http://schemas.microsoft.com/office/drawing/2014/main" id="{A62B5137-10E2-CA70-29D6-4A218CB38762}"/>
                  </a:ext>
                </a:extLst>
              </p:cNvPr>
              <p:cNvGrpSpPr/>
              <p:nvPr/>
            </p:nvGrpSpPr>
            <p:grpSpPr>
              <a:xfrm>
                <a:off x="7812410" y="2520315"/>
                <a:ext cx="88582" cy="74295"/>
                <a:chOff x="10889933" y="2883217"/>
                <a:chExt cx="88582" cy="74295"/>
              </a:xfrm>
            </p:grpSpPr>
            <p:cxnSp>
              <p:nvCxnSpPr>
                <p:cNvPr id="9674" name="Straight Connector 9673">
                  <a:extLst>
                    <a:ext uri="{FF2B5EF4-FFF2-40B4-BE49-F238E27FC236}">
                      <a16:creationId xmlns:a16="http://schemas.microsoft.com/office/drawing/2014/main" id="{890E7B01-A15F-DBF5-622D-BE0BE334235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75" name="Straight Connector 9674">
                  <a:extLst>
                    <a:ext uri="{FF2B5EF4-FFF2-40B4-BE49-F238E27FC236}">
                      <a16:creationId xmlns:a16="http://schemas.microsoft.com/office/drawing/2014/main" id="{3636D498-44AA-7C5C-A926-7DDF0BA48E3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6" name="Group 9675">
                <a:extLst>
                  <a:ext uri="{FF2B5EF4-FFF2-40B4-BE49-F238E27FC236}">
                    <a16:creationId xmlns:a16="http://schemas.microsoft.com/office/drawing/2014/main" id="{A7FC3826-1456-807B-1BFA-E10E9CE1C234}"/>
                  </a:ext>
                </a:extLst>
              </p:cNvPr>
              <p:cNvGrpSpPr/>
              <p:nvPr/>
            </p:nvGrpSpPr>
            <p:grpSpPr>
              <a:xfrm>
                <a:off x="7674298" y="2503646"/>
                <a:ext cx="88582" cy="74295"/>
                <a:chOff x="10889933" y="2883217"/>
                <a:chExt cx="88582" cy="74295"/>
              </a:xfrm>
            </p:grpSpPr>
            <p:cxnSp>
              <p:nvCxnSpPr>
                <p:cNvPr id="9677" name="Straight Connector 9676">
                  <a:extLst>
                    <a:ext uri="{FF2B5EF4-FFF2-40B4-BE49-F238E27FC236}">
                      <a16:creationId xmlns:a16="http://schemas.microsoft.com/office/drawing/2014/main" id="{8C9FCF18-929F-4FDA-EDFB-A9B9F4DD559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78" name="Straight Connector 9677">
                  <a:extLst>
                    <a:ext uri="{FF2B5EF4-FFF2-40B4-BE49-F238E27FC236}">
                      <a16:creationId xmlns:a16="http://schemas.microsoft.com/office/drawing/2014/main" id="{24CA040D-C5C6-2EB3-A9F0-F1E0925B700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79" name="Group 9678">
                <a:extLst>
                  <a:ext uri="{FF2B5EF4-FFF2-40B4-BE49-F238E27FC236}">
                    <a16:creationId xmlns:a16="http://schemas.microsoft.com/office/drawing/2014/main" id="{7890AE8C-A985-9A14-3C15-93418C7A07B5}"/>
                  </a:ext>
                </a:extLst>
              </p:cNvPr>
              <p:cNvGrpSpPr/>
              <p:nvPr/>
            </p:nvGrpSpPr>
            <p:grpSpPr>
              <a:xfrm>
                <a:off x="7660010" y="2503646"/>
                <a:ext cx="88582" cy="74295"/>
                <a:chOff x="10889933" y="2883217"/>
                <a:chExt cx="88582" cy="74295"/>
              </a:xfrm>
            </p:grpSpPr>
            <p:cxnSp>
              <p:nvCxnSpPr>
                <p:cNvPr id="9680" name="Straight Connector 9679">
                  <a:extLst>
                    <a:ext uri="{FF2B5EF4-FFF2-40B4-BE49-F238E27FC236}">
                      <a16:creationId xmlns:a16="http://schemas.microsoft.com/office/drawing/2014/main" id="{FF06CD82-AFFB-07DC-B37A-6C4A03BDC8A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81" name="Straight Connector 9680">
                  <a:extLst>
                    <a:ext uri="{FF2B5EF4-FFF2-40B4-BE49-F238E27FC236}">
                      <a16:creationId xmlns:a16="http://schemas.microsoft.com/office/drawing/2014/main" id="{2EF7C8DA-715D-87B8-414B-8A405A645F2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2" name="Group 9681">
                <a:extLst>
                  <a:ext uri="{FF2B5EF4-FFF2-40B4-BE49-F238E27FC236}">
                    <a16:creationId xmlns:a16="http://schemas.microsoft.com/office/drawing/2014/main" id="{B02F5940-2094-A6F5-8655-5AB8D980CB14}"/>
                  </a:ext>
                </a:extLst>
              </p:cNvPr>
              <p:cNvGrpSpPr/>
              <p:nvPr/>
            </p:nvGrpSpPr>
            <p:grpSpPr>
              <a:xfrm>
                <a:off x="7650485" y="2494121"/>
                <a:ext cx="88582" cy="74295"/>
                <a:chOff x="10889933" y="2883217"/>
                <a:chExt cx="88582" cy="74295"/>
              </a:xfrm>
            </p:grpSpPr>
            <p:cxnSp>
              <p:nvCxnSpPr>
                <p:cNvPr id="9683" name="Straight Connector 9682">
                  <a:extLst>
                    <a:ext uri="{FF2B5EF4-FFF2-40B4-BE49-F238E27FC236}">
                      <a16:creationId xmlns:a16="http://schemas.microsoft.com/office/drawing/2014/main" id="{BCCF3257-0FC0-CFBE-12B4-1E605EF6271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3307500B-B399-7A60-511D-A243EC90CBBB}"/>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5" name="Group 9684">
                <a:extLst>
                  <a:ext uri="{FF2B5EF4-FFF2-40B4-BE49-F238E27FC236}">
                    <a16:creationId xmlns:a16="http://schemas.microsoft.com/office/drawing/2014/main" id="{9646B01A-51A9-CEA5-50B5-48FCE5AE4020}"/>
                  </a:ext>
                </a:extLst>
              </p:cNvPr>
              <p:cNvGrpSpPr/>
              <p:nvPr/>
            </p:nvGrpSpPr>
            <p:grpSpPr>
              <a:xfrm>
                <a:off x="7638579" y="2494121"/>
                <a:ext cx="88582" cy="74295"/>
                <a:chOff x="10889933" y="2883217"/>
                <a:chExt cx="88582" cy="74295"/>
              </a:xfrm>
            </p:grpSpPr>
            <p:cxnSp>
              <p:nvCxnSpPr>
                <p:cNvPr id="9686" name="Straight Connector 9685">
                  <a:extLst>
                    <a:ext uri="{FF2B5EF4-FFF2-40B4-BE49-F238E27FC236}">
                      <a16:creationId xmlns:a16="http://schemas.microsoft.com/office/drawing/2014/main" id="{7E4FB802-2EC4-CE3F-A38C-815DE555AAE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87" name="Straight Connector 9686">
                  <a:extLst>
                    <a:ext uri="{FF2B5EF4-FFF2-40B4-BE49-F238E27FC236}">
                      <a16:creationId xmlns:a16="http://schemas.microsoft.com/office/drawing/2014/main" id="{26540E0E-4D66-BA63-B2B3-587112968E2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88" name="Group 9687">
                <a:extLst>
                  <a:ext uri="{FF2B5EF4-FFF2-40B4-BE49-F238E27FC236}">
                    <a16:creationId xmlns:a16="http://schemas.microsoft.com/office/drawing/2014/main" id="{E30C10EF-0437-F4B3-661E-679E759C4CED}"/>
                  </a:ext>
                </a:extLst>
              </p:cNvPr>
              <p:cNvGrpSpPr/>
              <p:nvPr/>
            </p:nvGrpSpPr>
            <p:grpSpPr>
              <a:xfrm>
                <a:off x="7612385" y="2494121"/>
                <a:ext cx="88582" cy="74295"/>
                <a:chOff x="10889933" y="2883217"/>
                <a:chExt cx="88582" cy="74295"/>
              </a:xfrm>
            </p:grpSpPr>
            <p:cxnSp>
              <p:nvCxnSpPr>
                <p:cNvPr id="9689" name="Straight Connector 9688">
                  <a:extLst>
                    <a:ext uri="{FF2B5EF4-FFF2-40B4-BE49-F238E27FC236}">
                      <a16:creationId xmlns:a16="http://schemas.microsoft.com/office/drawing/2014/main" id="{9EADA366-1680-F048-34D9-84856512A16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90" name="Straight Connector 9689">
                  <a:extLst>
                    <a:ext uri="{FF2B5EF4-FFF2-40B4-BE49-F238E27FC236}">
                      <a16:creationId xmlns:a16="http://schemas.microsoft.com/office/drawing/2014/main" id="{B17F1998-5492-1D74-AA47-61D308C9559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1" name="Group 9690">
                <a:extLst>
                  <a:ext uri="{FF2B5EF4-FFF2-40B4-BE49-F238E27FC236}">
                    <a16:creationId xmlns:a16="http://schemas.microsoft.com/office/drawing/2014/main" id="{44200605-37B6-F625-398E-74CC9EED2904}"/>
                  </a:ext>
                </a:extLst>
              </p:cNvPr>
              <p:cNvGrpSpPr/>
              <p:nvPr/>
            </p:nvGrpSpPr>
            <p:grpSpPr>
              <a:xfrm>
                <a:off x="7595716" y="2479834"/>
                <a:ext cx="88582" cy="74295"/>
                <a:chOff x="10889933" y="2883217"/>
                <a:chExt cx="88582" cy="74295"/>
              </a:xfrm>
            </p:grpSpPr>
            <p:cxnSp>
              <p:nvCxnSpPr>
                <p:cNvPr id="9692" name="Straight Connector 9691">
                  <a:extLst>
                    <a:ext uri="{FF2B5EF4-FFF2-40B4-BE49-F238E27FC236}">
                      <a16:creationId xmlns:a16="http://schemas.microsoft.com/office/drawing/2014/main" id="{2DAABE0E-B287-3AB3-FC25-E13C06F95A7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93" name="Straight Connector 9692">
                  <a:extLst>
                    <a:ext uri="{FF2B5EF4-FFF2-40B4-BE49-F238E27FC236}">
                      <a16:creationId xmlns:a16="http://schemas.microsoft.com/office/drawing/2014/main" id="{B9F9628F-22B1-BE53-D48A-E33CBA24C54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4" name="Group 9693">
                <a:extLst>
                  <a:ext uri="{FF2B5EF4-FFF2-40B4-BE49-F238E27FC236}">
                    <a16:creationId xmlns:a16="http://schemas.microsoft.com/office/drawing/2014/main" id="{43D7D87D-CE16-62A6-0FDB-8CF357D55FF3}"/>
                  </a:ext>
                </a:extLst>
              </p:cNvPr>
              <p:cNvGrpSpPr/>
              <p:nvPr/>
            </p:nvGrpSpPr>
            <p:grpSpPr>
              <a:xfrm>
                <a:off x="7590954" y="2477452"/>
                <a:ext cx="88582" cy="74295"/>
                <a:chOff x="10889933" y="2883217"/>
                <a:chExt cx="88582" cy="74295"/>
              </a:xfrm>
            </p:grpSpPr>
            <p:cxnSp>
              <p:nvCxnSpPr>
                <p:cNvPr id="9695" name="Straight Connector 9694">
                  <a:extLst>
                    <a:ext uri="{FF2B5EF4-FFF2-40B4-BE49-F238E27FC236}">
                      <a16:creationId xmlns:a16="http://schemas.microsoft.com/office/drawing/2014/main" id="{4CBDB6D2-6C6C-EF69-58C7-8FCFF572CB2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AABFF206-047B-5529-32DE-112B749D096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697" name="Group 9696">
                <a:extLst>
                  <a:ext uri="{FF2B5EF4-FFF2-40B4-BE49-F238E27FC236}">
                    <a16:creationId xmlns:a16="http://schemas.microsoft.com/office/drawing/2014/main" id="{EA3F417B-C456-DE9F-08B0-44D262A6255C}"/>
                  </a:ext>
                </a:extLst>
              </p:cNvPr>
              <p:cNvGrpSpPr/>
              <p:nvPr/>
            </p:nvGrpSpPr>
            <p:grpSpPr>
              <a:xfrm>
                <a:off x="7579047" y="2477452"/>
                <a:ext cx="88582" cy="74295"/>
                <a:chOff x="10889933" y="2883217"/>
                <a:chExt cx="88582" cy="74295"/>
              </a:xfrm>
            </p:grpSpPr>
            <p:cxnSp>
              <p:nvCxnSpPr>
                <p:cNvPr id="9698" name="Straight Connector 9697">
                  <a:extLst>
                    <a:ext uri="{FF2B5EF4-FFF2-40B4-BE49-F238E27FC236}">
                      <a16:creationId xmlns:a16="http://schemas.microsoft.com/office/drawing/2014/main" id="{27E1F728-30AA-3DE9-3222-58AAB3E9C81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699" name="Straight Connector 9698">
                  <a:extLst>
                    <a:ext uri="{FF2B5EF4-FFF2-40B4-BE49-F238E27FC236}">
                      <a16:creationId xmlns:a16="http://schemas.microsoft.com/office/drawing/2014/main" id="{6BF9F8B2-C038-448B-1B7F-7B31C315B02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0" name="Group 9699">
                <a:extLst>
                  <a:ext uri="{FF2B5EF4-FFF2-40B4-BE49-F238E27FC236}">
                    <a16:creationId xmlns:a16="http://schemas.microsoft.com/office/drawing/2014/main" id="{4C9BF3CF-6335-4711-B812-6ADE52D3179C}"/>
                  </a:ext>
                </a:extLst>
              </p:cNvPr>
              <p:cNvGrpSpPr/>
              <p:nvPr/>
            </p:nvGrpSpPr>
            <p:grpSpPr>
              <a:xfrm>
                <a:off x="7559997" y="2477452"/>
                <a:ext cx="88582" cy="74295"/>
                <a:chOff x="10889933" y="2883217"/>
                <a:chExt cx="88582" cy="74295"/>
              </a:xfrm>
            </p:grpSpPr>
            <p:cxnSp>
              <p:nvCxnSpPr>
                <p:cNvPr id="9701" name="Straight Connector 9700">
                  <a:extLst>
                    <a:ext uri="{FF2B5EF4-FFF2-40B4-BE49-F238E27FC236}">
                      <a16:creationId xmlns:a16="http://schemas.microsoft.com/office/drawing/2014/main" id="{7CC9EF2C-C0C8-232C-BA81-36B70D7F3A9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02" name="Straight Connector 9701">
                  <a:extLst>
                    <a:ext uri="{FF2B5EF4-FFF2-40B4-BE49-F238E27FC236}">
                      <a16:creationId xmlns:a16="http://schemas.microsoft.com/office/drawing/2014/main" id="{52AA749F-09CC-D42C-7EE3-780CAC8104C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3" name="Group 9702">
                <a:extLst>
                  <a:ext uri="{FF2B5EF4-FFF2-40B4-BE49-F238E27FC236}">
                    <a16:creationId xmlns:a16="http://schemas.microsoft.com/office/drawing/2014/main" id="{7A3D6DD8-4CB3-5F2D-ED43-4313F704431A}"/>
                  </a:ext>
                </a:extLst>
              </p:cNvPr>
              <p:cNvGrpSpPr/>
              <p:nvPr/>
            </p:nvGrpSpPr>
            <p:grpSpPr>
              <a:xfrm>
                <a:off x="7536185" y="2477452"/>
                <a:ext cx="88582" cy="74295"/>
                <a:chOff x="10889933" y="2883217"/>
                <a:chExt cx="88582" cy="74295"/>
              </a:xfrm>
            </p:grpSpPr>
            <p:cxnSp>
              <p:nvCxnSpPr>
                <p:cNvPr id="9704" name="Straight Connector 9703">
                  <a:extLst>
                    <a:ext uri="{FF2B5EF4-FFF2-40B4-BE49-F238E27FC236}">
                      <a16:creationId xmlns:a16="http://schemas.microsoft.com/office/drawing/2014/main" id="{6AA124E5-E786-18D4-7DFD-77BF7FC2FF5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D0D1B217-B983-CD8B-8ECB-B1899D55B66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6" name="Group 9705">
                <a:extLst>
                  <a:ext uri="{FF2B5EF4-FFF2-40B4-BE49-F238E27FC236}">
                    <a16:creationId xmlns:a16="http://schemas.microsoft.com/office/drawing/2014/main" id="{06470170-A1EC-76B8-9068-A8595354A5AB}"/>
                  </a:ext>
                </a:extLst>
              </p:cNvPr>
              <p:cNvGrpSpPr/>
              <p:nvPr/>
            </p:nvGrpSpPr>
            <p:grpSpPr>
              <a:xfrm>
                <a:off x="7550473" y="2477452"/>
                <a:ext cx="88582" cy="74295"/>
                <a:chOff x="10889933" y="2883217"/>
                <a:chExt cx="88582" cy="74295"/>
              </a:xfrm>
            </p:grpSpPr>
            <p:cxnSp>
              <p:nvCxnSpPr>
                <p:cNvPr id="9707" name="Straight Connector 9706">
                  <a:extLst>
                    <a:ext uri="{FF2B5EF4-FFF2-40B4-BE49-F238E27FC236}">
                      <a16:creationId xmlns:a16="http://schemas.microsoft.com/office/drawing/2014/main" id="{835D4610-238B-4D4A-4A07-DF1951B4176D}"/>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08" name="Straight Connector 9707">
                  <a:extLst>
                    <a:ext uri="{FF2B5EF4-FFF2-40B4-BE49-F238E27FC236}">
                      <a16:creationId xmlns:a16="http://schemas.microsoft.com/office/drawing/2014/main" id="{2A5BF1E1-5D37-839C-9F1E-90EB4C270F2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09" name="Group 9708">
                <a:extLst>
                  <a:ext uri="{FF2B5EF4-FFF2-40B4-BE49-F238E27FC236}">
                    <a16:creationId xmlns:a16="http://schemas.microsoft.com/office/drawing/2014/main" id="{18822820-A15A-4133-EEE5-C737782C1C39}"/>
                  </a:ext>
                </a:extLst>
              </p:cNvPr>
              <p:cNvGrpSpPr/>
              <p:nvPr/>
            </p:nvGrpSpPr>
            <p:grpSpPr>
              <a:xfrm>
                <a:off x="7521898" y="2470308"/>
                <a:ext cx="88582" cy="74295"/>
                <a:chOff x="10889933" y="2883217"/>
                <a:chExt cx="88582" cy="74295"/>
              </a:xfrm>
            </p:grpSpPr>
            <p:cxnSp>
              <p:nvCxnSpPr>
                <p:cNvPr id="9710" name="Straight Connector 9709">
                  <a:extLst>
                    <a:ext uri="{FF2B5EF4-FFF2-40B4-BE49-F238E27FC236}">
                      <a16:creationId xmlns:a16="http://schemas.microsoft.com/office/drawing/2014/main" id="{28137B46-97E9-764C-B305-B7A2074715F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11" name="Straight Connector 9710">
                  <a:extLst>
                    <a:ext uri="{FF2B5EF4-FFF2-40B4-BE49-F238E27FC236}">
                      <a16:creationId xmlns:a16="http://schemas.microsoft.com/office/drawing/2014/main" id="{2F5930A6-896D-9F93-5797-2189540F77AE}"/>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2" name="Group 9711">
                <a:extLst>
                  <a:ext uri="{FF2B5EF4-FFF2-40B4-BE49-F238E27FC236}">
                    <a16:creationId xmlns:a16="http://schemas.microsoft.com/office/drawing/2014/main" id="{96327A4D-6CEB-E927-9C6D-F374DF2876B4}"/>
                  </a:ext>
                </a:extLst>
              </p:cNvPr>
              <p:cNvGrpSpPr/>
              <p:nvPr/>
            </p:nvGrpSpPr>
            <p:grpSpPr>
              <a:xfrm>
                <a:off x="7507610" y="2453639"/>
                <a:ext cx="88582" cy="74295"/>
                <a:chOff x="10889933" y="2883217"/>
                <a:chExt cx="88582" cy="74295"/>
              </a:xfrm>
            </p:grpSpPr>
            <p:cxnSp>
              <p:nvCxnSpPr>
                <p:cNvPr id="9713" name="Straight Connector 9712">
                  <a:extLst>
                    <a:ext uri="{FF2B5EF4-FFF2-40B4-BE49-F238E27FC236}">
                      <a16:creationId xmlns:a16="http://schemas.microsoft.com/office/drawing/2014/main" id="{8C3D2EE6-8197-0A15-5024-AE828E4C4AB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14" name="Straight Connector 9713">
                  <a:extLst>
                    <a:ext uri="{FF2B5EF4-FFF2-40B4-BE49-F238E27FC236}">
                      <a16:creationId xmlns:a16="http://schemas.microsoft.com/office/drawing/2014/main" id="{1ADD0972-4BC0-B7D4-EA90-E29BC6A5CDB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5" name="Group 9714">
                <a:extLst>
                  <a:ext uri="{FF2B5EF4-FFF2-40B4-BE49-F238E27FC236}">
                    <a16:creationId xmlns:a16="http://schemas.microsoft.com/office/drawing/2014/main" id="{B046A615-3F5F-1DBD-9783-0C50835E4DA3}"/>
                  </a:ext>
                </a:extLst>
              </p:cNvPr>
              <p:cNvGrpSpPr/>
              <p:nvPr/>
            </p:nvGrpSpPr>
            <p:grpSpPr>
              <a:xfrm>
                <a:off x="7488560" y="2453639"/>
                <a:ext cx="88582" cy="74295"/>
                <a:chOff x="10889933" y="2883217"/>
                <a:chExt cx="88582" cy="74295"/>
              </a:xfrm>
            </p:grpSpPr>
            <p:cxnSp>
              <p:nvCxnSpPr>
                <p:cNvPr id="9716" name="Straight Connector 9715">
                  <a:extLst>
                    <a:ext uri="{FF2B5EF4-FFF2-40B4-BE49-F238E27FC236}">
                      <a16:creationId xmlns:a16="http://schemas.microsoft.com/office/drawing/2014/main" id="{14702ECD-0139-3DD5-4F55-3BD1FDCF670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FBEEC626-191D-BE66-3005-722EE97FD4C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18" name="Group 9717">
                <a:extLst>
                  <a:ext uri="{FF2B5EF4-FFF2-40B4-BE49-F238E27FC236}">
                    <a16:creationId xmlns:a16="http://schemas.microsoft.com/office/drawing/2014/main" id="{F8C7D679-4B45-8ED1-DD06-988D8F2054E9}"/>
                  </a:ext>
                </a:extLst>
              </p:cNvPr>
              <p:cNvGrpSpPr/>
              <p:nvPr/>
            </p:nvGrpSpPr>
            <p:grpSpPr>
              <a:xfrm>
                <a:off x="7448079" y="2444114"/>
                <a:ext cx="88582" cy="74295"/>
                <a:chOff x="10889933" y="2883217"/>
                <a:chExt cx="88582" cy="74295"/>
              </a:xfrm>
            </p:grpSpPr>
            <p:cxnSp>
              <p:nvCxnSpPr>
                <p:cNvPr id="9719" name="Straight Connector 9718">
                  <a:extLst>
                    <a:ext uri="{FF2B5EF4-FFF2-40B4-BE49-F238E27FC236}">
                      <a16:creationId xmlns:a16="http://schemas.microsoft.com/office/drawing/2014/main" id="{1886A93A-3855-3D83-C00F-61EED5705A5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20" name="Straight Connector 9719">
                  <a:extLst>
                    <a:ext uri="{FF2B5EF4-FFF2-40B4-BE49-F238E27FC236}">
                      <a16:creationId xmlns:a16="http://schemas.microsoft.com/office/drawing/2014/main" id="{F7D33BC6-9D60-68FB-6FCE-6DAE26774AF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1" name="Group 9720">
                <a:extLst>
                  <a:ext uri="{FF2B5EF4-FFF2-40B4-BE49-F238E27FC236}">
                    <a16:creationId xmlns:a16="http://schemas.microsoft.com/office/drawing/2014/main" id="{13D1B8D9-912B-15A9-B98D-1A920684666C}"/>
                  </a:ext>
                </a:extLst>
              </p:cNvPr>
              <p:cNvGrpSpPr/>
              <p:nvPr/>
            </p:nvGrpSpPr>
            <p:grpSpPr>
              <a:xfrm>
                <a:off x="7438554" y="2444114"/>
                <a:ext cx="88582" cy="74295"/>
                <a:chOff x="10889933" y="2883217"/>
                <a:chExt cx="88582" cy="74295"/>
              </a:xfrm>
            </p:grpSpPr>
            <p:cxnSp>
              <p:nvCxnSpPr>
                <p:cNvPr id="9722" name="Straight Connector 9721">
                  <a:extLst>
                    <a:ext uri="{FF2B5EF4-FFF2-40B4-BE49-F238E27FC236}">
                      <a16:creationId xmlns:a16="http://schemas.microsoft.com/office/drawing/2014/main" id="{2955B7D6-1D1A-0972-AC23-76C7E46757C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23" name="Straight Connector 9722">
                  <a:extLst>
                    <a:ext uri="{FF2B5EF4-FFF2-40B4-BE49-F238E27FC236}">
                      <a16:creationId xmlns:a16="http://schemas.microsoft.com/office/drawing/2014/main" id="{8B3A6712-516F-D93C-5D8B-06CD3202959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4" name="Group 9723">
                <a:extLst>
                  <a:ext uri="{FF2B5EF4-FFF2-40B4-BE49-F238E27FC236}">
                    <a16:creationId xmlns:a16="http://schemas.microsoft.com/office/drawing/2014/main" id="{F4633DE1-8122-8BA8-9932-19614016993F}"/>
                  </a:ext>
                </a:extLst>
              </p:cNvPr>
              <p:cNvGrpSpPr/>
              <p:nvPr/>
            </p:nvGrpSpPr>
            <p:grpSpPr>
              <a:xfrm>
                <a:off x="7421886" y="2444114"/>
                <a:ext cx="88582" cy="74295"/>
                <a:chOff x="10889933" y="2883217"/>
                <a:chExt cx="88582" cy="74295"/>
              </a:xfrm>
            </p:grpSpPr>
            <p:cxnSp>
              <p:nvCxnSpPr>
                <p:cNvPr id="9725" name="Straight Connector 9724">
                  <a:extLst>
                    <a:ext uri="{FF2B5EF4-FFF2-40B4-BE49-F238E27FC236}">
                      <a16:creationId xmlns:a16="http://schemas.microsoft.com/office/drawing/2014/main" id="{9FFA7648-7191-08D3-577B-46E2D4B1BDF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26" name="Straight Connector 9725">
                  <a:extLst>
                    <a:ext uri="{FF2B5EF4-FFF2-40B4-BE49-F238E27FC236}">
                      <a16:creationId xmlns:a16="http://schemas.microsoft.com/office/drawing/2014/main" id="{4B6DA343-F88B-6902-8A45-61374B0B09A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27" name="Group 9726">
                <a:extLst>
                  <a:ext uri="{FF2B5EF4-FFF2-40B4-BE49-F238E27FC236}">
                    <a16:creationId xmlns:a16="http://schemas.microsoft.com/office/drawing/2014/main" id="{63A66D3D-26FE-DF2B-EA12-BDF65938169F}"/>
                  </a:ext>
                </a:extLst>
              </p:cNvPr>
              <p:cNvGrpSpPr/>
              <p:nvPr/>
            </p:nvGrpSpPr>
            <p:grpSpPr>
              <a:xfrm>
                <a:off x="7417123" y="2444114"/>
                <a:ext cx="88582" cy="74295"/>
                <a:chOff x="10889933" y="2883217"/>
                <a:chExt cx="88582" cy="74295"/>
              </a:xfrm>
            </p:grpSpPr>
            <p:cxnSp>
              <p:nvCxnSpPr>
                <p:cNvPr id="9728" name="Straight Connector 9727">
                  <a:extLst>
                    <a:ext uri="{FF2B5EF4-FFF2-40B4-BE49-F238E27FC236}">
                      <a16:creationId xmlns:a16="http://schemas.microsoft.com/office/drawing/2014/main" id="{EE33B1C2-4B7C-A0E4-E782-4D1208BF65C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29" name="Straight Connector 9728">
                  <a:extLst>
                    <a:ext uri="{FF2B5EF4-FFF2-40B4-BE49-F238E27FC236}">
                      <a16:creationId xmlns:a16="http://schemas.microsoft.com/office/drawing/2014/main" id="{678A57D4-82FE-7D2D-465D-4E12DDF1E6C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0" name="Group 9729">
                <a:extLst>
                  <a:ext uri="{FF2B5EF4-FFF2-40B4-BE49-F238E27FC236}">
                    <a16:creationId xmlns:a16="http://schemas.microsoft.com/office/drawing/2014/main" id="{24A400B4-C496-3E4A-3024-3F8E7149B0F2}"/>
                  </a:ext>
                </a:extLst>
              </p:cNvPr>
              <p:cNvGrpSpPr/>
              <p:nvPr/>
            </p:nvGrpSpPr>
            <p:grpSpPr>
              <a:xfrm>
                <a:off x="7414742" y="2434589"/>
                <a:ext cx="88582" cy="74295"/>
                <a:chOff x="10889933" y="2883217"/>
                <a:chExt cx="88582" cy="74295"/>
              </a:xfrm>
            </p:grpSpPr>
            <p:cxnSp>
              <p:nvCxnSpPr>
                <p:cNvPr id="9731" name="Straight Connector 9730">
                  <a:extLst>
                    <a:ext uri="{FF2B5EF4-FFF2-40B4-BE49-F238E27FC236}">
                      <a16:creationId xmlns:a16="http://schemas.microsoft.com/office/drawing/2014/main" id="{55EA761C-0C3C-67F0-E2B8-1D29A7DC9EB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32" name="Straight Connector 9731">
                  <a:extLst>
                    <a:ext uri="{FF2B5EF4-FFF2-40B4-BE49-F238E27FC236}">
                      <a16:creationId xmlns:a16="http://schemas.microsoft.com/office/drawing/2014/main" id="{BB3D901A-8A40-D880-AD55-E55912515B77}"/>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3" name="Group 9732">
                <a:extLst>
                  <a:ext uri="{FF2B5EF4-FFF2-40B4-BE49-F238E27FC236}">
                    <a16:creationId xmlns:a16="http://schemas.microsoft.com/office/drawing/2014/main" id="{9B9F8AEB-02A1-F432-BD41-889DAA5C0105}"/>
                  </a:ext>
                </a:extLst>
              </p:cNvPr>
              <p:cNvGrpSpPr/>
              <p:nvPr/>
            </p:nvGrpSpPr>
            <p:grpSpPr>
              <a:xfrm>
                <a:off x="7405217" y="2422683"/>
                <a:ext cx="88582" cy="74295"/>
                <a:chOff x="10889933" y="2883217"/>
                <a:chExt cx="88582" cy="74295"/>
              </a:xfrm>
            </p:grpSpPr>
            <p:cxnSp>
              <p:nvCxnSpPr>
                <p:cNvPr id="9734" name="Straight Connector 9733">
                  <a:extLst>
                    <a:ext uri="{FF2B5EF4-FFF2-40B4-BE49-F238E27FC236}">
                      <a16:creationId xmlns:a16="http://schemas.microsoft.com/office/drawing/2014/main" id="{B3BBAEA7-F4A5-7E5E-3639-B84779EEDDD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35" name="Straight Connector 9734">
                  <a:extLst>
                    <a:ext uri="{FF2B5EF4-FFF2-40B4-BE49-F238E27FC236}">
                      <a16:creationId xmlns:a16="http://schemas.microsoft.com/office/drawing/2014/main" id="{FC1A7445-5CB3-D8E8-17EC-74682135DC3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6" name="Group 9735">
                <a:extLst>
                  <a:ext uri="{FF2B5EF4-FFF2-40B4-BE49-F238E27FC236}">
                    <a16:creationId xmlns:a16="http://schemas.microsoft.com/office/drawing/2014/main" id="{4386EE15-5B56-E882-77C9-2FC3EA239576}"/>
                  </a:ext>
                </a:extLst>
              </p:cNvPr>
              <p:cNvGrpSpPr/>
              <p:nvPr/>
            </p:nvGrpSpPr>
            <p:grpSpPr>
              <a:xfrm>
                <a:off x="7345685" y="2413158"/>
                <a:ext cx="88582" cy="74295"/>
                <a:chOff x="10889933" y="2883217"/>
                <a:chExt cx="88582" cy="74295"/>
              </a:xfrm>
            </p:grpSpPr>
            <p:cxnSp>
              <p:nvCxnSpPr>
                <p:cNvPr id="9737" name="Straight Connector 9736">
                  <a:extLst>
                    <a:ext uri="{FF2B5EF4-FFF2-40B4-BE49-F238E27FC236}">
                      <a16:creationId xmlns:a16="http://schemas.microsoft.com/office/drawing/2014/main" id="{6660FDF9-D3CC-696B-F4E7-523B35816E5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38" name="Straight Connector 9737">
                  <a:extLst>
                    <a:ext uri="{FF2B5EF4-FFF2-40B4-BE49-F238E27FC236}">
                      <a16:creationId xmlns:a16="http://schemas.microsoft.com/office/drawing/2014/main" id="{BC001553-611C-668E-F41F-BB6F0CAADBF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39" name="Group 9738">
                <a:extLst>
                  <a:ext uri="{FF2B5EF4-FFF2-40B4-BE49-F238E27FC236}">
                    <a16:creationId xmlns:a16="http://schemas.microsoft.com/office/drawing/2014/main" id="{24792582-0446-540C-6D1E-A7CF6B74135E}"/>
                  </a:ext>
                </a:extLst>
              </p:cNvPr>
              <p:cNvGrpSpPr/>
              <p:nvPr/>
            </p:nvGrpSpPr>
            <p:grpSpPr>
              <a:xfrm>
                <a:off x="7333779" y="2413158"/>
                <a:ext cx="88582" cy="74295"/>
                <a:chOff x="10889933" y="2883217"/>
                <a:chExt cx="88582" cy="74295"/>
              </a:xfrm>
            </p:grpSpPr>
            <p:cxnSp>
              <p:nvCxnSpPr>
                <p:cNvPr id="9740" name="Straight Connector 9739">
                  <a:extLst>
                    <a:ext uri="{FF2B5EF4-FFF2-40B4-BE49-F238E27FC236}">
                      <a16:creationId xmlns:a16="http://schemas.microsoft.com/office/drawing/2014/main" id="{CD637108-9ABE-302C-9797-0827EF766A39}"/>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41" name="Straight Connector 9740">
                  <a:extLst>
                    <a:ext uri="{FF2B5EF4-FFF2-40B4-BE49-F238E27FC236}">
                      <a16:creationId xmlns:a16="http://schemas.microsoft.com/office/drawing/2014/main" id="{7170861B-9D2D-7A9B-3532-375EA3F83C01}"/>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2" name="Group 9741">
                <a:extLst>
                  <a:ext uri="{FF2B5EF4-FFF2-40B4-BE49-F238E27FC236}">
                    <a16:creationId xmlns:a16="http://schemas.microsoft.com/office/drawing/2014/main" id="{4FA6B443-0212-FA06-05AF-B80AC7795A6A}"/>
                  </a:ext>
                </a:extLst>
              </p:cNvPr>
              <p:cNvGrpSpPr/>
              <p:nvPr/>
            </p:nvGrpSpPr>
            <p:grpSpPr>
              <a:xfrm>
                <a:off x="7326635" y="2401252"/>
                <a:ext cx="88582" cy="74295"/>
                <a:chOff x="10889933" y="2883217"/>
                <a:chExt cx="88582" cy="74295"/>
              </a:xfrm>
            </p:grpSpPr>
            <p:cxnSp>
              <p:nvCxnSpPr>
                <p:cNvPr id="9743" name="Straight Connector 9742">
                  <a:extLst>
                    <a:ext uri="{FF2B5EF4-FFF2-40B4-BE49-F238E27FC236}">
                      <a16:creationId xmlns:a16="http://schemas.microsoft.com/office/drawing/2014/main" id="{85D6BCD5-CE0D-7501-C42E-7F5462EDA49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44" name="Straight Connector 9743">
                  <a:extLst>
                    <a:ext uri="{FF2B5EF4-FFF2-40B4-BE49-F238E27FC236}">
                      <a16:creationId xmlns:a16="http://schemas.microsoft.com/office/drawing/2014/main" id="{9A641B08-BDCC-D503-438D-B8DA44E1EF6C}"/>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5" name="Group 9744">
                <a:extLst>
                  <a:ext uri="{FF2B5EF4-FFF2-40B4-BE49-F238E27FC236}">
                    <a16:creationId xmlns:a16="http://schemas.microsoft.com/office/drawing/2014/main" id="{9B36CBB3-72F7-EEF6-517B-9E517B04F336}"/>
                  </a:ext>
                </a:extLst>
              </p:cNvPr>
              <p:cNvGrpSpPr/>
              <p:nvPr/>
            </p:nvGrpSpPr>
            <p:grpSpPr>
              <a:xfrm>
                <a:off x="7314729" y="2401252"/>
                <a:ext cx="88582" cy="74295"/>
                <a:chOff x="10889933" y="2883217"/>
                <a:chExt cx="88582" cy="74295"/>
              </a:xfrm>
            </p:grpSpPr>
            <p:cxnSp>
              <p:nvCxnSpPr>
                <p:cNvPr id="9746" name="Straight Connector 9745">
                  <a:extLst>
                    <a:ext uri="{FF2B5EF4-FFF2-40B4-BE49-F238E27FC236}">
                      <a16:creationId xmlns:a16="http://schemas.microsoft.com/office/drawing/2014/main" id="{4DE3B92B-32DB-09E1-1FF4-0AEAA82E199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47" name="Straight Connector 9746">
                  <a:extLst>
                    <a:ext uri="{FF2B5EF4-FFF2-40B4-BE49-F238E27FC236}">
                      <a16:creationId xmlns:a16="http://schemas.microsoft.com/office/drawing/2014/main" id="{899F3218-656C-B818-1CF3-C5E99B8BBA33}"/>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48" name="Group 9747">
                <a:extLst>
                  <a:ext uri="{FF2B5EF4-FFF2-40B4-BE49-F238E27FC236}">
                    <a16:creationId xmlns:a16="http://schemas.microsoft.com/office/drawing/2014/main" id="{B0369070-5F10-12F5-B07A-84F52521879A}"/>
                  </a:ext>
                </a:extLst>
              </p:cNvPr>
              <p:cNvGrpSpPr/>
              <p:nvPr/>
            </p:nvGrpSpPr>
            <p:grpSpPr>
              <a:xfrm>
                <a:off x="7267104" y="2398871"/>
                <a:ext cx="88582" cy="74295"/>
                <a:chOff x="10889933" y="2883217"/>
                <a:chExt cx="88582" cy="74295"/>
              </a:xfrm>
            </p:grpSpPr>
            <p:cxnSp>
              <p:nvCxnSpPr>
                <p:cNvPr id="9749" name="Straight Connector 9748">
                  <a:extLst>
                    <a:ext uri="{FF2B5EF4-FFF2-40B4-BE49-F238E27FC236}">
                      <a16:creationId xmlns:a16="http://schemas.microsoft.com/office/drawing/2014/main" id="{B3264AE7-71BE-A773-B072-931A7A6FBFE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50" name="Straight Connector 9749">
                  <a:extLst>
                    <a:ext uri="{FF2B5EF4-FFF2-40B4-BE49-F238E27FC236}">
                      <a16:creationId xmlns:a16="http://schemas.microsoft.com/office/drawing/2014/main" id="{5E5C3912-D52B-5C32-9CC8-FEB1C23273E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51" name="Group 9750">
                <a:extLst>
                  <a:ext uri="{FF2B5EF4-FFF2-40B4-BE49-F238E27FC236}">
                    <a16:creationId xmlns:a16="http://schemas.microsoft.com/office/drawing/2014/main" id="{B00B231F-FE9C-FC40-F6BA-9B4EF4A2CDE6}"/>
                  </a:ext>
                </a:extLst>
              </p:cNvPr>
              <p:cNvGrpSpPr/>
              <p:nvPr/>
            </p:nvGrpSpPr>
            <p:grpSpPr>
              <a:xfrm>
                <a:off x="7217098" y="2394108"/>
                <a:ext cx="88582" cy="74295"/>
                <a:chOff x="10889933" y="2883217"/>
                <a:chExt cx="88582" cy="74295"/>
              </a:xfrm>
            </p:grpSpPr>
            <p:cxnSp>
              <p:nvCxnSpPr>
                <p:cNvPr id="9752" name="Straight Connector 9751">
                  <a:extLst>
                    <a:ext uri="{FF2B5EF4-FFF2-40B4-BE49-F238E27FC236}">
                      <a16:creationId xmlns:a16="http://schemas.microsoft.com/office/drawing/2014/main" id="{55A7EF70-8052-4DAE-FF4E-BE3B8037CC2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53" name="Straight Connector 9752">
                  <a:extLst>
                    <a:ext uri="{FF2B5EF4-FFF2-40B4-BE49-F238E27FC236}">
                      <a16:creationId xmlns:a16="http://schemas.microsoft.com/office/drawing/2014/main" id="{D26E184D-353E-85AA-8DD6-2300381BE66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54" name="Group 9753">
                <a:extLst>
                  <a:ext uri="{FF2B5EF4-FFF2-40B4-BE49-F238E27FC236}">
                    <a16:creationId xmlns:a16="http://schemas.microsoft.com/office/drawing/2014/main" id="{A3C548A3-AE26-E9B8-90FC-2BBFD0557547}"/>
                  </a:ext>
                </a:extLst>
              </p:cNvPr>
              <p:cNvGrpSpPr/>
              <p:nvPr/>
            </p:nvGrpSpPr>
            <p:grpSpPr>
              <a:xfrm>
                <a:off x="6862292" y="2353627"/>
                <a:ext cx="88582" cy="74295"/>
                <a:chOff x="10889933" y="2883217"/>
                <a:chExt cx="88582" cy="74295"/>
              </a:xfrm>
            </p:grpSpPr>
            <p:cxnSp>
              <p:nvCxnSpPr>
                <p:cNvPr id="9755" name="Straight Connector 9754">
                  <a:extLst>
                    <a:ext uri="{FF2B5EF4-FFF2-40B4-BE49-F238E27FC236}">
                      <a16:creationId xmlns:a16="http://schemas.microsoft.com/office/drawing/2014/main" id="{15A067C5-CC69-F696-F358-E4B13E53B974}"/>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56" name="Straight Connector 9755">
                  <a:extLst>
                    <a:ext uri="{FF2B5EF4-FFF2-40B4-BE49-F238E27FC236}">
                      <a16:creationId xmlns:a16="http://schemas.microsoft.com/office/drawing/2014/main" id="{C129A626-DF98-0F1A-7B48-8CDC01774AB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57" name="Group 9756">
                <a:extLst>
                  <a:ext uri="{FF2B5EF4-FFF2-40B4-BE49-F238E27FC236}">
                    <a16:creationId xmlns:a16="http://schemas.microsoft.com/office/drawing/2014/main" id="{D0E461A7-9613-0202-483E-1B93DF863B67}"/>
                  </a:ext>
                </a:extLst>
              </p:cNvPr>
              <p:cNvGrpSpPr/>
              <p:nvPr/>
            </p:nvGrpSpPr>
            <p:grpSpPr>
              <a:xfrm>
                <a:off x="6852767" y="2353627"/>
                <a:ext cx="88582" cy="74295"/>
                <a:chOff x="10889933" y="2883217"/>
                <a:chExt cx="88582" cy="74295"/>
              </a:xfrm>
            </p:grpSpPr>
            <p:cxnSp>
              <p:nvCxnSpPr>
                <p:cNvPr id="9758" name="Straight Connector 9757">
                  <a:extLst>
                    <a:ext uri="{FF2B5EF4-FFF2-40B4-BE49-F238E27FC236}">
                      <a16:creationId xmlns:a16="http://schemas.microsoft.com/office/drawing/2014/main" id="{785E9713-E272-D8BE-B684-7029AF681A25}"/>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59" name="Straight Connector 9758">
                  <a:extLst>
                    <a:ext uri="{FF2B5EF4-FFF2-40B4-BE49-F238E27FC236}">
                      <a16:creationId xmlns:a16="http://schemas.microsoft.com/office/drawing/2014/main" id="{E9273286-C963-704D-B8BC-C46D3B9C6382}"/>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0" name="Group 9759">
                <a:extLst>
                  <a:ext uri="{FF2B5EF4-FFF2-40B4-BE49-F238E27FC236}">
                    <a16:creationId xmlns:a16="http://schemas.microsoft.com/office/drawing/2014/main" id="{1191CF94-43C6-4C3E-E84B-B15142981340}"/>
                  </a:ext>
                </a:extLst>
              </p:cNvPr>
              <p:cNvGrpSpPr/>
              <p:nvPr/>
            </p:nvGrpSpPr>
            <p:grpSpPr>
              <a:xfrm>
                <a:off x="6840861" y="2348864"/>
                <a:ext cx="88582" cy="74295"/>
                <a:chOff x="10889933" y="2883217"/>
                <a:chExt cx="88582" cy="74295"/>
              </a:xfrm>
            </p:grpSpPr>
            <p:cxnSp>
              <p:nvCxnSpPr>
                <p:cNvPr id="9761" name="Straight Connector 9760">
                  <a:extLst>
                    <a:ext uri="{FF2B5EF4-FFF2-40B4-BE49-F238E27FC236}">
                      <a16:creationId xmlns:a16="http://schemas.microsoft.com/office/drawing/2014/main" id="{9CD5637D-9AA2-8E19-6AE7-3DECF125E16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62" name="Straight Connector 9761">
                  <a:extLst>
                    <a:ext uri="{FF2B5EF4-FFF2-40B4-BE49-F238E27FC236}">
                      <a16:creationId xmlns:a16="http://schemas.microsoft.com/office/drawing/2014/main" id="{32A97CC4-7375-F3F1-AE2F-F864E1685FC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3" name="Group 9762">
                <a:extLst>
                  <a:ext uri="{FF2B5EF4-FFF2-40B4-BE49-F238E27FC236}">
                    <a16:creationId xmlns:a16="http://schemas.microsoft.com/office/drawing/2014/main" id="{6DEC626F-2756-8D65-D235-ED29A0CB9D44}"/>
                  </a:ext>
                </a:extLst>
              </p:cNvPr>
              <p:cNvGrpSpPr/>
              <p:nvPr/>
            </p:nvGrpSpPr>
            <p:grpSpPr>
              <a:xfrm>
                <a:off x="6686080" y="2327433"/>
                <a:ext cx="88582" cy="74295"/>
                <a:chOff x="10889933" y="2883217"/>
                <a:chExt cx="88582" cy="74295"/>
              </a:xfrm>
            </p:grpSpPr>
            <p:cxnSp>
              <p:nvCxnSpPr>
                <p:cNvPr id="9764" name="Straight Connector 9763">
                  <a:extLst>
                    <a:ext uri="{FF2B5EF4-FFF2-40B4-BE49-F238E27FC236}">
                      <a16:creationId xmlns:a16="http://schemas.microsoft.com/office/drawing/2014/main" id="{D2326349-3E13-8C86-BE59-47E25883CB7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65" name="Straight Connector 9764">
                  <a:extLst>
                    <a:ext uri="{FF2B5EF4-FFF2-40B4-BE49-F238E27FC236}">
                      <a16:creationId xmlns:a16="http://schemas.microsoft.com/office/drawing/2014/main" id="{C33A9EED-30C3-93B7-D746-2098D1964E64}"/>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6" name="Group 9765">
                <a:extLst>
                  <a:ext uri="{FF2B5EF4-FFF2-40B4-BE49-F238E27FC236}">
                    <a16:creationId xmlns:a16="http://schemas.microsoft.com/office/drawing/2014/main" id="{D2EBFD97-9512-687E-72FE-FD47452BBEC6}"/>
                  </a:ext>
                </a:extLst>
              </p:cNvPr>
              <p:cNvGrpSpPr/>
              <p:nvPr/>
            </p:nvGrpSpPr>
            <p:grpSpPr>
              <a:xfrm>
                <a:off x="6343180" y="2294096"/>
                <a:ext cx="88582" cy="74295"/>
                <a:chOff x="10889933" y="2883217"/>
                <a:chExt cx="88582" cy="74295"/>
              </a:xfrm>
            </p:grpSpPr>
            <p:cxnSp>
              <p:nvCxnSpPr>
                <p:cNvPr id="9767" name="Straight Connector 9766">
                  <a:extLst>
                    <a:ext uri="{FF2B5EF4-FFF2-40B4-BE49-F238E27FC236}">
                      <a16:creationId xmlns:a16="http://schemas.microsoft.com/office/drawing/2014/main" id="{93F41D60-406A-A58F-EAE8-2D202110011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68" name="Straight Connector 9767">
                  <a:extLst>
                    <a:ext uri="{FF2B5EF4-FFF2-40B4-BE49-F238E27FC236}">
                      <a16:creationId xmlns:a16="http://schemas.microsoft.com/office/drawing/2014/main" id="{EF5AEB1D-DDF2-C59B-03AA-5A53628AC29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69" name="Group 9768">
                <a:extLst>
                  <a:ext uri="{FF2B5EF4-FFF2-40B4-BE49-F238E27FC236}">
                    <a16:creationId xmlns:a16="http://schemas.microsoft.com/office/drawing/2014/main" id="{224D5655-14E6-3958-BB6F-E957B2C62DC3}"/>
                  </a:ext>
                </a:extLst>
              </p:cNvPr>
              <p:cNvGrpSpPr/>
              <p:nvPr/>
            </p:nvGrpSpPr>
            <p:grpSpPr>
              <a:xfrm>
                <a:off x="6278886" y="2294096"/>
                <a:ext cx="88582" cy="74295"/>
                <a:chOff x="10889933" y="2883217"/>
                <a:chExt cx="88582" cy="74295"/>
              </a:xfrm>
            </p:grpSpPr>
            <p:cxnSp>
              <p:nvCxnSpPr>
                <p:cNvPr id="9770" name="Straight Connector 9769">
                  <a:extLst>
                    <a:ext uri="{FF2B5EF4-FFF2-40B4-BE49-F238E27FC236}">
                      <a16:creationId xmlns:a16="http://schemas.microsoft.com/office/drawing/2014/main" id="{0AB96AED-8AD8-1874-DEDB-FE868417AF7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71" name="Straight Connector 9770">
                  <a:extLst>
                    <a:ext uri="{FF2B5EF4-FFF2-40B4-BE49-F238E27FC236}">
                      <a16:creationId xmlns:a16="http://schemas.microsoft.com/office/drawing/2014/main" id="{0DEDBC2A-8808-D5D5-C709-87AD95797C2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2" name="Group 9771">
                <a:extLst>
                  <a:ext uri="{FF2B5EF4-FFF2-40B4-BE49-F238E27FC236}">
                    <a16:creationId xmlns:a16="http://schemas.microsoft.com/office/drawing/2014/main" id="{94124FEB-7C24-A58C-F502-D907FB4BCC00}"/>
                  </a:ext>
                </a:extLst>
              </p:cNvPr>
              <p:cNvGrpSpPr/>
              <p:nvPr/>
            </p:nvGrpSpPr>
            <p:grpSpPr>
              <a:xfrm>
                <a:off x="5926461" y="2234565"/>
                <a:ext cx="88582" cy="74295"/>
                <a:chOff x="10889933" y="2883217"/>
                <a:chExt cx="88582" cy="74295"/>
              </a:xfrm>
            </p:grpSpPr>
            <p:cxnSp>
              <p:nvCxnSpPr>
                <p:cNvPr id="9773" name="Straight Connector 9772">
                  <a:extLst>
                    <a:ext uri="{FF2B5EF4-FFF2-40B4-BE49-F238E27FC236}">
                      <a16:creationId xmlns:a16="http://schemas.microsoft.com/office/drawing/2014/main" id="{01353DC4-5B5E-A4F5-4D6B-7923FE7FF7DA}"/>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74" name="Straight Connector 9773">
                  <a:extLst>
                    <a:ext uri="{FF2B5EF4-FFF2-40B4-BE49-F238E27FC236}">
                      <a16:creationId xmlns:a16="http://schemas.microsoft.com/office/drawing/2014/main" id="{50CE8F97-517C-5B4B-2D4B-63C4C335479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5" name="Group 9774">
                <a:extLst>
                  <a:ext uri="{FF2B5EF4-FFF2-40B4-BE49-F238E27FC236}">
                    <a16:creationId xmlns:a16="http://schemas.microsoft.com/office/drawing/2014/main" id="{5260D5D6-C229-53E6-76BB-565EFD98F506}"/>
                  </a:ext>
                </a:extLst>
              </p:cNvPr>
              <p:cNvGrpSpPr/>
              <p:nvPr/>
            </p:nvGrpSpPr>
            <p:grpSpPr>
              <a:xfrm>
                <a:off x="5650236" y="2191703"/>
                <a:ext cx="88582" cy="74295"/>
                <a:chOff x="10889933" y="2883217"/>
                <a:chExt cx="88582" cy="74295"/>
              </a:xfrm>
            </p:grpSpPr>
            <p:cxnSp>
              <p:nvCxnSpPr>
                <p:cNvPr id="9776" name="Straight Connector 9775">
                  <a:extLst>
                    <a:ext uri="{FF2B5EF4-FFF2-40B4-BE49-F238E27FC236}">
                      <a16:creationId xmlns:a16="http://schemas.microsoft.com/office/drawing/2014/main" id="{830953A1-F92A-6382-1ACF-147C6B710221}"/>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77" name="Straight Connector 9776">
                  <a:extLst>
                    <a:ext uri="{FF2B5EF4-FFF2-40B4-BE49-F238E27FC236}">
                      <a16:creationId xmlns:a16="http://schemas.microsoft.com/office/drawing/2014/main" id="{C05D6B81-CCFA-0BB6-EA9F-012C212BFD7F}"/>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78" name="Group 9777">
                <a:extLst>
                  <a:ext uri="{FF2B5EF4-FFF2-40B4-BE49-F238E27FC236}">
                    <a16:creationId xmlns:a16="http://schemas.microsoft.com/office/drawing/2014/main" id="{08C71B92-B4C7-BCB4-41EC-032DB9EDE642}"/>
                  </a:ext>
                </a:extLst>
              </p:cNvPr>
              <p:cNvGrpSpPr/>
              <p:nvPr/>
            </p:nvGrpSpPr>
            <p:grpSpPr>
              <a:xfrm>
                <a:off x="5424017" y="2160747"/>
                <a:ext cx="88582" cy="74295"/>
                <a:chOff x="10889933" y="2883217"/>
                <a:chExt cx="88582" cy="74295"/>
              </a:xfrm>
            </p:grpSpPr>
            <p:cxnSp>
              <p:nvCxnSpPr>
                <p:cNvPr id="9779" name="Straight Connector 9778">
                  <a:extLst>
                    <a:ext uri="{FF2B5EF4-FFF2-40B4-BE49-F238E27FC236}">
                      <a16:creationId xmlns:a16="http://schemas.microsoft.com/office/drawing/2014/main" id="{52F27670-4F41-0D16-6D1B-7322AF71C9C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80" name="Straight Connector 9779">
                  <a:extLst>
                    <a:ext uri="{FF2B5EF4-FFF2-40B4-BE49-F238E27FC236}">
                      <a16:creationId xmlns:a16="http://schemas.microsoft.com/office/drawing/2014/main" id="{9A124461-7376-D9E0-78EB-4A7660502E0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1" name="Group 9780">
                <a:extLst>
                  <a:ext uri="{FF2B5EF4-FFF2-40B4-BE49-F238E27FC236}">
                    <a16:creationId xmlns:a16="http://schemas.microsoft.com/office/drawing/2014/main" id="{16B9B28F-DABA-097E-E4B4-6F70ADE2D11A}"/>
                  </a:ext>
                </a:extLst>
              </p:cNvPr>
              <p:cNvGrpSpPr/>
              <p:nvPr/>
            </p:nvGrpSpPr>
            <p:grpSpPr>
              <a:xfrm>
                <a:off x="5402586" y="2160747"/>
                <a:ext cx="88582" cy="74295"/>
                <a:chOff x="10889933" y="2883217"/>
                <a:chExt cx="88582" cy="74295"/>
              </a:xfrm>
            </p:grpSpPr>
            <p:cxnSp>
              <p:nvCxnSpPr>
                <p:cNvPr id="9782" name="Straight Connector 9781">
                  <a:extLst>
                    <a:ext uri="{FF2B5EF4-FFF2-40B4-BE49-F238E27FC236}">
                      <a16:creationId xmlns:a16="http://schemas.microsoft.com/office/drawing/2014/main" id="{E084FE3D-C3F2-30BF-662D-82D0B86383B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83" name="Straight Connector 9782">
                  <a:extLst>
                    <a:ext uri="{FF2B5EF4-FFF2-40B4-BE49-F238E27FC236}">
                      <a16:creationId xmlns:a16="http://schemas.microsoft.com/office/drawing/2014/main" id="{2388C2B7-3EC5-EAA8-C385-650798672B8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4" name="Group 9783">
                <a:extLst>
                  <a:ext uri="{FF2B5EF4-FFF2-40B4-BE49-F238E27FC236}">
                    <a16:creationId xmlns:a16="http://schemas.microsoft.com/office/drawing/2014/main" id="{1036F352-F53F-2980-3D40-16958BBBE547}"/>
                  </a:ext>
                </a:extLst>
              </p:cNvPr>
              <p:cNvGrpSpPr/>
              <p:nvPr/>
            </p:nvGrpSpPr>
            <p:grpSpPr>
              <a:xfrm>
                <a:off x="5285905" y="2148840"/>
                <a:ext cx="88582" cy="74295"/>
                <a:chOff x="10889933" y="2883217"/>
                <a:chExt cx="88582" cy="74295"/>
              </a:xfrm>
            </p:grpSpPr>
            <p:cxnSp>
              <p:nvCxnSpPr>
                <p:cNvPr id="9785" name="Straight Connector 9784">
                  <a:extLst>
                    <a:ext uri="{FF2B5EF4-FFF2-40B4-BE49-F238E27FC236}">
                      <a16:creationId xmlns:a16="http://schemas.microsoft.com/office/drawing/2014/main" id="{0A66D3D5-311B-1234-3BA1-381CB86CAF66}"/>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86" name="Straight Connector 9785">
                  <a:extLst>
                    <a:ext uri="{FF2B5EF4-FFF2-40B4-BE49-F238E27FC236}">
                      <a16:creationId xmlns:a16="http://schemas.microsoft.com/office/drawing/2014/main" id="{A45B90B2-9D77-7348-96D3-6F3BBA949982}"/>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87" name="Group 9786">
                <a:extLst>
                  <a:ext uri="{FF2B5EF4-FFF2-40B4-BE49-F238E27FC236}">
                    <a16:creationId xmlns:a16="http://schemas.microsoft.com/office/drawing/2014/main" id="{B6E08AD1-816F-60B0-1BCD-FBE1E751E4AB}"/>
                  </a:ext>
                </a:extLst>
              </p:cNvPr>
              <p:cNvGrpSpPr/>
              <p:nvPr/>
            </p:nvGrpSpPr>
            <p:grpSpPr>
              <a:xfrm>
                <a:off x="5045399" y="2122647"/>
                <a:ext cx="88582" cy="74295"/>
                <a:chOff x="10889933" y="2883217"/>
                <a:chExt cx="88582" cy="74295"/>
              </a:xfrm>
            </p:grpSpPr>
            <p:cxnSp>
              <p:nvCxnSpPr>
                <p:cNvPr id="9788" name="Straight Connector 9787">
                  <a:extLst>
                    <a:ext uri="{FF2B5EF4-FFF2-40B4-BE49-F238E27FC236}">
                      <a16:creationId xmlns:a16="http://schemas.microsoft.com/office/drawing/2014/main" id="{72F0FED7-AFFB-D11F-A515-F605D02C8DF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89" name="Straight Connector 9788">
                  <a:extLst>
                    <a:ext uri="{FF2B5EF4-FFF2-40B4-BE49-F238E27FC236}">
                      <a16:creationId xmlns:a16="http://schemas.microsoft.com/office/drawing/2014/main" id="{856CB44B-0FD6-8C83-551C-A26CDEA18D55}"/>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0" name="Group 9789">
                <a:extLst>
                  <a:ext uri="{FF2B5EF4-FFF2-40B4-BE49-F238E27FC236}">
                    <a16:creationId xmlns:a16="http://schemas.microsoft.com/office/drawing/2014/main" id="{6E4026AE-FE2D-E34D-BA87-C1CECA72A440}"/>
                  </a:ext>
                </a:extLst>
              </p:cNvPr>
              <p:cNvGrpSpPr/>
              <p:nvPr/>
            </p:nvGrpSpPr>
            <p:grpSpPr>
              <a:xfrm>
                <a:off x="4559624" y="2060735"/>
                <a:ext cx="88582" cy="74295"/>
                <a:chOff x="10889933" y="2883217"/>
                <a:chExt cx="88582" cy="74295"/>
              </a:xfrm>
            </p:grpSpPr>
            <p:cxnSp>
              <p:nvCxnSpPr>
                <p:cNvPr id="9791" name="Straight Connector 9790">
                  <a:extLst>
                    <a:ext uri="{FF2B5EF4-FFF2-40B4-BE49-F238E27FC236}">
                      <a16:creationId xmlns:a16="http://schemas.microsoft.com/office/drawing/2014/main" id="{CCDEE868-E445-031B-3CC7-294735CAF877}"/>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92" name="Straight Connector 9791">
                  <a:extLst>
                    <a:ext uri="{FF2B5EF4-FFF2-40B4-BE49-F238E27FC236}">
                      <a16:creationId xmlns:a16="http://schemas.microsoft.com/office/drawing/2014/main" id="{1A80D656-F87B-E76B-87BD-73DF97B7969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3" name="Group 9792">
                <a:extLst>
                  <a:ext uri="{FF2B5EF4-FFF2-40B4-BE49-F238E27FC236}">
                    <a16:creationId xmlns:a16="http://schemas.microsoft.com/office/drawing/2014/main" id="{32A5398F-EC64-701B-2DAD-891825463A9C}"/>
                  </a:ext>
                </a:extLst>
              </p:cNvPr>
              <p:cNvGrpSpPr/>
              <p:nvPr/>
            </p:nvGrpSpPr>
            <p:grpSpPr>
              <a:xfrm>
                <a:off x="4407224" y="2044066"/>
                <a:ext cx="88582" cy="74295"/>
                <a:chOff x="10889933" y="2883217"/>
                <a:chExt cx="88582" cy="74295"/>
              </a:xfrm>
            </p:grpSpPr>
            <p:cxnSp>
              <p:nvCxnSpPr>
                <p:cNvPr id="9794" name="Straight Connector 9793">
                  <a:extLst>
                    <a:ext uri="{FF2B5EF4-FFF2-40B4-BE49-F238E27FC236}">
                      <a16:creationId xmlns:a16="http://schemas.microsoft.com/office/drawing/2014/main" id="{47CC4411-60F0-3E97-739C-BAC705951C0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95" name="Straight Connector 9794">
                  <a:extLst>
                    <a:ext uri="{FF2B5EF4-FFF2-40B4-BE49-F238E27FC236}">
                      <a16:creationId xmlns:a16="http://schemas.microsoft.com/office/drawing/2014/main" id="{38B6C7E3-8EF3-2B64-2048-887645319496}"/>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6" name="Group 9795">
                <a:extLst>
                  <a:ext uri="{FF2B5EF4-FFF2-40B4-BE49-F238E27FC236}">
                    <a16:creationId xmlns:a16="http://schemas.microsoft.com/office/drawing/2014/main" id="{C0616676-8D93-B7F6-7820-34113E4623EE}"/>
                  </a:ext>
                </a:extLst>
              </p:cNvPr>
              <p:cNvGrpSpPr/>
              <p:nvPr/>
            </p:nvGrpSpPr>
            <p:grpSpPr>
              <a:xfrm>
                <a:off x="4345312" y="2044066"/>
                <a:ext cx="88582" cy="74295"/>
                <a:chOff x="10889933" y="2883217"/>
                <a:chExt cx="88582" cy="74295"/>
              </a:xfrm>
            </p:grpSpPr>
            <p:cxnSp>
              <p:nvCxnSpPr>
                <p:cNvPr id="9797" name="Straight Connector 9796">
                  <a:extLst>
                    <a:ext uri="{FF2B5EF4-FFF2-40B4-BE49-F238E27FC236}">
                      <a16:creationId xmlns:a16="http://schemas.microsoft.com/office/drawing/2014/main" id="{7A4F7204-383D-2090-B574-96A4E553E59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798" name="Straight Connector 9797">
                  <a:extLst>
                    <a:ext uri="{FF2B5EF4-FFF2-40B4-BE49-F238E27FC236}">
                      <a16:creationId xmlns:a16="http://schemas.microsoft.com/office/drawing/2014/main" id="{AE87FECD-82A0-795F-51F0-08F1816249DD}"/>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799" name="Group 9798">
                <a:extLst>
                  <a:ext uri="{FF2B5EF4-FFF2-40B4-BE49-F238E27FC236}">
                    <a16:creationId xmlns:a16="http://schemas.microsoft.com/office/drawing/2014/main" id="{6D2923C7-38EE-47C0-C8C4-07E380E93CA7}"/>
                  </a:ext>
                </a:extLst>
              </p:cNvPr>
              <p:cNvGrpSpPr/>
              <p:nvPr/>
            </p:nvGrpSpPr>
            <p:grpSpPr>
              <a:xfrm>
                <a:off x="3714281" y="2005966"/>
                <a:ext cx="88582" cy="74295"/>
                <a:chOff x="10889933" y="2883217"/>
                <a:chExt cx="88582" cy="74295"/>
              </a:xfrm>
            </p:grpSpPr>
            <p:cxnSp>
              <p:nvCxnSpPr>
                <p:cNvPr id="9800" name="Straight Connector 9799">
                  <a:extLst>
                    <a:ext uri="{FF2B5EF4-FFF2-40B4-BE49-F238E27FC236}">
                      <a16:creationId xmlns:a16="http://schemas.microsoft.com/office/drawing/2014/main" id="{3D70D256-EE18-4529-508E-A5F51AA489AE}"/>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01" name="Straight Connector 9800">
                  <a:extLst>
                    <a:ext uri="{FF2B5EF4-FFF2-40B4-BE49-F238E27FC236}">
                      <a16:creationId xmlns:a16="http://schemas.microsoft.com/office/drawing/2014/main" id="{E40E383B-B38A-FC27-26D6-03E95AEF6AF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2" name="Group 9801">
                <a:extLst>
                  <a:ext uri="{FF2B5EF4-FFF2-40B4-BE49-F238E27FC236}">
                    <a16:creationId xmlns:a16="http://schemas.microsoft.com/office/drawing/2014/main" id="{99812B39-B65A-705F-0509-CDF0A392B378}"/>
                  </a:ext>
                </a:extLst>
              </p:cNvPr>
              <p:cNvGrpSpPr/>
              <p:nvPr/>
            </p:nvGrpSpPr>
            <p:grpSpPr>
              <a:xfrm>
                <a:off x="3592837" y="2001204"/>
                <a:ext cx="88582" cy="74295"/>
                <a:chOff x="10889933" y="2883217"/>
                <a:chExt cx="88582" cy="74295"/>
              </a:xfrm>
            </p:grpSpPr>
            <p:cxnSp>
              <p:nvCxnSpPr>
                <p:cNvPr id="9803" name="Straight Connector 9802">
                  <a:extLst>
                    <a:ext uri="{FF2B5EF4-FFF2-40B4-BE49-F238E27FC236}">
                      <a16:creationId xmlns:a16="http://schemas.microsoft.com/office/drawing/2014/main" id="{071F1D42-5459-8710-B1EB-64470FB60302}"/>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04" name="Straight Connector 9803">
                  <a:extLst>
                    <a:ext uri="{FF2B5EF4-FFF2-40B4-BE49-F238E27FC236}">
                      <a16:creationId xmlns:a16="http://schemas.microsoft.com/office/drawing/2014/main" id="{D4D8EB80-38CA-F527-BD60-14E82226A77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5" name="Group 9804">
                <a:extLst>
                  <a:ext uri="{FF2B5EF4-FFF2-40B4-BE49-F238E27FC236}">
                    <a16:creationId xmlns:a16="http://schemas.microsoft.com/office/drawing/2014/main" id="{B33D127E-EFF1-220F-8186-1C49F3B2E5D2}"/>
                  </a:ext>
                </a:extLst>
              </p:cNvPr>
              <p:cNvGrpSpPr/>
              <p:nvPr/>
            </p:nvGrpSpPr>
            <p:grpSpPr>
              <a:xfrm>
                <a:off x="3109444" y="1977391"/>
                <a:ext cx="88582" cy="74295"/>
                <a:chOff x="10889933" y="2883217"/>
                <a:chExt cx="88582" cy="74295"/>
              </a:xfrm>
            </p:grpSpPr>
            <p:cxnSp>
              <p:nvCxnSpPr>
                <p:cNvPr id="9806" name="Straight Connector 9805">
                  <a:extLst>
                    <a:ext uri="{FF2B5EF4-FFF2-40B4-BE49-F238E27FC236}">
                      <a16:creationId xmlns:a16="http://schemas.microsoft.com/office/drawing/2014/main" id="{91F7B414-4591-AB50-6F65-8085C61217B8}"/>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3FACD344-2E7B-C59E-AFB8-62FF9DBF053A}"/>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08" name="Group 9807">
                <a:extLst>
                  <a:ext uri="{FF2B5EF4-FFF2-40B4-BE49-F238E27FC236}">
                    <a16:creationId xmlns:a16="http://schemas.microsoft.com/office/drawing/2014/main" id="{81B9F7DF-9DB1-8B74-A517-0CBE6B30048C}"/>
                  </a:ext>
                </a:extLst>
              </p:cNvPr>
              <p:cNvGrpSpPr/>
              <p:nvPr/>
            </p:nvGrpSpPr>
            <p:grpSpPr>
              <a:xfrm>
                <a:off x="3097538" y="1977391"/>
                <a:ext cx="88582" cy="74295"/>
                <a:chOff x="10889933" y="2883217"/>
                <a:chExt cx="88582" cy="74295"/>
              </a:xfrm>
            </p:grpSpPr>
            <p:cxnSp>
              <p:nvCxnSpPr>
                <p:cNvPr id="9809" name="Straight Connector 9808">
                  <a:extLst>
                    <a:ext uri="{FF2B5EF4-FFF2-40B4-BE49-F238E27FC236}">
                      <a16:creationId xmlns:a16="http://schemas.microsoft.com/office/drawing/2014/main" id="{302769CA-0403-CDA0-5FB9-132290AA515F}"/>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A7139A11-4BB7-7B80-EC96-6052E93712F9}"/>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9811" name="Group 9810">
              <a:extLst>
                <a:ext uri="{FF2B5EF4-FFF2-40B4-BE49-F238E27FC236}">
                  <a16:creationId xmlns:a16="http://schemas.microsoft.com/office/drawing/2014/main" id="{03259080-6576-B110-A83D-80F4C312CB1B}"/>
                </a:ext>
              </a:extLst>
            </p:cNvPr>
            <p:cNvGrpSpPr/>
            <p:nvPr/>
          </p:nvGrpSpPr>
          <p:grpSpPr>
            <a:xfrm>
              <a:off x="2976095" y="1977391"/>
              <a:ext cx="88582" cy="74295"/>
              <a:chOff x="10889933" y="2883217"/>
              <a:chExt cx="88582" cy="74295"/>
            </a:xfrm>
          </p:grpSpPr>
          <p:cxnSp>
            <p:nvCxnSpPr>
              <p:cNvPr id="9812" name="Straight Connector 9811">
                <a:extLst>
                  <a:ext uri="{FF2B5EF4-FFF2-40B4-BE49-F238E27FC236}">
                    <a16:creationId xmlns:a16="http://schemas.microsoft.com/office/drawing/2014/main" id="{A1AC19D3-E5D9-2E9C-1F87-EB1A75197C50}"/>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60FF4E1E-26FB-E3AE-FEFD-EE7079003FD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14" name="Group 9813">
              <a:extLst>
                <a:ext uri="{FF2B5EF4-FFF2-40B4-BE49-F238E27FC236}">
                  <a16:creationId xmlns:a16="http://schemas.microsoft.com/office/drawing/2014/main" id="{8358176B-06AD-BD6F-5F8D-CB23DEAEB265}"/>
                </a:ext>
              </a:extLst>
            </p:cNvPr>
            <p:cNvGrpSpPr/>
            <p:nvPr/>
          </p:nvGrpSpPr>
          <p:grpSpPr>
            <a:xfrm>
              <a:off x="2742732" y="1977391"/>
              <a:ext cx="88582" cy="74295"/>
              <a:chOff x="10889933" y="2883217"/>
              <a:chExt cx="88582" cy="74295"/>
            </a:xfrm>
          </p:grpSpPr>
          <p:cxnSp>
            <p:nvCxnSpPr>
              <p:cNvPr id="9815" name="Straight Connector 9814">
                <a:extLst>
                  <a:ext uri="{FF2B5EF4-FFF2-40B4-BE49-F238E27FC236}">
                    <a16:creationId xmlns:a16="http://schemas.microsoft.com/office/drawing/2014/main" id="{82689D7E-A06A-8E80-A619-CF7DA463324C}"/>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AA7E3F99-E69F-4248-EDB6-7876F1CD8420}"/>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9817" name="Group 9816">
              <a:extLst>
                <a:ext uri="{FF2B5EF4-FFF2-40B4-BE49-F238E27FC236}">
                  <a16:creationId xmlns:a16="http://schemas.microsoft.com/office/drawing/2014/main" id="{1CBD160B-F8B9-F7E4-91AC-9414EEAB8195}"/>
                </a:ext>
              </a:extLst>
            </p:cNvPr>
            <p:cNvGrpSpPr/>
            <p:nvPr/>
          </p:nvGrpSpPr>
          <p:grpSpPr>
            <a:xfrm>
              <a:off x="2733207" y="1977391"/>
              <a:ext cx="88582" cy="74295"/>
              <a:chOff x="10889933" y="2883217"/>
              <a:chExt cx="88582" cy="74295"/>
            </a:xfrm>
          </p:grpSpPr>
          <p:cxnSp>
            <p:nvCxnSpPr>
              <p:cNvPr id="9818" name="Straight Connector 9817">
                <a:extLst>
                  <a:ext uri="{FF2B5EF4-FFF2-40B4-BE49-F238E27FC236}">
                    <a16:creationId xmlns:a16="http://schemas.microsoft.com/office/drawing/2014/main" id="{E01134E4-8882-63AD-3CDE-D9CCBB49D753}"/>
                  </a:ext>
                </a:extLst>
              </p:cNvPr>
              <p:cNvCxnSpPr/>
              <p:nvPr/>
            </p:nvCxnSpPr>
            <p:spPr bwMode="auto">
              <a:xfrm>
                <a:off x="10932795" y="2883217"/>
                <a:ext cx="0" cy="74295"/>
              </a:xfrm>
              <a:prstGeom prst="line">
                <a:avLst/>
              </a:prstGeom>
              <a:noFill/>
              <a:ln w="19050" cap="flat" cmpd="sng" algn="ctr">
                <a:solidFill>
                  <a:schemeClr val="accent3"/>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97F6FB33-F583-6317-C125-A2E2A766CB28}"/>
                  </a:ext>
                </a:extLst>
              </p:cNvPr>
              <p:cNvCxnSpPr>
                <a:cxnSpLocks/>
              </p:cNvCxnSpPr>
              <p:nvPr/>
            </p:nvCxnSpPr>
            <p:spPr bwMode="auto">
              <a:xfrm flipH="1">
                <a:off x="10889933" y="2917507"/>
                <a:ext cx="88582"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9238" name="TextBox 9237">
            <a:extLst>
              <a:ext uri="{FF2B5EF4-FFF2-40B4-BE49-F238E27FC236}">
                <a16:creationId xmlns:a16="http://schemas.microsoft.com/office/drawing/2014/main" id="{381A94C4-1729-90BC-7D79-B6193F677D51}"/>
              </a:ext>
            </a:extLst>
          </p:cNvPr>
          <p:cNvSpPr txBox="1"/>
          <p:nvPr/>
        </p:nvSpPr>
        <p:spPr bwMode="auto">
          <a:xfrm>
            <a:off x="8203969"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39" name="TextBox 9238">
            <a:extLst>
              <a:ext uri="{FF2B5EF4-FFF2-40B4-BE49-F238E27FC236}">
                <a16:creationId xmlns:a16="http://schemas.microsoft.com/office/drawing/2014/main" id="{DF017FD3-1630-AD44-5047-4F8135EE5546}"/>
              </a:ext>
            </a:extLst>
          </p:cNvPr>
          <p:cNvSpPr txBox="1"/>
          <p:nvPr/>
        </p:nvSpPr>
        <p:spPr bwMode="auto">
          <a:xfrm>
            <a:off x="8796944"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9240" name="TextBox 9239">
            <a:extLst>
              <a:ext uri="{FF2B5EF4-FFF2-40B4-BE49-F238E27FC236}">
                <a16:creationId xmlns:a16="http://schemas.microsoft.com/office/drawing/2014/main" id="{57A3632F-803D-93BE-EE8B-2C6D7031E424}"/>
              </a:ext>
            </a:extLst>
          </p:cNvPr>
          <p:cNvSpPr txBox="1"/>
          <p:nvPr/>
        </p:nvSpPr>
        <p:spPr bwMode="auto">
          <a:xfrm>
            <a:off x="9367751"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9241" name="TextBox 9240">
            <a:extLst>
              <a:ext uri="{FF2B5EF4-FFF2-40B4-BE49-F238E27FC236}">
                <a16:creationId xmlns:a16="http://schemas.microsoft.com/office/drawing/2014/main" id="{76EDE9AF-645E-29D0-0E27-C40B1507FA91}"/>
              </a:ext>
            </a:extLst>
          </p:cNvPr>
          <p:cNvSpPr txBox="1"/>
          <p:nvPr/>
        </p:nvSpPr>
        <p:spPr bwMode="auto">
          <a:xfrm>
            <a:off x="9933017"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78</a:t>
            </a:r>
          </a:p>
        </p:txBody>
      </p:sp>
      <p:sp>
        <p:nvSpPr>
          <p:cNvPr id="9242" name="TextBox 9241">
            <a:extLst>
              <a:ext uri="{FF2B5EF4-FFF2-40B4-BE49-F238E27FC236}">
                <a16:creationId xmlns:a16="http://schemas.microsoft.com/office/drawing/2014/main" id="{406F3761-1F36-E7D4-B742-973AC79B5834}"/>
              </a:ext>
            </a:extLst>
          </p:cNvPr>
          <p:cNvSpPr txBox="1"/>
          <p:nvPr/>
        </p:nvSpPr>
        <p:spPr bwMode="auto">
          <a:xfrm>
            <a:off x="10509366"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9243" name="TextBox 9242">
            <a:extLst>
              <a:ext uri="{FF2B5EF4-FFF2-40B4-BE49-F238E27FC236}">
                <a16:creationId xmlns:a16="http://schemas.microsoft.com/office/drawing/2014/main" id="{BC0B5AC9-978D-2792-0934-D005730D794E}"/>
              </a:ext>
            </a:extLst>
          </p:cNvPr>
          <p:cNvSpPr txBox="1"/>
          <p:nvPr/>
        </p:nvSpPr>
        <p:spPr bwMode="auto">
          <a:xfrm>
            <a:off x="11085022" y="4572001"/>
            <a:ext cx="459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cxnSp>
        <p:nvCxnSpPr>
          <p:cNvPr id="9245" name="Straight Connector 9244">
            <a:extLst>
              <a:ext uri="{FF2B5EF4-FFF2-40B4-BE49-F238E27FC236}">
                <a16:creationId xmlns:a16="http://schemas.microsoft.com/office/drawing/2014/main" id="{226FDE2C-F460-C00B-2E48-C087BF331B23}"/>
              </a:ext>
            </a:extLst>
          </p:cNvPr>
          <p:cNvCxnSpPr>
            <a:cxnSpLocks/>
          </p:cNvCxnSpPr>
          <p:nvPr/>
        </p:nvCxnSpPr>
        <p:spPr bwMode="auto">
          <a:xfrm>
            <a:off x="8418023" y="2328949"/>
            <a:ext cx="0" cy="2276302"/>
          </a:xfrm>
          <a:prstGeom prst="line">
            <a:avLst/>
          </a:prstGeom>
          <a:noFill/>
          <a:ln w="28575" cap="flat" cmpd="sng" algn="ctr">
            <a:solidFill>
              <a:schemeClr val="bg1"/>
            </a:solidFill>
            <a:prstDash val="dash"/>
            <a:round/>
            <a:headEnd type="none" w="med" len="med"/>
            <a:tailEnd type="none" w="med" len="med"/>
          </a:ln>
          <a:effectLst/>
        </p:spPr>
      </p:cxnSp>
      <p:sp>
        <p:nvSpPr>
          <p:cNvPr id="9249" name="TextBox 9248">
            <a:extLst>
              <a:ext uri="{FF2B5EF4-FFF2-40B4-BE49-F238E27FC236}">
                <a16:creationId xmlns:a16="http://schemas.microsoft.com/office/drawing/2014/main" id="{1C4BDDC6-B251-A9AC-8260-3D33E2C75140}"/>
              </a:ext>
            </a:extLst>
          </p:cNvPr>
          <p:cNvSpPr txBox="1"/>
          <p:nvPr/>
        </p:nvSpPr>
        <p:spPr bwMode="auto">
          <a:xfrm>
            <a:off x="9366105" y="1949625"/>
            <a:ext cx="1407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Osimertinib</a:t>
            </a:r>
          </a:p>
        </p:txBody>
      </p:sp>
      <p:sp>
        <p:nvSpPr>
          <p:cNvPr id="9250" name="TextBox 9249">
            <a:extLst>
              <a:ext uri="{FF2B5EF4-FFF2-40B4-BE49-F238E27FC236}">
                <a16:creationId xmlns:a16="http://schemas.microsoft.com/office/drawing/2014/main" id="{1272E2C5-4628-CEA2-248A-FB815D72601C}"/>
              </a:ext>
            </a:extLst>
          </p:cNvPr>
          <p:cNvSpPr txBox="1"/>
          <p:nvPr/>
        </p:nvSpPr>
        <p:spPr bwMode="auto">
          <a:xfrm>
            <a:off x="10286047" y="2525974"/>
            <a:ext cx="9250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a:t>
            </a:r>
          </a:p>
        </p:txBody>
      </p:sp>
      <p:grpSp>
        <p:nvGrpSpPr>
          <p:cNvPr id="9258" name="Group 9257">
            <a:extLst>
              <a:ext uri="{FF2B5EF4-FFF2-40B4-BE49-F238E27FC236}">
                <a16:creationId xmlns:a16="http://schemas.microsoft.com/office/drawing/2014/main" id="{D3692CB6-B572-CBF5-F3F2-1D5A3DB6EBA4}"/>
              </a:ext>
            </a:extLst>
          </p:cNvPr>
          <p:cNvGrpSpPr/>
          <p:nvPr/>
        </p:nvGrpSpPr>
        <p:grpSpPr>
          <a:xfrm>
            <a:off x="2700097" y="2019685"/>
            <a:ext cx="8229600" cy="899006"/>
            <a:chOff x="2700097" y="2019685"/>
            <a:chExt cx="8229600" cy="899006"/>
          </a:xfrm>
        </p:grpSpPr>
        <p:sp>
          <p:nvSpPr>
            <p:cNvPr id="9254" name="Freeform: Shape 9253">
              <a:extLst>
                <a:ext uri="{FF2B5EF4-FFF2-40B4-BE49-F238E27FC236}">
                  <a16:creationId xmlns:a16="http://schemas.microsoft.com/office/drawing/2014/main" id="{BA796A8F-15E3-28EC-6A6E-8923FDA4B8B3}"/>
                </a:ext>
              </a:extLst>
            </p:cNvPr>
            <p:cNvSpPr/>
            <p:nvPr/>
          </p:nvSpPr>
          <p:spPr bwMode="auto">
            <a:xfrm>
              <a:off x="6579370" y="2349115"/>
              <a:ext cx="4350327" cy="569576"/>
            </a:xfrm>
            <a:custGeom>
              <a:avLst/>
              <a:gdLst>
                <a:gd name="connsiteX0" fmla="*/ 4350327 w 4350327"/>
                <a:gd name="connsiteY0" fmla="*/ 569576 h 569576"/>
                <a:gd name="connsiteX1" fmla="*/ 3620654 w 4350327"/>
                <a:gd name="connsiteY1" fmla="*/ 569576 h 569576"/>
                <a:gd name="connsiteX2" fmla="*/ 3620654 w 4350327"/>
                <a:gd name="connsiteY2" fmla="*/ 452582 h 569576"/>
                <a:gd name="connsiteX3" fmla="*/ 3029527 w 4350327"/>
                <a:gd name="connsiteY3" fmla="*/ 452582 h 569576"/>
                <a:gd name="connsiteX4" fmla="*/ 3029527 w 4350327"/>
                <a:gd name="connsiteY4" fmla="*/ 409479 h 569576"/>
                <a:gd name="connsiteX5" fmla="*/ 2752436 w 4350327"/>
                <a:gd name="connsiteY5" fmla="*/ 409479 h 569576"/>
                <a:gd name="connsiteX6" fmla="*/ 2752436 w 4350327"/>
                <a:gd name="connsiteY6" fmla="*/ 391006 h 569576"/>
                <a:gd name="connsiteX7" fmla="*/ 2721648 w 4350327"/>
                <a:gd name="connsiteY7" fmla="*/ 391006 h 569576"/>
                <a:gd name="connsiteX8" fmla="*/ 2721648 w 4350327"/>
                <a:gd name="connsiteY8" fmla="*/ 350982 h 569576"/>
                <a:gd name="connsiteX9" fmla="*/ 2432242 w 4350327"/>
                <a:gd name="connsiteY9" fmla="*/ 350982 h 569576"/>
                <a:gd name="connsiteX10" fmla="*/ 2432242 w 4350327"/>
                <a:gd name="connsiteY10" fmla="*/ 329430 h 569576"/>
                <a:gd name="connsiteX11" fmla="*/ 2367588 w 4350327"/>
                <a:gd name="connsiteY11" fmla="*/ 329430 h 569576"/>
                <a:gd name="connsiteX12" fmla="*/ 2367588 w 4350327"/>
                <a:gd name="connsiteY12" fmla="*/ 314037 h 569576"/>
                <a:gd name="connsiteX13" fmla="*/ 2342957 w 4350327"/>
                <a:gd name="connsiteY13" fmla="*/ 314037 h 569576"/>
                <a:gd name="connsiteX14" fmla="*/ 2342957 w 4350327"/>
                <a:gd name="connsiteY14" fmla="*/ 292485 h 569576"/>
                <a:gd name="connsiteX15" fmla="*/ 2170545 w 4350327"/>
                <a:gd name="connsiteY15" fmla="*/ 292485 h 569576"/>
                <a:gd name="connsiteX16" fmla="*/ 2170545 w 4350327"/>
                <a:gd name="connsiteY16" fmla="*/ 280170 h 569576"/>
                <a:gd name="connsiteX17" fmla="*/ 2007369 w 4350327"/>
                <a:gd name="connsiteY17" fmla="*/ 280170 h 569576"/>
                <a:gd name="connsiteX18" fmla="*/ 2007369 w 4350327"/>
                <a:gd name="connsiteY18" fmla="*/ 274012 h 569576"/>
                <a:gd name="connsiteX19" fmla="*/ 1970424 w 4350327"/>
                <a:gd name="connsiteY19" fmla="*/ 274012 h 569576"/>
                <a:gd name="connsiteX20" fmla="*/ 1970424 w 4350327"/>
                <a:gd name="connsiteY20" fmla="*/ 252461 h 569576"/>
                <a:gd name="connsiteX21" fmla="*/ 1831878 w 4350327"/>
                <a:gd name="connsiteY21" fmla="*/ 252461 h 569576"/>
                <a:gd name="connsiteX22" fmla="*/ 1831878 w 4350327"/>
                <a:gd name="connsiteY22" fmla="*/ 230909 h 569576"/>
                <a:gd name="connsiteX23" fmla="*/ 1576339 w 4350327"/>
                <a:gd name="connsiteY23" fmla="*/ 230909 h 569576"/>
                <a:gd name="connsiteX24" fmla="*/ 1576339 w 4350327"/>
                <a:gd name="connsiteY24" fmla="*/ 218594 h 569576"/>
                <a:gd name="connsiteX25" fmla="*/ 1268460 w 4350327"/>
                <a:gd name="connsiteY25" fmla="*/ 218594 h 569576"/>
                <a:gd name="connsiteX26" fmla="*/ 1268460 w 4350327"/>
                <a:gd name="connsiteY26" fmla="*/ 206279 h 569576"/>
                <a:gd name="connsiteX27" fmla="*/ 1234594 w 4350327"/>
                <a:gd name="connsiteY27" fmla="*/ 206279 h 569576"/>
                <a:gd name="connsiteX28" fmla="*/ 1234594 w 4350327"/>
                <a:gd name="connsiteY28" fmla="*/ 193964 h 569576"/>
                <a:gd name="connsiteX29" fmla="*/ 1117600 w 4350327"/>
                <a:gd name="connsiteY29" fmla="*/ 193964 h 569576"/>
                <a:gd name="connsiteX30" fmla="*/ 1117600 w 4350327"/>
                <a:gd name="connsiteY30" fmla="*/ 181649 h 569576"/>
                <a:gd name="connsiteX31" fmla="*/ 1043709 w 4350327"/>
                <a:gd name="connsiteY31" fmla="*/ 181649 h 569576"/>
                <a:gd name="connsiteX32" fmla="*/ 1043709 w 4350327"/>
                <a:gd name="connsiteY32" fmla="*/ 166255 h 569576"/>
                <a:gd name="connsiteX33" fmla="*/ 997527 w 4350327"/>
                <a:gd name="connsiteY33" fmla="*/ 166255 h 569576"/>
                <a:gd name="connsiteX34" fmla="*/ 997527 w 4350327"/>
                <a:gd name="connsiteY34" fmla="*/ 144703 h 569576"/>
                <a:gd name="connsiteX35" fmla="*/ 966739 w 4350327"/>
                <a:gd name="connsiteY35" fmla="*/ 144703 h 569576"/>
                <a:gd name="connsiteX36" fmla="*/ 966739 w 4350327"/>
                <a:gd name="connsiteY36" fmla="*/ 132388 h 569576"/>
                <a:gd name="connsiteX37" fmla="*/ 874375 w 4350327"/>
                <a:gd name="connsiteY37" fmla="*/ 132388 h 569576"/>
                <a:gd name="connsiteX38" fmla="*/ 874375 w 4350327"/>
                <a:gd name="connsiteY38" fmla="*/ 120073 h 569576"/>
                <a:gd name="connsiteX39" fmla="*/ 852824 w 4350327"/>
                <a:gd name="connsiteY39" fmla="*/ 120073 h 569576"/>
                <a:gd name="connsiteX40" fmla="*/ 852824 w 4350327"/>
                <a:gd name="connsiteY40" fmla="*/ 98521 h 569576"/>
                <a:gd name="connsiteX41" fmla="*/ 794327 w 4350327"/>
                <a:gd name="connsiteY41" fmla="*/ 98521 h 569576"/>
                <a:gd name="connsiteX42" fmla="*/ 794327 w 4350327"/>
                <a:gd name="connsiteY42" fmla="*/ 80049 h 569576"/>
                <a:gd name="connsiteX43" fmla="*/ 578812 w 4350327"/>
                <a:gd name="connsiteY43" fmla="*/ 80049 h 569576"/>
                <a:gd name="connsiteX44" fmla="*/ 578812 w 4350327"/>
                <a:gd name="connsiteY44" fmla="*/ 67733 h 569576"/>
                <a:gd name="connsiteX45" fmla="*/ 495685 w 4350327"/>
                <a:gd name="connsiteY45" fmla="*/ 67733 h 569576"/>
                <a:gd name="connsiteX46" fmla="*/ 495685 w 4350327"/>
                <a:gd name="connsiteY46" fmla="*/ 55418 h 569576"/>
                <a:gd name="connsiteX47" fmla="*/ 409478 w 4350327"/>
                <a:gd name="connsiteY47" fmla="*/ 55418 h 569576"/>
                <a:gd name="connsiteX48" fmla="*/ 409478 w 4350327"/>
                <a:gd name="connsiteY48" fmla="*/ 49261 h 569576"/>
                <a:gd name="connsiteX49" fmla="*/ 310957 w 4350327"/>
                <a:gd name="connsiteY49" fmla="*/ 49261 h 569576"/>
                <a:gd name="connsiteX50" fmla="*/ 310957 w 4350327"/>
                <a:gd name="connsiteY50" fmla="*/ 30788 h 569576"/>
                <a:gd name="connsiteX51" fmla="*/ 255539 w 4350327"/>
                <a:gd name="connsiteY51" fmla="*/ 30788 h 569576"/>
                <a:gd name="connsiteX52" fmla="*/ 255539 w 4350327"/>
                <a:gd name="connsiteY52" fmla="*/ 21552 h 569576"/>
                <a:gd name="connsiteX53" fmla="*/ 169333 w 4350327"/>
                <a:gd name="connsiteY53" fmla="*/ 21552 h 569576"/>
                <a:gd name="connsiteX54" fmla="*/ 169333 w 4350327"/>
                <a:gd name="connsiteY54" fmla="*/ 12315 h 569576"/>
                <a:gd name="connsiteX55" fmla="*/ 64654 w 4350327"/>
                <a:gd name="connsiteY55" fmla="*/ 12315 h 569576"/>
                <a:gd name="connsiteX56" fmla="*/ 64654 w 4350327"/>
                <a:gd name="connsiteY56" fmla="*/ 0 h 569576"/>
                <a:gd name="connsiteX57" fmla="*/ 0 w 4350327"/>
                <a:gd name="connsiteY57" fmla="*/ 0 h 56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350327" h="569576">
                  <a:moveTo>
                    <a:pt x="4350327" y="569576"/>
                  </a:moveTo>
                  <a:lnTo>
                    <a:pt x="3620654" y="569576"/>
                  </a:lnTo>
                  <a:lnTo>
                    <a:pt x="3620654" y="452582"/>
                  </a:lnTo>
                  <a:lnTo>
                    <a:pt x="3029527" y="452582"/>
                  </a:lnTo>
                  <a:lnTo>
                    <a:pt x="3029527" y="409479"/>
                  </a:lnTo>
                  <a:lnTo>
                    <a:pt x="2752436" y="409479"/>
                  </a:lnTo>
                  <a:lnTo>
                    <a:pt x="2752436" y="391006"/>
                  </a:lnTo>
                  <a:lnTo>
                    <a:pt x="2721648" y="391006"/>
                  </a:lnTo>
                  <a:lnTo>
                    <a:pt x="2721648" y="350982"/>
                  </a:lnTo>
                  <a:lnTo>
                    <a:pt x="2432242" y="350982"/>
                  </a:lnTo>
                  <a:lnTo>
                    <a:pt x="2432242" y="329430"/>
                  </a:lnTo>
                  <a:lnTo>
                    <a:pt x="2367588" y="329430"/>
                  </a:lnTo>
                  <a:lnTo>
                    <a:pt x="2367588" y="314037"/>
                  </a:lnTo>
                  <a:lnTo>
                    <a:pt x="2342957" y="314037"/>
                  </a:lnTo>
                  <a:lnTo>
                    <a:pt x="2342957" y="292485"/>
                  </a:lnTo>
                  <a:lnTo>
                    <a:pt x="2170545" y="292485"/>
                  </a:lnTo>
                  <a:lnTo>
                    <a:pt x="2170545" y="280170"/>
                  </a:lnTo>
                  <a:lnTo>
                    <a:pt x="2007369" y="280170"/>
                  </a:lnTo>
                  <a:lnTo>
                    <a:pt x="2007369" y="274012"/>
                  </a:lnTo>
                  <a:lnTo>
                    <a:pt x="1970424" y="274012"/>
                  </a:lnTo>
                  <a:lnTo>
                    <a:pt x="1970424" y="252461"/>
                  </a:lnTo>
                  <a:lnTo>
                    <a:pt x="1831878" y="252461"/>
                  </a:lnTo>
                  <a:lnTo>
                    <a:pt x="1831878" y="230909"/>
                  </a:lnTo>
                  <a:lnTo>
                    <a:pt x="1576339" y="230909"/>
                  </a:lnTo>
                  <a:lnTo>
                    <a:pt x="1576339" y="218594"/>
                  </a:lnTo>
                  <a:lnTo>
                    <a:pt x="1268460" y="218594"/>
                  </a:lnTo>
                  <a:lnTo>
                    <a:pt x="1268460" y="206279"/>
                  </a:lnTo>
                  <a:lnTo>
                    <a:pt x="1234594" y="206279"/>
                  </a:lnTo>
                  <a:lnTo>
                    <a:pt x="1234594" y="193964"/>
                  </a:lnTo>
                  <a:lnTo>
                    <a:pt x="1117600" y="193964"/>
                  </a:lnTo>
                  <a:lnTo>
                    <a:pt x="1117600" y="181649"/>
                  </a:lnTo>
                  <a:lnTo>
                    <a:pt x="1043709" y="181649"/>
                  </a:lnTo>
                  <a:lnTo>
                    <a:pt x="1043709" y="166255"/>
                  </a:lnTo>
                  <a:lnTo>
                    <a:pt x="997527" y="166255"/>
                  </a:lnTo>
                  <a:lnTo>
                    <a:pt x="997527" y="144703"/>
                  </a:lnTo>
                  <a:lnTo>
                    <a:pt x="966739" y="144703"/>
                  </a:lnTo>
                  <a:lnTo>
                    <a:pt x="966739" y="132388"/>
                  </a:lnTo>
                  <a:lnTo>
                    <a:pt x="874375" y="132388"/>
                  </a:lnTo>
                  <a:lnTo>
                    <a:pt x="874375" y="120073"/>
                  </a:lnTo>
                  <a:lnTo>
                    <a:pt x="852824" y="120073"/>
                  </a:lnTo>
                  <a:lnTo>
                    <a:pt x="852824" y="98521"/>
                  </a:lnTo>
                  <a:lnTo>
                    <a:pt x="794327" y="98521"/>
                  </a:lnTo>
                  <a:lnTo>
                    <a:pt x="794327" y="80049"/>
                  </a:lnTo>
                  <a:lnTo>
                    <a:pt x="578812" y="80049"/>
                  </a:lnTo>
                  <a:lnTo>
                    <a:pt x="578812" y="67733"/>
                  </a:lnTo>
                  <a:lnTo>
                    <a:pt x="495685" y="67733"/>
                  </a:lnTo>
                  <a:lnTo>
                    <a:pt x="495685" y="55418"/>
                  </a:lnTo>
                  <a:lnTo>
                    <a:pt x="409478" y="55418"/>
                  </a:lnTo>
                  <a:lnTo>
                    <a:pt x="409478" y="49261"/>
                  </a:lnTo>
                  <a:lnTo>
                    <a:pt x="310957" y="49261"/>
                  </a:lnTo>
                  <a:lnTo>
                    <a:pt x="310957" y="30788"/>
                  </a:lnTo>
                  <a:lnTo>
                    <a:pt x="255539" y="30788"/>
                  </a:lnTo>
                  <a:lnTo>
                    <a:pt x="255539" y="21552"/>
                  </a:lnTo>
                  <a:lnTo>
                    <a:pt x="169333" y="21552"/>
                  </a:lnTo>
                  <a:lnTo>
                    <a:pt x="169333" y="12315"/>
                  </a:lnTo>
                  <a:lnTo>
                    <a:pt x="64654" y="12315"/>
                  </a:lnTo>
                  <a:lnTo>
                    <a:pt x="64654"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57" name="Freeform: Shape 9256">
              <a:extLst>
                <a:ext uri="{FF2B5EF4-FFF2-40B4-BE49-F238E27FC236}">
                  <a16:creationId xmlns:a16="http://schemas.microsoft.com/office/drawing/2014/main" id="{AB1A223C-20DA-5E3B-F406-99DAC2F5E8D8}"/>
                </a:ext>
              </a:extLst>
            </p:cNvPr>
            <p:cNvSpPr/>
            <p:nvPr/>
          </p:nvSpPr>
          <p:spPr bwMode="auto">
            <a:xfrm>
              <a:off x="2700097" y="2019685"/>
              <a:ext cx="3928533" cy="329430"/>
            </a:xfrm>
            <a:custGeom>
              <a:avLst/>
              <a:gdLst>
                <a:gd name="connsiteX0" fmla="*/ 3928533 w 3928533"/>
                <a:gd name="connsiteY0" fmla="*/ 329430 h 329430"/>
                <a:gd name="connsiteX1" fmla="*/ 3817697 w 3928533"/>
                <a:gd name="connsiteY1" fmla="*/ 329430 h 329430"/>
                <a:gd name="connsiteX2" fmla="*/ 3817697 w 3928533"/>
                <a:gd name="connsiteY2" fmla="*/ 320194 h 329430"/>
                <a:gd name="connsiteX3" fmla="*/ 3709939 w 3928533"/>
                <a:gd name="connsiteY3" fmla="*/ 320194 h 329430"/>
                <a:gd name="connsiteX4" fmla="*/ 3719176 w 3928533"/>
                <a:gd name="connsiteY4" fmla="*/ 310957 h 329430"/>
                <a:gd name="connsiteX5" fmla="*/ 3559079 w 3928533"/>
                <a:gd name="connsiteY5" fmla="*/ 310957 h 329430"/>
                <a:gd name="connsiteX6" fmla="*/ 3559079 w 3928533"/>
                <a:gd name="connsiteY6" fmla="*/ 301721 h 329430"/>
                <a:gd name="connsiteX7" fmla="*/ 3512897 w 3928533"/>
                <a:gd name="connsiteY7" fmla="*/ 301721 h 329430"/>
                <a:gd name="connsiteX8" fmla="*/ 3512897 w 3928533"/>
                <a:gd name="connsiteY8" fmla="*/ 283249 h 329430"/>
                <a:gd name="connsiteX9" fmla="*/ 3374351 w 3928533"/>
                <a:gd name="connsiteY9" fmla="*/ 283249 h 329430"/>
                <a:gd name="connsiteX10" fmla="*/ 3374351 w 3928533"/>
                <a:gd name="connsiteY10" fmla="*/ 267855 h 329430"/>
                <a:gd name="connsiteX11" fmla="*/ 3318933 w 3928533"/>
                <a:gd name="connsiteY11" fmla="*/ 267855 h 329430"/>
                <a:gd name="connsiteX12" fmla="*/ 3318933 w 3928533"/>
                <a:gd name="connsiteY12" fmla="*/ 255539 h 329430"/>
                <a:gd name="connsiteX13" fmla="*/ 3217333 w 3928533"/>
                <a:gd name="connsiteY13" fmla="*/ 255539 h 329430"/>
                <a:gd name="connsiteX14" fmla="*/ 3217333 w 3928533"/>
                <a:gd name="connsiteY14" fmla="*/ 237067 h 329430"/>
                <a:gd name="connsiteX15" fmla="*/ 3103418 w 3928533"/>
                <a:gd name="connsiteY15" fmla="*/ 237067 h 329430"/>
                <a:gd name="connsiteX16" fmla="*/ 3103418 w 3928533"/>
                <a:gd name="connsiteY16" fmla="*/ 221673 h 329430"/>
                <a:gd name="connsiteX17" fmla="*/ 3078788 w 3928533"/>
                <a:gd name="connsiteY17" fmla="*/ 221673 h 329430"/>
                <a:gd name="connsiteX18" fmla="*/ 3078788 w 3928533"/>
                <a:gd name="connsiteY18" fmla="*/ 209358 h 329430"/>
                <a:gd name="connsiteX19" fmla="*/ 2875588 w 3928533"/>
                <a:gd name="connsiteY19" fmla="*/ 209358 h 329430"/>
                <a:gd name="connsiteX20" fmla="*/ 2875588 w 3928533"/>
                <a:gd name="connsiteY20" fmla="*/ 187806 h 329430"/>
                <a:gd name="connsiteX21" fmla="*/ 2832485 w 3928533"/>
                <a:gd name="connsiteY21" fmla="*/ 187806 h 329430"/>
                <a:gd name="connsiteX22" fmla="*/ 2832485 w 3928533"/>
                <a:gd name="connsiteY22" fmla="*/ 175491 h 329430"/>
                <a:gd name="connsiteX23" fmla="*/ 2684703 w 3928533"/>
                <a:gd name="connsiteY23" fmla="*/ 175491 h 329430"/>
                <a:gd name="connsiteX24" fmla="*/ 2675467 w 3928533"/>
                <a:gd name="connsiteY24" fmla="*/ 166255 h 329430"/>
                <a:gd name="connsiteX25" fmla="*/ 2592339 w 3928533"/>
                <a:gd name="connsiteY25" fmla="*/ 166255 h 329430"/>
                <a:gd name="connsiteX26" fmla="*/ 2592339 w 3928533"/>
                <a:gd name="connsiteY26" fmla="*/ 138546 h 329430"/>
                <a:gd name="connsiteX27" fmla="*/ 2179782 w 3928533"/>
                <a:gd name="connsiteY27" fmla="*/ 138546 h 329430"/>
                <a:gd name="connsiteX28" fmla="*/ 2179782 w 3928533"/>
                <a:gd name="connsiteY28" fmla="*/ 126230 h 329430"/>
                <a:gd name="connsiteX29" fmla="*/ 2099733 w 3928533"/>
                <a:gd name="connsiteY29" fmla="*/ 126230 h 329430"/>
                <a:gd name="connsiteX30" fmla="*/ 2099733 w 3928533"/>
                <a:gd name="connsiteY30" fmla="*/ 116994 h 329430"/>
                <a:gd name="connsiteX31" fmla="*/ 2041236 w 3928533"/>
                <a:gd name="connsiteY31" fmla="*/ 116994 h 329430"/>
                <a:gd name="connsiteX32" fmla="*/ 2041236 w 3928533"/>
                <a:gd name="connsiteY32" fmla="*/ 95442 h 329430"/>
                <a:gd name="connsiteX33" fmla="*/ 1939636 w 3928533"/>
                <a:gd name="connsiteY33" fmla="*/ 95442 h 329430"/>
                <a:gd name="connsiteX34" fmla="*/ 1939636 w 3928533"/>
                <a:gd name="connsiteY34" fmla="*/ 83127 h 329430"/>
                <a:gd name="connsiteX35" fmla="*/ 1862667 w 3928533"/>
                <a:gd name="connsiteY35" fmla="*/ 83127 h 329430"/>
                <a:gd name="connsiteX36" fmla="*/ 1862667 w 3928533"/>
                <a:gd name="connsiteY36" fmla="*/ 64655 h 329430"/>
                <a:gd name="connsiteX37" fmla="*/ 1622521 w 3928533"/>
                <a:gd name="connsiteY37" fmla="*/ 64655 h 329430"/>
                <a:gd name="connsiteX38" fmla="*/ 1622521 w 3928533"/>
                <a:gd name="connsiteY38" fmla="*/ 58497 h 329430"/>
                <a:gd name="connsiteX39" fmla="*/ 1582497 w 3928533"/>
                <a:gd name="connsiteY39" fmla="*/ 58497 h 329430"/>
                <a:gd name="connsiteX40" fmla="*/ 1582497 w 3928533"/>
                <a:gd name="connsiteY40" fmla="*/ 49261 h 329430"/>
                <a:gd name="connsiteX41" fmla="*/ 1416242 w 3928533"/>
                <a:gd name="connsiteY41" fmla="*/ 49261 h 329430"/>
                <a:gd name="connsiteX42" fmla="*/ 1416242 w 3928533"/>
                <a:gd name="connsiteY42" fmla="*/ 36946 h 329430"/>
                <a:gd name="connsiteX43" fmla="*/ 1277697 w 3928533"/>
                <a:gd name="connsiteY43" fmla="*/ 36946 h 329430"/>
                <a:gd name="connsiteX44" fmla="*/ 1277697 w 3928533"/>
                <a:gd name="connsiteY44" fmla="*/ 24630 h 329430"/>
                <a:gd name="connsiteX45" fmla="*/ 1028315 w 3928533"/>
                <a:gd name="connsiteY45" fmla="*/ 24630 h 329430"/>
                <a:gd name="connsiteX46" fmla="*/ 1028315 w 3928533"/>
                <a:gd name="connsiteY46" fmla="*/ 18473 h 329430"/>
                <a:gd name="connsiteX47" fmla="*/ 837430 w 3928533"/>
                <a:gd name="connsiteY47" fmla="*/ 18473 h 329430"/>
                <a:gd name="connsiteX48" fmla="*/ 837430 w 3928533"/>
                <a:gd name="connsiteY48" fmla="*/ 0 h 329430"/>
                <a:gd name="connsiteX49" fmla="*/ 0 w 3928533"/>
                <a:gd name="connsiteY49" fmla="*/ 0 h 329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928533" h="329430">
                  <a:moveTo>
                    <a:pt x="3928533" y="329430"/>
                  </a:moveTo>
                  <a:lnTo>
                    <a:pt x="3817697" y="329430"/>
                  </a:lnTo>
                  <a:lnTo>
                    <a:pt x="3817697" y="320194"/>
                  </a:lnTo>
                  <a:lnTo>
                    <a:pt x="3709939" y="320194"/>
                  </a:lnTo>
                  <a:lnTo>
                    <a:pt x="3719176" y="310957"/>
                  </a:lnTo>
                  <a:lnTo>
                    <a:pt x="3559079" y="310957"/>
                  </a:lnTo>
                  <a:lnTo>
                    <a:pt x="3559079" y="301721"/>
                  </a:lnTo>
                  <a:lnTo>
                    <a:pt x="3512897" y="301721"/>
                  </a:lnTo>
                  <a:lnTo>
                    <a:pt x="3512897" y="283249"/>
                  </a:lnTo>
                  <a:lnTo>
                    <a:pt x="3374351" y="283249"/>
                  </a:lnTo>
                  <a:lnTo>
                    <a:pt x="3374351" y="267855"/>
                  </a:lnTo>
                  <a:lnTo>
                    <a:pt x="3318933" y="267855"/>
                  </a:lnTo>
                  <a:lnTo>
                    <a:pt x="3318933" y="255539"/>
                  </a:lnTo>
                  <a:lnTo>
                    <a:pt x="3217333" y="255539"/>
                  </a:lnTo>
                  <a:lnTo>
                    <a:pt x="3217333" y="237067"/>
                  </a:lnTo>
                  <a:lnTo>
                    <a:pt x="3103418" y="237067"/>
                  </a:lnTo>
                  <a:lnTo>
                    <a:pt x="3103418" y="221673"/>
                  </a:lnTo>
                  <a:lnTo>
                    <a:pt x="3078788" y="221673"/>
                  </a:lnTo>
                  <a:lnTo>
                    <a:pt x="3078788" y="209358"/>
                  </a:lnTo>
                  <a:lnTo>
                    <a:pt x="2875588" y="209358"/>
                  </a:lnTo>
                  <a:lnTo>
                    <a:pt x="2875588" y="187806"/>
                  </a:lnTo>
                  <a:lnTo>
                    <a:pt x="2832485" y="187806"/>
                  </a:lnTo>
                  <a:lnTo>
                    <a:pt x="2832485" y="175491"/>
                  </a:lnTo>
                  <a:lnTo>
                    <a:pt x="2684703" y="175491"/>
                  </a:lnTo>
                  <a:lnTo>
                    <a:pt x="2675467" y="166255"/>
                  </a:lnTo>
                  <a:lnTo>
                    <a:pt x="2592339" y="166255"/>
                  </a:lnTo>
                  <a:lnTo>
                    <a:pt x="2592339" y="138546"/>
                  </a:lnTo>
                  <a:lnTo>
                    <a:pt x="2179782" y="138546"/>
                  </a:lnTo>
                  <a:lnTo>
                    <a:pt x="2179782" y="126230"/>
                  </a:lnTo>
                  <a:lnTo>
                    <a:pt x="2099733" y="126230"/>
                  </a:lnTo>
                  <a:lnTo>
                    <a:pt x="2099733" y="116994"/>
                  </a:lnTo>
                  <a:lnTo>
                    <a:pt x="2041236" y="116994"/>
                  </a:lnTo>
                  <a:lnTo>
                    <a:pt x="2041236" y="95442"/>
                  </a:lnTo>
                  <a:lnTo>
                    <a:pt x="1939636" y="95442"/>
                  </a:lnTo>
                  <a:lnTo>
                    <a:pt x="1939636" y="83127"/>
                  </a:lnTo>
                  <a:lnTo>
                    <a:pt x="1862667" y="83127"/>
                  </a:lnTo>
                  <a:lnTo>
                    <a:pt x="1862667" y="64655"/>
                  </a:lnTo>
                  <a:lnTo>
                    <a:pt x="1622521" y="64655"/>
                  </a:lnTo>
                  <a:lnTo>
                    <a:pt x="1622521" y="58497"/>
                  </a:lnTo>
                  <a:lnTo>
                    <a:pt x="1582497" y="58497"/>
                  </a:lnTo>
                  <a:lnTo>
                    <a:pt x="1582497" y="49261"/>
                  </a:lnTo>
                  <a:lnTo>
                    <a:pt x="1416242" y="49261"/>
                  </a:lnTo>
                  <a:lnTo>
                    <a:pt x="1416242" y="36946"/>
                  </a:lnTo>
                  <a:lnTo>
                    <a:pt x="1277697" y="36946"/>
                  </a:lnTo>
                  <a:lnTo>
                    <a:pt x="1277697" y="24630"/>
                  </a:lnTo>
                  <a:lnTo>
                    <a:pt x="1028315" y="24630"/>
                  </a:lnTo>
                  <a:lnTo>
                    <a:pt x="1028315" y="18473"/>
                  </a:lnTo>
                  <a:lnTo>
                    <a:pt x="837430" y="18473"/>
                  </a:lnTo>
                  <a:lnTo>
                    <a:pt x="837430" y="0"/>
                  </a:lnTo>
                  <a:lnTo>
                    <a:pt x="0" y="0"/>
                  </a:lnTo>
                </a:path>
              </a:pathLst>
            </a:custGeom>
            <a:noFill/>
            <a:ln w="28575">
              <a:solidFill>
                <a:schemeClr val="accent3"/>
              </a:solidFill>
              <a:miter lim="800000"/>
              <a:headEnd/>
              <a:tailEnd/>
            </a:ln>
          </p:spPr>
          <p:txBody>
            <a:bodyPr rtlCol="0" anchor="ctr"/>
            <a:lstStyle/>
            <a:p>
              <a:pPr algn="ctr"/>
              <a:endParaRPr lang="en-US"/>
            </a:p>
          </p:txBody>
        </p:sp>
      </p:grpSp>
      <p:grpSp>
        <p:nvGrpSpPr>
          <p:cNvPr id="9261" name="Group 9260">
            <a:extLst>
              <a:ext uri="{FF2B5EF4-FFF2-40B4-BE49-F238E27FC236}">
                <a16:creationId xmlns:a16="http://schemas.microsoft.com/office/drawing/2014/main" id="{DB84F92B-3432-03D5-80CD-038A1BDDE39B}"/>
              </a:ext>
            </a:extLst>
          </p:cNvPr>
          <p:cNvGrpSpPr/>
          <p:nvPr/>
        </p:nvGrpSpPr>
        <p:grpSpPr>
          <a:xfrm>
            <a:off x="2687782" y="2013528"/>
            <a:ext cx="7850909" cy="421793"/>
            <a:chOff x="2687782" y="2013528"/>
            <a:chExt cx="7850909" cy="421793"/>
          </a:xfrm>
        </p:grpSpPr>
        <p:sp>
          <p:nvSpPr>
            <p:cNvPr id="9259" name="Freeform: Shape 9258">
              <a:extLst>
                <a:ext uri="{FF2B5EF4-FFF2-40B4-BE49-F238E27FC236}">
                  <a16:creationId xmlns:a16="http://schemas.microsoft.com/office/drawing/2014/main" id="{0D67A77B-1DA0-EF12-11FA-F5D6E292C58A}"/>
                </a:ext>
              </a:extLst>
            </p:cNvPr>
            <p:cNvSpPr/>
            <p:nvPr/>
          </p:nvSpPr>
          <p:spPr bwMode="auto">
            <a:xfrm>
              <a:off x="6246861" y="2130521"/>
              <a:ext cx="4291830" cy="304800"/>
            </a:xfrm>
            <a:custGeom>
              <a:avLst/>
              <a:gdLst>
                <a:gd name="connsiteX0" fmla="*/ 4291830 w 4291830"/>
                <a:gd name="connsiteY0" fmla="*/ 304800 h 304800"/>
                <a:gd name="connsiteX1" fmla="*/ 3103418 w 4291830"/>
                <a:gd name="connsiteY1" fmla="*/ 304800 h 304800"/>
                <a:gd name="connsiteX2" fmla="*/ 3103418 w 4291830"/>
                <a:gd name="connsiteY2" fmla="*/ 274012 h 304800"/>
                <a:gd name="connsiteX3" fmla="*/ 2798618 w 4291830"/>
                <a:gd name="connsiteY3" fmla="*/ 274012 h 304800"/>
                <a:gd name="connsiteX4" fmla="*/ 2798618 w 4291830"/>
                <a:gd name="connsiteY4" fmla="*/ 258618 h 304800"/>
                <a:gd name="connsiteX5" fmla="*/ 2730884 w 4291830"/>
                <a:gd name="connsiteY5" fmla="*/ 258618 h 304800"/>
                <a:gd name="connsiteX6" fmla="*/ 2730884 w 4291830"/>
                <a:gd name="connsiteY6" fmla="*/ 258618 h 304800"/>
                <a:gd name="connsiteX7" fmla="*/ 2730884 w 4291830"/>
                <a:gd name="connsiteY7" fmla="*/ 227831 h 304800"/>
                <a:gd name="connsiteX8" fmla="*/ 2355272 w 4291830"/>
                <a:gd name="connsiteY8" fmla="*/ 227831 h 304800"/>
                <a:gd name="connsiteX9" fmla="*/ 2355272 w 4291830"/>
                <a:gd name="connsiteY9" fmla="*/ 227831 h 304800"/>
                <a:gd name="connsiteX10" fmla="*/ 2355272 w 4291830"/>
                <a:gd name="connsiteY10" fmla="*/ 203200 h 304800"/>
                <a:gd name="connsiteX11" fmla="*/ 2296775 w 4291830"/>
                <a:gd name="connsiteY11" fmla="*/ 203200 h 304800"/>
                <a:gd name="connsiteX12" fmla="*/ 1902691 w 4291830"/>
                <a:gd name="connsiteY12" fmla="*/ 203200 h 304800"/>
                <a:gd name="connsiteX13" fmla="*/ 1902691 w 4291830"/>
                <a:gd name="connsiteY13" fmla="*/ 187806 h 304800"/>
                <a:gd name="connsiteX14" fmla="*/ 1844194 w 4291830"/>
                <a:gd name="connsiteY14" fmla="*/ 187806 h 304800"/>
                <a:gd name="connsiteX15" fmla="*/ 1844194 w 4291830"/>
                <a:gd name="connsiteY15" fmla="*/ 166255 h 304800"/>
                <a:gd name="connsiteX16" fmla="*/ 1794933 w 4291830"/>
                <a:gd name="connsiteY16" fmla="*/ 166255 h 304800"/>
                <a:gd name="connsiteX17" fmla="*/ 1794933 w 4291830"/>
                <a:gd name="connsiteY17" fmla="*/ 150861 h 304800"/>
                <a:gd name="connsiteX18" fmla="*/ 1690254 w 4291830"/>
                <a:gd name="connsiteY18" fmla="*/ 150861 h 304800"/>
                <a:gd name="connsiteX19" fmla="*/ 1690254 w 4291830"/>
                <a:gd name="connsiteY19" fmla="*/ 132388 h 304800"/>
                <a:gd name="connsiteX20" fmla="*/ 1604048 w 4291830"/>
                <a:gd name="connsiteY20" fmla="*/ 132388 h 304800"/>
                <a:gd name="connsiteX21" fmla="*/ 1604048 w 4291830"/>
                <a:gd name="connsiteY21" fmla="*/ 120073 h 304800"/>
                <a:gd name="connsiteX22" fmla="*/ 1560945 w 4291830"/>
                <a:gd name="connsiteY22" fmla="*/ 120073 h 304800"/>
                <a:gd name="connsiteX23" fmla="*/ 1560945 w 4291830"/>
                <a:gd name="connsiteY23" fmla="*/ 104679 h 304800"/>
                <a:gd name="connsiteX24" fmla="*/ 1286933 w 4291830"/>
                <a:gd name="connsiteY24" fmla="*/ 104679 h 304800"/>
                <a:gd name="connsiteX25" fmla="*/ 1286933 w 4291830"/>
                <a:gd name="connsiteY25" fmla="*/ 95443 h 304800"/>
                <a:gd name="connsiteX26" fmla="*/ 1246909 w 4291830"/>
                <a:gd name="connsiteY26" fmla="*/ 95443 h 304800"/>
                <a:gd name="connsiteX27" fmla="*/ 1246909 w 4291830"/>
                <a:gd name="connsiteY27" fmla="*/ 80049 h 304800"/>
                <a:gd name="connsiteX28" fmla="*/ 1074497 w 4291830"/>
                <a:gd name="connsiteY28" fmla="*/ 80049 h 304800"/>
                <a:gd name="connsiteX29" fmla="*/ 1074497 w 4291830"/>
                <a:gd name="connsiteY29" fmla="*/ 73891 h 304800"/>
                <a:gd name="connsiteX30" fmla="*/ 1028315 w 4291830"/>
                <a:gd name="connsiteY30" fmla="*/ 73891 h 304800"/>
                <a:gd name="connsiteX31" fmla="*/ 1028315 w 4291830"/>
                <a:gd name="connsiteY31" fmla="*/ 58497 h 304800"/>
                <a:gd name="connsiteX32" fmla="*/ 858981 w 4291830"/>
                <a:gd name="connsiteY32" fmla="*/ 58497 h 304800"/>
                <a:gd name="connsiteX33" fmla="*/ 858981 w 4291830"/>
                <a:gd name="connsiteY33" fmla="*/ 46182 h 304800"/>
                <a:gd name="connsiteX34" fmla="*/ 748145 w 4291830"/>
                <a:gd name="connsiteY34" fmla="*/ 46182 h 304800"/>
                <a:gd name="connsiteX35" fmla="*/ 748145 w 4291830"/>
                <a:gd name="connsiteY35" fmla="*/ 30788 h 304800"/>
                <a:gd name="connsiteX36" fmla="*/ 400242 w 4291830"/>
                <a:gd name="connsiteY36" fmla="*/ 30788 h 304800"/>
                <a:gd name="connsiteX37" fmla="*/ 400242 w 4291830"/>
                <a:gd name="connsiteY37" fmla="*/ 9237 h 304800"/>
                <a:gd name="connsiteX38" fmla="*/ 163175 w 4291830"/>
                <a:gd name="connsiteY38" fmla="*/ 9237 h 304800"/>
                <a:gd name="connsiteX39" fmla="*/ 163175 w 4291830"/>
                <a:gd name="connsiteY39" fmla="*/ 0 h 304800"/>
                <a:gd name="connsiteX40" fmla="*/ 0 w 4291830"/>
                <a:gd name="connsiteY40"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291830" h="304800">
                  <a:moveTo>
                    <a:pt x="4291830" y="304800"/>
                  </a:moveTo>
                  <a:lnTo>
                    <a:pt x="3103418" y="304800"/>
                  </a:lnTo>
                  <a:lnTo>
                    <a:pt x="3103418" y="274012"/>
                  </a:lnTo>
                  <a:lnTo>
                    <a:pt x="2798618" y="274012"/>
                  </a:lnTo>
                  <a:lnTo>
                    <a:pt x="2798618" y="258618"/>
                  </a:lnTo>
                  <a:lnTo>
                    <a:pt x="2730884" y="258618"/>
                  </a:lnTo>
                  <a:lnTo>
                    <a:pt x="2730884" y="258618"/>
                  </a:lnTo>
                  <a:lnTo>
                    <a:pt x="2730884" y="227831"/>
                  </a:lnTo>
                  <a:lnTo>
                    <a:pt x="2355272" y="227831"/>
                  </a:lnTo>
                  <a:lnTo>
                    <a:pt x="2355272" y="227831"/>
                  </a:lnTo>
                  <a:lnTo>
                    <a:pt x="2355272" y="203200"/>
                  </a:lnTo>
                  <a:lnTo>
                    <a:pt x="2296775" y="203200"/>
                  </a:lnTo>
                  <a:lnTo>
                    <a:pt x="1902691" y="203200"/>
                  </a:lnTo>
                  <a:lnTo>
                    <a:pt x="1902691" y="187806"/>
                  </a:lnTo>
                  <a:lnTo>
                    <a:pt x="1844194" y="187806"/>
                  </a:lnTo>
                  <a:lnTo>
                    <a:pt x="1844194" y="166255"/>
                  </a:lnTo>
                  <a:lnTo>
                    <a:pt x="1794933" y="166255"/>
                  </a:lnTo>
                  <a:lnTo>
                    <a:pt x="1794933" y="150861"/>
                  </a:lnTo>
                  <a:lnTo>
                    <a:pt x="1690254" y="150861"/>
                  </a:lnTo>
                  <a:lnTo>
                    <a:pt x="1690254" y="132388"/>
                  </a:lnTo>
                  <a:lnTo>
                    <a:pt x="1604048" y="132388"/>
                  </a:lnTo>
                  <a:lnTo>
                    <a:pt x="1604048" y="120073"/>
                  </a:lnTo>
                  <a:lnTo>
                    <a:pt x="1560945" y="120073"/>
                  </a:lnTo>
                  <a:lnTo>
                    <a:pt x="1560945" y="104679"/>
                  </a:lnTo>
                  <a:lnTo>
                    <a:pt x="1286933" y="104679"/>
                  </a:lnTo>
                  <a:lnTo>
                    <a:pt x="1286933" y="95443"/>
                  </a:lnTo>
                  <a:lnTo>
                    <a:pt x="1246909" y="95443"/>
                  </a:lnTo>
                  <a:lnTo>
                    <a:pt x="1246909" y="80049"/>
                  </a:lnTo>
                  <a:lnTo>
                    <a:pt x="1074497" y="80049"/>
                  </a:lnTo>
                  <a:lnTo>
                    <a:pt x="1074497" y="73891"/>
                  </a:lnTo>
                  <a:lnTo>
                    <a:pt x="1028315" y="73891"/>
                  </a:lnTo>
                  <a:lnTo>
                    <a:pt x="1028315" y="58497"/>
                  </a:lnTo>
                  <a:lnTo>
                    <a:pt x="858981" y="58497"/>
                  </a:lnTo>
                  <a:lnTo>
                    <a:pt x="858981" y="46182"/>
                  </a:lnTo>
                  <a:lnTo>
                    <a:pt x="748145" y="46182"/>
                  </a:lnTo>
                  <a:lnTo>
                    <a:pt x="748145" y="30788"/>
                  </a:lnTo>
                  <a:lnTo>
                    <a:pt x="400242" y="30788"/>
                  </a:lnTo>
                  <a:lnTo>
                    <a:pt x="400242" y="9237"/>
                  </a:lnTo>
                  <a:lnTo>
                    <a:pt x="163175" y="9237"/>
                  </a:lnTo>
                  <a:lnTo>
                    <a:pt x="1631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60" name="Freeform: Shape 9259">
              <a:extLst>
                <a:ext uri="{FF2B5EF4-FFF2-40B4-BE49-F238E27FC236}">
                  <a16:creationId xmlns:a16="http://schemas.microsoft.com/office/drawing/2014/main" id="{D4F70E16-7277-F650-892D-E1B351141B4B}"/>
                </a:ext>
              </a:extLst>
            </p:cNvPr>
            <p:cNvSpPr/>
            <p:nvPr/>
          </p:nvSpPr>
          <p:spPr bwMode="auto">
            <a:xfrm>
              <a:off x="2687782" y="2013528"/>
              <a:ext cx="3623733" cy="116993"/>
            </a:xfrm>
            <a:custGeom>
              <a:avLst/>
              <a:gdLst>
                <a:gd name="connsiteX0" fmla="*/ 3623733 w 3623733"/>
                <a:gd name="connsiteY0" fmla="*/ 116993 h 116993"/>
                <a:gd name="connsiteX1" fmla="*/ 3288145 w 3623733"/>
                <a:gd name="connsiteY1" fmla="*/ 116993 h 116993"/>
                <a:gd name="connsiteX2" fmla="*/ 3288145 w 3623733"/>
                <a:gd name="connsiteY2" fmla="*/ 104678 h 116993"/>
                <a:gd name="connsiteX3" fmla="*/ 3137285 w 3623733"/>
                <a:gd name="connsiteY3" fmla="*/ 104678 h 116993"/>
                <a:gd name="connsiteX4" fmla="*/ 3137285 w 3623733"/>
                <a:gd name="connsiteY4" fmla="*/ 95442 h 116993"/>
                <a:gd name="connsiteX5" fmla="*/ 3020291 w 3623733"/>
                <a:gd name="connsiteY5" fmla="*/ 95442 h 116993"/>
                <a:gd name="connsiteX6" fmla="*/ 3020291 w 3623733"/>
                <a:gd name="connsiteY6" fmla="*/ 83127 h 116993"/>
                <a:gd name="connsiteX7" fmla="*/ 2983345 w 3623733"/>
                <a:gd name="connsiteY7" fmla="*/ 83127 h 116993"/>
                <a:gd name="connsiteX8" fmla="*/ 2983345 w 3623733"/>
                <a:gd name="connsiteY8" fmla="*/ 67733 h 116993"/>
                <a:gd name="connsiteX9" fmla="*/ 2826327 w 3623733"/>
                <a:gd name="connsiteY9" fmla="*/ 67733 h 116993"/>
                <a:gd name="connsiteX10" fmla="*/ 2826327 w 3623733"/>
                <a:gd name="connsiteY10" fmla="*/ 55417 h 116993"/>
                <a:gd name="connsiteX11" fmla="*/ 2681624 w 3623733"/>
                <a:gd name="connsiteY11" fmla="*/ 55417 h 116993"/>
                <a:gd name="connsiteX12" fmla="*/ 2681624 w 3623733"/>
                <a:gd name="connsiteY12" fmla="*/ 46181 h 116993"/>
                <a:gd name="connsiteX13" fmla="*/ 2484582 w 3623733"/>
                <a:gd name="connsiteY13" fmla="*/ 46181 h 116993"/>
                <a:gd name="connsiteX14" fmla="*/ 2478424 w 3623733"/>
                <a:gd name="connsiteY14" fmla="*/ 40023 h 116993"/>
                <a:gd name="connsiteX15" fmla="*/ 2416848 w 3623733"/>
                <a:gd name="connsiteY15" fmla="*/ 40023 h 116993"/>
                <a:gd name="connsiteX16" fmla="*/ 2416848 w 3623733"/>
                <a:gd name="connsiteY16" fmla="*/ 30787 h 116993"/>
                <a:gd name="connsiteX17" fmla="*/ 2321406 w 3623733"/>
                <a:gd name="connsiteY17" fmla="*/ 30787 h 116993"/>
                <a:gd name="connsiteX18" fmla="*/ 2321406 w 3623733"/>
                <a:gd name="connsiteY18" fmla="*/ 9236 h 116993"/>
                <a:gd name="connsiteX19" fmla="*/ 2210570 w 3623733"/>
                <a:gd name="connsiteY19" fmla="*/ 9236 h 116993"/>
                <a:gd name="connsiteX20" fmla="*/ 2207491 w 3623733"/>
                <a:gd name="connsiteY20" fmla="*/ 6157 h 116993"/>
                <a:gd name="connsiteX21" fmla="*/ 2152073 w 3623733"/>
                <a:gd name="connsiteY21" fmla="*/ 6157 h 116993"/>
                <a:gd name="connsiteX22" fmla="*/ 2158230 w 3623733"/>
                <a:gd name="connsiteY22" fmla="*/ 0 h 116993"/>
                <a:gd name="connsiteX23" fmla="*/ 0 w 3623733"/>
                <a:gd name="connsiteY23" fmla="*/ 0 h 11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23733" h="116993">
                  <a:moveTo>
                    <a:pt x="3623733" y="116993"/>
                  </a:moveTo>
                  <a:lnTo>
                    <a:pt x="3288145" y="116993"/>
                  </a:lnTo>
                  <a:lnTo>
                    <a:pt x="3288145" y="104678"/>
                  </a:lnTo>
                  <a:lnTo>
                    <a:pt x="3137285" y="104678"/>
                  </a:lnTo>
                  <a:lnTo>
                    <a:pt x="3137285" y="95442"/>
                  </a:lnTo>
                  <a:lnTo>
                    <a:pt x="3020291" y="95442"/>
                  </a:lnTo>
                  <a:lnTo>
                    <a:pt x="3020291" y="83127"/>
                  </a:lnTo>
                  <a:lnTo>
                    <a:pt x="2983345" y="83127"/>
                  </a:lnTo>
                  <a:lnTo>
                    <a:pt x="2983345" y="67733"/>
                  </a:lnTo>
                  <a:lnTo>
                    <a:pt x="2826327" y="67733"/>
                  </a:lnTo>
                  <a:lnTo>
                    <a:pt x="2826327" y="55417"/>
                  </a:lnTo>
                  <a:lnTo>
                    <a:pt x="2681624" y="55417"/>
                  </a:lnTo>
                  <a:lnTo>
                    <a:pt x="2681624" y="46181"/>
                  </a:lnTo>
                  <a:lnTo>
                    <a:pt x="2484582" y="46181"/>
                  </a:lnTo>
                  <a:lnTo>
                    <a:pt x="2478424" y="40023"/>
                  </a:lnTo>
                  <a:lnTo>
                    <a:pt x="2416848" y="40023"/>
                  </a:lnTo>
                  <a:lnTo>
                    <a:pt x="2416848" y="30787"/>
                  </a:lnTo>
                  <a:lnTo>
                    <a:pt x="2321406" y="30787"/>
                  </a:lnTo>
                  <a:lnTo>
                    <a:pt x="2321406" y="9236"/>
                  </a:lnTo>
                  <a:lnTo>
                    <a:pt x="2210570" y="9236"/>
                  </a:lnTo>
                  <a:lnTo>
                    <a:pt x="2207491" y="6157"/>
                  </a:lnTo>
                  <a:lnTo>
                    <a:pt x="2152073" y="6157"/>
                  </a:lnTo>
                  <a:lnTo>
                    <a:pt x="2158230" y="0"/>
                  </a:lnTo>
                  <a:lnTo>
                    <a:pt x="0" y="0"/>
                  </a:lnTo>
                </a:path>
              </a:pathLst>
            </a:custGeom>
            <a:noFill/>
            <a:ln w="28575">
              <a:solidFill>
                <a:schemeClr val="accent1"/>
              </a:solidFill>
              <a:miter lim="800000"/>
              <a:headEnd/>
              <a:tailEnd/>
            </a:ln>
          </p:spPr>
          <p:txBody>
            <a:bodyPr rtlCol="0" anchor="ctr"/>
            <a:lstStyle/>
            <a:p>
              <a:pPr algn="ctr"/>
              <a:endParaRPr lang="en-US"/>
            </a:p>
          </p:txBody>
        </p:sp>
      </p:grpSp>
      <p:graphicFrame>
        <p:nvGraphicFramePr>
          <p:cNvPr id="9262" name="Table 9258">
            <a:extLst>
              <a:ext uri="{FF2B5EF4-FFF2-40B4-BE49-F238E27FC236}">
                <a16:creationId xmlns:a16="http://schemas.microsoft.com/office/drawing/2014/main" id="{C873EEEA-9D48-21DC-64BC-D7AF7FDEBB09}"/>
              </a:ext>
            </a:extLst>
          </p:cNvPr>
          <p:cNvGraphicFramePr>
            <a:graphicFrameLocks noGrp="1"/>
          </p:cNvGraphicFramePr>
          <p:nvPr>
            <p:extLst>
              <p:ext uri="{D42A27DB-BD31-4B8C-83A1-F6EECF244321}">
                <p14:modId xmlns:p14="http://schemas.microsoft.com/office/powerpoint/2010/main" val="3168561358"/>
              </p:ext>
            </p:extLst>
          </p:nvPr>
        </p:nvGraphicFramePr>
        <p:xfrm>
          <a:off x="3624350" y="2752281"/>
          <a:ext cx="3646363" cy="1320800"/>
        </p:xfrm>
        <a:graphic>
          <a:graphicData uri="http://schemas.openxmlformats.org/drawingml/2006/table">
            <a:tbl>
              <a:tblPr firstRow="1" bandRow="1">
                <a:tableStyleId>{93296810-A885-4BE3-A3E7-6D5BEEA58F35}</a:tableStyleId>
              </a:tblPr>
              <a:tblGrid>
                <a:gridCol w="1394561">
                  <a:extLst>
                    <a:ext uri="{9D8B030D-6E8A-4147-A177-3AD203B41FA5}">
                      <a16:colId xmlns:a16="http://schemas.microsoft.com/office/drawing/2014/main" val="878797228"/>
                    </a:ext>
                  </a:extLst>
                </a:gridCol>
                <a:gridCol w="2251802">
                  <a:extLst>
                    <a:ext uri="{9D8B030D-6E8A-4147-A177-3AD203B41FA5}">
                      <a16:colId xmlns:a16="http://schemas.microsoft.com/office/drawing/2014/main" val="1957013663"/>
                    </a:ext>
                  </a:extLst>
                </a:gridCol>
              </a:tblGrid>
              <a:tr h="369967">
                <a:tc>
                  <a:txBody>
                    <a:bodyPr/>
                    <a:lstStyle/>
                    <a:p>
                      <a:pPr algn="ct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5-Yr Overall Survival, % (95%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370840">
                <a:tc>
                  <a:txBody>
                    <a:bodyPr/>
                    <a:lstStyle/>
                    <a:p>
                      <a:pPr algn="r"/>
                      <a:r>
                        <a:rPr lang="en-US" sz="16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88 (83-91)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370840">
                <a:tc>
                  <a:txBody>
                    <a:bodyPr/>
                    <a:lstStyle/>
                    <a:p>
                      <a:pPr algn="r"/>
                      <a:r>
                        <a:rPr lang="en-US" sz="16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78 (73-82)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263" name="TextBox 9262">
            <a:extLst>
              <a:ext uri="{FF2B5EF4-FFF2-40B4-BE49-F238E27FC236}">
                <a16:creationId xmlns:a16="http://schemas.microsoft.com/office/drawing/2014/main" id="{E8CCE802-6E9E-C27F-016C-074098BFC1AE}"/>
              </a:ext>
            </a:extLst>
          </p:cNvPr>
          <p:cNvSpPr txBox="1"/>
          <p:nvPr/>
        </p:nvSpPr>
        <p:spPr bwMode="auto">
          <a:xfrm>
            <a:off x="3818330" y="3997941"/>
            <a:ext cx="46134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for death: 0.49 (95.03% Cl: 0.34-0.70)</a:t>
            </a:r>
          </a:p>
          <a:p>
            <a:pPr algn="l">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 </a:t>
            </a:r>
            <a:r>
              <a:rPr lang="en-US" sz="1600" b="0" dirty="0">
                <a:solidFill>
                  <a:schemeClr val="bg1"/>
                </a:solidFill>
                <a:latin typeface="Calibri" panose="020F0502020204030204" pitchFamily="34" charset="0"/>
              </a:rPr>
              <a:t>&lt; 0.001</a:t>
            </a:r>
            <a:endParaRPr lang="en-US" sz="1600" b="0" i="1" dirty="0">
              <a:solidFill>
                <a:schemeClr val="bg1"/>
              </a:solidFill>
              <a:latin typeface="Calibri" panose="020F0502020204030204" pitchFamily="34" charset="0"/>
            </a:endParaRPr>
          </a:p>
        </p:txBody>
      </p:sp>
      <p:sp>
        <p:nvSpPr>
          <p:cNvPr id="9264" name="TextBox 9263">
            <a:extLst>
              <a:ext uri="{FF2B5EF4-FFF2-40B4-BE49-F238E27FC236}">
                <a16:creationId xmlns:a16="http://schemas.microsoft.com/office/drawing/2014/main" id="{3186407A-FD64-FB3A-A112-17C232EC467D}"/>
              </a:ext>
            </a:extLst>
          </p:cNvPr>
          <p:cNvSpPr txBox="1"/>
          <p:nvPr/>
        </p:nvSpPr>
        <p:spPr bwMode="auto">
          <a:xfrm>
            <a:off x="739294" y="4960582"/>
            <a:ext cx="1227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No. at Risk</a:t>
            </a:r>
          </a:p>
        </p:txBody>
      </p:sp>
      <p:sp>
        <p:nvSpPr>
          <p:cNvPr id="9265" name="TextBox 9264">
            <a:extLst>
              <a:ext uri="{FF2B5EF4-FFF2-40B4-BE49-F238E27FC236}">
                <a16:creationId xmlns:a16="http://schemas.microsoft.com/office/drawing/2014/main" id="{60938FC2-223C-7E16-A2BB-9C781E194C82}"/>
              </a:ext>
            </a:extLst>
          </p:cNvPr>
          <p:cNvSpPr txBox="1"/>
          <p:nvPr/>
        </p:nvSpPr>
        <p:spPr bwMode="auto">
          <a:xfrm>
            <a:off x="641261" y="5194719"/>
            <a:ext cx="1332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Osimertinib</a:t>
            </a:r>
          </a:p>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Placebo</a:t>
            </a:r>
          </a:p>
        </p:txBody>
      </p:sp>
      <p:sp>
        <p:nvSpPr>
          <p:cNvPr id="9266" name="TextBox 9265">
            <a:extLst>
              <a:ext uri="{FF2B5EF4-FFF2-40B4-BE49-F238E27FC236}">
                <a16:creationId xmlns:a16="http://schemas.microsoft.com/office/drawing/2014/main" id="{BBD5A427-1CEE-A393-865C-65F3F23D2A1E}"/>
              </a:ext>
            </a:extLst>
          </p:cNvPr>
          <p:cNvSpPr txBox="1"/>
          <p:nvPr/>
        </p:nvSpPr>
        <p:spPr bwMode="auto">
          <a:xfrm>
            <a:off x="2440372" y="5232687"/>
            <a:ext cx="93182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538163" algn="l"/>
                <a:tab pos="1119188" algn="l"/>
                <a:tab pos="1690688" algn="l"/>
                <a:tab pos="2278063" algn="l"/>
                <a:tab pos="2843213" algn="l"/>
                <a:tab pos="3402013" algn="l"/>
                <a:tab pos="3984625" algn="l"/>
                <a:tab pos="4556125" algn="l"/>
                <a:tab pos="5143500" algn="l"/>
                <a:tab pos="5686425" algn="l"/>
                <a:tab pos="6262688" algn="l"/>
                <a:tab pos="6916738" algn="l"/>
                <a:tab pos="7453313" algn="l"/>
                <a:tab pos="8135938" algn="l"/>
              </a:tabLst>
            </a:pPr>
            <a:r>
              <a:rPr lang="en-US" b="0" dirty="0">
                <a:solidFill>
                  <a:schemeClr val="bg1"/>
                </a:solidFill>
                <a:latin typeface="Calibri" panose="020F0502020204030204" pitchFamily="34" charset="0"/>
              </a:rPr>
              <a:t>339	332	325	324	319	311	304	301	294	252	176	108	50	15	0</a:t>
            </a:r>
          </a:p>
          <a:p>
            <a:pPr>
              <a:lnSpc>
                <a:spcPct val="100000"/>
              </a:lnSpc>
              <a:spcBef>
                <a:spcPts val="0"/>
              </a:spcBef>
              <a:spcAft>
                <a:spcPct val="0"/>
              </a:spcAft>
              <a:buClrTx/>
              <a:buFontTx/>
              <a:buNone/>
              <a:tabLst>
                <a:tab pos="538163" algn="l"/>
                <a:tab pos="1119188" algn="l"/>
                <a:tab pos="1690688" algn="l"/>
                <a:tab pos="2278063" algn="l"/>
                <a:tab pos="2843213" algn="l"/>
                <a:tab pos="3402013" algn="l"/>
                <a:tab pos="3984625" algn="l"/>
                <a:tab pos="4556125" algn="l"/>
                <a:tab pos="5143500" algn="l"/>
                <a:tab pos="5686425" algn="l"/>
                <a:tab pos="6367463" algn="l"/>
                <a:tab pos="6916738" algn="l"/>
                <a:tab pos="7453313" algn="l"/>
                <a:tab pos="8135938" algn="l"/>
                <a:tab pos="8689975" algn="l"/>
              </a:tabLst>
            </a:pPr>
            <a:r>
              <a:rPr lang="en-US" b="0" dirty="0">
                <a:solidFill>
                  <a:schemeClr val="bg1"/>
                </a:solidFill>
                <a:latin typeface="Calibri" panose="020F0502020204030204" pitchFamily="34" charset="0"/>
              </a:rPr>
              <a:t>343	338	332	326	314	304	290	281	267	223	164	97	44	17	3	0</a:t>
            </a:r>
          </a:p>
        </p:txBody>
      </p:sp>
      <p:sp>
        <p:nvSpPr>
          <p:cNvPr id="3" name="Freeform: Shape 2">
            <a:extLst>
              <a:ext uri="{FF2B5EF4-FFF2-40B4-BE49-F238E27FC236}">
                <a16:creationId xmlns:a16="http://schemas.microsoft.com/office/drawing/2014/main" id="{DEE3B7F1-043F-3DC3-798A-01AA49C5FE4C}"/>
              </a:ext>
            </a:extLst>
          </p:cNvPr>
          <p:cNvSpPr/>
          <p:nvPr/>
        </p:nvSpPr>
        <p:spPr bwMode="auto">
          <a:xfrm>
            <a:off x="2686929" y="2004646"/>
            <a:ext cx="8595360" cy="2581422"/>
          </a:xfrm>
          <a:custGeom>
            <a:avLst/>
            <a:gdLst>
              <a:gd name="connsiteX0" fmla="*/ 0 w 8595360"/>
              <a:gd name="connsiteY0" fmla="*/ 0 h 2581422"/>
              <a:gd name="connsiteX1" fmla="*/ 0 w 8595360"/>
              <a:gd name="connsiteY1" fmla="*/ 2581422 h 2581422"/>
              <a:gd name="connsiteX2" fmla="*/ 8595360 w 8595360"/>
              <a:gd name="connsiteY2" fmla="*/ 2581422 h 2581422"/>
            </a:gdLst>
            <a:ahLst/>
            <a:cxnLst>
              <a:cxn ang="0">
                <a:pos x="connsiteX0" y="connsiteY0"/>
              </a:cxn>
              <a:cxn ang="0">
                <a:pos x="connsiteX1" y="connsiteY1"/>
              </a:cxn>
              <a:cxn ang="0">
                <a:pos x="connsiteX2" y="connsiteY2"/>
              </a:cxn>
            </a:cxnLst>
            <a:rect l="l" t="t" r="r" b="b"/>
            <a:pathLst>
              <a:path w="8595360" h="2581422">
                <a:moveTo>
                  <a:pt x="0" y="0"/>
                </a:moveTo>
                <a:lnTo>
                  <a:pt x="0" y="2581422"/>
                </a:lnTo>
                <a:lnTo>
                  <a:pt x="8595360" y="2581422"/>
                </a:lnTo>
              </a:path>
            </a:pathLst>
          </a:custGeom>
          <a:noFill/>
          <a:ln w="28575">
            <a:solidFill>
              <a:schemeClr val="bg1"/>
            </a:solidFill>
            <a:miter lim="800000"/>
            <a:headEnd/>
            <a:tailEnd/>
          </a:ln>
        </p:spPr>
        <p:txBody>
          <a:bodyPr rtlCol="0" anchor="ctr"/>
          <a:lstStyle/>
          <a:p>
            <a:pPr algn="ctr"/>
            <a:endParaRPr lang="en-US"/>
          </a:p>
        </p:txBody>
      </p:sp>
      <p:grpSp>
        <p:nvGrpSpPr>
          <p:cNvPr id="10439" name="Group 10438">
            <a:extLst>
              <a:ext uri="{FF2B5EF4-FFF2-40B4-BE49-F238E27FC236}">
                <a16:creationId xmlns:a16="http://schemas.microsoft.com/office/drawing/2014/main" id="{5DAFF17A-D7E6-A125-AC1D-C949116DE8DD}"/>
              </a:ext>
            </a:extLst>
          </p:cNvPr>
          <p:cNvGrpSpPr/>
          <p:nvPr/>
        </p:nvGrpSpPr>
        <p:grpSpPr>
          <a:xfrm>
            <a:off x="2652899" y="1977713"/>
            <a:ext cx="7925174" cy="493506"/>
            <a:chOff x="2652899" y="1977713"/>
            <a:chExt cx="7925174" cy="493506"/>
          </a:xfrm>
        </p:grpSpPr>
        <p:grpSp>
          <p:nvGrpSpPr>
            <p:cNvPr id="10438" name="Group 10437">
              <a:extLst>
                <a:ext uri="{FF2B5EF4-FFF2-40B4-BE49-F238E27FC236}">
                  <a16:creationId xmlns:a16="http://schemas.microsoft.com/office/drawing/2014/main" id="{8C29E7E3-3C03-BF07-7CFF-52DEBC7D3D85}"/>
                </a:ext>
              </a:extLst>
            </p:cNvPr>
            <p:cNvGrpSpPr/>
            <p:nvPr/>
          </p:nvGrpSpPr>
          <p:grpSpPr>
            <a:xfrm>
              <a:off x="3478218" y="1977713"/>
              <a:ext cx="7099855" cy="493506"/>
              <a:chOff x="3478218" y="1977713"/>
              <a:chExt cx="7099855" cy="493506"/>
            </a:xfrm>
          </p:grpSpPr>
          <p:grpSp>
            <p:nvGrpSpPr>
              <p:cNvPr id="9246" name="Group 9245">
                <a:extLst>
                  <a:ext uri="{FF2B5EF4-FFF2-40B4-BE49-F238E27FC236}">
                    <a16:creationId xmlns:a16="http://schemas.microsoft.com/office/drawing/2014/main" id="{CD0F802D-F27A-B431-64EE-AED8B2C46087}"/>
                  </a:ext>
                </a:extLst>
              </p:cNvPr>
              <p:cNvGrpSpPr/>
              <p:nvPr/>
            </p:nvGrpSpPr>
            <p:grpSpPr>
              <a:xfrm>
                <a:off x="10489491" y="2396924"/>
                <a:ext cx="88582" cy="74295"/>
                <a:chOff x="10889933" y="2883217"/>
                <a:chExt cx="88582" cy="74295"/>
              </a:xfrm>
            </p:grpSpPr>
            <p:cxnSp>
              <p:nvCxnSpPr>
                <p:cNvPr id="9247" name="Straight Connector 9246">
                  <a:extLst>
                    <a:ext uri="{FF2B5EF4-FFF2-40B4-BE49-F238E27FC236}">
                      <a16:creationId xmlns:a16="http://schemas.microsoft.com/office/drawing/2014/main" id="{ADD1BAC3-496A-C1BB-E815-9F58E79FE94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536A7128-6A05-9B2A-8CA6-7EF9BE648C0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2" name="Group 9821">
                <a:extLst>
                  <a:ext uri="{FF2B5EF4-FFF2-40B4-BE49-F238E27FC236}">
                    <a16:creationId xmlns:a16="http://schemas.microsoft.com/office/drawing/2014/main" id="{B5043A32-E994-0E03-E70D-C64FF3F3AFB1}"/>
                  </a:ext>
                </a:extLst>
              </p:cNvPr>
              <p:cNvGrpSpPr/>
              <p:nvPr/>
            </p:nvGrpSpPr>
            <p:grpSpPr>
              <a:xfrm>
                <a:off x="10468531" y="2396924"/>
                <a:ext cx="88582" cy="74295"/>
                <a:chOff x="10889933" y="2883217"/>
                <a:chExt cx="88582" cy="74295"/>
              </a:xfrm>
            </p:grpSpPr>
            <p:cxnSp>
              <p:nvCxnSpPr>
                <p:cNvPr id="9823" name="Straight Connector 9822">
                  <a:extLst>
                    <a:ext uri="{FF2B5EF4-FFF2-40B4-BE49-F238E27FC236}">
                      <a16:creationId xmlns:a16="http://schemas.microsoft.com/office/drawing/2014/main" id="{D7A6AE23-EB81-0161-00E0-9B5CF3531B1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24" name="Straight Connector 9823">
                  <a:extLst>
                    <a:ext uri="{FF2B5EF4-FFF2-40B4-BE49-F238E27FC236}">
                      <a16:creationId xmlns:a16="http://schemas.microsoft.com/office/drawing/2014/main" id="{4778B57B-E5E4-161A-C325-2565D101E74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5" name="Group 9824">
                <a:extLst>
                  <a:ext uri="{FF2B5EF4-FFF2-40B4-BE49-F238E27FC236}">
                    <a16:creationId xmlns:a16="http://schemas.microsoft.com/office/drawing/2014/main" id="{B3239C43-716A-59FB-944D-1FB1E04090DB}"/>
                  </a:ext>
                </a:extLst>
              </p:cNvPr>
              <p:cNvGrpSpPr/>
              <p:nvPr/>
            </p:nvGrpSpPr>
            <p:grpSpPr>
              <a:xfrm>
                <a:off x="10387309" y="2396924"/>
                <a:ext cx="88582" cy="74295"/>
                <a:chOff x="10889933" y="2883217"/>
                <a:chExt cx="88582" cy="74295"/>
              </a:xfrm>
            </p:grpSpPr>
            <p:cxnSp>
              <p:nvCxnSpPr>
                <p:cNvPr id="9826" name="Straight Connector 9825">
                  <a:extLst>
                    <a:ext uri="{FF2B5EF4-FFF2-40B4-BE49-F238E27FC236}">
                      <a16:creationId xmlns:a16="http://schemas.microsoft.com/office/drawing/2014/main" id="{79BA153B-16AE-76B8-2FC4-27486551159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27" name="Straight Connector 9826">
                  <a:extLst>
                    <a:ext uri="{FF2B5EF4-FFF2-40B4-BE49-F238E27FC236}">
                      <a16:creationId xmlns:a16="http://schemas.microsoft.com/office/drawing/2014/main" id="{975C7B47-69A7-F76C-D0A5-84A7E097984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28" name="Group 9827">
                <a:extLst>
                  <a:ext uri="{FF2B5EF4-FFF2-40B4-BE49-F238E27FC236}">
                    <a16:creationId xmlns:a16="http://schemas.microsoft.com/office/drawing/2014/main" id="{58DA07CB-60E0-902F-AC72-C2AAFDFDFC59}"/>
                  </a:ext>
                </a:extLst>
              </p:cNvPr>
              <p:cNvGrpSpPr/>
              <p:nvPr/>
            </p:nvGrpSpPr>
            <p:grpSpPr>
              <a:xfrm>
                <a:off x="10368969" y="2396924"/>
                <a:ext cx="88582" cy="74295"/>
                <a:chOff x="10889933" y="2883217"/>
                <a:chExt cx="88582" cy="74295"/>
              </a:xfrm>
            </p:grpSpPr>
            <p:cxnSp>
              <p:nvCxnSpPr>
                <p:cNvPr id="9829" name="Straight Connector 9828">
                  <a:extLst>
                    <a:ext uri="{FF2B5EF4-FFF2-40B4-BE49-F238E27FC236}">
                      <a16:creationId xmlns:a16="http://schemas.microsoft.com/office/drawing/2014/main" id="{544CCE2D-9A26-9410-677E-179F2EF8F29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30" name="Straight Connector 9829">
                  <a:extLst>
                    <a:ext uri="{FF2B5EF4-FFF2-40B4-BE49-F238E27FC236}">
                      <a16:creationId xmlns:a16="http://schemas.microsoft.com/office/drawing/2014/main" id="{DB5763C5-48B1-F6F8-BAF2-02D65B68132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1" name="Group 9830">
                <a:extLst>
                  <a:ext uri="{FF2B5EF4-FFF2-40B4-BE49-F238E27FC236}">
                    <a16:creationId xmlns:a16="http://schemas.microsoft.com/office/drawing/2014/main" id="{2DE2FCB8-89EA-C8BF-D460-DD24EAE56CF6}"/>
                  </a:ext>
                </a:extLst>
              </p:cNvPr>
              <p:cNvGrpSpPr/>
              <p:nvPr/>
            </p:nvGrpSpPr>
            <p:grpSpPr>
              <a:xfrm>
                <a:off x="10300847" y="2396924"/>
                <a:ext cx="88582" cy="74295"/>
                <a:chOff x="10889933" y="2883217"/>
                <a:chExt cx="88582" cy="74295"/>
              </a:xfrm>
            </p:grpSpPr>
            <p:cxnSp>
              <p:nvCxnSpPr>
                <p:cNvPr id="9832" name="Straight Connector 9831">
                  <a:extLst>
                    <a:ext uri="{FF2B5EF4-FFF2-40B4-BE49-F238E27FC236}">
                      <a16:creationId xmlns:a16="http://schemas.microsoft.com/office/drawing/2014/main" id="{8D357FAF-AF56-42C3-AF53-F8B105845DA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33" name="Straight Connector 9832">
                  <a:extLst>
                    <a:ext uri="{FF2B5EF4-FFF2-40B4-BE49-F238E27FC236}">
                      <a16:creationId xmlns:a16="http://schemas.microsoft.com/office/drawing/2014/main" id="{78186AD5-1D75-1809-5F69-0CBA210C87B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4" name="Group 9833">
                <a:extLst>
                  <a:ext uri="{FF2B5EF4-FFF2-40B4-BE49-F238E27FC236}">
                    <a16:creationId xmlns:a16="http://schemas.microsoft.com/office/drawing/2014/main" id="{50C61514-2425-AD08-CE6A-ED39A9620D99}"/>
                  </a:ext>
                </a:extLst>
              </p:cNvPr>
              <p:cNvGrpSpPr/>
              <p:nvPr/>
            </p:nvGrpSpPr>
            <p:grpSpPr>
              <a:xfrm>
                <a:off x="10217006" y="2396924"/>
                <a:ext cx="88582" cy="74295"/>
                <a:chOff x="10889933" y="2883217"/>
                <a:chExt cx="88582" cy="74295"/>
              </a:xfrm>
            </p:grpSpPr>
            <p:cxnSp>
              <p:nvCxnSpPr>
                <p:cNvPr id="9835" name="Straight Connector 9834">
                  <a:extLst>
                    <a:ext uri="{FF2B5EF4-FFF2-40B4-BE49-F238E27FC236}">
                      <a16:creationId xmlns:a16="http://schemas.microsoft.com/office/drawing/2014/main" id="{B76BFE72-1D6C-2977-06FC-1AB1426AF65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36" name="Straight Connector 9835">
                  <a:extLst>
                    <a:ext uri="{FF2B5EF4-FFF2-40B4-BE49-F238E27FC236}">
                      <a16:creationId xmlns:a16="http://schemas.microsoft.com/office/drawing/2014/main" id="{3276BB8B-8628-4EDF-2B9E-CDC00529B3D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37" name="Group 9836">
                <a:extLst>
                  <a:ext uri="{FF2B5EF4-FFF2-40B4-BE49-F238E27FC236}">
                    <a16:creationId xmlns:a16="http://schemas.microsoft.com/office/drawing/2014/main" id="{B2D111CE-E8C7-55F7-6DE1-5054D70E4E63}"/>
                  </a:ext>
                </a:extLst>
              </p:cNvPr>
              <p:cNvGrpSpPr/>
              <p:nvPr/>
            </p:nvGrpSpPr>
            <p:grpSpPr>
              <a:xfrm>
                <a:off x="10209145" y="2396924"/>
                <a:ext cx="88582" cy="74295"/>
                <a:chOff x="10889933" y="2883217"/>
                <a:chExt cx="88582" cy="74295"/>
              </a:xfrm>
            </p:grpSpPr>
            <p:cxnSp>
              <p:nvCxnSpPr>
                <p:cNvPr id="9838" name="Straight Connector 9837">
                  <a:extLst>
                    <a:ext uri="{FF2B5EF4-FFF2-40B4-BE49-F238E27FC236}">
                      <a16:creationId xmlns:a16="http://schemas.microsoft.com/office/drawing/2014/main" id="{E10043CF-D898-2043-48C2-E87F0FFE6BF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39" name="Straight Connector 9838">
                  <a:extLst>
                    <a:ext uri="{FF2B5EF4-FFF2-40B4-BE49-F238E27FC236}">
                      <a16:creationId xmlns:a16="http://schemas.microsoft.com/office/drawing/2014/main" id="{CCC46AF1-261F-E1A9-7BF3-C913EDB1472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0" name="Group 9839">
                <a:extLst>
                  <a:ext uri="{FF2B5EF4-FFF2-40B4-BE49-F238E27FC236}">
                    <a16:creationId xmlns:a16="http://schemas.microsoft.com/office/drawing/2014/main" id="{0155E12E-E258-1B20-D666-D62728A32A10}"/>
                  </a:ext>
                </a:extLst>
              </p:cNvPr>
              <p:cNvGrpSpPr/>
              <p:nvPr/>
            </p:nvGrpSpPr>
            <p:grpSpPr>
              <a:xfrm>
                <a:off x="10196045" y="2396924"/>
                <a:ext cx="88582" cy="74295"/>
                <a:chOff x="10889933" y="2883217"/>
                <a:chExt cx="88582" cy="74295"/>
              </a:xfrm>
            </p:grpSpPr>
            <p:cxnSp>
              <p:nvCxnSpPr>
                <p:cNvPr id="9841" name="Straight Connector 9840">
                  <a:extLst>
                    <a:ext uri="{FF2B5EF4-FFF2-40B4-BE49-F238E27FC236}">
                      <a16:creationId xmlns:a16="http://schemas.microsoft.com/office/drawing/2014/main" id="{FEF9FE62-AEFC-7DCB-D108-89231D5D384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3E7E4CAE-DC1C-5772-1AC6-35769E7DC92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3" name="Group 9842">
                <a:extLst>
                  <a:ext uri="{FF2B5EF4-FFF2-40B4-BE49-F238E27FC236}">
                    <a16:creationId xmlns:a16="http://schemas.microsoft.com/office/drawing/2014/main" id="{6D82FAFA-45F1-2175-F2AC-03413BAFF358}"/>
                  </a:ext>
                </a:extLst>
              </p:cNvPr>
              <p:cNvGrpSpPr/>
              <p:nvPr/>
            </p:nvGrpSpPr>
            <p:grpSpPr>
              <a:xfrm>
                <a:off x="10164604" y="2396924"/>
                <a:ext cx="88582" cy="74295"/>
                <a:chOff x="10889933" y="2883217"/>
                <a:chExt cx="88582" cy="74295"/>
              </a:xfrm>
            </p:grpSpPr>
            <p:cxnSp>
              <p:nvCxnSpPr>
                <p:cNvPr id="9844" name="Straight Connector 9843">
                  <a:extLst>
                    <a:ext uri="{FF2B5EF4-FFF2-40B4-BE49-F238E27FC236}">
                      <a16:creationId xmlns:a16="http://schemas.microsoft.com/office/drawing/2014/main" id="{72692224-27CA-D230-001C-0B888687853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45" name="Straight Connector 9844">
                  <a:extLst>
                    <a:ext uri="{FF2B5EF4-FFF2-40B4-BE49-F238E27FC236}">
                      <a16:creationId xmlns:a16="http://schemas.microsoft.com/office/drawing/2014/main" id="{563250F5-F8BE-97E8-EF1E-7846284BF4A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6" name="Group 9845">
                <a:extLst>
                  <a:ext uri="{FF2B5EF4-FFF2-40B4-BE49-F238E27FC236}">
                    <a16:creationId xmlns:a16="http://schemas.microsoft.com/office/drawing/2014/main" id="{3473DD4D-FBD3-7964-CE4F-837A94A6DB34}"/>
                  </a:ext>
                </a:extLst>
              </p:cNvPr>
              <p:cNvGrpSpPr/>
              <p:nvPr/>
            </p:nvGrpSpPr>
            <p:grpSpPr>
              <a:xfrm>
                <a:off x="10130543" y="2396924"/>
                <a:ext cx="88582" cy="74295"/>
                <a:chOff x="10889933" y="2883217"/>
                <a:chExt cx="88582" cy="74295"/>
              </a:xfrm>
            </p:grpSpPr>
            <p:cxnSp>
              <p:nvCxnSpPr>
                <p:cNvPr id="9847" name="Straight Connector 9846">
                  <a:extLst>
                    <a:ext uri="{FF2B5EF4-FFF2-40B4-BE49-F238E27FC236}">
                      <a16:creationId xmlns:a16="http://schemas.microsoft.com/office/drawing/2014/main" id="{F5BA93F5-CFB9-A9D1-2900-C811D8471DE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48" name="Straight Connector 9847">
                  <a:extLst>
                    <a:ext uri="{FF2B5EF4-FFF2-40B4-BE49-F238E27FC236}">
                      <a16:creationId xmlns:a16="http://schemas.microsoft.com/office/drawing/2014/main" id="{DD80DF5E-F22E-DBD3-5E2B-391B8315D16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49" name="Group 9848">
                <a:extLst>
                  <a:ext uri="{FF2B5EF4-FFF2-40B4-BE49-F238E27FC236}">
                    <a16:creationId xmlns:a16="http://schemas.microsoft.com/office/drawing/2014/main" id="{3B60ACE4-ED9F-24D3-FC95-A7F641C439A8}"/>
                  </a:ext>
                </a:extLst>
              </p:cNvPr>
              <p:cNvGrpSpPr/>
              <p:nvPr/>
            </p:nvGrpSpPr>
            <p:grpSpPr>
              <a:xfrm>
                <a:off x="10106963" y="2396924"/>
                <a:ext cx="88582" cy="74295"/>
                <a:chOff x="10889933" y="2883217"/>
                <a:chExt cx="88582" cy="74295"/>
              </a:xfrm>
            </p:grpSpPr>
            <p:cxnSp>
              <p:nvCxnSpPr>
                <p:cNvPr id="9850" name="Straight Connector 9849">
                  <a:extLst>
                    <a:ext uri="{FF2B5EF4-FFF2-40B4-BE49-F238E27FC236}">
                      <a16:creationId xmlns:a16="http://schemas.microsoft.com/office/drawing/2014/main" id="{D75DD48D-07E1-5160-47F8-F421BC2F425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51" name="Straight Connector 9850">
                  <a:extLst>
                    <a:ext uri="{FF2B5EF4-FFF2-40B4-BE49-F238E27FC236}">
                      <a16:creationId xmlns:a16="http://schemas.microsoft.com/office/drawing/2014/main" id="{AFF22DA4-1190-7B9A-897E-372575E027C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2" name="Group 9851">
                <a:extLst>
                  <a:ext uri="{FF2B5EF4-FFF2-40B4-BE49-F238E27FC236}">
                    <a16:creationId xmlns:a16="http://schemas.microsoft.com/office/drawing/2014/main" id="{C5BA7224-354E-D390-B6A4-5C5285C002ED}"/>
                  </a:ext>
                </a:extLst>
              </p:cNvPr>
              <p:cNvGrpSpPr/>
              <p:nvPr/>
            </p:nvGrpSpPr>
            <p:grpSpPr>
              <a:xfrm>
                <a:off x="10072902" y="2396924"/>
                <a:ext cx="88582" cy="74295"/>
                <a:chOff x="10889933" y="2883217"/>
                <a:chExt cx="88582" cy="74295"/>
              </a:xfrm>
            </p:grpSpPr>
            <p:cxnSp>
              <p:nvCxnSpPr>
                <p:cNvPr id="9853" name="Straight Connector 9852">
                  <a:extLst>
                    <a:ext uri="{FF2B5EF4-FFF2-40B4-BE49-F238E27FC236}">
                      <a16:creationId xmlns:a16="http://schemas.microsoft.com/office/drawing/2014/main" id="{BDA25479-5F2B-95DC-43D5-00E474CF38D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54" name="Straight Connector 9853">
                  <a:extLst>
                    <a:ext uri="{FF2B5EF4-FFF2-40B4-BE49-F238E27FC236}">
                      <a16:creationId xmlns:a16="http://schemas.microsoft.com/office/drawing/2014/main" id="{A17DC5A9-F78D-54B3-FEF8-7471E994245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5" name="Group 9854">
                <a:extLst>
                  <a:ext uri="{FF2B5EF4-FFF2-40B4-BE49-F238E27FC236}">
                    <a16:creationId xmlns:a16="http://schemas.microsoft.com/office/drawing/2014/main" id="{08B8E020-01AE-1726-608B-1A43BA7E0B9A}"/>
                  </a:ext>
                </a:extLst>
              </p:cNvPr>
              <p:cNvGrpSpPr/>
              <p:nvPr/>
            </p:nvGrpSpPr>
            <p:grpSpPr>
              <a:xfrm>
                <a:off x="10083382" y="2396924"/>
                <a:ext cx="88582" cy="74295"/>
                <a:chOff x="10889933" y="2883217"/>
                <a:chExt cx="88582" cy="74295"/>
              </a:xfrm>
            </p:grpSpPr>
            <p:cxnSp>
              <p:nvCxnSpPr>
                <p:cNvPr id="9856" name="Straight Connector 9855">
                  <a:extLst>
                    <a:ext uri="{FF2B5EF4-FFF2-40B4-BE49-F238E27FC236}">
                      <a16:creationId xmlns:a16="http://schemas.microsoft.com/office/drawing/2014/main" id="{C7091F39-459A-1DA4-E95A-F963EB61EBD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57" name="Straight Connector 9856">
                  <a:extLst>
                    <a:ext uri="{FF2B5EF4-FFF2-40B4-BE49-F238E27FC236}">
                      <a16:creationId xmlns:a16="http://schemas.microsoft.com/office/drawing/2014/main" id="{972FAC90-A64E-E1A5-1A03-A144A8F2070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58" name="Group 9857">
                <a:extLst>
                  <a:ext uri="{FF2B5EF4-FFF2-40B4-BE49-F238E27FC236}">
                    <a16:creationId xmlns:a16="http://schemas.microsoft.com/office/drawing/2014/main" id="{A595477E-49B2-60C2-7FD0-31F957F7640B}"/>
                  </a:ext>
                </a:extLst>
              </p:cNvPr>
              <p:cNvGrpSpPr/>
              <p:nvPr/>
            </p:nvGrpSpPr>
            <p:grpSpPr>
              <a:xfrm>
                <a:off x="10033600" y="2396924"/>
                <a:ext cx="88582" cy="74295"/>
                <a:chOff x="10889933" y="2883217"/>
                <a:chExt cx="88582" cy="74295"/>
              </a:xfrm>
            </p:grpSpPr>
            <p:cxnSp>
              <p:nvCxnSpPr>
                <p:cNvPr id="9859" name="Straight Connector 9858">
                  <a:extLst>
                    <a:ext uri="{FF2B5EF4-FFF2-40B4-BE49-F238E27FC236}">
                      <a16:creationId xmlns:a16="http://schemas.microsoft.com/office/drawing/2014/main" id="{4874E9F8-E976-81D3-527F-3CF9E58A6A1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60" name="Straight Connector 9859">
                  <a:extLst>
                    <a:ext uri="{FF2B5EF4-FFF2-40B4-BE49-F238E27FC236}">
                      <a16:creationId xmlns:a16="http://schemas.microsoft.com/office/drawing/2014/main" id="{C8327AAF-3AD3-B0DE-D153-74BB753FBF0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1" name="Group 9860">
                <a:extLst>
                  <a:ext uri="{FF2B5EF4-FFF2-40B4-BE49-F238E27FC236}">
                    <a16:creationId xmlns:a16="http://schemas.microsoft.com/office/drawing/2014/main" id="{5BE6BAD7-F116-4C97-CD94-2C346C266B1B}"/>
                  </a:ext>
                </a:extLst>
              </p:cNvPr>
              <p:cNvGrpSpPr/>
              <p:nvPr/>
            </p:nvGrpSpPr>
            <p:grpSpPr>
              <a:xfrm>
                <a:off x="9996920" y="2396924"/>
                <a:ext cx="88582" cy="74295"/>
                <a:chOff x="10889933" y="2883217"/>
                <a:chExt cx="88582" cy="74295"/>
              </a:xfrm>
            </p:grpSpPr>
            <p:cxnSp>
              <p:nvCxnSpPr>
                <p:cNvPr id="9862" name="Straight Connector 9861">
                  <a:extLst>
                    <a:ext uri="{FF2B5EF4-FFF2-40B4-BE49-F238E27FC236}">
                      <a16:creationId xmlns:a16="http://schemas.microsoft.com/office/drawing/2014/main" id="{CE512507-FE40-4C37-8D5A-359E96042EC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63" name="Straight Connector 9862">
                  <a:extLst>
                    <a:ext uri="{FF2B5EF4-FFF2-40B4-BE49-F238E27FC236}">
                      <a16:creationId xmlns:a16="http://schemas.microsoft.com/office/drawing/2014/main" id="{916A6417-C19E-FF7E-4FFE-D208DB3884C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4" name="Group 9863">
                <a:extLst>
                  <a:ext uri="{FF2B5EF4-FFF2-40B4-BE49-F238E27FC236}">
                    <a16:creationId xmlns:a16="http://schemas.microsoft.com/office/drawing/2014/main" id="{DF21ACD7-34FA-03DA-9788-B406D310D915}"/>
                  </a:ext>
                </a:extLst>
              </p:cNvPr>
              <p:cNvGrpSpPr/>
              <p:nvPr/>
            </p:nvGrpSpPr>
            <p:grpSpPr>
              <a:xfrm>
                <a:off x="10007400" y="2396924"/>
                <a:ext cx="88582" cy="74295"/>
                <a:chOff x="10889933" y="2883217"/>
                <a:chExt cx="88582" cy="74295"/>
              </a:xfrm>
            </p:grpSpPr>
            <p:cxnSp>
              <p:nvCxnSpPr>
                <p:cNvPr id="9865" name="Straight Connector 9864">
                  <a:extLst>
                    <a:ext uri="{FF2B5EF4-FFF2-40B4-BE49-F238E27FC236}">
                      <a16:creationId xmlns:a16="http://schemas.microsoft.com/office/drawing/2014/main" id="{8C897FF4-7E58-E7EF-3D42-7E25F709808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66" name="Straight Connector 9865">
                  <a:extLst>
                    <a:ext uri="{FF2B5EF4-FFF2-40B4-BE49-F238E27FC236}">
                      <a16:creationId xmlns:a16="http://schemas.microsoft.com/office/drawing/2014/main" id="{A9F0A51B-A3FC-99A5-712F-8FEC18BFA15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67" name="Group 9866">
                <a:extLst>
                  <a:ext uri="{FF2B5EF4-FFF2-40B4-BE49-F238E27FC236}">
                    <a16:creationId xmlns:a16="http://schemas.microsoft.com/office/drawing/2014/main" id="{C47ED6A5-402C-FF98-BD07-4E70BA205363}"/>
                  </a:ext>
                </a:extLst>
              </p:cNvPr>
              <p:cNvGrpSpPr/>
              <p:nvPr/>
            </p:nvGrpSpPr>
            <p:grpSpPr>
              <a:xfrm>
                <a:off x="10020500" y="2396924"/>
                <a:ext cx="88582" cy="74295"/>
                <a:chOff x="10889933" y="2883217"/>
                <a:chExt cx="88582" cy="74295"/>
              </a:xfrm>
            </p:grpSpPr>
            <p:cxnSp>
              <p:nvCxnSpPr>
                <p:cNvPr id="9868" name="Straight Connector 9867">
                  <a:extLst>
                    <a:ext uri="{FF2B5EF4-FFF2-40B4-BE49-F238E27FC236}">
                      <a16:creationId xmlns:a16="http://schemas.microsoft.com/office/drawing/2014/main" id="{DE1AFDE8-E097-D446-104D-AE31B45A70A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69" name="Straight Connector 9868">
                  <a:extLst>
                    <a:ext uri="{FF2B5EF4-FFF2-40B4-BE49-F238E27FC236}">
                      <a16:creationId xmlns:a16="http://schemas.microsoft.com/office/drawing/2014/main" id="{0B61B625-B71A-5692-FBF0-D8955AC3BC6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0" name="Group 9869">
                <a:extLst>
                  <a:ext uri="{FF2B5EF4-FFF2-40B4-BE49-F238E27FC236}">
                    <a16:creationId xmlns:a16="http://schemas.microsoft.com/office/drawing/2014/main" id="{2E7CC0A6-BB04-7792-6DE8-125D71E3D11D}"/>
                  </a:ext>
                </a:extLst>
              </p:cNvPr>
              <p:cNvGrpSpPr/>
              <p:nvPr/>
            </p:nvGrpSpPr>
            <p:grpSpPr>
              <a:xfrm>
                <a:off x="9970719" y="2396924"/>
                <a:ext cx="88582" cy="74295"/>
                <a:chOff x="10889933" y="2883217"/>
                <a:chExt cx="88582" cy="74295"/>
              </a:xfrm>
            </p:grpSpPr>
            <p:cxnSp>
              <p:nvCxnSpPr>
                <p:cNvPr id="9871" name="Straight Connector 9870">
                  <a:extLst>
                    <a:ext uri="{FF2B5EF4-FFF2-40B4-BE49-F238E27FC236}">
                      <a16:creationId xmlns:a16="http://schemas.microsoft.com/office/drawing/2014/main" id="{50CEB81F-CF95-4731-E5FF-8AAA739A119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72" name="Straight Connector 9871">
                  <a:extLst>
                    <a:ext uri="{FF2B5EF4-FFF2-40B4-BE49-F238E27FC236}">
                      <a16:creationId xmlns:a16="http://schemas.microsoft.com/office/drawing/2014/main" id="{1521AA63-56F0-F43A-B8C9-C76463BFB32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3" name="Group 9872">
                <a:extLst>
                  <a:ext uri="{FF2B5EF4-FFF2-40B4-BE49-F238E27FC236}">
                    <a16:creationId xmlns:a16="http://schemas.microsoft.com/office/drawing/2014/main" id="{8F3F762F-A7A5-68DB-BCD7-67BF42FA2574}"/>
                  </a:ext>
                </a:extLst>
              </p:cNvPr>
              <p:cNvGrpSpPr/>
              <p:nvPr/>
            </p:nvGrpSpPr>
            <p:grpSpPr>
              <a:xfrm>
                <a:off x="9952379" y="2396924"/>
                <a:ext cx="88582" cy="74295"/>
                <a:chOff x="10889933" y="2883217"/>
                <a:chExt cx="88582" cy="74295"/>
              </a:xfrm>
            </p:grpSpPr>
            <p:cxnSp>
              <p:nvCxnSpPr>
                <p:cNvPr id="9874" name="Straight Connector 9873">
                  <a:extLst>
                    <a:ext uri="{FF2B5EF4-FFF2-40B4-BE49-F238E27FC236}">
                      <a16:creationId xmlns:a16="http://schemas.microsoft.com/office/drawing/2014/main" id="{35310EAC-3A9A-8AC9-87C2-7558A64A572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75" name="Straight Connector 9874">
                  <a:extLst>
                    <a:ext uri="{FF2B5EF4-FFF2-40B4-BE49-F238E27FC236}">
                      <a16:creationId xmlns:a16="http://schemas.microsoft.com/office/drawing/2014/main" id="{4697EA7E-2C7A-E9AD-252C-9DAF3AD4D7F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6" name="Group 9875">
                <a:extLst>
                  <a:ext uri="{FF2B5EF4-FFF2-40B4-BE49-F238E27FC236}">
                    <a16:creationId xmlns:a16="http://schemas.microsoft.com/office/drawing/2014/main" id="{11659490-CCAE-5350-2005-0FD74CDD969B}"/>
                  </a:ext>
                </a:extLst>
              </p:cNvPr>
              <p:cNvGrpSpPr/>
              <p:nvPr/>
            </p:nvGrpSpPr>
            <p:grpSpPr>
              <a:xfrm>
                <a:off x="9944518" y="2396924"/>
                <a:ext cx="88582" cy="74295"/>
                <a:chOff x="10889933" y="2883217"/>
                <a:chExt cx="88582" cy="74295"/>
              </a:xfrm>
            </p:grpSpPr>
            <p:cxnSp>
              <p:nvCxnSpPr>
                <p:cNvPr id="9877" name="Straight Connector 9876">
                  <a:extLst>
                    <a:ext uri="{FF2B5EF4-FFF2-40B4-BE49-F238E27FC236}">
                      <a16:creationId xmlns:a16="http://schemas.microsoft.com/office/drawing/2014/main" id="{F1E40A23-A6C3-683A-E4EF-D1D1E0CD615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78" name="Straight Connector 9877">
                  <a:extLst>
                    <a:ext uri="{FF2B5EF4-FFF2-40B4-BE49-F238E27FC236}">
                      <a16:creationId xmlns:a16="http://schemas.microsoft.com/office/drawing/2014/main" id="{65DFA523-93A8-F288-DAB3-693FBFAC6FA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79" name="Group 9878">
                <a:extLst>
                  <a:ext uri="{FF2B5EF4-FFF2-40B4-BE49-F238E27FC236}">
                    <a16:creationId xmlns:a16="http://schemas.microsoft.com/office/drawing/2014/main" id="{DF1882E1-AE5D-EDEC-6665-C8C26F76E57B}"/>
                  </a:ext>
                </a:extLst>
              </p:cNvPr>
              <p:cNvGrpSpPr/>
              <p:nvPr/>
            </p:nvGrpSpPr>
            <p:grpSpPr>
              <a:xfrm>
                <a:off x="9913078" y="2396924"/>
                <a:ext cx="88582" cy="74295"/>
                <a:chOff x="10889933" y="2883217"/>
                <a:chExt cx="88582" cy="74295"/>
              </a:xfrm>
            </p:grpSpPr>
            <p:cxnSp>
              <p:nvCxnSpPr>
                <p:cNvPr id="9880" name="Straight Connector 9879">
                  <a:extLst>
                    <a:ext uri="{FF2B5EF4-FFF2-40B4-BE49-F238E27FC236}">
                      <a16:creationId xmlns:a16="http://schemas.microsoft.com/office/drawing/2014/main" id="{CF56EAF9-DD06-F22C-212D-E06F20C4D7F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81" name="Straight Connector 9880">
                  <a:extLst>
                    <a:ext uri="{FF2B5EF4-FFF2-40B4-BE49-F238E27FC236}">
                      <a16:creationId xmlns:a16="http://schemas.microsoft.com/office/drawing/2014/main" id="{7157E35D-6A8F-62C5-C358-0A23C67117B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2" name="Group 9881">
                <a:extLst>
                  <a:ext uri="{FF2B5EF4-FFF2-40B4-BE49-F238E27FC236}">
                    <a16:creationId xmlns:a16="http://schemas.microsoft.com/office/drawing/2014/main" id="{6B78D9FF-5430-0D94-B428-DBE3AA6B31B7}"/>
                  </a:ext>
                </a:extLst>
              </p:cNvPr>
              <p:cNvGrpSpPr/>
              <p:nvPr/>
            </p:nvGrpSpPr>
            <p:grpSpPr>
              <a:xfrm>
                <a:off x="9894737" y="2396924"/>
                <a:ext cx="88582" cy="74295"/>
                <a:chOff x="10889933" y="2883217"/>
                <a:chExt cx="88582" cy="74295"/>
              </a:xfrm>
            </p:grpSpPr>
            <p:cxnSp>
              <p:nvCxnSpPr>
                <p:cNvPr id="9883" name="Straight Connector 9882">
                  <a:extLst>
                    <a:ext uri="{FF2B5EF4-FFF2-40B4-BE49-F238E27FC236}">
                      <a16:creationId xmlns:a16="http://schemas.microsoft.com/office/drawing/2014/main" id="{9DA0E0A8-143F-C6AA-D521-C33D7401ADA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84" name="Straight Connector 9883">
                  <a:extLst>
                    <a:ext uri="{FF2B5EF4-FFF2-40B4-BE49-F238E27FC236}">
                      <a16:creationId xmlns:a16="http://schemas.microsoft.com/office/drawing/2014/main" id="{38118D4A-3815-CDCD-EF1D-FCAE4147C48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5" name="Group 9884">
                <a:extLst>
                  <a:ext uri="{FF2B5EF4-FFF2-40B4-BE49-F238E27FC236}">
                    <a16:creationId xmlns:a16="http://schemas.microsoft.com/office/drawing/2014/main" id="{E5D80948-CA6E-F381-6DBF-C5444526B22B}"/>
                  </a:ext>
                </a:extLst>
              </p:cNvPr>
              <p:cNvGrpSpPr/>
              <p:nvPr/>
            </p:nvGrpSpPr>
            <p:grpSpPr>
              <a:xfrm>
                <a:off x="9884257" y="2396924"/>
                <a:ext cx="88582" cy="74295"/>
                <a:chOff x="10889933" y="2883217"/>
                <a:chExt cx="88582" cy="74295"/>
              </a:xfrm>
            </p:grpSpPr>
            <p:cxnSp>
              <p:nvCxnSpPr>
                <p:cNvPr id="9886" name="Straight Connector 9885">
                  <a:extLst>
                    <a:ext uri="{FF2B5EF4-FFF2-40B4-BE49-F238E27FC236}">
                      <a16:creationId xmlns:a16="http://schemas.microsoft.com/office/drawing/2014/main" id="{78DAD326-9028-862F-B8EF-0DD90BF1093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87" name="Straight Connector 9886">
                  <a:extLst>
                    <a:ext uri="{FF2B5EF4-FFF2-40B4-BE49-F238E27FC236}">
                      <a16:creationId xmlns:a16="http://schemas.microsoft.com/office/drawing/2014/main" id="{BAB8DEBA-58B3-8957-461F-0208A786EF7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88" name="Group 9887">
                <a:extLst>
                  <a:ext uri="{FF2B5EF4-FFF2-40B4-BE49-F238E27FC236}">
                    <a16:creationId xmlns:a16="http://schemas.microsoft.com/office/drawing/2014/main" id="{DEC7A49E-8F6F-AC64-BBD9-ED22F7AC5CEF}"/>
                  </a:ext>
                </a:extLst>
              </p:cNvPr>
              <p:cNvGrpSpPr/>
              <p:nvPr/>
            </p:nvGrpSpPr>
            <p:grpSpPr>
              <a:xfrm>
                <a:off x="9816136" y="2396924"/>
                <a:ext cx="88582" cy="74295"/>
                <a:chOff x="10889933" y="2883217"/>
                <a:chExt cx="88582" cy="74295"/>
              </a:xfrm>
            </p:grpSpPr>
            <p:cxnSp>
              <p:nvCxnSpPr>
                <p:cNvPr id="9889" name="Straight Connector 9888">
                  <a:extLst>
                    <a:ext uri="{FF2B5EF4-FFF2-40B4-BE49-F238E27FC236}">
                      <a16:creationId xmlns:a16="http://schemas.microsoft.com/office/drawing/2014/main" id="{E6E66470-D696-A122-5B25-51BDB8CC9CB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90" name="Straight Connector 9889">
                  <a:extLst>
                    <a:ext uri="{FF2B5EF4-FFF2-40B4-BE49-F238E27FC236}">
                      <a16:creationId xmlns:a16="http://schemas.microsoft.com/office/drawing/2014/main" id="{DBB88D08-A65E-2AE2-ABD5-331E715DA30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1" name="Group 9890">
                <a:extLst>
                  <a:ext uri="{FF2B5EF4-FFF2-40B4-BE49-F238E27FC236}">
                    <a16:creationId xmlns:a16="http://schemas.microsoft.com/office/drawing/2014/main" id="{879111A9-85C7-A505-A886-C5154D178E99}"/>
                  </a:ext>
                </a:extLst>
              </p:cNvPr>
              <p:cNvGrpSpPr/>
              <p:nvPr/>
            </p:nvGrpSpPr>
            <p:grpSpPr>
              <a:xfrm>
                <a:off x="9758494" y="2396924"/>
                <a:ext cx="88582" cy="74295"/>
                <a:chOff x="10889933" y="2883217"/>
                <a:chExt cx="88582" cy="74295"/>
              </a:xfrm>
            </p:grpSpPr>
            <p:cxnSp>
              <p:nvCxnSpPr>
                <p:cNvPr id="9892" name="Straight Connector 9891">
                  <a:extLst>
                    <a:ext uri="{FF2B5EF4-FFF2-40B4-BE49-F238E27FC236}">
                      <a16:creationId xmlns:a16="http://schemas.microsoft.com/office/drawing/2014/main" id="{C6E71B74-3CC3-8731-03D4-1B323F4F507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93" name="Straight Connector 9892">
                  <a:extLst>
                    <a:ext uri="{FF2B5EF4-FFF2-40B4-BE49-F238E27FC236}">
                      <a16:creationId xmlns:a16="http://schemas.microsoft.com/office/drawing/2014/main" id="{998169BD-0D94-4BBB-0826-492F5C0CB43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4" name="Group 9893">
                <a:extLst>
                  <a:ext uri="{FF2B5EF4-FFF2-40B4-BE49-F238E27FC236}">
                    <a16:creationId xmlns:a16="http://schemas.microsoft.com/office/drawing/2014/main" id="{30425AE1-3C81-294A-DA24-CB3EF8DB3474}"/>
                  </a:ext>
                </a:extLst>
              </p:cNvPr>
              <p:cNvGrpSpPr/>
              <p:nvPr/>
            </p:nvGrpSpPr>
            <p:grpSpPr>
              <a:xfrm>
                <a:off x="9774215" y="2396924"/>
                <a:ext cx="88582" cy="74295"/>
                <a:chOff x="10889933" y="2883217"/>
                <a:chExt cx="88582" cy="74295"/>
              </a:xfrm>
            </p:grpSpPr>
            <p:cxnSp>
              <p:nvCxnSpPr>
                <p:cNvPr id="9895" name="Straight Connector 9894">
                  <a:extLst>
                    <a:ext uri="{FF2B5EF4-FFF2-40B4-BE49-F238E27FC236}">
                      <a16:creationId xmlns:a16="http://schemas.microsoft.com/office/drawing/2014/main" id="{C80CF29C-6071-2CCC-4874-E6A317FAAE4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96" name="Straight Connector 9895">
                  <a:extLst>
                    <a:ext uri="{FF2B5EF4-FFF2-40B4-BE49-F238E27FC236}">
                      <a16:creationId xmlns:a16="http://schemas.microsoft.com/office/drawing/2014/main" id="{BD19920D-616F-522B-0823-6FB2B1DA6D8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897" name="Group 9896">
                <a:extLst>
                  <a:ext uri="{FF2B5EF4-FFF2-40B4-BE49-F238E27FC236}">
                    <a16:creationId xmlns:a16="http://schemas.microsoft.com/office/drawing/2014/main" id="{44FA727C-1943-F874-6D3D-09971A7F8997}"/>
                  </a:ext>
                </a:extLst>
              </p:cNvPr>
              <p:cNvGrpSpPr/>
              <p:nvPr/>
            </p:nvGrpSpPr>
            <p:grpSpPr>
              <a:xfrm>
                <a:off x="9789935" y="2396924"/>
                <a:ext cx="88582" cy="74295"/>
                <a:chOff x="10889933" y="2883217"/>
                <a:chExt cx="88582" cy="74295"/>
              </a:xfrm>
            </p:grpSpPr>
            <p:cxnSp>
              <p:nvCxnSpPr>
                <p:cNvPr id="9898" name="Straight Connector 9897">
                  <a:extLst>
                    <a:ext uri="{FF2B5EF4-FFF2-40B4-BE49-F238E27FC236}">
                      <a16:creationId xmlns:a16="http://schemas.microsoft.com/office/drawing/2014/main" id="{802F3BC3-D8B4-337D-7CC5-0477BE344EB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899" name="Straight Connector 9898">
                  <a:extLst>
                    <a:ext uri="{FF2B5EF4-FFF2-40B4-BE49-F238E27FC236}">
                      <a16:creationId xmlns:a16="http://schemas.microsoft.com/office/drawing/2014/main" id="{A11F2CAB-BE94-3BD3-ABE4-3B139B5EB7E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0" name="Group 9899">
                <a:extLst>
                  <a:ext uri="{FF2B5EF4-FFF2-40B4-BE49-F238E27FC236}">
                    <a16:creationId xmlns:a16="http://schemas.microsoft.com/office/drawing/2014/main" id="{4926D1C1-8580-66E9-2326-01223DA04E9A}"/>
                  </a:ext>
                </a:extLst>
              </p:cNvPr>
              <p:cNvGrpSpPr/>
              <p:nvPr/>
            </p:nvGrpSpPr>
            <p:grpSpPr>
              <a:xfrm>
                <a:off x="9797795" y="2396924"/>
                <a:ext cx="88582" cy="74295"/>
                <a:chOff x="10889933" y="2883217"/>
                <a:chExt cx="88582" cy="74295"/>
              </a:xfrm>
            </p:grpSpPr>
            <p:cxnSp>
              <p:nvCxnSpPr>
                <p:cNvPr id="9901" name="Straight Connector 9900">
                  <a:extLst>
                    <a:ext uri="{FF2B5EF4-FFF2-40B4-BE49-F238E27FC236}">
                      <a16:creationId xmlns:a16="http://schemas.microsoft.com/office/drawing/2014/main" id="{3D20C2DE-EFC1-7CD3-2780-40C85DDAA81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02" name="Straight Connector 9901">
                  <a:extLst>
                    <a:ext uri="{FF2B5EF4-FFF2-40B4-BE49-F238E27FC236}">
                      <a16:creationId xmlns:a16="http://schemas.microsoft.com/office/drawing/2014/main" id="{E7C52DDC-871C-EE99-A0A1-EFAC6FEC290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3" name="Group 9902">
                <a:extLst>
                  <a:ext uri="{FF2B5EF4-FFF2-40B4-BE49-F238E27FC236}">
                    <a16:creationId xmlns:a16="http://schemas.microsoft.com/office/drawing/2014/main" id="{06EC89D5-62E9-6F14-39D6-199CD1197AC0}"/>
                  </a:ext>
                </a:extLst>
              </p:cNvPr>
              <p:cNvGrpSpPr/>
              <p:nvPr/>
            </p:nvGrpSpPr>
            <p:grpSpPr>
              <a:xfrm>
                <a:off x="9729674" y="2396924"/>
                <a:ext cx="88582" cy="74295"/>
                <a:chOff x="10889933" y="2883217"/>
                <a:chExt cx="88582" cy="74295"/>
              </a:xfrm>
            </p:grpSpPr>
            <p:cxnSp>
              <p:nvCxnSpPr>
                <p:cNvPr id="9904" name="Straight Connector 9903">
                  <a:extLst>
                    <a:ext uri="{FF2B5EF4-FFF2-40B4-BE49-F238E27FC236}">
                      <a16:creationId xmlns:a16="http://schemas.microsoft.com/office/drawing/2014/main" id="{6B193249-4FD4-168E-6B7D-10E4702D91A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05" name="Straight Connector 9904">
                  <a:extLst>
                    <a:ext uri="{FF2B5EF4-FFF2-40B4-BE49-F238E27FC236}">
                      <a16:creationId xmlns:a16="http://schemas.microsoft.com/office/drawing/2014/main" id="{B66D3C67-D132-5E39-F4ED-C0E7CDC5BBF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6" name="Group 9905">
                <a:extLst>
                  <a:ext uri="{FF2B5EF4-FFF2-40B4-BE49-F238E27FC236}">
                    <a16:creationId xmlns:a16="http://schemas.microsoft.com/office/drawing/2014/main" id="{78ABA030-5BF2-787A-08F6-93938A38A8A2}"/>
                  </a:ext>
                </a:extLst>
              </p:cNvPr>
              <p:cNvGrpSpPr/>
              <p:nvPr/>
            </p:nvGrpSpPr>
            <p:grpSpPr>
              <a:xfrm>
                <a:off x="9609151" y="2396924"/>
                <a:ext cx="88582" cy="74295"/>
                <a:chOff x="10889933" y="2883217"/>
                <a:chExt cx="88582" cy="74295"/>
              </a:xfrm>
            </p:grpSpPr>
            <p:cxnSp>
              <p:nvCxnSpPr>
                <p:cNvPr id="9907" name="Straight Connector 9906">
                  <a:extLst>
                    <a:ext uri="{FF2B5EF4-FFF2-40B4-BE49-F238E27FC236}">
                      <a16:creationId xmlns:a16="http://schemas.microsoft.com/office/drawing/2014/main" id="{01A4B562-09CB-283F-FC85-626DA5D5459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08" name="Straight Connector 9907">
                  <a:extLst>
                    <a:ext uri="{FF2B5EF4-FFF2-40B4-BE49-F238E27FC236}">
                      <a16:creationId xmlns:a16="http://schemas.microsoft.com/office/drawing/2014/main" id="{BB4D6191-EE13-8576-3CCB-321A7E5413E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09" name="Group 9908">
                <a:extLst>
                  <a:ext uri="{FF2B5EF4-FFF2-40B4-BE49-F238E27FC236}">
                    <a16:creationId xmlns:a16="http://schemas.microsoft.com/office/drawing/2014/main" id="{5F41413F-59F9-3B04-9CE1-26AD57601425}"/>
                  </a:ext>
                </a:extLst>
              </p:cNvPr>
              <p:cNvGrpSpPr/>
              <p:nvPr/>
            </p:nvGrpSpPr>
            <p:grpSpPr>
              <a:xfrm>
                <a:off x="9630112" y="2396924"/>
                <a:ext cx="88582" cy="74295"/>
                <a:chOff x="10889933" y="2883217"/>
                <a:chExt cx="88582" cy="74295"/>
              </a:xfrm>
            </p:grpSpPr>
            <p:cxnSp>
              <p:nvCxnSpPr>
                <p:cNvPr id="9910" name="Straight Connector 9909">
                  <a:extLst>
                    <a:ext uri="{FF2B5EF4-FFF2-40B4-BE49-F238E27FC236}">
                      <a16:creationId xmlns:a16="http://schemas.microsoft.com/office/drawing/2014/main" id="{87FFC026-1204-0B44-AEA3-8BFD4B181F6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11" name="Straight Connector 9910">
                  <a:extLst>
                    <a:ext uri="{FF2B5EF4-FFF2-40B4-BE49-F238E27FC236}">
                      <a16:creationId xmlns:a16="http://schemas.microsoft.com/office/drawing/2014/main" id="{3F42DA47-CF60-C6FA-947B-60ECA97867A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2" name="Group 9911">
                <a:extLst>
                  <a:ext uri="{FF2B5EF4-FFF2-40B4-BE49-F238E27FC236}">
                    <a16:creationId xmlns:a16="http://schemas.microsoft.com/office/drawing/2014/main" id="{836010A5-F041-3A10-335C-D4991CB763BF}"/>
                  </a:ext>
                </a:extLst>
              </p:cNvPr>
              <p:cNvGrpSpPr/>
              <p:nvPr/>
            </p:nvGrpSpPr>
            <p:grpSpPr>
              <a:xfrm>
                <a:off x="9656312" y="2396924"/>
                <a:ext cx="88582" cy="74295"/>
                <a:chOff x="10889933" y="2883217"/>
                <a:chExt cx="88582" cy="74295"/>
              </a:xfrm>
            </p:grpSpPr>
            <p:cxnSp>
              <p:nvCxnSpPr>
                <p:cNvPr id="9913" name="Straight Connector 9912">
                  <a:extLst>
                    <a:ext uri="{FF2B5EF4-FFF2-40B4-BE49-F238E27FC236}">
                      <a16:creationId xmlns:a16="http://schemas.microsoft.com/office/drawing/2014/main" id="{70735144-0DE5-5532-7B9C-E23B747F3A0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14" name="Straight Connector 9913">
                  <a:extLst>
                    <a:ext uri="{FF2B5EF4-FFF2-40B4-BE49-F238E27FC236}">
                      <a16:creationId xmlns:a16="http://schemas.microsoft.com/office/drawing/2014/main" id="{ADF34495-CB6C-3054-15E7-3B05CB98DF4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5" name="Group 9914">
                <a:extLst>
                  <a:ext uri="{FF2B5EF4-FFF2-40B4-BE49-F238E27FC236}">
                    <a16:creationId xmlns:a16="http://schemas.microsoft.com/office/drawing/2014/main" id="{7D851010-CA27-94B5-620A-EBD1701E51B3}"/>
                  </a:ext>
                </a:extLst>
              </p:cNvPr>
              <p:cNvGrpSpPr/>
              <p:nvPr/>
            </p:nvGrpSpPr>
            <p:grpSpPr>
              <a:xfrm>
                <a:off x="9637972" y="2396924"/>
                <a:ext cx="88582" cy="74295"/>
                <a:chOff x="10889933" y="2883217"/>
                <a:chExt cx="88582" cy="74295"/>
              </a:xfrm>
            </p:grpSpPr>
            <p:cxnSp>
              <p:nvCxnSpPr>
                <p:cNvPr id="9916" name="Straight Connector 9915">
                  <a:extLst>
                    <a:ext uri="{FF2B5EF4-FFF2-40B4-BE49-F238E27FC236}">
                      <a16:creationId xmlns:a16="http://schemas.microsoft.com/office/drawing/2014/main" id="{96D6F6D2-B5D3-629E-F2DF-E3255B2F6B2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17" name="Straight Connector 9916">
                  <a:extLst>
                    <a:ext uri="{FF2B5EF4-FFF2-40B4-BE49-F238E27FC236}">
                      <a16:creationId xmlns:a16="http://schemas.microsoft.com/office/drawing/2014/main" id="{2C235914-6075-8AE0-4F82-1182F168CDD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18" name="Group 9917">
                <a:extLst>
                  <a:ext uri="{FF2B5EF4-FFF2-40B4-BE49-F238E27FC236}">
                    <a16:creationId xmlns:a16="http://schemas.microsoft.com/office/drawing/2014/main" id="{3C9E37FB-6287-8EAC-C6EE-D21B7D7475F5}"/>
                  </a:ext>
                </a:extLst>
              </p:cNvPr>
              <p:cNvGrpSpPr/>
              <p:nvPr/>
            </p:nvGrpSpPr>
            <p:grpSpPr>
              <a:xfrm>
                <a:off x="9669413" y="2396924"/>
                <a:ext cx="88582" cy="74295"/>
                <a:chOff x="10889933" y="2883217"/>
                <a:chExt cx="88582" cy="74295"/>
              </a:xfrm>
            </p:grpSpPr>
            <p:cxnSp>
              <p:nvCxnSpPr>
                <p:cNvPr id="9919" name="Straight Connector 9918">
                  <a:extLst>
                    <a:ext uri="{FF2B5EF4-FFF2-40B4-BE49-F238E27FC236}">
                      <a16:creationId xmlns:a16="http://schemas.microsoft.com/office/drawing/2014/main" id="{5555BF2A-8A84-DAF2-607A-8A88661D23C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20" name="Straight Connector 9919">
                  <a:extLst>
                    <a:ext uri="{FF2B5EF4-FFF2-40B4-BE49-F238E27FC236}">
                      <a16:creationId xmlns:a16="http://schemas.microsoft.com/office/drawing/2014/main" id="{A66CA2F3-0212-1E4A-6752-65AEBE1DAE6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1" name="Group 9920">
                <a:extLst>
                  <a:ext uri="{FF2B5EF4-FFF2-40B4-BE49-F238E27FC236}">
                    <a16:creationId xmlns:a16="http://schemas.microsoft.com/office/drawing/2014/main" id="{134AD5BB-DF25-132F-5F8D-CC13F917BADA}"/>
                  </a:ext>
                </a:extLst>
              </p:cNvPr>
              <p:cNvGrpSpPr/>
              <p:nvPr/>
            </p:nvGrpSpPr>
            <p:grpSpPr>
              <a:xfrm>
                <a:off x="9690373" y="2396924"/>
                <a:ext cx="88582" cy="74295"/>
                <a:chOff x="10889933" y="2883217"/>
                <a:chExt cx="88582" cy="74295"/>
              </a:xfrm>
            </p:grpSpPr>
            <p:cxnSp>
              <p:nvCxnSpPr>
                <p:cNvPr id="9922" name="Straight Connector 9921">
                  <a:extLst>
                    <a:ext uri="{FF2B5EF4-FFF2-40B4-BE49-F238E27FC236}">
                      <a16:creationId xmlns:a16="http://schemas.microsoft.com/office/drawing/2014/main" id="{BFA1C910-9D21-D327-B3DA-DC4F2D518D4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23" name="Straight Connector 9922">
                  <a:extLst>
                    <a:ext uri="{FF2B5EF4-FFF2-40B4-BE49-F238E27FC236}">
                      <a16:creationId xmlns:a16="http://schemas.microsoft.com/office/drawing/2014/main" id="{A59E4D45-81FD-79D4-1D12-C9B9F726DD5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4" name="Group 9923">
                <a:extLst>
                  <a:ext uri="{FF2B5EF4-FFF2-40B4-BE49-F238E27FC236}">
                    <a16:creationId xmlns:a16="http://schemas.microsoft.com/office/drawing/2014/main" id="{E45DEEBB-EF4C-109D-C9F1-03ABFC383C6F}"/>
                  </a:ext>
                </a:extLst>
              </p:cNvPr>
              <p:cNvGrpSpPr/>
              <p:nvPr/>
            </p:nvGrpSpPr>
            <p:grpSpPr>
              <a:xfrm>
                <a:off x="9677273" y="2396924"/>
                <a:ext cx="88582" cy="74295"/>
                <a:chOff x="10889933" y="2883217"/>
                <a:chExt cx="88582" cy="74295"/>
              </a:xfrm>
            </p:grpSpPr>
            <p:cxnSp>
              <p:nvCxnSpPr>
                <p:cNvPr id="9925" name="Straight Connector 9924">
                  <a:extLst>
                    <a:ext uri="{FF2B5EF4-FFF2-40B4-BE49-F238E27FC236}">
                      <a16:creationId xmlns:a16="http://schemas.microsoft.com/office/drawing/2014/main" id="{83D3ECDC-F20B-353E-5F92-6C39DEE87AD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26" name="Straight Connector 9925">
                  <a:extLst>
                    <a:ext uri="{FF2B5EF4-FFF2-40B4-BE49-F238E27FC236}">
                      <a16:creationId xmlns:a16="http://schemas.microsoft.com/office/drawing/2014/main" id="{AFB4E119-25E5-C129-E282-51B195EBAE2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27" name="Group 9926">
                <a:extLst>
                  <a:ext uri="{FF2B5EF4-FFF2-40B4-BE49-F238E27FC236}">
                    <a16:creationId xmlns:a16="http://schemas.microsoft.com/office/drawing/2014/main" id="{E3069AE5-D891-3F46-5CDD-68F7AB9C38E4}"/>
                  </a:ext>
                </a:extLst>
              </p:cNvPr>
              <p:cNvGrpSpPr/>
              <p:nvPr/>
            </p:nvGrpSpPr>
            <p:grpSpPr>
              <a:xfrm>
                <a:off x="9700853" y="2396924"/>
                <a:ext cx="88582" cy="74295"/>
                <a:chOff x="10889933" y="2883217"/>
                <a:chExt cx="88582" cy="74295"/>
              </a:xfrm>
            </p:grpSpPr>
            <p:cxnSp>
              <p:nvCxnSpPr>
                <p:cNvPr id="9928" name="Straight Connector 9927">
                  <a:extLst>
                    <a:ext uri="{FF2B5EF4-FFF2-40B4-BE49-F238E27FC236}">
                      <a16:creationId xmlns:a16="http://schemas.microsoft.com/office/drawing/2014/main" id="{CE566BA2-53E7-AFC7-F33A-60B892ECF04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29" name="Straight Connector 9928">
                  <a:extLst>
                    <a:ext uri="{FF2B5EF4-FFF2-40B4-BE49-F238E27FC236}">
                      <a16:creationId xmlns:a16="http://schemas.microsoft.com/office/drawing/2014/main" id="{98259C97-D030-A356-5897-2676CF65E01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0" name="Group 9929">
                <a:extLst>
                  <a:ext uri="{FF2B5EF4-FFF2-40B4-BE49-F238E27FC236}">
                    <a16:creationId xmlns:a16="http://schemas.microsoft.com/office/drawing/2014/main" id="{6A47F7CD-41F6-0068-8F4E-A5D5ABA64B4C}"/>
                  </a:ext>
                </a:extLst>
              </p:cNvPr>
              <p:cNvGrpSpPr/>
              <p:nvPr/>
            </p:nvGrpSpPr>
            <p:grpSpPr>
              <a:xfrm>
                <a:off x="9713954" y="2396924"/>
                <a:ext cx="88582" cy="74295"/>
                <a:chOff x="10889933" y="2883217"/>
                <a:chExt cx="88582" cy="74295"/>
              </a:xfrm>
            </p:grpSpPr>
            <p:cxnSp>
              <p:nvCxnSpPr>
                <p:cNvPr id="9931" name="Straight Connector 9930">
                  <a:extLst>
                    <a:ext uri="{FF2B5EF4-FFF2-40B4-BE49-F238E27FC236}">
                      <a16:creationId xmlns:a16="http://schemas.microsoft.com/office/drawing/2014/main" id="{49311516-8C49-383F-E724-39EA1054041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32" name="Straight Connector 9931">
                  <a:extLst>
                    <a:ext uri="{FF2B5EF4-FFF2-40B4-BE49-F238E27FC236}">
                      <a16:creationId xmlns:a16="http://schemas.microsoft.com/office/drawing/2014/main" id="{567F0D2B-325B-7FF4-E748-872703DAED3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3" name="Group 9932">
                <a:extLst>
                  <a:ext uri="{FF2B5EF4-FFF2-40B4-BE49-F238E27FC236}">
                    <a16:creationId xmlns:a16="http://schemas.microsoft.com/office/drawing/2014/main" id="{B90195B5-B05A-827C-6AA7-B452B26B7B40}"/>
                  </a:ext>
                </a:extLst>
              </p:cNvPr>
              <p:cNvGrpSpPr/>
              <p:nvPr/>
            </p:nvGrpSpPr>
            <p:grpSpPr>
              <a:xfrm>
                <a:off x="9569851" y="2396924"/>
                <a:ext cx="88582" cy="74295"/>
                <a:chOff x="10889933" y="2883217"/>
                <a:chExt cx="88582" cy="74295"/>
              </a:xfrm>
            </p:grpSpPr>
            <p:cxnSp>
              <p:nvCxnSpPr>
                <p:cNvPr id="9934" name="Straight Connector 9933">
                  <a:extLst>
                    <a:ext uri="{FF2B5EF4-FFF2-40B4-BE49-F238E27FC236}">
                      <a16:creationId xmlns:a16="http://schemas.microsoft.com/office/drawing/2014/main" id="{21DD65D4-707A-EA77-4BDD-F7D8E5C57DA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35" name="Straight Connector 9934">
                  <a:extLst>
                    <a:ext uri="{FF2B5EF4-FFF2-40B4-BE49-F238E27FC236}">
                      <a16:creationId xmlns:a16="http://schemas.microsoft.com/office/drawing/2014/main" id="{51691409-1A17-C627-ACAE-1DEA3237122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6" name="Group 9935">
                <a:extLst>
                  <a:ext uri="{FF2B5EF4-FFF2-40B4-BE49-F238E27FC236}">
                    <a16:creationId xmlns:a16="http://schemas.microsoft.com/office/drawing/2014/main" id="{7B56EEA2-9A3E-A55C-4395-AD4D3BCCF107}"/>
                  </a:ext>
                </a:extLst>
              </p:cNvPr>
              <p:cNvGrpSpPr/>
              <p:nvPr/>
            </p:nvGrpSpPr>
            <p:grpSpPr>
              <a:xfrm>
                <a:off x="9488629" y="2396924"/>
                <a:ext cx="88582" cy="74295"/>
                <a:chOff x="10889933" y="2883217"/>
                <a:chExt cx="88582" cy="74295"/>
              </a:xfrm>
            </p:grpSpPr>
            <p:cxnSp>
              <p:nvCxnSpPr>
                <p:cNvPr id="9937" name="Straight Connector 9936">
                  <a:extLst>
                    <a:ext uri="{FF2B5EF4-FFF2-40B4-BE49-F238E27FC236}">
                      <a16:creationId xmlns:a16="http://schemas.microsoft.com/office/drawing/2014/main" id="{E489EDFC-D3BB-0336-461E-EC03F4BF548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38" name="Straight Connector 9937">
                  <a:extLst>
                    <a:ext uri="{FF2B5EF4-FFF2-40B4-BE49-F238E27FC236}">
                      <a16:creationId xmlns:a16="http://schemas.microsoft.com/office/drawing/2014/main" id="{C16AC79C-7EB6-02EA-E935-42F7236CB47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39" name="Group 9938">
                <a:extLst>
                  <a:ext uri="{FF2B5EF4-FFF2-40B4-BE49-F238E27FC236}">
                    <a16:creationId xmlns:a16="http://schemas.microsoft.com/office/drawing/2014/main" id="{E07B8E26-1586-D0E3-6DAC-B7E62FE745A7}"/>
                  </a:ext>
                </a:extLst>
              </p:cNvPr>
              <p:cNvGrpSpPr/>
              <p:nvPr/>
            </p:nvGrpSpPr>
            <p:grpSpPr>
              <a:xfrm>
                <a:off x="9499109" y="2396924"/>
                <a:ext cx="88582" cy="74295"/>
                <a:chOff x="10889933" y="2883217"/>
                <a:chExt cx="88582" cy="74295"/>
              </a:xfrm>
            </p:grpSpPr>
            <p:cxnSp>
              <p:nvCxnSpPr>
                <p:cNvPr id="9940" name="Straight Connector 9939">
                  <a:extLst>
                    <a:ext uri="{FF2B5EF4-FFF2-40B4-BE49-F238E27FC236}">
                      <a16:creationId xmlns:a16="http://schemas.microsoft.com/office/drawing/2014/main" id="{FB7D02E9-DD11-6AD3-69A1-98399D4F627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41" name="Straight Connector 9940">
                  <a:extLst>
                    <a:ext uri="{FF2B5EF4-FFF2-40B4-BE49-F238E27FC236}">
                      <a16:creationId xmlns:a16="http://schemas.microsoft.com/office/drawing/2014/main" id="{95866844-6F1F-9CF0-E7B5-A2DA7E3997B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2" name="Group 9941">
                <a:extLst>
                  <a:ext uri="{FF2B5EF4-FFF2-40B4-BE49-F238E27FC236}">
                    <a16:creationId xmlns:a16="http://schemas.microsoft.com/office/drawing/2014/main" id="{03BD79C0-C195-3C61-E147-0A0DB86275BE}"/>
                  </a:ext>
                </a:extLst>
              </p:cNvPr>
              <p:cNvGrpSpPr/>
              <p:nvPr/>
            </p:nvGrpSpPr>
            <p:grpSpPr>
              <a:xfrm>
                <a:off x="9514830" y="2396924"/>
                <a:ext cx="88582" cy="74295"/>
                <a:chOff x="10889933" y="2883217"/>
                <a:chExt cx="88582" cy="74295"/>
              </a:xfrm>
            </p:grpSpPr>
            <p:cxnSp>
              <p:nvCxnSpPr>
                <p:cNvPr id="9943" name="Straight Connector 9942">
                  <a:extLst>
                    <a:ext uri="{FF2B5EF4-FFF2-40B4-BE49-F238E27FC236}">
                      <a16:creationId xmlns:a16="http://schemas.microsoft.com/office/drawing/2014/main" id="{08E120E0-4C72-E5CA-7EC1-900A2B2F5F2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44" name="Straight Connector 9943">
                  <a:extLst>
                    <a:ext uri="{FF2B5EF4-FFF2-40B4-BE49-F238E27FC236}">
                      <a16:creationId xmlns:a16="http://schemas.microsoft.com/office/drawing/2014/main" id="{F5D7DAA5-C25F-BEF8-AC84-77BA4957BEE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5" name="Group 9944">
                <a:extLst>
                  <a:ext uri="{FF2B5EF4-FFF2-40B4-BE49-F238E27FC236}">
                    <a16:creationId xmlns:a16="http://schemas.microsoft.com/office/drawing/2014/main" id="{903C5EEF-44E8-F193-E12D-9A13C9D8DF31}"/>
                  </a:ext>
                </a:extLst>
              </p:cNvPr>
              <p:cNvGrpSpPr/>
              <p:nvPr/>
            </p:nvGrpSpPr>
            <p:grpSpPr>
              <a:xfrm>
                <a:off x="9525311" y="2396924"/>
                <a:ext cx="88582" cy="74295"/>
                <a:chOff x="10889933" y="2883217"/>
                <a:chExt cx="88582" cy="74295"/>
              </a:xfrm>
            </p:grpSpPr>
            <p:cxnSp>
              <p:nvCxnSpPr>
                <p:cNvPr id="9946" name="Straight Connector 9945">
                  <a:extLst>
                    <a:ext uri="{FF2B5EF4-FFF2-40B4-BE49-F238E27FC236}">
                      <a16:creationId xmlns:a16="http://schemas.microsoft.com/office/drawing/2014/main" id="{C633F156-7D22-C508-AF7C-04286A01D5F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47" name="Straight Connector 9946">
                  <a:extLst>
                    <a:ext uri="{FF2B5EF4-FFF2-40B4-BE49-F238E27FC236}">
                      <a16:creationId xmlns:a16="http://schemas.microsoft.com/office/drawing/2014/main" id="{DD2136F8-4E51-A2B9-D86F-DD34D487033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48" name="Group 9947">
                <a:extLst>
                  <a:ext uri="{FF2B5EF4-FFF2-40B4-BE49-F238E27FC236}">
                    <a16:creationId xmlns:a16="http://schemas.microsoft.com/office/drawing/2014/main" id="{0206134C-5D51-7536-1AEF-CEF9D87C37F8}"/>
                  </a:ext>
                </a:extLst>
              </p:cNvPr>
              <p:cNvGrpSpPr/>
              <p:nvPr/>
            </p:nvGrpSpPr>
            <p:grpSpPr>
              <a:xfrm>
                <a:off x="9538411" y="2396924"/>
                <a:ext cx="88582" cy="74295"/>
                <a:chOff x="10889933" y="2883217"/>
                <a:chExt cx="88582" cy="74295"/>
              </a:xfrm>
            </p:grpSpPr>
            <p:cxnSp>
              <p:nvCxnSpPr>
                <p:cNvPr id="9949" name="Straight Connector 9948">
                  <a:extLst>
                    <a:ext uri="{FF2B5EF4-FFF2-40B4-BE49-F238E27FC236}">
                      <a16:creationId xmlns:a16="http://schemas.microsoft.com/office/drawing/2014/main" id="{5079C3DB-7BA9-A1B3-D8C2-D67D79C0327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50" name="Straight Connector 9949">
                  <a:extLst>
                    <a:ext uri="{FF2B5EF4-FFF2-40B4-BE49-F238E27FC236}">
                      <a16:creationId xmlns:a16="http://schemas.microsoft.com/office/drawing/2014/main" id="{DA0E4C69-96E6-FE99-CB0D-09EA820E500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1" name="Group 9950">
                <a:extLst>
                  <a:ext uri="{FF2B5EF4-FFF2-40B4-BE49-F238E27FC236}">
                    <a16:creationId xmlns:a16="http://schemas.microsoft.com/office/drawing/2014/main" id="{3270C05D-9DAC-1280-D5E7-515856918F3C}"/>
                  </a:ext>
                </a:extLst>
              </p:cNvPr>
              <p:cNvGrpSpPr/>
              <p:nvPr/>
            </p:nvGrpSpPr>
            <p:grpSpPr>
              <a:xfrm>
                <a:off x="9551511" y="2396924"/>
                <a:ext cx="88582" cy="74295"/>
                <a:chOff x="10889933" y="2883217"/>
                <a:chExt cx="88582" cy="74295"/>
              </a:xfrm>
            </p:grpSpPr>
            <p:cxnSp>
              <p:nvCxnSpPr>
                <p:cNvPr id="9952" name="Straight Connector 9951">
                  <a:extLst>
                    <a:ext uri="{FF2B5EF4-FFF2-40B4-BE49-F238E27FC236}">
                      <a16:creationId xmlns:a16="http://schemas.microsoft.com/office/drawing/2014/main" id="{C1356B4A-FA3B-5565-0B9C-BED85B99423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53" name="Straight Connector 9952">
                  <a:extLst>
                    <a:ext uri="{FF2B5EF4-FFF2-40B4-BE49-F238E27FC236}">
                      <a16:creationId xmlns:a16="http://schemas.microsoft.com/office/drawing/2014/main" id="{4666E76D-FF47-3507-449B-D64CFFD6B89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4" name="Group 9953">
                <a:extLst>
                  <a:ext uri="{FF2B5EF4-FFF2-40B4-BE49-F238E27FC236}">
                    <a16:creationId xmlns:a16="http://schemas.microsoft.com/office/drawing/2014/main" id="{F41E1CD7-40EA-FD45-49C1-C102E0A57A19}"/>
                  </a:ext>
                </a:extLst>
              </p:cNvPr>
              <p:cNvGrpSpPr/>
              <p:nvPr/>
            </p:nvGrpSpPr>
            <p:grpSpPr>
              <a:xfrm>
                <a:off x="9433609" y="2396924"/>
                <a:ext cx="88582" cy="74295"/>
                <a:chOff x="10889933" y="2883217"/>
                <a:chExt cx="88582" cy="74295"/>
              </a:xfrm>
            </p:grpSpPr>
            <p:cxnSp>
              <p:nvCxnSpPr>
                <p:cNvPr id="9955" name="Straight Connector 9954">
                  <a:extLst>
                    <a:ext uri="{FF2B5EF4-FFF2-40B4-BE49-F238E27FC236}">
                      <a16:creationId xmlns:a16="http://schemas.microsoft.com/office/drawing/2014/main" id="{47F4DBE8-B7E9-852B-5219-69F25CC1DA1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56" name="Straight Connector 9955">
                  <a:extLst>
                    <a:ext uri="{FF2B5EF4-FFF2-40B4-BE49-F238E27FC236}">
                      <a16:creationId xmlns:a16="http://schemas.microsoft.com/office/drawing/2014/main" id="{3EDE2DCF-294B-C51D-C46D-A67122A52FD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57" name="Group 9956">
                <a:extLst>
                  <a:ext uri="{FF2B5EF4-FFF2-40B4-BE49-F238E27FC236}">
                    <a16:creationId xmlns:a16="http://schemas.microsoft.com/office/drawing/2014/main" id="{519D274F-6DF3-C47B-5894-5F383A6D2347}"/>
                  </a:ext>
                </a:extLst>
              </p:cNvPr>
              <p:cNvGrpSpPr/>
              <p:nvPr/>
            </p:nvGrpSpPr>
            <p:grpSpPr>
              <a:xfrm>
                <a:off x="9344528" y="2396924"/>
                <a:ext cx="88582" cy="74295"/>
                <a:chOff x="10889933" y="2883217"/>
                <a:chExt cx="88582" cy="74295"/>
              </a:xfrm>
            </p:grpSpPr>
            <p:cxnSp>
              <p:nvCxnSpPr>
                <p:cNvPr id="9958" name="Straight Connector 9957">
                  <a:extLst>
                    <a:ext uri="{FF2B5EF4-FFF2-40B4-BE49-F238E27FC236}">
                      <a16:creationId xmlns:a16="http://schemas.microsoft.com/office/drawing/2014/main" id="{99C3978F-96CD-989B-9EC0-0B139F4DA85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59" name="Straight Connector 9958">
                  <a:extLst>
                    <a:ext uri="{FF2B5EF4-FFF2-40B4-BE49-F238E27FC236}">
                      <a16:creationId xmlns:a16="http://schemas.microsoft.com/office/drawing/2014/main" id="{7D169FBE-A1C7-9FBD-C9E7-A9F92C6BD34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0" name="Group 9959">
                <a:extLst>
                  <a:ext uri="{FF2B5EF4-FFF2-40B4-BE49-F238E27FC236}">
                    <a16:creationId xmlns:a16="http://schemas.microsoft.com/office/drawing/2014/main" id="{2452DD98-B3C6-BA13-43CB-02EAD7F41B3F}"/>
                  </a:ext>
                </a:extLst>
              </p:cNvPr>
              <p:cNvGrpSpPr/>
              <p:nvPr/>
            </p:nvGrpSpPr>
            <p:grpSpPr>
              <a:xfrm>
                <a:off x="9360248" y="2396924"/>
                <a:ext cx="88582" cy="74295"/>
                <a:chOff x="10889933" y="2883217"/>
                <a:chExt cx="88582" cy="74295"/>
              </a:xfrm>
            </p:grpSpPr>
            <p:cxnSp>
              <p:nvCxnSpPr>
                <p:cNvPr id="9961" name="Straight Connector 9960">
                  <a:extLst>
                    <a:ext uri="{FF2B5EF4-FFF2-40B4-BE49-F238E27FC236}">
                      <a16:creationId xmlns:a16="http://schemas.microsoft.com/office/drawing/2014/main" id="{4DA68A71-E391-B138-31E5-F6EA44412F5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62" name="Straight Connector 9961">
                  <a:extLst>
                    <a:ext uri="{FF2B5EF4-FFF2-40B4-BE49-F238E27FC236}">
                      <a16:creationId xmlns:a16="http://schemas.microsoft.com/office/drawing/2014/main" id="{73EBC5E3-3A46-0919-0167-485F22F3C61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3" name="Group 9962">
                <a:extLst>
                  <a:ext uri="{FF2B5EF4-FFF2-40B4-BE49-F238E27FC236}">
                    <a16:creationId xmlns:a16="http://schemas.microsoft.com/office/drawing/2014/main" id="{13738110-1A70-94B8-7933-C3D746E9970D}"/>
                  </a:ext>
                </a:extLst>
              </p:cNvPr>
              <p:cNvGrpSpPr/>
              <p:nvPr/>
            </p:nvGrpSpPr>
            <p:grpSpPr>
              <a:xfrm>
                <a:off x="9375968" y="2396924"/>
                <a:ext cx="88582" cy="74295"/>
                <a:chOff x="10889933" y="2883217"/>
                <a:chExt cx="88582" cy="74295"/>
              </a:xfrm>
            </p:grpSpPr>
            <p:cxnSp>
              <p:nvCxnSpPr>
                <p:cNvPr id="9964" name="Straight Connector 9963">
                  <a:extLst>
                    <a:ext uri="{FF2B5EF4-FFF2-40B4-BE49-F238E27FC236}">
                      <a16:creationId xmlns:a16="http://schemas.microsoft.com/office/drawing/2014/main" id="{E070A903-C34D-ED7B-9F30-A2EB2EB043D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65" name="Straight Connector 9964">
                  <a:extLst>
                    <a:ext uri="{FF2B5EF4-FFF2-40B4-BE49-F238E27FC236}">
                      <a16:creationId xmlns:a16="http://schemas.microsoft.com/office/drawing/2014/main" id="{B61155C5-9F57-5D84-DE83-36400ABB11E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6" name="Group 9965">
                <a:extLst>
                  <a:ext uri="{FF2B5EF4-FFF2-40B4-BE49-F238E27FC236}">
                    <a16:creationId xmlns:a16="http://schemas.microsoft.com/office/drawing/2014/main" id="{4AE503BA-F327-6F1D-C88E-F22554364ACC}"/>
                  </a:ext>
                </a:extLst>
              </p:cNvPr>
              <p:cNvGrpSpPr/>
              <p:nvPr/>
            </p:nvGrpSpPr>
            <p:grpSpPr>
              <a:xfrm>
                <a:off x="9394309" y="2396924"/>
                <a:ext cx="88582" cy="74295"/>
                <a:chOff x="10889933" y="2883217"/>
                <a:chExt cx="88582" cy="74295"/>
              </a:xfrm>
            </p:grpSpPr>
            <p:cxnSp>
              <p:nvCxnSpPr>
                <p:cNvPr id="9967" name="Straight Connector 9966">
                  <a:extLst>
                    <a:ext uri="{FF2B5EF4-FFF2-40B4-BE49-F238E27FC236}">
                      <a16:creationId xmlns:a16="http://schemas.microsoft.com/office/drawing/2014/main" id="{B6C1D3D7-3D28-6DE4-FB07-BD86B826059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68" name="Straight Connector 9967">
                  <a:extLst>
                    <a:ext uri="{FF2B5EF4-FFF2-40B4-BE49-F238E27FC236}">
                      <a16:creationId xmlns:a16="http://schemas.microsoft.com/office/drawing/2014/main" id="{6E5B5D67-F125-C1F2-366C-A45AEFDC65F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69" name="Group 9968">
                <a:extLst>
                  <a:ext uri="{FF2B5EF4-FFF2-40B4-BE49-F238E27FC236}">
                    <a16:creationId xmlns:a16="http://schemas.microsoft.com/office/drawing/2014/main" id="{2A3E961B-AF8D-D5FF-96F0-B4B974070996}"/>
                  </a:ext>
                </a:extLst>
              </p:cNvPr>
              <p:cNvGrpSpPr/>
              <p:nvPr/>
            </p:nvGrpSpPr>
            <p:grpSpPr>
              <a:xfrm>
                <a:off x="9407409" y="2396924"/>
                <a:ext cx="88582" cy="74295"/>
                <a:chOff x="10889933" y="2883217"/>
                <a:chExt cx="88582" cy="74295"/>
              </a:xfrm>
            </p:grpSpPr>
            <p:cxnSp>
              <p:nvCxnSpPr>
                <p:cNvPr id="9970" name="Straight Connector 9969">
                  <a:extLst>
                    <a:ext uri="{FF2B5EF4-FFF2-40B4-BE49-F238E27FC236}">
                      <a16:creationId xmlns:a16="http://schemas.microsoft.com/office/drawing/2014/main" id="{6A067485-C6BD-2D6F-B1D2-91F7EA833CE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71" name="Straight Connector 9970">
                  <a:extLst>
                    <a:ext uri="{FF2B5EF4-FFF2-40B4-BE49-F238E27FC236}">
                      <a16:creationId xmlns:a16="http://schemas.microsoft.com/office/drawing/2014/main" id="{53C1DA65-F3B5-6E27-4C12-E363D91D47C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2" name="Group 9971">
                <a:extLst>
                  <a:ext uri="{FF2B5EF4-FFF2-40B4-BE49-F238E27FC236}">
                    <a16:creationId xmlns:a16="http://schemas.microsoft.com/office/drawing/2014/main" id="{243C43F1-3F4D-CC8C-4312-CC609FDC24C8}"/>
                  </a:ext>
                </a:extLst>
              </p:cNvPr>
              <p:cNvGrpSpPr/>
              <p:nvPr/>
            </p:nvGrpSpPr>
            <p:grpSpPr>
              <a:xfrm>
                <a:off x="9420509" y="2396924"/>
                <a:ext cx="88582" cy="74295"/>
                <a:chOff x="10889933" y="2883217"/>
                <a:chExt cx="88582" cy="74295"/>
              </a:xfrm>
            </p:grpSpPr>
            <p:cxnSp>
              <p:nvCxnSpPr>
                <p:cNvPr id="9973" name="Straight Connector 9972">
                  <a:extLst>
                    <a:ext uri="{FF2B5EF4-FFF2-40B4-BE49-F238E27FC236}">
                      <a16:creationId xmlns:a16="http://schemas.microsoft.com/office/drawing/2014/main" id="{CF830F31-D7B2-DDBC-AEA0-A23BEC78549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74" name="Straight Connector 9973">
                  <a:extLst>
                    <a:ext uri="{FF2B5EF4-FFF2-40B4-BE49-F238E27FC236}">
                      <a16:creationId xmlns:a16="http://schemas.microsoft.com/office/drawing/2014/main" id="{F7EF8DF4-8E31-5FA1-2A85-B752E488C52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5" name="Group 9974">
                <a:extLst>
                  <a:ext uri="{FF2B5EF4-FFF2-40B4-BE49-F238E27FC236}">
                    <a16:creationId xmlns:a16="http://schemas.microsoft.com/office/drawing/2014/main" id="{96B8A489-5B47-AC01-CAD1-0E42FB2A0607}"/>
                  </a:ext>
                </a:extLst>
              </p:cNvPr>
              <p:cNvGrpSpPr/>
              <p:nvPr/>
            </p:nvGrpSpPr>
            <p:grpSpPr>
              <a:xfrm>
                <a:off x="9310467" y="2368104"/>
                <a:ext cx="88582" cy="74295"/>
                <a:chOff x="10889933" y="2883217"/>
                <a:chExt cx="88582" cy="74295"/>
              </a:xfrm>
            </p:grpSpPr>
            <p:cxnSp>
              <p:nvCxnSpPr>
                <p:cNvPr id="9976" name="Straight Connector 9975">
                  <a:extLst>
                    <a:ext uri="{FF2B5EF4-FFF2-40B4-BE49-F238E27FC236}">
                      <a16:creationId xmlns:a16="http://schemas.microsoft.com/office/drawing/2014/main" id="{9BCF398B-8FB1-96C9-EE4E-0FC9B58863D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77" name="Straight Connector 9976">
                  <a:extLst>
                    <a:ext uri="{FF2B5EF4-FFF2-40B4-BE49-F238E27FC236}">
                      <a16:creationId xmlns:a16="http://schemas.microsoft.com/office/drawing/2014/main" id="{756F8868-C392-91E5-4A76-662DBCB95F8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78" name="Group 9977">
                <a:extLst>
                  <a:ext uri="{FF2B5EF4-FFF2-40B4-BE49-F238E27FC236}">
                    <a16:creationId xmlns:a16="http://schemas.microsoft.com/office/drawing/2014/main" id="{32430577-0C99-5945-6FF5-F4A2F7863347}"/>
                  </a:ext>
                </a:extLst>
              </p:cNvPr>
              <p:cNvGrpSpPr/>
              <p:nvPr/>
            </p:nvGrpSpPr>
            <p:grpSpPr>
              <a:xfrm>
                <a:off x="9292126" y="2368104"/>
                <a:ext cx="88582" cy="74295"/>
                <a:chOff x="10889933" y="2883217"/>
                <a:chExt cx="88582" cy="74295"/>
              </a:xfrm>
            </p:grpSpPr>
            <p:cxnSp>
              <p:nvCxnSpPr>
                <p:cNvPr id="9979" name="Straight Connector 9978">
                  <a:extLst>
                    <a:ext uri="{FF2B5EF4-FFF2-40B4-BE49-F238E27FC236}">
                      <a16:creationId xmlns:a16="http://schemas.microsoft.com/office/drawing/2014/main" id="{CFE4CE27-92E4-6DAC-D5B0-0BF326F8523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80" name="Straight Connector 9979">
                  <a:extLst>
                    <a:ext uri="{FF2B5EF4-FFF2-40B4-BE49-F238E27FC236}">
                      <a16:creationId xmlns:a16="http://schemas.microsoft.com/office/drawing/2014/main" id="{BF201D18-26DD-A571-8F99-D9A42C1C3F6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1" name="Group 9980">
                <a:extLst>
                  <a:ext uri="{FF2B5EF4-FFF2-40B4-BE49-F238E27FC236}">
                    <a16:creationId xmlns:a16="http://schemas.microsoft.com/office/drawing/2014/main" id="{67F51981-1656-62B9-5346-43C352240852}"/>
                  </a:ext>
                </a:extLst>
              </p:cNvPr>
              <p:cNvGrpSpPr/>
              <p:nvPr/>
            </p:nvGrpSpPr>
            <p:grpSpPr>
              <a:xfrm>
                <a:off x="9244965" y="2368104"/>
                <a:ext cx="88582" cy="74295"/>
                <a:chOff x="10889933" y="2883217"/>
                <a:chExt cx="88582" cy="74295"/>
              </a:xfrm>
            </p:grpSpPr>
            <p:cxnSp>
              <p:nvCxnSpPr>
                <p:cNvPr id="9982" name="Straight Connector 9981">
                  <a:extLst>
                    <a:ext uri="{FF2B5EF4-FFF2-40B4-BE49-F238E27FC236}">
                      <a16:creationId xmlns:a16="http://schemas.microsoft.com/office/drawing/2014/main" id="{BD169431-FEB3-530C-8E40-E98EA3FD337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83" name="Straight Connector 9982">
                  <a:extLst>
                    <a:ext uri="{FF2B5EF4-FFF2-40B4-BE49-F238E27FC236}">
                      <a16:creationId xmlns:a16="http://schemas.microsoft.com/office/drawing/2014/main" id="{51796723-518F-9E4E-73DD-04F805A7358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4" name="Group 9983">
                <a:extLst>
                  <a:ext uri="{FF2B5EF4-FFF2-40B4-BE49-F238E27FC236}">
                    <a16:creationId xmlns:a16="http://schemas.microsoft.com/office/drawing/2014/main" id="{BACBA0DA-D83C-00CA-032B-F29210F9F223}"/>
                  </a:ext>
                </a:extLst>
              </p:cNvPr>
              <p:cNvGrpSpPr/>
              <p:nvPr/>
            </p:nvGrpSpPr>
            <p:grpSpPr>
              <a:xfrm>
                <a:off x="9095621" y="2368104"/>
                <a:ext cx="88582" cy="74295"/>
                <a:chOff x="10889933" y="2883217"/>
                <a:chExt cx="88582" cy="74295"/>
              </a:xfrm>
            </p:grpSpPr>
            <p:cxnSp>
              <p:nvCxnSpPr>
                <p:cNvPr id="9985" name="Straight Connector 9984">
                  <a:extLst>
                    <a:ext uri="{FF2B5EF4-FFF2-40B4-BE49-F238E27FC236}">
                      <a16:creationId xmlns:a16="http://schemas.microsoft.com/office/drawing/2014/main" id="{B2CEBC00-5DDE-AA9A-7DFD-FF08BAA0BAF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86" name="Straight Connector 9985">
                  <a:extLst>
                    <a:ext uri="{FF2B5EF4-FFF2-40B4-BE49-F238E27FC236}">
                      <a16:creationId xmlns:a16="http://schemas.microsoft.com/office/drawing/2014/main" id="{075B2BA1-4047-1945-159A-F3FEA18728B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87" name="Group 9986">
                <a:extLst>
                  <a:ext uri="{FF2B5EF4-FFF2-40B4-BE49-F238E27FC236}">
                    <a16:creationId xmlns:a16="http://schemas.microsoft.com/office/drawing/2014/main" id="{4DFC5997-CF1F-CE01-2E57-70386D8D9877}"/>
                  </a:ext>
                </a:extLst>
              </p:cNvPr>
              <p:cNvGrpSpPr/>
              <p:nvPr/>
            </p:nvGrpSpPr>
            <p:grpSpPr>
              <a:xfrm>
                <a:off x="9111342" y="2368104"/>
                <a:ext cx="88582" cy="74295"/>
                <a:chOff x="10889933" y="2883217"/>
                <a:chExt cx="88582" cy="74295"/>
              </a:xfrm>
            </p:grpSpPr>
            <p:cxnSp>
              <p:nvCxnSpPr>
                <p:cNvPr id="9988" name="Straight Connector 9987">
                  <a:extLst>
                    <a:ext uri="{FF2B5EF4-FFF2-40B4-BE49-F238E27FC236}">
                      <a16:creationId xmlns:a16="http://schemas.microsoft.com/office/drawing/2014/main" id="{56A1D308-4F36-0C82-4424-CC6C9CC2744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89" name="Straight Connector 9988">
                  <a:extLst>
                    <a:ext uri="{FF2B5EF4-FFF2-40B4-BE49-F238E27FC236}">
                      <a16:creationId xmlns:a16="http://schemas.microsoft.com/office/drawing/2014/main" id="{5D97317E-D2BD-FD73-FB5D-F76989B354A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0" name="Group 9989">
                <a:extLst>
                  <a:ext uri="{FF2B5EF4-FFF2-40B4-BE49-F238E27FC236}">
                    <a16:creationId xmlns:a16="http://schemas.microsoft.com/office/drawing/2014/main" id="{C09A0DA9-2D62-E6A8-A340-6A4D56DFFC62}"/>
                  </a:ext>
                </a:extLst>
              </p:cNvPr>
              <p:cNvGrpSpPr/>
              <p:nvPr/>
            </p:nvGrpSpPr>
            <p:grpSpPr>
              <a:xfrm>
                <a:off x="9127063" y="2368104"/>
                <a:ext cx="88582" cy="74295"/>
                <a:chOff x="10889933" y="2883217"/>
                <a:chExt cx="88582" cy="74295"/>
              </a:xfrm>
            </p:grpSpPr>
            <p:cxnSp>
              <p:nvCxnSpPr>
                <p:cNvPr id="9991" name="Straight Connector 9990">
                  <a:extLst>
                    <a:ext uri="{FF2B5EF4-FFF2-40B4-BE49-F238E27FC236}">
                      <a16:creationId xmlns:a16="http://schemas.microsoft.com/office/drawing/2014/main" id="{037CEB13-B192-58A5-1057-44A3EBBC31E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92" name="Straight Connector 9991">
                  <a:extLst>
                    <a:ext uri="{FF2B5EF4-FFF2-40B4-BE49-F238E27FC236}">
                      <a16:creationId xmlns:a16="http://schemas.microsoft.com/office/drawing/2014/main" id="{71D71D28-C255-06EC-997A-B63D24DB1BF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3" name="Group 9992">
                <a:extLst>
                  <a:ext uri="{FF2B5EF4-FFF2-40B4-BE49-F238E27FC236}">
                    <a16:creationId xmlns:a16="http://schemas.microsoft.com/office/drawing/2014/main" id="{1FAD8718-B424-AC5A-1425-0ECD7AB7D049}"/>
                  </a:ext>
                </a:extLst>
              </p:cNvPr>
              <p:cNvGrpSpPr/>
              <p:nvPr/>
            </p:nvGrpSpPr>
            <p:grpSpPr>
              <a:xfrm>
                <a:off x="9145403" y="2368104"/>
                <a:ext cx="88582" cy="74295"/>
                <a:chOff x="10889933" y="2883217"/>
                <a:chExt cx="88582" cy="74295"/>
              </a:xfrm>
            </p:grpSpPr>
            <p:cxnSp>
              <p:nvCxnSpPr>
                <p:cNvPr id="9994" name="Straight Connector 9993">
                  <a:extLst>
                    <a:ext uri="{FF2B5EF4-FFF2-40B4-BE49-F238E27FC236}">
                      <a16:creationId xmlns:a16="http://schemas.microsoft.com/office/drawing/2014/main" id="{E317177A-F6E2-AB27-22C7-9DE84B46614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95" name="Straight Connector 9994">
                  <a:extLst>
                    <a:ext uri="{FF2B5EF4-FFF2-40B4-BE49-F238E27FC236}">
                      <a16:creationId xmlns:a16="http://schemas.microsoft.com/office/drawing/2014/main" id="{5105442F-E28A-4A47-0902-BB7801FB66E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6" name="Group 9995">
                <a:extLst>
                  <a:ext uri="{FF2B5EF4-FFF2-40B4-BE49-F238E27FC236}">
                    <a16:creationId xmlns:a16="http://schemas.microsoft.com/office/drawing/2014/main" id="{2D0C8E7B-419E-88BB-5847-58F328A81C4E}"/>
                  </a:ext>
                </a:extLst>
              </p:cNvPr>
              <p:cNvGrpSpPr/>
              <p:nvPr/>
            </p:nvGrpSpPr>
            <p:grpSpPr>
              <a:xfrm>
                <a:off x="9158503" y="2368104"/>
                <a:ext cx="88582" cy="74295"/>
                <a:chOff x="10889933" y="2883217"/>
                <a:chExt cx="88582" cy="74295"/>
              </a:xfrm>
            </p:grpSpPr>
            <p:cxnSp>
              <p:nvCxnSpPr>
                <p:cNvPr id="9997" name="Straight Connector 9996">
                  <a:extLst>
                    <a:ext uri="{FF2B5EF4-FFF2-40B4-BE49-F238E27FC236}">
                      <a16:creationId xmlns:a16="http://schemas.microsoft.com/office/drawing/2014/main" id="{D92B0DC3-94F0-6B73-DCE1-58A4063DA66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9998" name="Straight Connector 9997">
                  <a:extLst>
                    <a:ext uri="{FF2B5EF4-FFF2-40B4-BE49-F238E27FC236}">
                      <a16:creationId xmlns:a16="http://schemas.microsoft.com/office/drawing/2014/main" id="{CD89051B-13E5-8E82-BB8D-7216A483911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9999" name="Group 9998">
                <a:extLst>
                  <a:ext uri="{FF2B5EF4-FFF2-40B4-BE49-F238E27FC236}">
                    <a16:creationId xmlns:a16="http://schemas.microsoft.com/office/drawing/2014/main" id="{F793807B-F8B6-3DCC-E223-A242D8CCF4BC}"/>
                  </a:ext>
                </a:extLst>
              </p:cNvPr>
              <p:cNvGrpSpPr/>
              <p:nvPr/>
            </p:nvGrpSpPr>
            <p:grpSpPr>
              <a:xfrm>
                <a:off x="9171604" y="2368104"/>
                <a:ext cx="88582" cy="74295"/>
                <a:chOff x="10889933" y="2883217"/>
                <a:chExt cx="88582" cy="74295"/>
              </a:xfrm>
            </p:grpSpPr>
            <p:cxnSp>
              <p:nvCxnSpPr>
                <p:cNvPr id="10000" name="Straight Connector 9999">
                  <a:extLst>
                    <a:ext uri="{FF2B5EF4-FFF2-40B4-BE49-F238E27FC236}">
                      <a16:creationId xmlns:a16="http://schemas.microsoft.com/office/drawing/2014/main" id="{43582AD5-27AB-ADEF-73F8-734F2B9846C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01" name="Straight Connector 10000">
                  <a:extLst>
                    <a:ext uri="{FF2B5EF4-FFF2-40B4-BE49-F238E27FC236}">
                      <a16:creationId xmlns:a16="http://schemas.microsoft.com/office/drawing/2014/main" id="{0201FF4E-C3CA-6453-3079-E34177D8C05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2" name="Group 10001">
                <a:extLst>
                  <a:ext uri="{FF2B5EF4-FFF2-40B4-BE49-F238E27FC236}">
                    <a16:creationId xmlns:a16="http://schemas.microsoft.com/office/drawing/2014/main" id="{B50BE1F8-C793-F42C-AECB-7C4101839E05}"/>
                  </a:ext>
                </a:extLst>
              </p:cNvPr>
              <p:cNvGrpSpPr/>
              <p:nvPr/>
            </p:nvGrpSpPr>
            <p:grpSpPr>
              <a:xfrm>
                <a:off x="9184704" y="2368104"/>
                <a:ext cx="88582" cy="74295"/>
                <a:chOff x="10889933" y="2883217"/>
                <a:chExt cx="88582" cy="74295"/>
              </a:xfrm>
            </p:grpSpPr>
            <p:cxnSp>
              <p:nvCxnSpPr>
                <p:cNvPr id="10003" name="Straight Connector 10002">
                  <a:extLst>
                    <a:ext uri="{FF2B5EF4-FFF2-40B4-BE49-F238E27FC236}">
                      <a16:creationId xmlns:a16="http://schemas.microsoft.com/office/drawing/2014/main" id="{4C6DD11A-765C-515F-35E9-2313FC78C47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04" name="Straight Connector 10003">
                  <a:extLst>
                    <a:ext uri="{FF2B5EF4-FFF2-40B4-BE49-F238E27FC236}">
                      <a16:creationId xmlns:a16="http://schemas.microsoft.com/office/drawing/2014/main" id="{ACB25775-68F7-AD79-3682-1C7A361E54D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5" name="Group 10004">
                <a:extLst>
                  <a:ext uri="{FF2B5EF4-FFF2-40B4-BE49-F238E27FC236}">
                    <a16:creationId xmlns:a16="http://schemas.microsoft.com/office/drawing/2014/main" id="{0DAB653D-0E08-38B3-F7FB-A110972CE4CF}"/>
                  </a:ext>
                </a:extLst>
              </p:cNvPr>
              <p:cNvGrpSpPr/>
              <p:nvPr/>
            </p:nvGrpSpPr>
            <p:grpSpPr>
              <a:xfrm>
                <a:off x="9195184" y="2368104"/>
                <a:ext cx="88582" cy="74295"/>
                <a:chOff x="10889933" y="2883217"/>
                <a:chExt cx="88582" cy="74295"/>
              </a:xfrm>
            </p:grpSpPr>
            <p:cxnSp>
              <p:nvCxnSpPr>
                <p:cNvPr id="10006" name="Straight Connector 10005">
                  <a:extLst>
                    <a:ext uri="{FF2B5EF4-FFF2-40B4-BE49-F238E27FC236}">
                      <a16:creationId xmlns:a16="http://schemas.microsoft.com/office/drawing/2014/main" id="{64EB9BB1-6C16-D4FA-D159-F96B13C1FF7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07" name="Straight Connector 10006">
                  <a:extLst>
                    <a:ext uri="{FF2B5EF4-FFF2-40B4-BE49-F238E27FC236}">
                      <a16:creationId xmlns:a16="http://schemas.microsoft.com/office/drawing/2014/main" id="{683899AE-8D32-2BA1-7894-1D67393816F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08" name="Group 10007">
                <a:extLst>
                  <a:ext uri="{FF2B5EF4-FFF2-40B4-BE49-F238E27FC236}">
                    <a16:creationId xmlns:a16="http://schemas.microsoft.com/office/drawing/2014/main" id="{62233923-15FF-0D2F-C9E5-8C199C45B212}"/>
                  </a:ext>
                </a:extLst>
              </p:cNvPr>
              <p:cNvGrpSpPr/>
              <p:nvPr/>
            </p:nvGrpSpPr>
            <p:grpSpPr>
              <a:xfrm>
                <a:off x="9210905" y="2368104"/>
                <a:ext cx="88582" cy="74295"/>
                <a:chOff x="10889933" y="2883217"/>
                <a:chExt cx="88582" cy="74295"/>
              </a:xfrm>
            </p:grpSpPr>
            <p:cxnSp>
              <p:nvCxnSpPr>
                <p:cNvPr id="10009" name="Straight Connector 10008">
                  <a:extLst>
                    <a:ext uri="{FF2B5EF4-FFF2-40B4-BE49-F238E27FC236}">
                      <a16:creationId xmlns:a16="http://schemas.microsoft.com/office/drawing/2014/main" id="{282410BE-307A-1E07-146E-3C293997186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10" name="Straight Connector 10009">
                  <a:extLst>
                    <a:ext uri="{FF2B5EF4-FFF2-40B4-BE49-F238E27FC236}">
                      <a16:creationId xmlns:a16="http://schemas.microsoft.com/office/drawing/2014/main" id="{F02DFDA3-27BF-04BF-9447-56A9ADB2DDF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1" name="Group 10010">
                <a:extLst>
                  <a:ext uri="{FF2B5EF4-FFF2-40B4-BE49-F238E27FC236}">
                    <a16:creationId xmlns:a16="http://schemas.microsoft.com/office/drawing/2014/main" id="{787C0266-727D-375E-18A5-3AA658E4DFA8}"/>
                  </a:ext>
                </a:extLst>
              </p:cNvPr>
              <p:cNvGrpSpPr/>
              <p:nvPr/>
            </p:nvGrpSpPr>
            <p:grpSpPr>
              <a:xfrm>
                <a:off x="9224005" y="2368104"/>
                <a:ext cx="88582" cy="74295"/>
                <a:chOff x="10889933" y="2883217"/>
                <a:chExt cx="88582" cy="74295"/>
              </a:xfrm>
            </p:grpSpPr>
            <p:cxnSp>
              <p:nvCxnSpPr>
                <p:cNvPr id="10012" name="Straight Connector 10011">
                  <a:extLst>
                    <a:ext uri="{FF2B5EF4-FFF2-40B4-BE49-F238E27FC236}">
                      <a16:creationId xmlns:a16="http://schemas.microsoft.com/office/drawing/2014/main" id="{6A545AC2-EA0D-E8B3-6257-96DAFD6FD06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13" name="Straight Connector 10012">
                  <a:extLst>
                    <a:ext uri="{FF2B5EF4-FFF2-40B4-BE49-F238E27FC236}">
                      <a16:creationId xmlns:a16="http://schemas.microsoft.com/office/drawing/2014/main" id="{B23D9716-60AB-78D6-102E-73246C0854C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4" name="Group 10013">
                <a:extLst>
                  <a:ext uri="{FF2B5EF4-FFF2-40B4-BE49-F238E27FC236}">
                    <a16:creationId xmlns:a16="http://schemas.microsoft.com/office/drawing/2014/main" id="{7321F1ED-4E0C-4DEF-55FD-955969E4AE81}"/>
                  </a:ext>
                </a:extLst>
              </p:cNvPr>
              <p:cNvGrpSpPr/>
              <p:nvPr/>
            </p:nvGrpSpPr>
            <p:grpSpPr>
              <a:xfrm>
                <a:off x="9234485" y="2368104"/>
                <a:ext cx="88582" cy="74295"/>
                <a:chOff x="10889933" y="2883217"/>
                <a:chExt cx="88582" cy="74295"/>
              </a:xfrm>
            </p:grpSpPr>
            <p:cxnSp>
              <p:nvCxnSpPr>
                <p:cNvPr id="10015" name="Straight Connector 10014">
                  <a:extLst>
                    <a:ext uri="{FF2B5EF4-FFF2-40B4-BE49-F238E27FC236}">
                      <a16:creationId xmlns:a16="http://schemas.microsoft.com/office/drawing/2014/main" id="{84C73395-10C5-F8AD-D815-4415D620EA4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16" name="Straight Connector 10015">
                  <a:extLst>
                    <a:ext uri="{FF2B5EF4-FFF2-40B4-BE49-F238E27FC236}">
                      <a16:creationId xmlns:a16="http://schemas.microsoft.com/office/drawing/2014/main" id="{0AD1DB61-0E63-EA48-CBB1-BECE07E6AE7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17" name="Group 10016">
                <a:extLst>
                  <a:ext uri="{FF2B5EF4-FFF2-40B4-BE49-F238E27FC236}">
                    <a16:creationId xmlns:a16="http://schemas.microsoft.com/office/drawing/2014/main" id="{2897F80F-4AE9-0639-6C5D-95227E29100F}"/>
                  </a:ext>
                </a:extLst>
              </p:cNvPr>
              <p:cNvGrpSpPr/>
              <p:nvPr/>
            </p:nvGrpSpPr>
            <p:grpSpPr>
              <a:xfrm>
                <a:off x="9066801" y="2368104"/>
                <a:ext cx="88582" cy="74295"/>
                <a:chOff x="10889933" y="2883217"/>
                <a:chExt cx="88582" cy="74295"/>
              </a:xfrm>
            </p:grpSpPr>
            <p:cxnSp>
              <p:nvCxnSpPr>
                <p:cNvPr id="10018" name="Straight Connector 10017">
                  <a:extLst>
                    <a:ext uri="{FF2B5EF4-FFF2-40B4-BE49-F238E27FC236}">
                      <a16:creationId xmlns:a16="http://schemas.microsoft.com/office/drawing/2014/main" id="{45AB785F-049F-6CC8-3C84-E1691AD88F2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19" name="Straight Connector 10018">
                  <a:extLst>
                    <a:ext uri="{FF2B5EF4-FFF2-40B4-BE49-F238E27FC236}">
                      <a16:creationId xmlns:a16="http://schemas.microsoft.com/office/drawing/2014/main" id="{2A63727C-4475-276F-4299-9C92C601A36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0" name="Group 10019">
                <a:extLst>
                  <a:ext uri="{FF2B5EF4-FFF2-40B4-BE49-F238E27FC236}">
                    <a16:creationId xmlns:a16="http://schemas.microsoft.com/office/drawing/2014/main" id="{3FEF3550-A726-7D40-74BF-781459A4EFFC}"/>
                  </a:ext>
                </a:extLst>
              </p:cNvPr>
              <p:cNvGrpSpPr/>
              <p:nvPr/>
            </p:nvGrpSpPr>
            <p:grpSpPr>
              <a:xfrm>
                <a:off x="9053701" y="2368104"/>
                <a:ext cx="88582" cy="74295"/>
                <a:chOff x="10889933" y="2883217"/>
                <a:chExt cx="88582" cy="74295"/>
              </a:xfrm>
            </p:grpSpPr>
            <p:cxnSp>
              <p:nvCxnSpPr>
                <p:cNvPr id="10021" name="Straight Connector 10020">
                  <a:extLst>
                    <a:ext uri="{FF2B5EF4-FFF2-40B4-BE49-F238E27FC236}">
                      <a16:creationId xmlns:a16="http://schemas.microsoft.com/office/drawing/2014/main" id="{08724B27-70FC-5235-6D4B-A7D7B7EEC1F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22" name="Straight Connector 10021">
                  <a:extLst>
                    <a:ext uri="{FF2B5EF4-FFF2-40B4-BE49-F238E27FC236}">
                      <a16:creationId xmlns:a16="http://schemas.microsoft.com/office/drawing/2014/main" id="{AB07DB9A-4E6E-2A53-FCFF-A15CE467091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3" name="Group 10022">
                <a:extLst>
                  <a:ext uri="{FF2B5EF4-FFF2-40B4-BE49-F238E27FC236}">
                    <a16:creationId xmlns:a16="http://schemas.microsoft.com/office/drawing/2014/main" id="{58880EF6-1D7A-721B-1722-82318CB51E50}"/>
                  </a:ext>
                </a:extLst>
              </p:cNvPr>
              <p:cNvGrpSpPr/>
              <p:nvPr/>
            </p:nvGrpSpPr>
            <p:grpSpPr>
              <a:xfrm>
                <a:off x="9032741" y="2368104"/>
                <a:ext cx="88582" cy="74295"/>
                <a:chOff x="10889933" y="2883217"/>
                <a:chExt cx="88582" cy="74295"/>
              </a:xfrm>
            </p:grpSpPr>
            <p:cxnSp>
              <p:nvCxnSpPr>
                <p:cNvPr id="10024" name="Straight Connector 10023">
                  <a:extLst>
                    <a:ext uri="{FF2B5EF4-FFF2-40B4-BE49-F238E27FC236}">
                      <a16:creationId xmlns:a16="http://schemas.microsoft.com/office/drawing/2014/main" id="{9C15D542-A770-E26A-2BE6-683DA7275CC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25" name="Straight Connector 10024">
                  <a:extLst>
                    <a:ext uri="{FF2B5EF4-FFF2-40B4-BE49-F238E27FC236}">
                      <a16:creationId xmlns:a16="http://schemas.microsoft.com/office/drawing/2014/main" id="{008BD17A-EF2B-07A9-5C00-0AB2AFFFAB4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6" name="Group 10025">
                <a:extLst>
                  <a:ext uri="{FF2B5EF4-FFF2-40B4-BE49-F238E27FC236}">
                    <a16:creationId xmlns:a16="http://schemas.microsoft.com/office/drawing/2014/main" id="{6817E4C6-92E7-9906-9622-E5FC03B8B951}"/>
                  </a:ext>
                </a:extLst>
              </p:cNvPr>
              <p:cNvGrpSpPr/>
              <p:nvPr/>
            </p:nvGrpSpPr>
            <p:grpSpPr>
              <a:xfrm>
                <a:off x="9019640" y="2368104"/>
                <a:ext cx="88582" cy="74295"/>
                <a:chOff x="10889933" y="2883217"/>
                <a:chExt cx="88582" cy="74295"/>
              </a:xfrm>
            </p:grpSpPr>
            <p:cxnSp>
              <p:nvCxnSpPr>
                <p:cNvPr id="10027" name="Straight Connector 10026">
                  <a:extLst>
                    <a:ext uri="{FF2B5EF4-FFF2-40B4-BE49-F238E27FC236}">
                      <a16:creationId xmlns:a16="http://schemas.microsoft.com/office/drawing/2014/main" id="{07C2CEEC-F73E-0436-C240-02CEC4F0CF5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28" name="Straight Connector 10027">
                  <a:extLst>
                    <a:ext uri="{FF2B5EF4-FFF2-40B4-BE49-F238E27FC236}">
                      <a16:creationId xmlns:a16="http://schemas.microsoft.com/office/drawing/2014/main" id="{35414AB0-97BE-D042-25AD-D681E73FF1F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29" name="Group 10028">
                <a:extLst>
                  <a:ext uri="{FF2B5EF4-FFF2-40B4-BE49-F238E27FC236}">
                    <a16:creationId xmlns:a16="http://schemas.microsoft.com/office/drawing/2014/main" id="{B51674AE-EDFF-764E-0E6B-90DBF67C468A}"/>
                  </a:ext>
                </a:extLst>
              </p:cNvPr>
              <p:cNvGrpSpPr/>
              <p:nvPr/>
            </p:nvGrpSpPr>
            <p:grpSpPr>
              <a:xfrm>
                <a:off x="9009160" y="2368104"/>
                <a:ext cx="88582" cy="74295"/>
                <a:chOff x="10889933" y="2883217"/>
                <a:chExt cx="88582" cy="74295"/>
              </a:xfrm>
            </p:grpSpPr>
            <p:cxnSp>
              <p:nvCxnSpPr>
                <p:cNvPr id="10030" name="Straight Connector 10029">
                  <a:extLst>
                    <a:ext uri="{FF2B5EF4-FFF2-40B4-BE49-F238E27FC236}">
                      <a16:creationId xmlns:a16="http://schemas.microsoft.com/office/drawing/2014/main" id="{475DA3DD-318F-0E8A-A433-E6AD9937D45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31" name="Straight Connector 10030">
                  <a:extLst>
                    <a:ext uri="{FF2B5EF4-FFF2-40B4-BE49-F238E27FC236}">
                      <a16:creationId xmlns:a16="http://schemas.microsoft.com/office/drawing/2014/main" id="{8519BAB7-728F-9940-4486-3818B9A072B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2" name="Group 10031">
                <a:extLst>
                  <a:ext uri="{FF2B5EF4-FFF2-40B4-BE49-F238E27FC236}">
                    <a16:creationId xmlns:a16="http://schemas.microsoft.com/office/drawing/2014/main" id="{6B1A2A65-06BC-6861-3BDC-7BCCCE1CC24C}"/>
                  </a:ext>
                </a:extLst>
              </p:cNvPr>
              <p:cNvGrpSpPr/>
              <p:nvPr/>
            </p:nvGrpSpPr>
            <p:grpSpPr>
              <a:xfrm>
                <a:off x="8985580" y="2347143"/>
                <a:ext cx="88582" cy="74295"/>
                <a:chOff x="10889933" y="2883217"/>
                <a:chExt cx="88582" cy="74295"/>
              </a:xfrm>
            </p:grpSpPr>
            <p:cxnSp>
              <p:nvCxnSpPr>
                <p:cNvPr id="10033" name="Straight Connector 10032">
                  <a:extLst>
                    <a:ext uri="{FF2B5EF4-FFF2-40B4-BE49-F238E27FC236}">
                      <a16:creationId xmlns:a16="http://schemas.microsoft.com/office/drawing/2014/main" id="{0B3382ED-D24D-32A9-0BB5-A6E1B30CB96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34" name="Straight Connector 10033">
                  <a:extLst>
                    <a:ext uri="{FF2B5EF4-FFF2-40B4-BE49-F238E27FC236}">
                      <a16:creationId xmlns:a16="http://schemas.microsoft.com/office/drawing/2014/main" id="{89FD7A56-ACF0-96EC-B896-C5E1F5A9FF5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5" name="Group 10034">
                <a:extLst>
                  <a:ext uri="{FF2B5EF4-FFF2-40B4-BE49-F238E27FC236}">
                    <a16:creationId xmlns:a16="http://schemas.microsoft.com/office/drawing/2014/main" id="{D934B1E4-BC54-EEA2-573C-473A57679626}"/>
                  </a:ext>
                </a:extLst>
              </p:cNvPr>
              <p:cNvGrpSpPr/>
              <p:nvPr/>
            </p:nvGrpSpPr>
            <p:grpSpPr>
              <a:xfrm>
                <a:off x="8959379" y="2347143"/>
                <a:ext cx="88582" cy="74295"/>
                <a:chOff x="10889933" y="2883217"/>
                <a:chExt cx="88582" cy="74295"/>
              </a:xfrm>
            </p:grpSpPr>
            <p:cxnSp>
              <p:nvCxnSpPr>
                <p:cNvPr id="10036" name="Straight Connector 10035">
                  <a:extLst>
                    <a:ext uri="{FF2B5EF4-FFF2-40B4-BE49-F238E27FC236}">
                      <a16:creationId xmlns:a16="http://schemas.microsoft.com/office/drawing/2014/main" id="{67C1206D-688E-E4E8-D8A7-D4A552D5618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37" name="Straight Connector 10036">
                  <a:extLst>
                    <a:ext uri="{FF2B5EF4-FFF2-40B4-BE49-F238E27FC236}">
                      <a16:creationId xmlns:a16="http://schemas.microsoft.com/office/drawing/2014/main" id="{092B86C7-A08F-9D42-42ED-8ED888C0268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38" name="Group 10037">
                <a:extLst>
                  <a:ext uri="{FF2B5EF4-FFF2-40B4-BE49-F238E27FC236}">
                    <a16:creationId xmlns:a16="http://schemas.microsoft.com/office/drawing/2014/main" id="{5F7AA095-445B-2EE9-7081-1B42892B95DD}"/>
                  </a:ext>
                </a:extLst>
              </p:cNvPr>
              <p:cNvGrpSpPr/>
              <p:nvPr/>
            </p:nvGrpSpPr>
            <p:grpSpPr>
              <a:xfrm>
                <a:off x="8969859" y="2347143"/>
                <a:ext cx="88582" cy="74295"/>
                <a:chOff x="10889933" y="2883217"/>
                <a:chExt cx="88582" cy="74295"/>
              </a:xfrm>
            </p:grpSpPr>
            <p:cxnSp>
              <p:nvCxnSpPr>
                <p:cNvPr id="10039" name="Straight Connector 10038">
                  <a:extLst>
                    <a:ext uri="{FF2B5EF4-FFF2-40B4-BE49-F238E27FC236}">
                      <a16:creationId xmlns:a16="http://schemas.microsoft.com/office/drawing/2014/main" id="{ABBDBA3E-1D07-1304-6479-38C7A43037C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40" name="Straight Connector 10039">
                  <a:extLst>
                    <a:ext uri="{FF2B5EF4-FFF2-40B4-BE49-F238E27FC236}">
                      <a16:creationId xmlns:a16="http://schemas.microsoft.com/office/drawing/2014/main" id="{C1C0421D-D856-A4EA-F673-3810398ED1A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1" name="Group 10040">
                <a:extLst>
                  <a:ext uri="{FF2B5EF4-FFF2-40B4-BE49-F238E27FC236}">
                    <a16:creationId xmlns:a16="http://schemas.microsoft.com/office/drawing/2014/main" id="{01257104-74A1-5B25-50D2-FA7247F9F34D}"/>
                  </a:ext>
                </a:extLst>
              </p:cNvPr>
              <p:cNvGrpSpPr/>
              <p:nvPr/>
            </p:nvGrpSpPr>
            <p:grpSpPr>
              <a:xfrm>
                <a:off x="8941039" y="2347143"/>
                <a:ext cx="88582" cy="74295"/>
                <a:chOff x="10889933" y="2883217"/>
                <a:chExt cx="88582" cy="74295"/>
              </a:xfrm>
            </p:grpSpPr>
            <p:cxnSp>
              <p:nvCxnSpPr>
                <p:cNvPr id="10042" name="Straight Connector 10041">
                  <a:extLst>
                    <a:ext uri="{FF2B5EF4-FFF2-40B4-BE49-F238E27FC236}">
                      <a16:creationId xmlns:a16="http://schemas.microsoft.com/office/drawing/2014/main" id="{F6D16B0D-1529-7A1F-5272-A740D22AAA1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43" name="Straight Connector 10042">
                  <a:extLst>
                    <a:ext uri="{FF2B5EF4-FFF2-40B4-BE49-F238E27FC236}">
                      <a16:creationId xmlns:a16="http://schemas.microsoft.com/office/drawing/2014/main" id="{6C58D4DC-421C-2FC2-41D3-36EB0D7FE0F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4" name="Group 10043">
                <a:extLst>
                  <a:ext uri="{FF2B5EF4-FFF2-40B4-BE49-F238E27FC236}">
                    <a16:creationId xmlns:a16="http://schemas.microsoft.com/office/drawing/2014/main" id="{B94A67AB-2CFA-B279-572F-37DF808202BB}"/>
                  </a:ext>
                </a:extLst>
              </p:cNvPr>
              <p:cNvGrpSpPr/>
              <p:nvPr/>
            </p:nvGrpSpPr>
            <p:grpSpPr>
              <a:xfrm>
                <a:off x="8933179" y="2347143"/>
                <a:ext cx="88582" cy="74295"/>
                <a:chOff x="10889933" y="2883217"/>
                <a:chExt cx="88582" cy="74295"/>
              </a:xfrm>
            </p:grpSpPr>
            <p:cxnSp>
              <p:nvCxnSpPr>
                <p:cNvPr id="10045" name="Straight Connector 10044">
                  <a:extLst>
                    <a:ext uri="{FF2B5EF4-FFF2-40B4-BE49-F238E27FC236}">
                      <a16:creationId xmlns:a16="http://schemas.microsoft.com/office/drawing/2014/main" id="{1E413420-A0DB-5AFE-E48C-48903E3EA93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46" name="Straight Connector 10045">
                  <a:extLst>
                    <a:ext uri="{FF2B5EF4-FFF2-40B4-BE49-F238E27FC236}">
                      <a16:creationId xmlns:a16="http://schemas.microsoft.com/office/drawing/2014/main" id="{74B76B2E-42C9-7D47-0387-F77D814B4E4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47" name="Group 10046">
                <a:extLst>
                  <a:ext uri="{FF2B5EF4-FFF2-40B4-BE49-F238E27FC236}">
                    <a16:creationId xmlns:a16="http://schemas.microsoft.com/office/drawing/2014/main" id="{AD8AA610-2338-3BE8-673A-8BA502238D8E}"/>
                  </a:ext>
                </a:extLst>
              </p:cNvPr>
              <p:cNvGrpSpPr/>
              <p:nvPr/>
            </p:nvGrpSpPr>
            <p:grpSpPr>
              <a:xfrm>
                <a:off x="8912219" y="2326182"/>
                <a:ext cx="88582" cy="74295"/>
                <a:chOff x="10889933" y="2883217"/>
                <a:chExt cx="88582" cy="74295"/>
              </a:xfrm>
            </p:grpSpPr>
            <p:cxnSp>
              <p:nvCxnSpPr>
                <p:cNvPr id="10048" name="Straight Connector 10047">
                  <a:extLst>
                    <a:ext uri="{FF2B5EF4-FFF2-40B4-BE49-F238E27FC236}">
                      <a16:creationId xmlns:a16="http://schemas.microsoft.com/office/drawing/2014/main" id="{D91D77B3-137F-F3BF-F832-EC71BE5DEEF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49" name="Straight Connector 10048">
                  <a:extLst>
                    <a:ext uri="{FF2B5EF4-FFF2-40B4-BE49-F238E27FC236}">
                      <a16:creationId xmlns:a16="http://schemas.microsoft.com/office/drawing/2014/main" id="{2F5BD039-37D4-AFB1-9418-12F13BC339B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0" name="Group 10049">
                <a:extLst>
                  <a:ext uri="{FF2B5EF4-FFF2-40B4-BE49-F238E27FC236}">
                    <a16:creationId xmlns:a16="http://schemas.microsoft.com/office/drawing/2014/main" id="{528D0CA9-5E4A-077C-0703-35E92143F1D6}"/>
                  </a:ext>
                </a:extLst>
              </p:cNvPr>
              <p:cNvGrpSpPr/>
              <p:nvPr/>
            </p:nvGrpSpPr>
            <p:grpSpPr>
              <a:xfrm>
                <a:off x="8804796" y="2326182"/>
                <a:ext cx="88582" cy="74295"/>
                <a:chOff x="10889933" y="2883217"/>
                <a:chExt cx="88582" cy="74295"/>
              </a:xfrm>
            </p:grpSpPr>
            <p:cxnSp>
              <p:nvCxnSpPr>
                <p:cNvPr id="10051" name="Straight Connector 10050">
                  <a:extLst>
                    <a:ext uri="{FF2B5EF4-FFF2-40B4-BE49-F238E27FC236}">
                      <a16:creationId xmlns:a16="http://schemas.microsoft.com/office/drawing/2014/main" id="{0047A6DE-ED78-EF41-E7EF-2209D088624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52" name="Straight Connector 10051">
                  <a:extLst>
                    <a:ext uri="{FF2B5EF4-FFF2-40B4-BE49-F238E27FC236}">
                      <a16:creationId xmlns:a16="http://schemas.microsoft.com/office/drawing/2014/main" id="{177210EE-D65D-CA22-FC11-02F6CEA117E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3" name="Group 10052">
                <a:extLst>
                  <a:ext uri="{FF2B5EF4-FFF2-40B4-BE49-F238E27FC236}">
                    <a16:creationId xmlns:a16="http://schemas.microsoft.com/office/drawing/2014/main" id="{38980F65-BA24-8C49-0271-CDAB176EB6CA}"/>
                  </a:ext>
                </a:extLst>
              </p:cNvPr>
              <p:cNvGrpSpPr/>
              <p:nvPr/>
            </p:nvGrpSpPr>
            <p:grpSpPr>
              <a:xfrm>
                <a:off x="8820516" y="2326182"/>
                <a:ext cx="88582" cy="74295"/>
                <a:chOff x="10889933" y="2883217"/>
                <a:chExt cx="88582" cy="74295"/>
              </a:xfrm>
            </p:grpSpPr>
            <p:cxnSp>
              <p:nvCxnSpPr>
                <p:cNvPr id="10054" name="Straight Connector 10053">
                  <a:extLst>
                    <a:ext uri="{FF2B5EF4-FFF2-40B4-BE49-F238E27FC236}">
                      <a16:creationId xmlns:a16="http://schemas.microsoft.com/office/drawing/2014/main" id="{31279468-06FF-3F12-A7C9-A82FED0161E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55" name="Straight Connector 10054">
                  <a:extLst>
                    <a:ext uri="{FF2B5EF4-FFF2-40B4-BE49-F238E27FC236}">
                      <a16:creationId xmlns:a16="http://schemas.microsoft.com/office/drawing/2014/main" id="{359B6EAA-07D5-79D1-6A20-90A4CE0D16C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6" name="Group 10055">
                <a:extLst>
                  <a:ext uri="{FF2B5EF4-FFF2-40B4-BE49-F238E27FC236}">
                    <a16:creationId xmlns:a16="http://schemas.microsoft.com/office/drawing/2014/main" id="{7887B89F-0E99-7FC5-94AB-C4980027F584}"/>
                  </a:ext>
                </a:extLst>
              </p:cNvPr>
              <p:cNvGrpSpPr/>
              <p:nvPr/>
            </p:nvGrpSpPr>
            <p:grpSpPr>
              <a:xfrm>
                <a:off x="8836236" y="2326182"/>
                <a:ext cx="88582" cy="74295"/>
                <a:chOff x="10889933" y="2883217"/>
                <a:chExt cx="88582" cy="74295"/>
              </a:xfrm>
            </p:grpSpPr>
            <p:cxnSp>
              <p:nvCxnSpPr>
                <p:cNvPr id="10057" name="Straight Connector 10056">
                  <a:extLst>
                    <a:ext uri="{FF2B5EF4-FFF2-40B4-BE49-F238E27FC236}">
                      <a16:creationId xmlns:a16="http://schemas.microsoft.com/office/drawing/2014/main" id="{DE5D8CDB-CCF1-45A8-0809-7FC3AA135AF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58" name="Straight Connector 10057">
                  <a:extLst>
                    <a:ext uri="{FF2B5EF4-FFF2-40B4-BE49-F238E27FC236}">
                      <a16:creationId xmlns:a16="http://schemas.microsoft.com/office/drawing/2014/main" id="{FE722868-0E48-3CF1-53E7-1E4492027A7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59" name="Group 10058">
                <a:extLst>
                  <a:ext uri="{FF2B5EF4-FFF2-40B4-BE49-F238E27FC236}">
                    <a16:creationId xmlns:a16="http://schemas.microsoft.com/office/drawing/2014/main" id="{9C327BA3-96E2-DF5B-DBBE-EA96DD5924DA}"/>
                  </a:ext>
                </a:extLst>
              </p:cNvPr>
              <p:cNvGrpSpPr/>
              <p:nvPr/>
            </p:nvGrpSpPr>
            <p:grpSpPr>
              <a:xfrm>
                <a:off x="8854576" y="2326182"/>
                <a:ext cx="88582" cy="74295"/>
                <a:chOff x="10889933" y="2883217"/>
                <a:chExt cx="88582" cy="74295"/>
              </a:xfrm>
            </p:grpSpPr>
            <p:cxnSp>
              <p:nvCxnSpPr>
                <p:cNvPr id="10060" name="Straight Connector 10059">
                  <a:extLst>
                    <a:ext uri="{FF2B5EF4-FFF2-40B4-BE49-F238E27FC236}">
                      <a16:creationId xmlns:a16="http://schemas.microsoft.com/office/drawing/2014/main" id="{0692CE16-77FE-9E46-31AD-1989B09F248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61" name="Straight Connector 10060">
                  <a:extLst>
                    <a:ext uri="{FF2B5EF4-FFF2-40B4-BE49-F238E27FC236}">
                      <a16:creationId xmlns:a16="http://schemas.microsoft.com/office/drawing/2014/main" id="{CCF6B204-3323-FB1D-141F-157DEF3C220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2" name="Group 10061">
                <a:extLst>
                  <a:ext uri="{FF2B5EF4-FFF2-40B4-BE49-F238E27FC236}">
                    <a16:creationId xmlns:a16="http://schemas.microsoft.com/office/drawing/2014/main" id="{86BBF8D5-A9FF-F3C3-6841-5679ADAA7F85}"/>
                  </a:ext>
                </a:extLst>
              </p:cNvPr>
              <p:cNvGrpSpPr/>
              <p:nvPr/>
            </p:nvGrpSpPr>
            <p:grpSpPr>
              <a:xfrm>
                <a:off x="8870297" y="2326182"/>
                <a:ext cx="88582" cy="74295"/>
                <a:chOff x="10889933" y="2883217"/>
                <a:chExt cx="88582" cy="74295"/>
              </a:xfrm>
            </p:grpSpPr>
            <p:cxnSp>
              <p:nvCxnSpPr>
                <p:cNvPr id="10063" name="Straight Connector 10062">
                  <a:extLst>
                    <a:ext uri="{FF2B5EF4-FFF2-40B4-BE49-F238E27FC236}">
                      <a16:creationId xmlns:a16="http://schemas.microsoft.com/office/drawing/2014/main" id="{F4FB9492-A11C-360C-CF3E-3F9A5AD62A3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64" name="Straight Connector 10063">
                  <a:extLst>
                    <a:ext uri="{FF2B5EF4-FFF2-40B4-BE49-F238E27FC236}">
                      <a16:creationId xmlns:a16="http://schemas.microsoft.com/office/drawing/2014/main" id="{BC457D84-EE83-3C5A-0FFC-9F9B220D00D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5" name="Group 10064">
                <a:extLst>
                  <a:ext uri="{FF2B5EF4-FFF2-40B4-BE49-F238E27FC236}">
                    <a16:creationId xmlns:a16="http://schemas.microsoft.com/office/drawing/2014/main" id="{0319AC0E-2C10-09C9-67E9-FFE35CB10444}"/>
                  </a:ext>
                </a:extLst>
              </p:cNvPr>
              <p:cNvGrpSpPr/>
              <p:nvPr/>
            </p:nvGrpSpPr>
            <p:grpSpPr>
              <a:xfrm>
                <a:off x="8883397" y="2326182"/>
                <a:ext cx="88582" cy="74295"/>
                <a:chOff x="10889933" y="2883217"/>
                <a:chExt cx="88582" cy="74295"/>
              </a:xfrm>
            </p:grpSpPr>
            <p:cxnSp>
              <p:nvCxnSpPr>
                <p:cNvPr id="10066" name="Straight Connector 10065">
                  <a:extLst>
                    <a:ext uri="{FF2B5EF4-FFF2-40B4-BE49-F238E27FC236}">
                      <a16:creationId xmlns:a16="http://schemas.microsoft.com/office/drawing/2014/main" id="{4571A1BD-8E1A-DAE3-FDAC-B95057F85A0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67" name="Straight Connector 10066">
                  <a:extLst>
                    <a:ext uri="{FF2B5EF4-FFF2-40B4-BE49-F238E27FC236}">
                      <a16:creationId xmlns:a16="http://schemas.microsoft.com/office/drawing/2014/main" id="{479F0A23-A1CA-97E7-4CAC-207528AA5B1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68" name="Group 10067">
                <a:extLst>
                  <a:ext uri="{FF2B5EF4-FFF2-40B4-BE49-F238E27FC236}">
                    <a16:creationId xmlns:a16="http://schemas.microsoft.com/office/drawing/2014/main" id="{406E14FC-7B48-6D71-A568-59AA899B2976}"/>
                  </a:ext>
                </a:extLst>
              </p:cNvPr>
              <p:cNvGrpSpPr/>
              <p:nvPr/>
            </p:nvGrpSpPr>
            <p:grpSpPr>
              <a:xfrm>
                <a:off x="8893877" y="2326182"/>
                <a:ext cx="88582" cy="74295"/>
                <a:chOff x="10889933" y="2883217"/>
                <a:chExt cx="88582" cy="74295"/>
              </a:xfrm>
            </p:grpSpPr>
            <p:cxnSp>
              <p:nvCxnSpPr>
                <p:cNvPr id="10069" name="Straight Connector 10068">
                  <a:extLst>
                    <a:ext uri="{FF2B5EF4-FFF2-40B4-BE49-F238E27FC236}">
                      <a16:creationId xmlns:a16="http://schemas.microsoft.com/office/drawing/2014/main" id="{048FB580-DB78-0F04-ED3E-C6FAF5CB361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70" name="Straight Connector 10069">
                  <a:extLst>
                    <a:ext uri="{FF2B5EF4-FFF2-40B4-BE49-F238E27FC236}">
                      <a16:creationId xmlns:a16="http://schemas.microsoft.com/office/drawing/2014/main" id="{72DB797C-BE82-E4E5-4D03-A78A3B801A5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1" name="Group 10070">
                <a:extLst>
                  <a:ext uri="{FF2B5EF4-FFF2-40B4-BE49-F238E27FC236}">
                    <a16:creationId xmlns:a16="http://schemas.microsoft.com/office/drawing/2014/main" id="{BFCF4406-150B-E80E-D7F2-FAA3A7B8A741}"/>
                  </a:ext>
                </a:extLst>
              </p:cNvPr>
              <p:cNvGrpSpPr/>
              <p:nvPr/>
            </p:nvGrpSpPr>
            <p:grpSpPr>
              <a:xfrm>
                <a:off x="8762874" y="2326182"/>
                <a:ext cx="88582" cy="74295"/>
                <a:chOff x="10889933" y="2883217"/>
                <a:chExt cx="88582" cy="74295"/>
              </a:xfrm>
            </p:grpSpPr>
            <p:cxnSp>
              <p:nvCxnSpPr>
                <p:cNvPr id="10072" name="Straight Connector 10071">
                  <a:extLst>
                    <a:ext uri="{FF2B5EF4-FFF2-40B4-BE49-F238E27FC236}">
                      <a16:creationId xmlns:a16="http://schemas.microsoft.com/office/drawing/2014/main" id="{7E28923A-DE32-649E-FB8E-4C79505A767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73" name="Straight Connector 10072">
                  <a:extLst>
                    <a:ext uri="{FF2B5EF4-FFF2-40B4-BE49-F238E27FC236}">
                      <a16:creationId xmlns:a16="http://schemas.microsoft.com/office/drawing/2014/main" id="{B2D7F064-097E-C81C-750A-4A176BBB1F6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4" name="Group 10073">
                <a:extLst>
                  <a:ext uri="{FF2B5EF4-FFF2-40B4-BE49-F238E27FC236}">
                    <a16:creationId xmlns:a16="http://schemas.microsoft.com/office/drawing/2014/main" id="{C99ADA27-EB81-7DEB-5C44-E3F29DD12FA4}"/>
                  </a:ext>
                </a:extLst>
              </p:cNvPr>
              <p:cNvGrpSpPr/>
              <p:nvPr/>
            </p:nvGrpSpPr>
            <p:grpSpPr>
              <a:xfrm>
                <a:off x="8755014" y="2326182"/>
                <a:ext cx="88582" cy="74295"/>
                <a:chOff x="10889933" y="2883217"/>
                <a:chExt cx="88582" cy="74295"/>
              </a:xfrm>
            </p:grpSpPr>
            <p:cxnSp>
              <p:nvCxnSpPr>
                <p:cNvPr id="10075" name="Straight Connector 10074">
                  <a:extLst>
                    <a:ext uri="{FF2B5EF4-FFF2-40B4-BE49-F238E27FC236}">
                      <a16:creationId xmlns:a16="http://schemas.microsoft.com/office/drawing/2014/main" id="{4F17669D-1BE1-B57F-6E3E-A8D6668CC45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76" name="Straight Connector 10075">
                  <a:extLst>
                    <a:ext uri="{FF2B5EF4-FFF2-40B4-BE49-F238E27FC236}">
                      <a16:creationId xmlns:a16="http://schemas.microsoft.com/office/drawing/2014/main" id="{A88DD673-8191-4963-060A-14F242E91B2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77" name="Group 10076">
                <a:extLst>
                  <a:ext uri="{FF2B5EF4-FFF2-40B4-BE49-F238E27FC236}">
                    <a16:creationId xmlns:a16="http://schemas.microsoft.com/office/drawing/2014/main" id="{8068685A-AB22-CE36-8080-2C5458ED3DC5}"/>
                  </a:ext>
                </a:extLst>
              </p:cNvPr>
              <p:cNvGrpSpPr/>
              <p:nvPr/>
            </p:nvGrpSpPr>
            <p:grpSpPr>
              <a:xfrm>
                <a:off x="8689512" y="2326182"/>
                <a:ext cx="88582" cy="74295"/>
                <a:chOff x="10889933" y="2883217"/>
                <a:chExt cx="88582" cy="74295"/>
              </a:xfrm>
            </p:grpSpPr>
            <p:cxnSp>
              <p:nvCxnSpPr>
                <p:cNvPr id="10078" name="Straight Connector 10077">
                  <a:extLst>
                    <a:ext uri="{FF2B5EF4-FFF2-40B4-BE49-F238E27FC236}">
                      <a16:creationId xmlns:a16="http://schemas.microsoft.com/office/drawing/2014/main" id="{44A43C16-01FB-5A84-DC52-3229C0D082C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79" name="Straight Connector 10078">
                  <a:extLst>
                    <a:ext uri="{FF2B5EF4-FFF2-40B4-BE49-F238E27FC236}">
                      <a16:creationId xmlns:a16="http://schemas.microsoft.com/office/drawing/2014/main" id="{EF4F8765-42C9-FF96-4E1A-C59EBFCD8D6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0" name="Group 10079">
                <a:extLst>
                  <a:ext uri="{FF2B5EF4-FFF2-40B4-BE49-F238E27FC236}">
                    <a16:creationId xmlns:a16="http://schemas.microsoft.com/office/drawing/2014/main" id="{3F67CA60-6C78-BB17-A8D0-CB6D8562CB28}"/>
                  </a:ext>
                </a:extLst>
              </p:cNvPr>
              <p:cNvGrpSpPr/>
              <p:nvPr/>
            </p:nvGrpSpPr>
            <p:grpSpPr>
              <a:xfrm>
                <a:off x="8555889" y="2326182"/>
                <a:ext cx="88582" cy="74295"/>
                <a:chOff x="10889933" y="2883217"/>
                <a:chExt cx="88582" cy="74295"/>
              </a:xfrm>
            </p:grpSpPr>
            <p:cxnSp>
              <p:nvCxnSpPr>
                <p:cNvPr id="10081" name="Straight Connector 10080">
                  <a:extLst>
                    <a:ext uri="{FF2B5EF4-FFF2-40B4-BE49-F238E27FC236}">
                      <a16:creationId xmlns:a16="http://schemas.microsoft.com/office/drawing/2014/main" id="{58B1A058-E9CF-1817-E09E-1CA9DE76304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82" name="Straight Connector 10081">
                  <a:extLst>
                    <a:ext uri="{FF2B5EF4-FFF2-40B4-BE49-F238E27FC236}">
                      <a16:creationId xmlns:a16="http://schemas.microsoft.com/office/drawing/2014/main" id="{7FA8E01C-779E-3571-7796-A6098AE804C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3" name="Group 10082">
                <a:extLst>
                  <a:ext uri="{FF2B5EF4-FFF2-40B4-BE49-F238E27FC236}">
                    <a16:creationId xmlns:a16="http://schemas.microsoft.com/office/drawing/2014/main" id="{B9716E2B-D40A-D811-A50C-27C7CE7A14F8}"/>
                  </a:ext>
                </a:extLst>
              </p:cNvPr>
              <p:cNvGrpSpPr/>
              <p:nvPr/>
            </p:nvGrpSpPr>
            <p:grpSpPr>
              <a:xfrm>
                <a:off x="8568990" y="2326182"/>
                <a:ext cx="88582" cy="74295"/>
                <a:chOff x="10889933" y="2883217"/>
                <a:chExt cx="88582" cy="74295"/>
              </a:xfrm>
            </p:grpSpPr>
            <p:cxnSp>
              <p:nvCxnSpPr>
                <p:cNvPr id="10084" name="Straight Connector 10083">
                  <a:extLst>
                    <a:ext uri="{FF2B5EF4-FFF2-40B4-BE49-F238E27FC236}">
                      <a16:creationId xmlns:a16="http://schemas.microsoft.com/office/drawing/2014/main" id="{0F67E880-17CE-4F4C-5BC1-692FDEEF1C3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85" name="Straight Connector 10084">
                  <a:extLst>
                    <a:ext uri="{FF2B5EF4-FFF2-40B4-BE49-F238E27FC236}">
                      <a16:creationId xmlns:a16="http://schemas.microsoft.com/office/drawing/2014/main" id="{9F470F1A-8FF5-CA98-06DA-D10553D8008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6" name="Group 10085">
                <a:extLst>
                  <a:ext uri="{FF2B5EF4-FFF2-40B4-BE49-F238E27FC236}">
                    <a16:creationId xmlns:a16="http://schemas.microsoft.com/office/drawing/2014/main" id="{196A8AAD-4A0F-14E9-D737-ADD70FA3B9AD}"/>
                  </a:ext>
                </a:extLst>
              </p:cNvPr>
              <p:cNvGrpSpPr/>
              <p:nvPr/>
            </p:nvGrpSpPr>
            <p:grpSpPr>
              <a:xfrm>
                <a:off x="8587330" y="2326182"/>
                <a:ext cx="88582" cy="74295"/>
                <a:chOff x="10889933" y="2883217"/>
                <a:chExt cx="88582" cy="74295"/>
              </a:xfrm>
            </p:grpSpPr>
            <p:cxnSp>
              <p:nvCxnSpPr>
                <p:cNvPr id="10087" name="Straight Connector 10086">
                  <a:extLst>
                    <a:ext uri="{FF2B5EF4-FFF2-40B4-BE49-F238E27FC236}">
                      <a16:creationId xmlns:a16="http://schemas.microsoft.com/office/drawing/2014/main" id="{C5523975-675C-9878-E53D-04328949048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88" name="Straight Connector 10087">
                  <a:extLst>
                    <a:ext uri="{FF2B5EF4-FFF2-40B4-BE49-F238E27FC236}">
                      <a16:creationId xmlns:a16="http://schemas.microsoft.com/office/drawing/2014/main" id="{45D077EB-EB44-A8EB-82D0-5A758B7CF9F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89" name="Group 10088">
                <a:extLst>
                  <a:ext uri="{FF2B5EF4-FFF2-40B4-BE49-F238E27FC236}">
                    <a16:creationId xmlns:a16="http://schemas.microsoft.com/office/drawing/2014/main" id="{50647FC6-6328-D563-FEA2-153D24C3F332}"/>
                  </a:ext>
                </a:extLst>
              </p:cNvPr>
              <p:cNvGrpSpPr/>
              <p:nvPr/>
            </p:nvGrpSpPr>
            <p:grpSpPr>
              <a:xfrm>
                <a:off x="8600430" y="2326182"/>
                <a:ext cx="88582" cy="74295"/>
                <a:chOff x="10889933" y="2883217"/>
                <a:chExt cx="88582" cy="74295"/>
              </a:xfrm>
            </p:grpSpPr>
            <p:cxnSp>
              <p:nvCxnSpPr>
                <p:cNvPr id="10090" name="Straight Connector 10089">
                  <a:extLst>
                    <a:ext uri="{FF2B5EF4-FFF2-40B4-BE49-F238E27FC236}">
                      <a16:creationId xmlns:a16="http://schemas.microsoft.com/office/drawing/2014/main" id="{E0C1496B-7260-5EDE-EAC0-C9B8ACD5D22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91" name="Straight Connector 10090">
                  <a:extLst>
                    <a:ext uri="{FF2B5EF4-FFF2-40B4-BE49-F238E27FC236}">
                      <a16:creationId xmlns:a16="http://schemas.microsoft.com/office/drawing/2014/main" id="{01A6F59C-B4CA-3D99-CB4B-9CA7A65BB98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2" name="Group 10091">
                <a:extLst>
                  <a:ext uri="{FF2B5EF4-FFF2-40B4-BE49-F238E27FC236}">
                    <a16:creationId xmlns:a16="http://schemas.microsoft.com/office/drawing/2014/main" id="{D7B29B15-11F3-3DF4-6E82-B6FCBB21BBBA}"/>
                  </a:ext>
                </a:extLst>
              </p:cNvPr>
              <p:cNvGrpSpPr/>
              <p:nvPr/>
            </p:nvGrpSpPr>
            <p:grpSpPr>
              <a:xfrm>
                <a:off x="8618771" y="2326182"/>
                <a:ext cx="88582" cy="74295"/>
                <a:chOff x="10889933" y="2883217"/>
                <a:chExt cx="88582" cy="74295"/>
              </a:xfrm>
            </p:grpSpPr>
            <p:cxnSp>
              <p:nvCxnSpPr>
                <p:cNvPr id="10093" name="Straight Connector 10092">
                  <a:extLst>
                    <a:ext uri="{FF2B5EF4-FFF2-40B4-BE49-F238E27FC236}">
                      <a16:creationId xmlns:a16="http://schemas.microsoft.com/office/drawing/2014/main" id="{2F7ECFC6-6256-F56A-724C-E3E285C88E9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94" name="Straight Connector 10093">
                  <a:extLst>
                    <a:ext uri="{FF2B5EF4-FFF2-40B4-BE49-F238E27FC236}">
                      <a16:creationId xmlns:a16="http://schemas.microsoft.com/office/drawing/2014/main" id="{1D35F129-AC21-1E0F-6EB2-F9494769C6C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5" name="Group 10094">
                <a:extLst>
                  <a:ext uri="{FF2B5EF4-FFF2-40B4-BE49-F238E27FC236}">
                    <a16:creationId xmlns:a16="http://schemas.microsoft.com/office/drawing/2014/main" id="{12E9385B-3AAD-3F58-529E-A5936406A79C}"/>
                  </a:ext>
                </a:extLst>
              </p:cNvPr>
              <p:cNvGrpSpPr/>
              <p:nvPr/>
            </p:nvGrpSpPr>
            <p:grpSpPr>
              <a:xfrm>
                <a:off x="8631871" y="2326182"/>
                <a:ext cx="88582" cy="74295"/>
                <a:chOff x="10889933" y="2883217"/>
                <a:chExt cx="88582" cy="74295"/>
              </a:xfrm>
            </p:grpSpPr>
            <p:cxnSp>
              <p:nvCxnSpPr>
                <p:cNvPr id="10096" name="Straight Connector 10095">
                  <a:extLst>
                    <a:ext uri="{FF2B5EF4-FFF2-40B4-BE49-F238E27FC236}">
                      <a16:creationId xmlns:a16="http://schemas.microsoft.com/office/drawing/2014/main" id="{815D17A7-AD3F-83BB-EA2C-334FF770EA5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097" name="Straight Connector 10096">
                  <a:extLst>
                    <a:ext uri="{FF2B5EF4-FFF2-40B4-BE49-F238E27FC236}">
                      <a16:creationId xmlns:a16="http://schemas.microsoft.com/office/drawing/2014/main" id="{7EDF8F1D-DB05-13C8-AF41-E53D9FA6715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098" name="Group 10097">
                <a:extLst>
                  <a:ext uri="{FF2B5EF4-FFF2-40B4-BE49-F238E27FC236}">
                    <a16:creationId xmlns:a16="http://schemas.microsoft.com/office/drawing/2014/main" id="{A258EAFC-7B98-D25D-7729-185EA8D75912}"/>
                  </a:ext>
                </a:extLst>
              </p:cNvPr>
              <p:cNvGrpSpPr/>
              <p:nvPr/>
            </p:nvGrpSpPr>
            <p:grpSpPr>
              <a:xfrm>
                <a:off x="8639731" y="2326182"/>
                <a:ext cx="88582" cy="74295"/>
                <a:chOff x="10889933" y="2883217"/>
                <a:chExt cx="88582" cy="74295"/>
              </a:xfrm>
            </p:grpSpPr>
            <p:cxnSp>
              <p:nvCxnSpPr>
                <p:cNvPr id="10099" name="Straight Connector 10098">
                  <a:extLst>
                    <a:ext uri="{FF2B5EF4-FFF2-40B4-BE49-F238E27FC236}">
                      <a16:creationId xmlns:a16="http://schemas.microsoft.com/office/drawing/2014/main" id="{B3E5A70A-BA50-EA29-8B44-97DF85F317F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00" name="Straight Connector 10099">
                  <a:extLst>
                    <a:ext uri="{FF2B5EF4-FFF2-40B4-BE49-F238E27FC236}">
                      <a16:creationId xmlns:a16="http://schemas.microsoft.com/office/drawing/2014/main" id="{2F3E2AA1-1FB3-5D45-1310-591FC64C611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1" name="Group 10100">
                <a:extLst>
                  <a:ext uri="{FF2B5EF4-FFF2-40B4-BE49-F238E27FC236}">
                    <a16:creationId xmlns:a16="http://schemas.microsoft.com/office/drawing/2014/main" id="{5E918615-48C8-7A94-EB1E-70DC11E32B5C}"/>
                  </a:ext>
                </a:extLst>
              </p:cNvPr>
              <p:cNvGrpSpPr/>
              <p:nvPr/>
            </p:nvGrpSpPr>
            <p:grpSpPr>
              <a:xfrm>
                <a:off x="8660691" y="2326182"/>
                <a:ext cx="88582" cy="74295"/>
                <a:chOff x="10889933" y="2883217"/>
                <a:chExt cx="88582" cy="74295"/>
              </a:xfrm>
            </p:grpSpPr>
            <p:cxnSp>
              <p:nvCxnSpPr>
                <p:cNvPr id="10102" name="Straight Connector 10101">
                  <a:extLst>
                    <a:ext uri="{FF2B5EF4-FFF2-40B4-BE49-F238E27FC236}">
                      <a16:creationId xmlns:a16="http://schemas.microsoft.com/office/drawing/2014/main" id="{49E80915-8EF0-2B27-BC1A-693BC3926E9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03" name="Straight Connector 10102">
                  <a:extLst>
                    <a:ext uri="{FF2B5EF4-FFF2-40B4-BE49-F238E27FC236}">
                      <a16:creationId xmlns:a16="http://schemas.microsoft.com/office/drawing/2014/main" id="{02F43AEE-3789-B0A4-A9D0-25E8032FFCB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4" name="Group 10103">
                <a:extLst>
                  <a:ext uri="{FF2B5EF4-FFF2-40B4-BE49-F238E27FC236}">
                    <a16:creationId xmlns:a16="http://schemas.microsoft.com/office/drawing/2014/main" id="{F968C0B2-01DA-9166-73BC-496C5350D38A}"/>
                  </a:ext>
                </a:extLst>
              </p:cNvPr>
              <p:cNvGrpSpPr/>
              <p:nvPr/>
            </p:nvGrpSpPr>
            <p:grpSpPr>
              <a:xfrm>
                <a:off x="8676412" y="2326182"/>
                <a:ext cx="88582" cy="74295"/>
                <a:chOff x="10889933" y="2883217"/>
                <a:chExt cx="88582" cy="74295"/>
              </a:xfrm>
            </p:grpSpPr>
            <p:cxnSp>
              <p:nvCxnSpPr>
                <p:cNvPr id="10105" name="Straight Connector 10104">
                  <a:extLst>
                    <a:ext uri="{FF2B5EF4-FFF2-40B4-BE49-F238E27FC236}">
                      <a16:creationId xmlns:a16="http://schemas.microsoft.com/office/drawing/2014/main" id="{BCEF3666-4E20-6078-A759-FFE8E96763C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06" name="Straight Connector 10105">
                  <a:extLst>
                    <a:ext uri="{FF2B5EF4-FFF2-40B4-BE49-F238E27FC236}">
                      <a16:creationId xmlns:a16="http://schemas.microsoft.com/office/drawing/2014/main" id="{B86EE39A-584D-2EED-ADEC-CBA3CCDE9B0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07" name="Group 10106">
                <a:extLst>
                  <a:ext uri="{FF2B5EF4-FFF2-40B4-BE49-F238E27FC236}">
                    <a16:creationId xmlns:a16="http://schemas.microsoft.com/office/drawing/2014/main" id="{6BBE4885-C369-6FB2-0FC9-50387F9040BB}"/>
                  </a:ext>
                </a:extLst>
              </p:cNvPr>
              <p:cNvGrpSpPr/>
              <p:nvPr/>
            </p:nvGrpSpPr>
            <p:grpSpPr>
              <a:xfrm>
                <a:off x="8540169" y="2310462"/>
                <a:ext cx="88582" cy="74295"/>
                <a:chOff x="10889933" y="2883217"/>
                <a:chExt cx="88582" cy="74295"/>
              </a:xfrm>
            </p:grpSpPr>
            <p:cxnSp>
              <p:nvCxnSpPr>
                <p:cNvPr id="10108" name="Straight Connector 10107">
                  <a:extLst>
                    <a:ext uri="{FF2B5EF4-FFF2-40B4-BE49-F238E27FC236}">
                      <a16:creationId xmlns:a16="http://schemas.microsoft.com/office/drawing/2014/main" id="{B6B23469-BB4D-6BAD-AE1B-2C96E97C3FD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09" name="Straight Connector 10108">
                  <a:extLst>
                    <a:ext uri="{FF2B5EF4-FFF2-40B4-BE49-F238E27FC236}">
                      <a16:creationId xmlns:a16="http://schemas.microsoft.com/office/drawing/2014/main" id="{41831F80-2976-3E79-3410-89F96DBC858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0" name="Group 10109">
                <a:extLst>
                  <a:ext uri="{FF2B5EF4-FFF2-40B4-BE49-F238E27FC236}">
                    <a16:creationId xmlns:a16="http://schemas.microsoft.com/office/drawing/2014/main" id="{EBF705F0-8615-1CC0-792F-6A084C26BC49}"/>
                  </a:ext>
                </a:extLst>
              </p:cNvPr>
              <p:cNvGrpSpPr/>
              <p:nvPr/>
            </p:nvGrpSpPr>
            <p:grpSpPr>
              <a:xfrm>
                <a:off x="8532309" y="2310462"/>
                <a:ext cx="88582" cy="74295"/>
                <a:chOff x="10889933" y="2883217"/>
                <a:chExt cx="88582" cy="74295"/>
              </a:xfrm>
            </p:grpSpPr>
            <p:cxnSp>
              <p:nvCxnSpPr>
                <p:cNvPr id="10111" name="Straight Connector 10110">
                  <a:extLst>
                    <a:ext uri="{FF2B5EF4-FFF2-40B4-BE49-F238E27FC236}">
                      <a16:creationId xmlns:a16="http://schemas.microsoft.com/office/drawing/2014/main" id="{1FF1F221-5CA4-1541-8661-CFECD5C1A03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12" name="Straight Connector 10111">
                  <a:extLst>
                    <a:ext uri="{FF2B5EF4-FFF2-40B4-BE49-F238E27FC236}">
                      <a16:creationId xmlns:a16="http://schemas.microsoft.com/office/drawing/2014/main" id="{C3932FA2-032C-6EFD-F01F-8DBC8332ECB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3" name="Group 10112">
                <a:extLst>
                  <a:ext uri="{FF2B5EF4-FFF2-40B4-BE49-F238E27FC236}">
                    <a16:creationId xmlns:a16="http://schemas.microsoft.com/office/drawing/2014/main" id="{5260D5D3-3A88-3C0B-D291-0E29550EB632}"/>
                  </a:ext>
                </a:extLst>
              </p:cNvPr>
              <p:cNvGrpSpPr/>
              <p:nvPr/>
            </p:nvGrpSpPr>
            <p:grpSpPr>
              <a:xfrm>
                <a:off x="8524448" y="2310462"/>
                <a:ext cx="88582" cy="74295"/>
                <a:chOff x="10889933" y="2883217"/>
                <a:chExt cx="88582" cy="74295"/>
              </a:xfrm>
            </p:grpSpPr>
            <p:cxnSp>
              <p:nvCxnSpPr>
                <p:cNvPr id="10114" name="Straight Connector 10113">
                  <a:extLst>
                    <a:ext uri="{FF2B5EF4-FFF2-40B4-BE49-F238E27FC236}">
                      <a16:creationId xmlns:a16="http://schemas.microsoft.com/office/drawing/2014/main" id="{56B79349-02B9-94EB-BE55-48922166BFA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15" name="Straight Connector 10114">
                  <a:extLst>
                    <a:ext uri="{FF2B5EF4-FFF2-40B4-BE49-F238E27FC236}">
                      <a16:creationId xmlns:a16="http://schemas.microsoft.com/office/drawing/2014/main" id="{090647B2-1091-0DDD-E0CB-0FFD58481C3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6" name="Group 10115">
                <a:extLst>
                  <a:ext uri="{FF2B5EF4-FFF2-40B4-BE49-F238E27FC236}">
                    <a16:creationId xmlns:a16="http://schemas.microsoft.com/office/drawing/2014/main" id="{0713E38D-82FA-573E-8DAF-5D24F0C568F7}"/>
                  </a:ext>
                </a:extLst>
              </p:cNvPr>
              <p:cNvGrpSpPr/>
              <p:nvPr/>
            </p:nvGrpSpPr>
            <p:grpSpPr>
              <a:xfrm>
                <a:off x="8511348" y="2310462"/>
                <a:ext cx="88582" cy="74295"/>
                <a:chOff x="10889933" y="2883217"/>
                <a:chExt cx="88582" cy="74295"/>
              </a:xfrm>
            </p:grpSpPr>
            <p:cxnSp>
              <p:nvCxnSpPr>
                <p:cNvPr id="10117" name="Straight Connector 10116">
                  <a:extLst>
                    <a:ext uri="{FF2B5EF4-FFF2-40B4-BE49-F238E27FC236}">
                      <a16:creationId xmlns:a16="http://schemas.microsoft.com/office/drawing/2014/main" id="{A8424682-F355-3E96-0EBB-0F02FBC6E32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18" name="Straight Connector 10117">
                  <a:extLst>
                    <a:ext uri="{FF2B5EF4-FFF2-40B4-BE49-F238E27FC236}">
                      <a16:creationId xmlns:a16="http://schemas.microsoft.com/office/drawing/2014/main" id="{1A1CD0CC-CB2E-67EE-A877-55F9E09F1F4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19" name="Group 10118">
                <a:extLst>
                  <a:ext uri="{FF2B5EF4-FFF2-40B4-BE49-F238E27FC236}">
                    <a16:creationId xmlns:a16="http://schemas.microsoft.com/office/drawing/2014/main" id="{BA59BE8F-0D41-20B1-0264-A440328BE992}"/>
                  </a:ext>
                </a:extLst>
              </p:cNvPr>
              <p:cNvGrpSpPr/>
              <p:nvPr/>
            </p:nvGrpSpPr>
            <p:grpSpPr>
              <a:xfrm>
                <a:off x="8511348" y="2292121"/>
                <a:ext cx="88582" cy="74295"/>
                <a:chOff x="10889933" y="2883217"/>
                <a:chExt cx="88582" cy="74295"/>
              </a:xfrm>
            </p:grpSpPr>
            <p:cxnSp>
              <p:nvCxnSpPr>
                <p:cNvPr id="10120" name="Straight Connector 10119">
                  <a:extLst>
                    <a:ext uri="{FF2B5EF4-FFF2-40B4-BE49-F238E27FC236}">
                      <a16:creationId xmlns:a16="http://schemas.microsoft.com/office/drawing/2014/main" id="{6DC3C52B-808D-FA0F-FB06-BC38BF89CBC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21" name="Straight Connector 10120">
                  <a:extLst>
                    <a:ext uri="{FF2B5EF4-FFF2-40B4-BE49-F238E27FC236}">
                      <a16:creationId xmlns:a16="http://schemas.microsoft.com/office/drawing/2014/main" id="{E70C753F-BE7B-F4E0-F90E-96F268DEC50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2" name="Group 10121">
                <a:extLst>
                  <a:ext uri="{FF2B5EF4-FFF2-40B4-BE49-F238E27FC236}">
                    <a16:creationId xmlns:a16="http://schemas.microsoft.com/office/drawing/2014/main" id="{2D9E4FCD-8CAB-71CC-4538-D0FC5752DD84}"/>
                  </a:ext>
                </a:extLst>
              </p:cNvPr>
              <p:cNvGrpSpPr/>
              <p:nvPr/>
            </p:nvGrpSpPr>
            <p:grpSpPr>
              <a:xfrm>
                <a:off x="8189081" y="2292121"/>
                <a:ext cx="88582" cy="74295"/>
                <a:chOff x="10889933" y="2883217"/>
                <a:chExt cx="88582" cy="74295"/>
              </a:xfrm>
            </p:grpSpPr>
            <p:cxnSp>
              <p:nvCxnSpPr>
                <p:cNvPr id="10123" name="Straight Connector 10122">
                  <a:extLst>
                    <a:ext uri="{FF2B5EF4-FFF2-40B4-BE49-F238E27FC236}">
                      <a16:creationId xmlns:a16="http://schemas.microsoft.com/office/drawing/2014/main" id="{D778748A-18A7-C7E0-3C8A-40C74D0ADE5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24" name="Straight Connector 10123">
                  <a:extLst>
                    <a:ext uri="{FF2B5EF4-FFF2-40B4-BE49-F238E27FC236}">
                      <a16:creationId xmlns:a16="http://schemas.microsoft.com/office/drawing/2014/main" id="{87003809-033E-E995-BA1D-0912F6FB1E0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5" name="Group 10124">
                <a:extLst>
                  <a:ext uri="{FF2B5EF4-FFF2-40B4-BE49-F238E27FC236}">
                    <a16:creationId xmlns:a16="http://schemas.microsoft.com/office/drawing/2014/main" id="{105F9833-8AD1-365D-383C-D7E2318F5199}"/>
                  </a:ext>
                </a:extLst>
              </p:cNvPr>
              <p:cNvGrpSpPr/>
              <p:nvPr/>
            </p:nvGrpSpPr>
            <p:grpSpPr>
              <a:xfrm>
                <a:off x="8204801" y="2292121"/>
                <a:ext cx="88582" cy="74295"/>
                <a:chOff x="10889933" y="2883217"/>
                <a:chExt cx="88582" cy="74295"/>
              </a:xfrm>
            </p:grpSpPr>
            <p:cxnSp>
              <p:nvCxnSpPr>
                <p:cNvPr id="10126" name="Straight Connector 10125">
                  <a:extLst>
                    <a:ext uri="{FF2B5EF4-FFF2-40B4-BE49-F238E27FC236}">
                      <a16:creationId xmlns:a16="http://schemas.microsoft.com/office/drawing/2014/main" id="{00028093-63A8-4C54-4357-B04A1A9F776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27" name="Straight Connector 10126">
                  <a:extLst>
                    <a:ext uri="{FF2B5EF4-FFF2-40B4-BE49-F238E27FC236}">
                      <a16:creationId xmlns:a16="http://schemas.microsoft.com/office/drawing/2014/main" id="{87C8B031-32E9-5C8E-C507-7576E95CDA4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28" name="Group 10127">
                <a:extLst>
                  <a:ext uri="{FF2B5EF4-FFF2-40B4-BE49-F238E27FC236}">
                    <a16:creationId xmlns:a16="http://schemas.microsoft.com/office/drawing/2014/main" id="{ED6127CF-69EB-7C0D-88B6-C3A037D246F8}"/>
                  </a:ext>
                </a:extLst>
              </p:cNvPr>
              <p:cNvGrpSpPr/>
              <p:nvPr/>
            </p:nvGrpSpPr>
            <p:grpSpPr>
              <a:xfrm>
                <a:off x="8217902" y="2292121"/>
                <a:ext cx="88582" cy="74295"/>
                <a:chOff x="10889933" y="2883217"/>
                <a:chExt cx="88582" cy="74295"/>
              </a:xfrm>
            </p:grpSpPr>
            <p:cxnSp>
              <p:nvCxnSpPr>
                <p:cNvPr id="10129" name="Straight Connector 10128">
                  <a:extLst>
                    <a:ext uri="{FF2B5EF4-FFF2-40B4-BE49-F238E27FC236}">
                      <a16:creationId xmlns:a16="http://schemas.microsoft.com/office/drawing/2014/main" id="{4A0BBD72-7B8C-326C-C252-D8F128B4D18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30" name="Straight Connector 10129">
                  <a:extLst>
                    <a:ext uri="{FF2B5EF4-FFF2-40B4-BE49-F238E27FC236}">
                      <a16:creationId xmlns:a16="http://schemas.microsoft.com/office/drawing/2014/main" id="{5AE98398-323F-016A-7BF0-335B22FB8A3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31" name="Group 10130">
                <a:extLst>
                  <a:ext uri="{FF2B5EF4-FFF2-40B4-BE49-F238E27FC236}">
                    <a16:creationId xmlns:a16="http://schemas.microsoft.com/office/drawing/2014/main" id="{C6C8746F-9B7D-A78B-1AD7-22F8361F1FDB}"/>
                  </a:ext>
                </a:extLst>
              </p:cNvPr>
              <p:cNvGrpSpPr/>
              <p:nvPr/>
            </p:nvGrpSpPr>
            <p:grpSpPr>
              <a:xfrm>
                <a:off x="8236242" y="2292121"/>
                <a:ext cx="88582" cy="74295"/>
                <a:chOff x="10889933" y="2883217"/>
                <a:chExt cx="88582" cy="74295"/>
              </a:xfrm>
            </p:grpSpPr>
            <p:cxnSp>
              <p:nvCxnSpPr>
                <p:cNvPr id="10132" name="Straight Connector 10131">
                  <a:extLst>
                    <a:ext uri="{FF2B5EF4-FFF2-40B4-BE49-F238E27FC236}">
                      <a16:creationId xmlns:a16="http://schemas.microsoft.com/office/drawing/2014/main" id="{FF518C30-3BB7-B3B3-8B15-30BA8EB7BDA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33" name="Straight Connector 10132">
                  <a:extLst>
                    <a:ext uri="{FF2B5EF4-FFF2-40B4-BE49-F238E27FC236}">
                      <a16:creationId xmlns:a16="http://schemas.microsoft.com/office/drawing/2014/main" id="{FABD6707-7368-5424-E78C-F9E038DB2B4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34" name="Group 10133">
                <a:extLst>
                  <a:ext uri="{FF2B5EF4-FFF2-40B4-BE49-F238E27FC236}">
                    <a16:creationId xmlns:a16="http://schemas.microsoft.com/office/drawing/2014/main" id="{FE15A016-B3E9-0307-1A33-8275A5568DE4}"/>
                  </a:ext>
                </a:extLst>
              </p:cNvPr>
              <p:cNvGrpSpPr/>
              <p:nvPr/>
            </p:nvGrpSpPr>
            <p:grpSpPr>
              <a:xfrm>
                <a:off x="8249342" y="2292121"/>
                <a:ext cx="88582" cy="74295"/>
                <a:chOff x="10889933" y="2883217"/>
                <a:chExt cx="88582" cy="74295"/>
              </a:xfrm>
            </p:grpSpPr>
            <p:cxnSp>
              <p:nvCxnSpPr>
                <p:cNvPr id="10135" name="Straight Connector 10134">
                  <a:extLst>
                    <a:ext uri="{FF2B5EF4-FFF2-40B4-BE49-F238E27FC236}">
                      <a16:creationId xmlns:a16="http://schemas.microsoft.com/office/drawing/2014/main" id="{C252D43B-CBE2-C329-D099-C12B48FB2AC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36" name="Straight Connector 10135">
                  <a:extLst>
                    <a:ext uri="{FF2B5EF4-FFF2-40B4-BE49-F238E27FC236}">
                      <a16:creationId xmlns:a16="http://schemas.microsoft.com/office/drawing/2014/main" id="{FF095072-C5F6-22BE-6271-BB8B2627507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37" name="Group 10136">
                <a:extLst>
                  <a:ext uri="{FF2B5EF4-FFF2-40B4-BE49-F238E27FC236}">
                    <a16:creationId xmlns:a16="http://schemas.microsoft.com/office/drawing/2014/main" id="{A0F53417-7D3A-4669-0ABD-C64D2D979D9F}"/>
                  </a:ext>
                </a:extLst>
              </p:cNvPr>
              <p:cNvGrpSpPr/>
              <p:nvPr/>
            </p:nvGrpSpPr>
            <p:grpSpPr>
              <a:xfrm>
                <a:off x="8262443" y="2292121"/>
                <a:ext cx="88582" cy="74295"/>
                <a:chOff x="10889933" y="2883217"/>
                <a:chExt cx="88582" cy="74295"/>
              </a:xfrm>
            </p:grpSpPr>
            <p:cxnSp>
              <p:nvCxnSpPr>
                <p:cNvPr id="10138" name="Straight Connector 10137">
                  <a:extLst>
                    <a:ext uri="{FF2B5EF4-FFF2-40B4-BE49-F238E27FC236}">
                      <a16:creationId xmlns:a16="http://schemas.microsoft.com/office/drawing/2014/main" id="{649DF22A-1FF3-2A9A-ECEA-C2A09E7312A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39" name="Straight Connector 10138">
                  <a:extLst>
                    <a:ext uri="{FF2B5EF4-FFF2-40B4-BE49-F238E27FC236}">
                      <a16:creationId xmlns:a16="http://schemas.microsoft.com/office/drawing/2014/main" id="{81C47757-128A-A64E-8925-F1F4982B34C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40" name="Group 10139">
                <a:extLst>
                  <a:ext uri="{FF2B5EF4-FFF2-40B4-BE49-F238E27FC236}">
                    <a16:creationId xmlns:a16="http://schemas.microsoft.com/office/drawing/2014/main" id="{1143C16C-7004-CB51-EC77-92B82701650F}"/>
                  </a:ext>
                </a:extLst>
              </p:cNvPr>
              <p:cNvGrpSpPr/>
              <p:nvPr/>
            </p:nvGrpSpPr>
            <p:grpSpPr>
              <a:xfrm>
                <a:off x="8280783" y="2292121"/>
                <a:ext cx="88582" cy="74295"/>
                <a:chOff x="10889933" y="2883217"/>
                <a:chExt cx="88582" cy="74295"/>
              </a:xfrm>
            </p:grpSpPr>
            <p:cxnSp>
              <p:nvCxnSpPr>
                <p:cNvPr id="10141" name="Straight Connector 10140">
                  <a:extLst>
                    <a:ext uri="{FF2B5EF4-FFF2-40B4-BE49-F238E27FC236}">
                      <a16:creationId xmlns:a16="http://schemas.microsoft.com/office/drawing/2014/main" id="{F6AE7894-1D13-6672-6160-966A1D9C0E6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42" name="Straight Connector 10141">
                  <a:extLst>
                    <a:ext uri="{FF2B5EF4-FFF2-40B4-BE49-F238E27FC236}">
                      <a16:creationId xmlns:a16="http://schemas.microsoft.com/office/drawing/2014/main" id="{D990DD65-1AD3-E9D9-055F-4D8FE205E8C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43" name="Group 10142">
                <a:extLst>
                  <a:ext uri="{FF2B5EF4-FFF2-40B4-BE49-F238E27FC236}">
                    <a16:creationId xmlns:a16="http://schemas.microsoft.com/office/drawing/2014/main" id="{0EF66122-1491-012E-E609-4C5E5E9F6989}"/>
                  </a:ext>
                </a:extLst>
              </p:cNvPr>
              <p:cNvGrpSpPr/>
              <p:nvPr/>
            </p:nvGrpSpPr>
            <p:grpSpPr>
              <a:xfrm>
                <a:off x="8296503" y="2292121"/>
                <a:ext cx="88582" cy="74295"/>
                <a:chOff x="10889933" y="2883217"/>
                <a:chExt cx="88582" cy="74295"/>
              </a:xfrm>
            </p:grpSpPr>
            <p:cxnSp>
              <p:nvCxnSpPr>
                <p:cNvPr id="10144" name="Straight Connector 10143">
                  <a:extLst>
                    <a:ext uri="{FF2B5EF4-FFF2-40B4-BE49-F238E27FC236}">
                      <a16:creationId xmlns:a16="http://schemas.microsoft.com/office/drawing/2014/main" id="{21DE20D9-3DD8-73F9-C6EE-03D7332E99B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45" name="Straight Connector 10144">
                  <a:extLst>
                    <a:ext uri="{FF2B5EF4-FFF2-40B4-BE49-F238E27FC236}">
                      <a16:creationId xmlns:a16="http://schemas.microsoft.com/office/drawing/2014/main" id="{5B270A9C-603C-AB3A-DA5D-96B62A4A10E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46" name="Group 10145">
                <a:extLst>
                  <a:ext uri="{FF2B5EF4-FFF2-40B4-BE49-F238E27FC236}">
                    <a16:creationId xmlns:a16="http://schemas.microsoft.com/office/drawing/2014/main" id="{193A91E4-E109-04C6-06A2-E7D737289807}"/>
                  </a:ext>
                </a:extLst>
              </p:cNvPr>
              <p:cNvGrpSpPr/>
              <p:nvPr/>
            </p:nvGrpSpPr>
            <p:grpSpPr>
              <a:xfrm>
                <a:off x="8312224" y="2292121"/>
                <a:ext cx="88582" cy="74295"/>
                <a:chOff x="10889933" y="2883217"/>
                <a:chExt cx="88582" cy="74295"/>
              </a:xfrm>
            </p:grpSpPr>
            <p:cxnSp>
              <p:nvCxnSpPr>
                <p:cNvPr id="10147" name="Straight Connector 10146">
                  <a:extLst>
                    <a:ext uri="{FF2B5EF4-FFF2-40B4-BE49-F238E27FC236}">
                      <a16:creationId xmlns:a16="http://schemas.microsoft.com/office/drawing/2014/main" id="{10495B30-4AB6-6EC9-D4C5-0A9D1078CB2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48" name="Straight Connector 10147">
                  <a:extLst>
                    <a:ext uri="{FF2B5EF4-FFF2-40B4-BE49-F238E27FC236}">
                      <a16:creationId xmlns:a16="http://schemas.microsoft.com/office/drawing/2014/main" id="{7891E698-6CEC-46BD-987D-9EE77D7FF5F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49" name="Group 10148">
                <a:extLst>
                  <a:ext uri="{FF2B5EF4-FFF2-40B4-BE49-F238E27FC236}">
                    <a16:creationId xmlns:a16="http://schemas.microsoft.com/office/drawing/2014/main" id="{99269F52-6E86-58C2-EB26-2D98A0DAE165}"/>
                  </a:ext>
                </a:extLst>
              </p:cNvPr>
              <p:cNvGrpSpPr/>
              <p:nvPr/>
            </p:nvGrpSpPr>
            <p:grpSpPr>
              <a:xfrm>
                <a:off x="8333184" y="2292121"/>
                <a:ext cx="88582" cy="74295"/>
                <a:chOff x="10889933" y="2883217"/>
                <a:chExt cx="88582" cy="74295"/>
              </a:xfrm>
            </p:grpSpPr>
            <p:cxnSp>
              <p:nvCxnSpPr>
                <p:cNvPr id="10150" name="Straight Connector 10149">
                  <a:extLst>
                    <a:ext uri="{FF2B5EF4-FFF2-40B4-BE49-F238E27FC236}">
                      <a16:creationId xmlns:a16="http://schemas.microsoft.com/office/drawing/2014/main" id="{D530E022-7D80-B4BC-F755-693CC1A53A4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51" name="Straight Connector 10150">
                  <a:extLst>
                    <a:ext uri="{FF2B5EF4-FFF2-40B4-BE49-F238E27FC236}">
                      <a16:creationId xmlns:a16="http://schemas.microsoft.com/office/drawing/2014/main" id="{87632DBF-ECB1-FDF6-4C80-EFC70CDDA45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52" name="Group 10151">
                <a:extLst>
                  <a:ext uri="{FF2B5EF4-FFF2-40B4-BE49-F238E27FC236}">
                    <a16:creationId xmlns:a16="http://schemas.microsoft.com/office/drawing/2014/main" id="{381D3960-F5D6-9ECC-96F7-2CC7802C2E73}"/>
                  </a:ext>
                </a:extLst>
              </p:cNvPr>
              <p:cNvGrpSpPr/>
              <p:nvPr/>
            </p:nvGrpSpPr>
            <p:grpSpPr>
              <a:xfrm>
                <a:off x="8346284" y="2292121"/>
                <a:ext cx="88582" cy="74295"/>
                <a:chOff x="10889933" y="2883217"/>
                <a:chExt cx="88582" cy="74295"/>
              </a:xfrm>
            </p:grpSpPr>
            <p:cxnSp>
              <p:nvCxnSpPr>
                <p:cNvPr id="10153" name="Straight Connector 10152">
                  <a:extLst>
                    <a:ext uri="{FF2B5EF4-FFF2-40B4-BE49-F238E27FC236}">
                      <a16:creationId xmlns:a16="http://schemas.microsoft.com/office/drawing/2014/main" id="{452E1E8F-AE6C-474D-F16B-6B164EA165B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54" name="Straight Connector 10153">
                  <a:extLst>
                    <a:ext uri="{FF2B5EF4-FFF2-40B4-BE49-F238E27FC236}">
                      <a16:creationId xmlns:a16="http://schemas.microsoft.com/office/drawing/2014/main" id="{4CA1F42C-A3D9-1640-D02E-F72D040DDB6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55" name="Group 10154">
                <a:extLst>
                  <a:ext uri="{FF2B5EF4-FFF2-40B4-BE49-F238E27FC236}">
                    <a16:creationId xmlns:a16="http://schemas.microsoft.com/office/drawing/2014/main" id="{5F280FAB-222F-9E99-5942-F32FF9034D6C}"/>
                  </a:ext>
                </a:extLst>
              </p:cNvPr>
              <p:cNvGrpSpPr/>
              <p:nvPr/>
            </p:nvGrpSpPr>
            <p:grpSpPr>
              <a:xfrm>
                <a:off x="8356765" y="2292121"/>
                <a:ext cx="88582" cy="74295"/>
                <a:chOff x="10889933" y="2883217"/>
                <a:chExt cx="88582" cy="74295"/>
              </a:xfrm>
            </p:grpSpPr>
            <p:cxnSp>
              <p:nvCxnSpPr>
                <p:cNvPr id="10156" name="Straight Connector 10155">
                  <a:extLst>
                    <a:ext uri="{FF2B5EF4-FFF2-40B4-BE49-F238E27FC236}">
                      <a16:creationId xmlns:a16="http://schemas.microsoft.com/office/drawing/2014/main" id="{E0C5ADF6-79FE-E9E1-0362-0DE9D2A6BFD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57" name="Straight Connector 10156">
                  <a:extLst>
                    <a:ext uri="{FF2B5EF4-FFF2-40B4-BE49-F238E27FC236}">
                      <a16:creationId xmlns:a16="http://schemas.microsoft.com/office/drawing/2014/main" id="{50CE2256-FB88-CF3F-B231-B985D9A31F6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58" name="Group 10157">
                <a:extLst>
                  <a:ext uri="{FF2B5EF4-FFF2-40B4-BE49-F238E27FC236}">
                    <a16:creationId xmlns:a16="http://schemas.microsoft.com/office/drawing/2014/main" id="{96891B9F-3308-3699-98E8-6B84701C8642}"/>
                  </a:ext>
                </a:extLst>
              </p:cNvPr>
              <p:cNvGrpSpPr/>
              <p:nvPr/>
            </p:nvGrpSpPr>
            <p:grpSpPr>
              <a:xfrm>
                <a:off x="8372485" y="2292121"/>
                <a:ext cx="88582" cy="74295"/>
                <a:chOff x="10889933" y="2883217"/>
                <a:chExt cx="88582" cy="74295"/>
              </a:xfrm>
            </p:grpSpPr>
            <p:cxnSp>
              <p:nvCxnSpPr>
                <p:cNvPr id="10159" name="Straight Connector 10158">
                  <a:extLst>
                    <a:ext uri="{FF2B5EF4-FFF2-40B4-BE49-F238E27FC236}">
                      <a16:creationId xmlns:a16="http://schemas.microsoft.com/office/drawing/2014/main" id="{710FD000-E6F6-4757-7A65-5E3AC5A771B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60" name="Straight Connector 10159">
                  <a:extLst>
                    <a:ext uri="{FF2B5EF4-FFF2-40B4-BE49-F238E27FC236}">
                      <a16:creationId xmlns:a16="http://schemas.microsoft.com/office/drawing/2014/main" id="{61F615CE-9F4A-210B-ED40-70A70AF81A7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61" name="Group 10160">
                <a:extLst>
                  <a:ext uri="{FF2B5EF4-FFF2-40B4-BE49-F238E27FC236}">
                    <a16:creationId xmlns:a16="http://schemas.microsoft.com/office/drawing/2014/main" id="{F1A71707-B863-9059-E5B3-907686A7508C}"/>
                  </a:ext>
                </a:extLst>
              </p:cNvPr>
              <p:cNvGrpSpPr/>
              <p:nvPr/>
            </p:nvGrpSpPr>
            <p:grpSpPr>
              <a:xfrm>
                <a:off x="8385585" y="2292121"/>
                <a:ext cx="88582" cy="74295"/>
                <a:chOff x="10889933" y="2883217"/>
                <a:chExt cx="88582" cy="74295"/>
              </a:xfrm>
            </p:grpSpPr>
            <p:cxnSp>
              <p:nvCxnSpPr>
                <p:cNvPr id="10162" name="Straight Connector 10161">
                  <a:extLst>
                    <a:ext uri="{FF2B5EF4-FFF2-40B4-BE49-F238E27FC236}">
                      <a16:creationId xmlns:a16="http://schemas.microsoft.com/office/drawing/2014/main" id="{328DAF6D-D064-0D13-AAFB-70E1989FEC0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63" name="Straight Connector 10162">
                  <a:extLst>
                    <a:ext uri="{FF2B5EF4-FFF2-40B4-BE49-F238E27FC236}">
                      <a16:creationId xmlns:a16="http://schemas.microsoft.com/office/drawing/2014/main" id="{871CC84D-5BE2-80C2-7F85-1998059FB90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64" name="Group 10163">
                <a:extLst>
                  <a:ext uri="{FF2B5EF4-FFF2-40B4-BE49-F238E27FC236}">
                    <a16:creationId xmlns:a16="http://schemas.microsoft.com/office/drawing/2014/main" id="{75607027-E31C-FA9D-DE71-5B2C6BFDC0E2}"/>
                  </a:ext>
                </a:extLst>
              </p:cNvPr>
              <p:cNvGrpSpPr/>
              <p:nvPr/>
            </p:nvGrpSpPr>
            <p:grpSpPr>
              <a:xfrm>
                <a:off x="8396065" y="2292121"/>
                <a:ext cx="88582" cy="74295"/>
                <a:chOff x="10889933" y="2883217"/>
                <a:chExt cx="88582" cy="74295"/>
              </a:xfrm>
            </p:grpSpPr>
            <p:cxnSp>
              <p:nvCxnSpPr>
                <p:cNvPr id="10165" name="Straight Connector 10164">
                  <a:extLst>
                    <a:ext uri="{FF2B5EF4-FFF2-40B4-BE49-F238E27FC236}">
                      <a16:creationId xmlns:a16="http://schemas.microsoft.com/office/drawing/2014/main" id="{041A7857-F2F3-8B1C-1D5A-76382A65E94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66" name="Straight Connector 10165">
                  <a:extLst>
                    <a:ext uri="{FF2B5EF4-FFF2-40B4-BE49-F238E27FC236}">
                      <a16:creationId xmlns:a16="http://schemas.microsoft.com/office/drawing/2014/main" id="{2147D5B5-3901-DCE2-24B2-DBC6C7C4249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67" name="Group 10166">
                <a:extLst>
                  <a:ext uri="{FF2B5EF4-FFF2-40B4-BE49-F238E27FC236}">
                    <a16:creationId xmlns:a16="http://schemas.microsoft.com/office/drawing/2014/main" id="{1B8E0202-7F1E-19E3-94B5-7F9E256566FA}"/>
                  </a:ext>
                </a:extLst>
              </p:cNvPr>
              <p:cNvGrpSpPr/>
              <p:nvPr/>
            </p:nvGrpSpPr>
            <p:grpSpPr>
              <a:xfrm>
                <a:off x="8411785" y="2292121"/>
                <a:ext cx="88582" cy="74295"/>
                <a:chOff x="10889933" y="2883217"/>
                <a:chExt cx="88582" cy="74295"/>
              </a:xfrm>
            </p:grpSpPr>
            <p:cxnSp>
              <p:nvCxnSpPr>
                <p:cNvPr id="10168" name="Straight Connector 10167">
                  <a:extLst>
                    <a:ext uri="{FF2B5EF4-FFF2-40B4-BE49-F238E27FC236}">
                      <a16:creationId xmlns:a16="http://schemas.microsoft.com/office/drawing/2014/main" id="{1B99B206-118B-4E20-C89E-A4A1D74057C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69" name="Straight Connector 10168">
                  <a:extLst>
                    <a:ext uri="{FF2B5EF4-FFF2-40B4-BE49-F238E27FC236}">
                      <a16:creationId xmlns:a16="http://schemas.microsoft.com/office/drawing/2014/main" id="{AAB07CA1-0FBD-6D92-47C4-5E320B88884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70" name="Group 10169">
                <a:extLst>
                  <a:ext uri="{FF2B5EF4-FFF2-40B4-BE49-F238E27FC236}">
                    <a16:creationId xmlns:a16="http://schemas.microsoft.com/office/drawing/2014/main" id="{F38D9EE1-D383-C1D8-8FC4-1C73EAC37C93}"/>
                  </a:ext>
                </a:extLst>
              </p:cNvPr>
              <p:cNvGrpSpPr/>
              <p:nvPr/>
            </p:nvGrpSpPr>
            <p:grpSpPr>
              <a:xfrm>
                <a:off x="8419645" y="2292121"/>
                <a:ext cx="88582" cy="74295"/>
                <a:chOff x="10889933" y="2883217"/>
                <a:chExt cx="88582" cy="74295"/>
              </a:xfrm>
            </p:grpSpPr>
            <p:cxnSp>
              <p:nvCxnSpPr>
                <p:cNvPr id="10171" name="Straight Connector 10170">
                  <a:extLst>
                    <a:ext uri="{FF2B5EF4-FFF2-40B4-BE49-F238E27FC236}">
                      <a16:creationId xmlns:a16="http://schemas.microsoft.com/office/drawing/2014/main" id="{8A80A7CB-79BD-1158-851C-B25F8351E09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72" name="Straight Connector 10171">
                  <a:extLst>
                    <a:ext uri="{FF2B5EF4-FFF2-40B4-BE49-F238E27FC236}">
                      <a16:creationId xmlns:a16="http://schemas.microsoft.com/office/drawing/2014/main" id="{B19799FB-9E43-F568-F72C-B6707876614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73" name="Group 10172">
                <a:extLst>
                  <a:ext uri="{FF2B5EF4-FFF2-40B4-BE49-F238E27FC236}">
                    <a16:creationId xmlns:a16="http://schemas.microsoft.com/office/drawing/2014/main" id="{4F00A19D-0DED-C37C-3468-CA5380186060}"/>
                  </a:ext>
                </a:extLst>
              </p:cNvPr>
              <p:cNvGrpSpPr/>
              <p:nvPr/>
            </p:nvGrpSpPr>
            <p:grpSpPr>
              <a:xfrm>
                <a:off x="8435365" y="2292121"/>
                <a:ext cx="88582" cy="74295"/>
                <a:chOff x="10889933" y="2883217"/>
                <a:chExt cx="88582" cy="74295"/>
              </a:xfrm>
            </p:grpSpPr>
            <p:cxnSp>
              <p:nvCxnSpPr>
                <p:cNvPr id="10174" name="Straight Connector 10173">
                  <a:extLst>
                    <a:ext uri="{FF2B5EF4-FFF2-40B4-BE49-F238E27FC236}">
                      <a16:creationId xmlns:a16="http://schemas.microsoft.com/office/drawing/2014/main" id="{625E39FD-6C4C-5178-2DE8-48F1E721542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75" name="Straight Connector 10174">
                  <a:extLst>
                    <a:ext uri="{FF2B5EF4-FFF2-40B4-BE49-F238E27FC236}">
                      <a16:creationId xmlns:a16="http://schemas.microsoft.com/office/drawing/2014/main" id="{B1EC841E-B833-563E-CCB1-F334BB94980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76" name="Group 10175">
                <a:extLst>
                  <a:ext uri="{FF2B5EF4-FFF2-40B4-BE49-F238E27FC236}">
                    <a16:creationId xmlns:a16="http://schemas.microsoft.com/office/drawing/2014/main" id="{A12174DB-9A4A-0830-E6C3-2634179F2953}"/>
                  </a:ext>
                </a:extLst>
              </p:cNvPr>
              <p:cNvGrpSpPr/>
              <p:nvPr/>
            </p:nvGrpSpPr>
            <p:grpSpPr>
              <a:xfrm>
                <a:off x="8451086" y="2292121"/>
                <a:ext cx="88582" cy="74295"/>
                <a:chOff x="10889933" y="2883217"/>
                <a:chExt cx="88582" cy="74295"/>
              </a:xfrm>
            </p:grpSpPr>
            <p:cxnSp>
              <p:nvCxnSpPr>
                <p:cNvPr id="10177" name="Straight Connector 10176">
                  <a:extLst>
                    <a:ext uri="{FF2B5EF4-FFF2-40B4-BE49-F238E27FC236}">
                      <a16:creationId xmlns:a16="http://schemas.microsoft.com/office/drawing/2014/main" id="{0358E7A4-67F8-D5E0-04C0-8238334936C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78" name="Straight Connector 10177">
                  <a:extLst>
                    <a:ext uri="{FF2B5EF4-FFF2-40B4-BE49-F238E27FC236}">
                      <a16:creationId xmlns:a16="http://schemas.microsoft.com/office/drawing/2014/main" id="{9AE581D5-63D8-A8FA-8F4B-43DF08C46F5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79" name="Group 10178">
                <a:extLst>
                  <a:ext uri="{FF2B5EF4-FFF2-40B4-BE49-F238E27FC236}">
                    <a16:creationId xmlns:a16="http://schemas.microsoft.com/office/drawing/2014/main" id="{C0243C6B-4BFC-7208-B1BA-15BC0C01730A}"/>
                  </a:ext>
                </a:extLst>
              </p:cNvPr>
              <p:cNvGrpSpPr/>
              <p:nvPr/>
            </p:nvGrpSpPr>
            <p:grpSpPr>
              <a:xfrm>
                <a:off x="8461566" y="2292121"/>
                <a:ext cx="88582" cy="74295"/>
                <a:chOff x="10889933" y="2883217"/>
                <a:chExt cx="88582" cy="74295"/>
              </a:xfrm>
            </p:grpSpPr>
            <p:cxnSp>
              <p:nvCxnSpPr>
                <p:cNvPr id="10180" name="Straight Connector 10179">
                  <a:extLst>
                    <a:ext uri="{FF2B5EF4-FFF2-40B4-BE49-F238E27FC236}">
                      <a16:creationId xmlns:a16="http://schemas.microsoft.com/office/drawing/2014/main" id="{28EEAD14-F894-EE62-EB77-237FFE6FF92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81" name="Straight Connector 10180">
                  <a:extLst>
                    <a:ext uri="{FF2B5EF4-FFF2-40B4-BE49-F238E27FC236}">
                      <a16:creationId xmlns:a16="http://schemas.microsoft.com/office/drawing/2014/main" id="{EF0964F8-A948-44BA-3067-50971E5C982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82" name="Group 10181">
                <a:extLst>
                  <a:ext uri="{FF2B5EF4-FFF2-40B4-BE49-F238E27FC236}">
                    <a16:creationId xmlns:a16="http://schemas.microsoft.com/office/drawing/2014/main" id="{A1614EEF-C21B-7D1F-38B1-DFE2E2BD96DF}"/>
                  </a:ext>
                </a:extLst>
              </p:cNvPr>
              <p:cNvGrpSpPr/>
              <p:nvPr/>
            </p:nvGrpSpPr>
            <p:grpSpPr>
              <a:xfrm>
                <a:off x="8474666" y="2292121"/>
                <a:ext cx="88582" cy="74295"/>
                <a:chOff x="10889933" y="2883217"/>
                <a:chExt cx="88582" cy="74295"/>
              </a:xfrm>
            </p:grpSpPr>
            <p:cxnSp>
              <p:nvCxnSpPr>
                <p:cNvPr id="10183" name="Straight Connector 10182">
                  <a:extLst>
                    <a:ext uri="{FF2B5EF4-FFF2-40B4-BE49-F238E27FC236}">
                      <a16:creationId xmlns:a16="http://schemas.microsoft.com/office/drawing/2014/main" id="{8DEAA297-7050-5A1B-7A83-EB56CF80C74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84" name="Straight Connector 10183">
                  <a:extLst>
                    <a:ext uri="{FF2B5EF4-FFF2-40B4-BE49-F238E27FC236}">
                      <a16:creationId xmlns:a16="http://schemas.microsoft.com/office/drawing/2014/main" id="{892FC3AC-A4A2-9015-FBE2-62566568491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85" name="Group 10184">
                <a:extLst>
                  <a:ext uri="{FF2B5EF4-FFF2-40B4-BE49-F238E27FC236}">
                    <a16:creationId xmlns:a16="http://schemas.microsoft.com/office/drawing/2014/main" id="{8AE87C12-3609-7DED-CD5D-F7989E39502F}"/>
                  </a:ext>
                </a:extLst>
              </p:cNvPr>
              <p:cNvGrpSpPr/>
              <p:nvPr/>
            </p:nvGrpSpPr>
            <p:grpSpPr>
              <a:xfrm>
                <a:off x="8490387" y="2292121"/>
                <a:ext cx="88582" cy="74295"/>
                <a:chOff x="10889933" y="2883217"/>
                <a:chExt cx="88582" cy="74295"/>
              </a:xfrm>
            </p:grpSpPr>
            <p:cxnSp>
              <p:nvCxnSpPr>
                <p:cNvPr id="10186" name="Straight Connector 10185">
                  <a:extLst>
                    <a:ext uri="{FF2B5EF4-FFF2-40B4-BE49-F238E27FC236}">
                      <a16:creationId xmlns:a16="http://schemas.microsoft.com/office/drawing/2014/main" id="{FB0057E3-60D6-0DAF-006C-3BE36AB6D09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87" name="Straight Connector 10186">
                  <a:extLst>
                    <a:ext uri="{FF2B5EF4-FFF2-40B4-BE49-F238E27FC236}">
                      <a16:creationId xmlns:a16="http://schemas.microsoft.com/office/drawing/2014/main" id="{963B3492-C4C3-F92B-2082-766EAB84EAB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88" name="Group 10187">
                <a:extLst>
                  <a:ext uri="{FF2B5EF4-FFF2-40B4-BE49-F238E27FC236}">
                    <a16:creationId xmlns:a16="http://schemas.microsoft.com/office/drawing/2014/main" id="{6BE0A33F-FF18-A276-288D-3395E700893E}"/>
                  </a:ext>
                </a:extLst>
              </p:cNvPr>
              <p:cNvGrpSpPr/>
              <p:nvPr/>
            </p:nvGrpSpPr>
            <p:grpSpPr>
              <a:xfrm>
                <a:off x="8500867" y="2292121"/>
                <a:ext cx="88582" cy="74295"/>
                <a:chOff x="10889933" y="2883217"/>
                <a:chExt cx="88582" cy="74295"/>
              </a:xfrm>
            </p:grpSpPr>
            <p:cxnSp>
              <p:nvCxnSpPr>
                <p:cNvPr id="10189" name="Straight Connector 10188">
                  <a:extLst>
                    <a:ext uri="{FF2B5EF4-FFF2-40B4-BE49-F238E27FC236}">
                      <a16:creationId xmlns:a16="http://schemas.microsoft.com/office/drawing/2014/main" id="{6C3D5E3B-3C28-46ED-5F24-8521C6F74FE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90" name="Straight Connector 10189">
                  <a:extLst>
                    <a:ext uri="{FF2B5EF4-FFF2-40B4-BE49-F238E27FC236}">
                      <a16:creationId xmlns:a16="http://schemas.microsoft.com/office/drawing/2014/main" id="{A43964F7-B113-4D1C-BD51-503BBD25072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91" name="Group 10190">
                <a:extLst>
                  <a:ext uri="{FF2B5EF4-FFF2-40B4-BE49-F238E27FC236}">
                    <a16:creationId xmlns:a16="http://schemas.microsoft.com/office/drawing/2014/main" id="{1087BFBD-15EE-8D53-6DF8-FEF0A8FF8456}"/>
                  </a:ext>
                </a:extLst>
              </p:cNvPr>
              <p:cNvGrpSpPr/>
              <p:nvPr/>
            </p:nvGrpSpPr>
            <p:grpSpPr>
              <a:xfrm>
                <a:off x="8149779" y="2292121"/>
                <a:ext cx="88582" cy="74295"/>
                <a:chOff x="10889933" y="2883217"/>
                <a:chExt cx="88582" cy="74295"/>
              </a:xfrm>
            </p:grpSpPr>
            <p:cxnSp>
              <p:nvCxnSpPr>
                <p:cNvPr id="10192" name="Straight Connector 10191">
                  <a:extLst>
                    <a:ext uri="{FF2B5EF4-FFF2-40B4-BE49-F238E27FC236}">
                      <a16:creationId xmlns:a16="http://schemas.microsoft.com/office/drawing/2014/main" id="{4A5B5D99-03C3-C9F5-C9E6-BAE68FAB0E1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193" name="Straight Connector 10192">
                  <a:extLst>
                    <a:ext uri="{FF2B5EF4-FFF2-40B4-BE49-F238E27FC236}">
                      <a16:creationId xmlns:a16="http://schemas.microsoft.com/office/drawing/2014/main" id="{1192A7F9-33CE-10CC-9945-EC89FCA8EE6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198" name="Group 10197">
                <a:extLst>
                  <a:ext uri="{FF2B5EF4-FFF2-40B4-BE49-F238E27FC236}">
                    <a16:creationId xmlns:a16="http://schemas.microsoft.com/office/drawing/2014/main" id="{12F88308-1781-C89E-EB23-EA2CE7BEA524}"/>
                  </a:ext>
                </a:extLst>
              </p:cNvPr>
              <p:cNvGrpSpPr/>
              <p:nvPr/>
            </p:nvGrpSpPr>
            <p:grpSpPr>
              <a:xfrm>
                <a:off x="8123579" y="2292121"/>
                <a:ext cx="88582" cy="74295"/>
                <a:chOff x="10889933" y="2883217"/>
                <a:chExt cx="88582" cy="74295"/>
              </a:xfrm>
            </p:grpSpPr>
            <p:cxnSp>
              <p:nvCxnSpPr>
                <p:cNvPr id="10199" name="Straight Connector 10198">
                  <a:extLst>
                    <a:ext uri="{FF2B5EF4-FFF2-40B4-BE49-F238E27FC236}">
                      <a16:creationId xmlns:a16="http://schemas.microsoft.com/office/drawing/2014/main" id="{47F326AC-0899-59BB-A520-F8CB202DE4A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00" name="Straight Connector 10199">
                  <a:extLst>
                    <a:ext uri="{FF2B5EF4-FFF2-40B4-BE49-F238E27FC236}">
                      <a16:creationId xmlns:a16="http://schemas.microsoft.com/office/drawing/2014/main" id="{F72AF13C-B96D-CCC1-1472-84ABF80FF24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1" name="Group 10200">
                <a:extLst>
                  <a:ext uri="{FF2B5EF4-FFF2-40B4-BE49-F238E27FC236}">
                    <a16:creationId xmlns:a16="http://schemas.microsoft.com/office/drawing/2014/main" id="{C75DF924-28B1-AB77-DED6-023751E8DB08}"/>
                  </a:ext>
                </a:extLst>
              </p:cNvPr>
              <p:cNvGrpSpPr/>
              <p:nvPr/>
            </p:nvGrpSpPr>
            <p:grpSpPr>
              <a:xfrm>
                <a:off x="8105238" y="2292121"/>
                <a:ext cx="88582" cy="74295"/>
                <a:chOff x="10889933" y="2883217"/>
                <a:chExt cx="88582" cy="74295"/>
              </a:xfrm>
            </p:grpSpPr>
            <p:cxnSp>
              <p:nvCxnSpPr>
                <p:cNvPr id="10202" name="Straight Connector 10201">
                  <a:extLst>
                    <a:ext uri="{FF2B5EF4-FFF2-40B4-BE49-F238E27FC236}">
                      <a16:creationId xmlns:a16="http://schemas.microsoft.com/office/drawing/2014/main" id="{1410E225-9198-6764-7AB4-1DED25149C8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03" name="Straight Connector 10202">
                  <a:extLst>
                    <a:ext uri="{FF2B5EF4-FFF2-40B4-BE49-F238E27FC236}">
                      <a16:creationId xmlns:a16="http://schemas.microsoft.com/office/drawing/2014/main" id="{F911AD63-45E2-91CD-DF26-B2E70EC266B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4" name="Group 10203">
                <a:extLst>
                  <a:ext uri="{FF2B5EF4-FFF2-40B4-BE49-F238E27FC236}">
                    <a16:creationId xmlns:a16="http://schemas.microsoft.com/office/drawing/2014/main" id="{67FD2F36-D64D-6DB4-BD45-1F1471463EA0}"/>
                  </a:ext>
                </a:extLst>
              </p:cNvPr>
              <p:cNvGrpSpPr/>
              <p:nvPr/>
            </p:nvGrpSpPr>
            <p:grpSpPr>
              <a:xfrm>
                <a:off x="8094758" y="2292121"/>
                <a:ext cx="88582" cy="74295"/>
                <a:chOff x="10889933" y="2883217"/>
                <a:chExt cx="88582" cy="74295"/>
              </a:xfrm>
            </p:grpSpPr>
            <p:cxnSp>
              <p:nvCxnSpPr>
                <p:cNvPr id="10205" name="Straight Connector 10204">
                  <a:extLst>
                    <a:ext uri="{FF2B5EF4-FFF2-40B4-BE49-F238E27FC236}">
                      <a16:creationId xmlns:a16="http://schemas.microsoft.com/office/drawing/2014/main" id="{8F481C27-D66D-0732-1FD1-CA82461070E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06" name="Straight Connector 10205">
                  <a:extLst>
                    <a:ext uri="{FF2B5EF4-FFF2-40B4-BE49-F238E27FC236}">
                      <a16:creationId xmlns:a16="http://schemas.microsoft.com/office/drawing/2014/main" id="{F80AE561-CC70-BAB8-1879-D319EE7F145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07" name="Group 10206">
                <a:extLst>
                  <a:ext uri="{FF2B5EF4-FFF2-40B4-BE49-F238E27FC236}">
                    <a16:creationId xmlns:a16="http://schemas.microsoft.com/office/drawing/2014/main" id="{896E991D-1121-CBBF-3EE8-5C8518A6382B}"/>
                  </a:ext>
                </a:extLst>
              </p:cNvPr>
              <p:cNvGrpSpPr/>
              <p:nvPr/>
            </p:nvGrpSpPr>
            <p:grpSpPr>
              <a:xfrm>
                <a:off x="8086898" y="2284260"/>
                <a:ext cx="88582" cy="74295"/>
                <a:chOff x="10889933" y="2883217"/>
                <a:chExt cx="88582" cy="74295"/>
              </a:xfrm>
            </p:grpSpPr>
            <p:cxnSp>
              <p:nvCxnSpPr>
                <p:cNvPr id="10208" name="Straight Connector 10207">
                  <a:extLst>
                    <a:ext uri="{FF2B5EF4-FFF2-40B4-BE49-F238E27FC236}">
                      <a16:creationId xmlns:a16="http://schemas.microsoft.com/office/drawing/2014/main" id="{A8498075-A438-891C-0A42-F23C7E99366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09" name="Straight Connector 10208">
                  <a:extLst>
                    <a:ext uri="{FF2B5EF4-FFF2-40B4-BE49-F238E27FC236}">
                      <a16:creationId xmlns:a16="http://schemas.microsoft.com/office/drawing/2014/main" id="{B4172B6A-03B3-70D4-E7EE-43A0574D130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0" name="Group 10209">
                <a:extLst>
                  <a:ext uri="{FF2B5EF4-FFF2-40B4-BE49-F238E27FC236}">
                    <a16:creationId xmlns:a16="http://schemas.microsoft.com/office/drawing/2014/main" id="{BFDDD1C4-987C-F357-3442-E105374A5606}"/>
                  </a:ext>
                </a:extLst>
              </p:cNvPr>
              <p:cNvGrpSpPr/>
              <p:nvPr/>
            </p:nvGrpSpPr>
            <p:grpSpPr>
              <a:xfrm>
                <a:off x="8065937" y="2284260"/>
                <a:ext cx="88582" cy="74295"/>
                <a:chOff x="10889933" y="2883217"/>
                <a:chExt cx="88582" cy="74295"/>
              </a:xfrm>
            </p:grpSpPr>
            <p:cxnSp>
              <p:nvCxnSpPr>
                <p:cNvPr id="10211" name="Straight Connector 10210">
                  <a:extLst>
                    <a:ext uri="{FF2B5EF4-FFF2-40B4-BE49-F238E27FC236}">
                      <a16:creationId xmlns:a16="http://schemas.microsoft.com/office/drawing/2014/main" id="{D6538AD7-28F2-CF1D-CCD1-104EE1BA797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12" name="Straight Connector 10211">
                  <a:extLst>
                    <a:ext uri="{FF2B5EF4-FFF2-40B4-BE49-F238E27FC236}">
                      <a16:creationId xmlns:a16="http://schemas.microsoft.com/office/drawing/2014/main" id="{6D0ED112-FE3B-842A-267B-9ACD6F5D969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3" name="Group 10212">
                <a:extLst>
                  <a:ext uri="{FF2B5EF4-FFF2-40B4-BE49-F238E27FC236}">
                    <a16:creationId xmlns:a16="http://schemas.microsoft.com/office/drawing/2014/main" id="{8C1C0B2E-12E2-E528-08E1-1B4AC8DB3446}"/>
                  </a:ext>
                </a:extLst>
              </p:cNvPr>
              <p:cNvGrpSpPr/>
              <p:nvPr/>
            </p:nvGrpSpPr>
            <p:grpSpPr>
              <a:xfrm>
                <a:off x="8076418" y="2284260"/>
                <a:ext cx="88582" cy="74295"/>
                <a:chOff x="10889933" y="2883217"/>
                <a:chExt cx="88582" cy="74295"/>
              </a:xfrm>
            </p:grpSpPr>
            <p:cxnSp>
              <p:nvCxnSpPr>
                <p:cNvPr id="10214" name="Straight Connector 10213">
                  <a:extLst>
                    <a:ext uri="{FF2B5EF4-FFF2-40B4-BE49-F238E27FC236}">
                      <a16:creationId xmlns:a16="http://schemas.microsoft.com/office/drawing/2014/main" id="{6CA564D8-2F3D-035A-E562-D48BBFDF651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15" name="Straight Connector 10214">
                  <a:extLst>
                    <a:ext uri="{FF2B5EF4-FFF2-40B4-BE49-F238E27FC236}">
                      <a16:creationId xmlns:a16="http://schemas.microsoft.com/office/drawing/2014/main" id="{6FA5031D-D619-558C-8EF1-01602156E7F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6" name="Group 10215">
                <a:extLst>
                  <a:ext uri="{FF2B5EF4-FFF2-40B4-BE49-F238E27FC236}">
                    <a16:creationId xmlns:a16="http://schemas.microsoft.com/office/drawing/2014/main" id="{9FF926C6-735B-F5F0-FFDA-504D1842E05D}"/>
                  </a:ext>
                </a:extLst>
              </p:cNvPr>
              <p:cNvGrpSpPr/>
              <p:nvPr/>
            </p:nvGrpSpPr>
            <p:grpSpPr>
              <a:xfrm>
                <a:off x="8050217" y="2265920"/>
                <a:ext cx="88582" cy="74295"/>
                <a:chOff x="10889933" y="2883217"/>
                <a:chExt cx="88582" cy="74295"/>
              </a:xfrm>
            </p:grpSpPr>
            <p:cxnSp>
              <p:nvCxnSpPr>
                <p:cNvPr id="10217" name="Straight Connector 10216">
                  <a:extLst>
                    <a:ext uri="{FF2B5EF4-FFF2-40B4-BE49-F238E27FC236}">
                      <a16:creationId xmlns:a16="http://schemas.microsoft.com/office/drawing/2014/main" id="{AF95E693-646B-EE7D-C2A3-150ECB8C144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18" name="Straight Connector 10217">
                  <a:extLst>
                    <a:ext uri="{FF2B5EF4-FFF2-40B4-BE49-F238E27FC236}">
                      <a16:creationId xmlns:a16="http://schemas.microsoft.com/office/drawing/2014/main" id="{E278AD15-E16D-B795-4DCE-3B8B0D42E0B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19" name="Group 10218">
                <a:extLst>
                  <a:ext uri="{FF2B5EF4-FFF2-40B4-BE49-F238E27FC236}">
                    <a16:creationId xmlns:a16="http://schemas.microsoft.com/office/drawing/2014/main" id="{CF2F0C46-A415-D5F0-59F1-862A540CA566}"/>
                  </a:ext>
                </a:extLst>
              </p:cNvPr>
              <p:cNvGrpSpPr/>
              <p:nvPr/>
            </p:nvGrpSpPr>
            <p:grpSpPr>
              <a:xfrm>
                <a:off x="8042357" y="2265920"/>
                <a:ext cx="88582" cy="74295"/>
                <a:chOff x="10889933" y="2883217"/>
                <a:chExt cx="88582" cy="74295"/>
              </a:xfrm>
            </p:grpSpPr>
            <p:cxnSp>
              <p:nvCxnSpPr>
                <p:cNvPr id="10220" name="Straight Connector 10219">
                  <a:extLst>
                    <a:ext uri="{FF2B5EF4-FFF2-40B4-BE49-F238E27FC236}">
                      <a16:creationId xmlns:a16="http://schemas.microsoft.com/office/drawing/2014/main" id="{5A2FFC50-9212-7131-8B42-1072A3BB01B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21" name="Straight Connector 10220">
                  <a:extLst>
                    <a:ext uri="{FF2B5EF4-FFF2-40B4-BE49-F238E27FC236}">
                      <a16:creationId xmlns:a16="http://schemas.microsoft.com/office/drawing/2014/main" id="{2615CE7F-4F58-8C2B-ACEC-78EDE0EE265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2" name="Group 10221">
                <a:extLst>
                  <a:ext uri="{FF2B5EF4-FFF2-40B4-BE49-F238E27FC236}">
                    <a16:creationId xmlns:a16="http://schemas.microsoft.com/office/drawing/2014/main" id="{F91C7028-BA0F-7C4C-BF7A-9884AA702E04}"/>
                  </a:ext>
                </a:extLst>
              </p:cNvPr>
              <p:cNvGrpSpPr/>
              <p:nvPr/>
            </p:nvGrpSpPr>
            <p:grpSpPr>
              <a:xfrm>
                <a:off x="8024016" y="2265920"/>
                <a:ext cx="88582" cy="74295"/>
                <a:chOff x="10889933" y="2883217"/>
                <a:chExt cx="88582" cy="74295"/>
              </a:xfrm>
            </p:grpSpPr>
            <p:cxnSp>
              <p:nvCxnSpPr>
                <p:cNvPr id="10223" name="Straight Connector 10222">
                  <a:extLst>
                    <a:ext uri="{FF2B5EF4-FFF2-40B4-BE49-F238E27FC236}">
                      <a16:creationId xmlns:a16="http://schemas.microsoft.com/office/drawing/2014/main" id="{ECF670EC-C4F6-4645-5929-17DC5056558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24" name="Straight Connector 10223">
                  <a:extLst>
                    <a:ext uri="{FF2B5EF4-FFF2-40B4-BE49-F238E27FC236}">
                      <a16:creationId xmlns:a16="http://schemas.microsoft.com/office/drawing/2014/main" id="{ECE14DDA-7C9C-F112-3A22-40C142E341D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5" name="Group 10224">
                <a:extLst>
                  <a:ext uri="{FF2B5EF4-FFF2-40B4-BE49-F238E27FC236}">
                    <a16:creationId xmlns:a16="http://schemas.microsoft.com/office/drawing/2014/main" id="{EDC4E58E-8FE5-576A-102E-E9F8D5B54D7E}"/>
                  </a:ext>
                </a:extLst>
              </p:cNvPr>
              <p:cNvGrpSpPr/>
              <p:nvPr/>
            </p:nvGrpSpPr>
            <p:grpSpPr>
              <a:xfrm>
                <a:off x="8013536" y="2255440"/>
                <a:ext cx="88582" cy="74295"/>
                <a:chOff x="10889933" y="2883217"/>
                <a:chExt cx="88582" cy="74295"/>
              </a:xfrm>
            </p:grpSpPr>
            <p:cxnSp>
              <p:nvCxnSpPr>
                <p:cNvPr id="10226" name="Straight Connector 10225">
                  <a:extLst>
                    <a:ext uri="{FF2B5EF4-FFF2-40B4-BE49-F238E27FC236}">
                      <a16:creationId xmlns:a16="http://schemas.microsoft.com/office/drawing/2014/main" id="{99E9CE23-F7E5-6473-60B8-C0F16AEEF23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27" name="Straight Connector 10226">
                  <a:extLst>
                    <a:ext uri="{FF2B5EF4-FFF2-40B4-BE49-F238E27FC236}">
                      <a16:creationId xmlns:a16="http://schemas.microsoft.com/office/drawing/2014/main" id="{09A761A2-6441-88D5-14FF-C60D2E779BD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28" name="Group 10227">
                <a:extLst>
                  <a:ext uri="{FF2B5EF4-FFF2-40B4-BE49-F238E27FC236}">
                    <a16:creationId xmlns:a16="http://schemas.microsoft.com/office/drawing/2014/main" id="{5DB31F83-8D8C-2813-DE81-83FF7289CE64}"/>
                  </a:ext>
                </a:extLst>
              </p:cNvPr>
              <p:cNvGrpSpPr/>
              <p:nvPr/>
            </p:nvGrpSpPr>
            <p:grpSpPr>
              <a:xfrm>
                <a:off x="8005676" y="2255440"/>
                <a:ext cx="88582" cy="74295"/>
                <a:chOff x="10889933" y="2883217"/>
                <a:chExt cx="88582" cy="74295"/>
              </a:xfrm>
            </p:grpSpPr>
            <p:cxnSp>
              <p:nvCxnSpPr>
                <p:cNvPr id="10229" name="Straight Connector 10228">
                  <a:extLst>
                    <a:ext uri="{FF2B5EF4-FFF2-40B4-BE49-F238E27FC236}">
                      <a16:creationId xmlns:a16="http://schemas.microsoft.com/office/drawing/2014/main" id="{14A4591D-DB8C-825A-C2A4-DCFB4A98FDC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30" name="Straight Connector 10229">
                  <a:extLst>
                    <a:ext uri="{FF2B5EF4-FFF2-40B4-BE49-F238E27FC236}">
                      <a16:creationId xmlns:a16="http://schemas.microsoft.com/office/drawing/2014/main" id="{13CC957C-24D3-EAC0-9444-38775752DAA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1" name="Group 10230">
                <a:extLst>
                  <a:ext uri="{FF2B5EF4-FFF2-40B4-BE49-F238E27FC236}">
                    <a16:creationId xmlns:a16="http://schemas.microsoft.com/office/drawing/2014/main" id="{BE781D80-D703-5A89-7E92-947908D16525}"/>
                  </a:ext>
                </a:extLst>
              </p:cNvPr>
              <p:cNvGrpSpPr/>
              <p:nvPr/>
            </p:nvGrpSpPr>
            <p:grpSpPr>
              <a:xfrm>
                <a:off x="7987336" y="2255440"/>
                <a:ext cx="88582" cy="74295"/>
                <a:chOff x="10889933" y="2883217"/>
                <a:chExt cx="88582" cy="74295"/>
              </a:xfrm>
            </p:grpSpPr>
            <p:cxnSp>
              <p:nvCxnSpPr>
                <p:cNvPr id="10232" name="Straight Connector 10231">
                  <a:extLst>
                    <a:ext uri="{FF2B5EF4-FFF2-40B4-BE49-F238E27FC236}">
                      <a16:creationId xmlns:a16="http://schemas.microsoft.com/office/drawing/2014/main" id="{59FE5EB6-90F3-46A2-DE4E-5DF01AA1372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33" name="Straight Connector 10232">
                  <a:extLst>
                    <a:ext uri="{FF2B5EF4-FFF2-40B4-BE49-F238E27FC236}">
                      <a16:creationId xmlns:a16="http://schemas.microsoft.com/office/drawing/2014/main" id="{54B59308-670B-DA46-5743-89DF2C42223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4" name="Group 10233">
                <a:extLst>
                  <a:ext uri="{FF2B5EF4-FFF2-40B4-BE49-F238E27FC236}">
                    <a16:creationId xmlns:a16="http://schemas.microsoft.com/office/drawing/2014/main" id="{EAA8E09B-6EC9-31AC-092B-10642C854B5E}"/>
                  </a:ext>
                </a:extLst>
              </p:cNvPr>
              <p:cNvGrpSpPr/>
              <p:nvPr/>
            </p:nvGrpSpPr>
            <p:grpSpPr>
              <a:xfrm>
                <a:off x="7974235" y="2255440"/>
                <a:ext cx="88582" cy="74295"/>
                <a:chOff x="10889933" y="2883217"/>
                <a:chExt cx="88582" cy="74295"/>
              </a:xfrm>
            </p:grpSpPr>
            <p:cxnSp>
              <p:nvCxnSpPr>
                <p:cNvPr id="10235" name="Straight Connector 10234">
                  <a:extLst>
                    <a:ext uri="{FF2B5EF4-FFF2-40B4-BE49-F238E27FC236}">
                      <a16:creationId xmlns:a16="http://schemas.microsoft.com/office/drawing/2014/main" id="{EAAF178A-DFFF-FB9B-A839-41B4EBB8751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36" name="Straight Connector 10235">
                  <a:extLst>
                    <a:ext uri="{FF2B5EF4-FFF2-40B4-BE49-F238E27FC236}">
                      <a16:creationId xmlns:a16="http://schemas.microsoft.com/office/drawing/2014/main" id="{1AC99861-5210-6CB9-E149-7C583758181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37" name="Group 10236">
                <a:extLst>
                  <a:ext uri="{FF2B5EF4-FFF2-40B4-BE49-F238E27FC236}">
                    <a16:creationId xmlns:a16="http://schemas.microsoft.com/office/drawing/2014/main" id="{FB69F2B2-C723-63EA-D7F5-90C25CB61D07}"/>
                  </a:ext>
                </a:extLst>
              </p:cNvPr>
              <p:cNvGrpSpPr/>
              <p:nvPr/>
            </p:nvGrpSpPr>
            <p:grpSpPr>
              <a:xfrm>
                <a:off x="7963755" y="2242339"/>
                <a:ext cx="88582" cy="74295"/>
                <a:chOff x="10889933" y="2883217"/>
                <a:chExt cx="88582" cy="74295"/>
              </a:xfrm>
            </p:grpSpPr>
            <p:cxnSp>
              <p:nvCxnSpPr>
                <p:cNvPr id="10238" name="Straight Connector 10237">
                  <a:extLst>
                    <a:ext uri="{FF2B5EF4-FFF2-40B4-BE49-F238E27FC236}">
                      <a16:creationId xmlns:a16="http://schemas.microsoft.com/office/drawing/2014/main" id="{9609DEB2-4835-55A4-57AB-CEA178C09CA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39" name="Straight Connector 10238">
                  <a:extLst>
                    <a:ext uri="{FF2B5EF4-FFF2-40B4-BE49-F238E27FC236}">
                      <a16:creationId xmlns:a16="http://schemas.microsoft.com/office/drawing/2014/main" id="{36432E69-8F8E-0111-2B4C-14C49F3E3F7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0" name="Group 10239">
                <a:extLst>
                  <a:ext uri="{FF2B5EF4-FFF2-40B4-BE49-F238E27FC236}">
                    <a16:creationId xmlns:a16="http://schemas.microsoft.com/office/drawing/2014/main" id="{426288DF-961B-3A81-A50C-32EF0770C4A7}"/>
                  </a:ext>
                </a:extLst>
              </p:cNvPr>
              <p:cNvGrpSpPr/>
              <p:nvPr/>
            </p:nvGrpSpPr>
            <p:grpSpPr>
              <a:xfrm>
                <a:off x="7945415" y="2242339"/>
                <a:ext cx="88582" cy="74295"/>
                <a:chOff x="10889933" y="2883217"/>
                <a:chExt cx="88582" cy="74295"/>
              </a:xfrm>
            </p:grpSpPr>
            <p:cxnSp>
              <p:nvCxnSpPr>
                <p:cNvPr id="10241" name="Straight Connector 10240">
                  <a:extLst>
                    <a:ext uri="{FF2B5EF4-FFF2-40B4-BE49-F238E27FC236}">
                      <a16:creationId xmlns:a16="http://schemas.microsoft.com/office/drawing/2014/main" id="{27880EF0-D6DF-1EF2-FFE2-38F6D2DCDE8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42" name="Straight Connector 10241">
                  <a:extLst>
                    <a:ext uri="{FF2B5EF4-FFF2-40B4-BE49-F238E27FC236}">
                      <a16:creationId xmlns:a16="http://schemas.microsoft.com/office/drawing/2014/main" id="{2448D7EE-A120-A7EF-F7AB-5D4CA078D09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3" name="Group 10242">
                <a:extLst>
                  <a:ext uri="{FF2B5EF4-FFF2-40B4-BE49-F238E27FC236}">
                    <a16:creationId xmlns:a16="http://schemas.microsoft.com/office/drawing/2014/main" id="{7AD96DA9-69D4-AD55-31AC-AB3482F563F0}"/>
                  </a:ext>
                </a:extLst>
              </p:cNvPr>
              <p:cNvGrpSpPr/>
              <p:nvPr/>
            </p:nvGrpSpPr>
            <p:grpSpPr>
              <a:xfrm>
                <a:off x="7924454" y="2242339"/>
                <a:ext cx="88582" cy="74295"/>
                <a:chOff x="10889933" y="2883217"/>
                <a:chExt cx="88582" cy="74295"/>
              </a:xfrm>
            </p:grpSpPr>
            <p:cxnSp>
              <p:nvCxnSpPr>
                <p:cNvPr id="10244" name="Straight Connector 10243">
                  <a:extLst>
                    <a:ext uri="{FF2B5EF4-FFF2-40B4-BE49-F238E27FC236}">
                      <a16:creationId xmlns:a16="http://schemas.microsoft.com/office/drawing/2014/main" id="{8CF6D89F-21AD-082F-6586-72B5DA7A691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45" name="Straight Connector 10244">
                  <a:extLst>
                    <a:ext uri="{FF2B5EF4-FFF2-40B4-BE49-F238E27FC236}">
                      <a16:creationId xmlns:a16="http://schemas.microsoft.com/office/drawing/2014/main" id="{A4163C9D-B244-40E9-756D-D1CA089A2AF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6" name="Group 10245">
                <a:extLst>
                  <a:ext uri="{FF2B5EF4-FFF2-40B4-BE49-F238E27FC236}">
                    <a16:creationId xmlns:a16="http://schemas.microsoft.com/office/drawing/2014/main" id="{046C312E-6119-B29D-F78B-CB7BC98A4E39}"/>
                  </a:ext>
                </a:extLst>
              </p:cNvPr>
              <p:cNvGrpSpPr/>
              <p:nvPr/>
            </p:nvGrpSpPr>
            <p:grpSpPr>
              <a:xfrm>
                <a:off x="7934934" y="2242339"/>
                <a:ext cx="88582" cy="74295"/>
                <a:chOff x="10889933" y="2883217"/>
                <a:chExt cx="88582" cy="74295"/>
              </a:xfrm>
            </p:grpSpPr>
            <p:cxnSp>
              <p:nvCxnSpPr>
                <p:cNvPr id="10247" name="Straight Connector 10246">
                  <a:extLst>
                    <a:ext uri="{FF2B5EF4-FFF2-40B4-BE49-F238E27FC236}">
                      <a16:creationId xmlns:a16="http://schemas.microsoft.com/office/drawing/2014/main" id="{21A74013-6058-0509-6F74-33DADC09EC8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48" name="Straight Connector 10247">
                  <a:extLst>
                    <a:ext uri="{FF2B5EF4-FFF2-40B4-BE49-F238E27FC236}">
                      <a16:creationId xmlns:a16="http://schemas.microsoft.com/office/drawing/2014/main" id="{0F477118-69E9-FE10-DE7F-23167C67353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49" name="Group 10248">
                <a:extLst>
                  <a:ext uri="{FF2B5EF4-FFF2-40B4-BE49-F238E27FC236}">
                    <a16:creationId xmlns:a16="http://schemas.microsoft.com/office/drawing/2014/main" id="{F2DC6EFC-E053-CA56-CA18-FB6AA8C39463}"/>
                  </a:ext>
                </a:extLst>
              </p:cNvPr>
              <p:cNvGrpSpPr/>
              <p:nvPr/>
            </p:nvGrpSpPr>
            <p:grpSpPr>
              <a:xfrm>
                <a:off x="7911354" y="2242339"/>
                <a:ext cx="88582" cy="74295"/>
                <a:chOff x="10889933" y="2883217"/>
                <a:chExt cx="88582" cy="74295"/>
              </a:xfrm>
            </p:grpSpPr>
            <p:cxnSp>
              <p:nvCxnSpPr>
                <p:cNvPr id="10250" name="Straight Connector 10249">
                  <a:extLst>
                    <a:ext uri="{FF2B5EF4-FFF2-40B4-BE49-F238E27FC236}">
                      <a16:creationId xmlns:a16="http://schemas.microsoft.com/office/drawing/2014/main" id="{07ACA2CD-9AB5-621F-1E8A-B93FDE92F2F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51" name="Straight Connector 10250">
                  <a:extLst>
                    <a:ext uri="{FF2B5EF4-FFF2-40B4-BE49-F238E27FC236}">
                      <a16:creationId xmlns:a16="http://schemas.microsoft.com/office/drawing/2014/main" id="{681461FD-81D4-9B35-65B0-2954ACB1E56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2" name="Group 10251">
                <a:extLst>
                  <a:ext uri="{FF2B5EF4-FFF2-40B4-BE49-F238E27FC236}">
                    <a16:creationId xmlns:a16="http://schemas.microsoft.com/office/drawing/2014/main" id="{B65AB097-CF1B-3F82-6163-5369D45190BC}"/>
                  </a:ext>
                </a:extLst>
              </p:cNvPr>
              <p:cNvGrpSpPr/>
              <p:nvPr/>
            </p:nvGrpSpPr>
            <p:grpSpPr>
              <a:xfrm>
                <a:off x="7903494" y="2229239"/>
                <a:ext cx="88582" cy="74295"/>
                <a:chOff x="10889933" y="2883217"/>
                <a:chExt cx="88582" cy="74295"/>
              </a:xfrm>
            </p:grpSpPr>
            <p:cxnSp>
              <p:nvCxnSpPr>
                <p:cNvPr id="10253" name="Straight Connector 10252">
                  <a:extLst>
                    <a:ext uri="{FF2B5EF4-FFF2-40B4-BE49-F238E27FC236}">
                      <a16:creationId xmlns:a16="http://schemas.microsoft.com/office/drawing/2014/main" id="{42B7B6BC-B4E1-D777-508E-6A2F862D069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54" name="Straight Connector 10253">
                  <a:extLst>
                    <a:ext uri="{FF2B5EF4-FFF2-40B4-BE49-F238E27FC236}">
                      <a16:creationId xmlns:a16="http://schemas.microsoft.com/office/drawing/2014/main" id="{13CBA928-263E-FF41-0CE3-FA82DF7E344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5" name="Group 10254">
                <a:extLst>
                  <a:ext uri="{FF2B5EF4-FFF2-40B4-BE49-F238E27FC236}">
                    <a16:creationId xmlns:a16="http://schemas.microsoft.com/office/drawing/2014/main" id="{2394BEC7-AB48-5625-6729-1528B06B4ED3}"/>
                  </a:ext>
                </a:extLst>
              </p:cNvPr>
              <p:cNvGrpSpPr/>
              <p:nvPr/>
            </p:nvGrpSpPr>
            <p:grpSpPr>
              <a:xfrm>
                <a:off x="7882533" y="2229239"/>
                <a:ext cx="88582" cy="74295"/>
                <a:chOff x="10889933" y="2883217"/>
                <a:chExt cx="88582" cy="74295"/>
              </a:xfrm>
            </p:grpSpPr>
            <p:cxnSp>
              <p:nvCxnSpPr>
                <p:cNvPr id="10256" name="Straight Connector 10255">
                  <a:extLst>
                    <a:ext uri="{FF2B5EF4-FFF2-40B4-BE49-F238E27FC236}">
                      <a16:creationId xmlns:a16="http://schemas.microsoft.com/office/drawing/2014/main" id="{5019D04A-EF25-22BB-6DE0-4DBB2EC86BD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57" name="Straight Connector 10256">
                  <a:extLst>
                    <a:ext uri="{FF2B5EF4-FFF2-40B4-BE49-F238E27FC236}">
                      <a16:creationId xmlns:a16="http://schemas.microsoft.com/office/drawing/2014/main" id="{20F736E1-428E-1EA2-48D2-AE8B225EC5D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58" name="Group 10257">
                <a:extLst>
                  <a:ext uri="{FF2B5EF4-FFF2-40B4-BE49-F238E27FC236}">
                    <a16:creationId xmlns:a16="http://schemas.microsoft.com/office/drawing/2014/main" id="{3D793770-1D4F-B495-A681-029260E3C6FB}"/>
                  </a:ext>
                </a:extLst>
              </p:cNvPr>
              <p:cNvGrpSpPr/>
              <p:nvPr/>
            </p:nvGrpSpPr>
            <p:grpSpPr>
              <a:xfrm>
                <a:off x="7869433" y="2229239"/>
                <a:ext cx="88582" cy="74295"/>
                <a:chOff x="10889933" y="2883217"/>
                <a:chExt cx="88582" cy="74295"/>
              </a:xfrm>
            </p:grpSpPr>
            <p:cxnSp>
              <p:nvCxnSpPr>
                <p:cNvPr id="10259" name="Straight Connector 10258">
                  <a:extLst>
                    <a:ext uri="{FF2B5EF4-FFF2-40B4-BE49-F238E27FC236}">
                      <a16:creationId xmlns:a16="http://schemas.microsoft.com/office/drawing/2014/main" id="{E35CD804-7207-43DF-7C48-FFC84F32F4B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60" name="Straight Connector 10259">
                  <a:extLst>
                    <a:ext uri="{FF2B5EF4-FFF2-40B4-BE49-F238E27FC236}">
                      <a16:creationId xmlns:a16="http://schemas.microsoft.com/office/drawing/2014/main" id="{FFC85104-AE0D-A662-A89E-3A44FF16ADE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1" name="Group 10260">
                <a:extLst>
                  <a:ext uri="{FF2B5EF4-FFF2-40B4-BE49-F238E27FC236}">
                    <a16:creationId xmlns:a16="http://schemas.microsoft.com/office/drawing/2014/main" id="{60B5B809-614F-9390-0DBF-205508AC5960}"/>
                  </a:ext>
                </a:extLst>
              </p:cNvPr>
              <p:cNvGrpSpPr/>
              <p:nvPr/>
            </p:nvGrpSpPr>
            <p:grpSpPr>
              <a:xfrm>
                <a:off x="7845852" y="2229239"/>
                <a:ext cx="88582" cy="74295"/>
                <a:chOff x="10889933" y="2883217"/>
                <a:chExt cx="88582" cy="74295"/>
              </a:xfrm>
            </p:grpSpPr>
            <p:cxnSp>
              <p:nvCxnSpPr>
                <p:cNvPr id="10262" name="Straight Connector 10261">
                  <a:extLst>
                    <a:ext uri="{FF2B5EF4-FFF2-40B4-BE49-F238E27FC236}">
                      <a16:creationId xmlns:a16="http://schemas.microsoft.com/office/drawing/2014/main" id="{D7FDEE2D-6242-21DF-F414-019E2ED107F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63" name="Straight Connector 10262">
                  <a:extLst>
                    <a:ext uri="{FF2B5EF4-FFF2-40B4-BE49-F238E27FC236}">
                      <a16:creationId xmlns:a16="http://schemas.microsoft.com/office/drawing/2014/main" id="{CFC00310-869C-EDCA-748F-C627CB9B69A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4" name="Group 10263">
                <a:extLst>
                  <a:ext uri="{FF2B5EF4-FFF2-40B4-BE49-F238E27FC236}">
                    <a16:creationId xmlns:a16="http://schemas.microsoft.com/office/drawing/2014/main" id="{CB1938DE-9641-CDDC-07FC-EE47A78F9805}"/>
                  </a:ext>
                </a:extLst>
              </p:cNvPr>
              <p:cNvGrpSpPr/>
              <p:nvPr/>
            </p:nvGrpSpPr>
            <p:grpSpPr>
              <a:xfrm>
                <a:off x="7832752" y="2229239"/>
                <a:ext cx="88582" cy="74295"/>
                <a:chOff x="10889933" y="2883217"/>
                <a:chExt cx="88582" cy="74295"/>
              </a:xfrm>
            </p:grpSpPr>
            <p:cxnSp>
              <p:nvCxnSpPr>
                <p:cNvPr id="10265" name="Straight Connector 10264">
                  <a:extLst>
                    <a:ext uri="{FF2B5EF4-FFF2-40B4-BE49-F238E27FC236}">
                      <a16:creationId xmlns:a16="http://schemas.microsoft.com/office/drawing/2014/main" id="{3BF18B76-8E22-486D-F48F-37F57B18547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66" name="Straight Connector 10265">
                  <a:extLst>
                    <a:ext uri="{FF2B5EF4-FFF2-40B4-BE49-F238E27FC236}">
                      <a16:creationId xmlns:a16="http://schemas.microsoft.com/office/drawing/2014/main" id="{805F728B-8443-9AAD-E1E5-18B196AE89E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67" name="Group 10266">
                <a:extLst>
                  <a:ext uri="{FF2B5EF4-FFF2-40B4-BE49-F238E27FC236}">
                    <a16:creationId xmlns:a16="http://schemas.microsoft.com/office/drawing/2014/main" id="{6DE36767-551D-4C82-0889-A351DF4C1BFE}"/>
                  </a:ext>
                </a:extLst>
              </p:cNvPr>
              <p:cNvGrpSpPr/>
              <p:nvPr/>
            </p:nvGrpSpPr>
            <p:grpSpPr>
              <a:xfrm>
                <a:off x="7853713" y="2229239"/>
                <a:ext cx="88582" cy="74295"/>
                <a:chOff x="10889933" y="2883217"/>
                <a:chExt cx="88582" cy="74295"/>
              </a:xfrm>
            </p:grpSpPr>
            <p:cxnSp>
              <p:nvCxnSpPr>
                <p:cNvPr id="10268" name="Straight Connector 10267">
                  <a:extLst>
                    <a:ext uri="{FF2B5EF4-FFF2-40B4-BE49-F238E27FC236}">
                      <a16:creationId xmlns:a16="http://schemas.microsoft.com/office/drawing/2014/main" id="{BF814A37-BBAE-7B74-872E-12E70B21F35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69" name="Straight Connector 10268">
                  <a:extLst>
                    <a:ext uri="{FF2B5EF4-FFF2-40B4-BE49-F238E27FC236}">
                      <a16:creationId xmlns:a16="http://schemas.microsoft.com/office/drawing/2014/main" id="{D21530E7-455D-A169-2855-2521237DAE7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0" name="Group 10269">
                <a:extLst>
                  <a:ext uri="{FF2B5EF4-FFF2-40B4-BE49-F238E27FC236}">
                    <a16:creationId xmlns:a16="http://schemas.microsoft.com/office/drawing/2014/main" id="{61A8FDFD-CEE6-E5E1-AB9F-221B6880AEC0}"/>
                  </a:ext>
                </a:extLst>
              </p:cNvPr>
              <p:cNvGrpSpPr/>
              <p:nvPr/>
            </p:nvGrpSpPr>
            <p:grpSpPr>
              <a:xfrm>
                <a:off x="7806552" y="2218759"/>
                <a:ext cx="88582" cy="74295"/>
                <a:chOff x="10889933" y="2883217"/>
                <a:chExt cx="88582" cy="74295"/>
              </a:xfrm>
            </p:grpSpPr>
            <p:cxnSp>
              <p:nvCxnSpPr>
                <p:cNvPr id="10271" name="Straight Connector 10270">
                  <a:extLst>
                    <a:ext uri="{FF2B5EF4-FFF2-40B4-BE49-F238E27FC236}">
                      <a16:creationId xmlns:a16="http://schemas.microsoft.com/office/drawing/2014/main" id="{06E33144-82D7-E4BF-98EB-F8E3D5E0B1B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72" name="Straight Connector 10271">
                  <a:extLst>
                    <a:ext uri="{FF2B5EF4-FFF2-40B4-BE49-F238E27FC236}">
                      <a16:creationId xmlns:a16="http://schemas.microsoft.com/office/drawing/2014/main" id="{2A42BC85-1FC5-65FB-5C76-0F04BF24709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3" name="Group 10272">
                <a:extLst>
                  <a:ext uri="{FF2B5EF4-FFF2-40B4-BE49-F238E27FC236}">
                    <a16:creationId xmlns:a16="http://schemas.microsoft.com/office/drawing/2014/main" id="{35C68D5B-D136-1E85-45DA-72977FC42595}"/>
                  </a:ext>
                </a:extLst>
              </p:cNvPr>
              <p:cNvGrpSpPr/>
              <p:nvPr/>
            </p:nvGrpSpPr>
            <p:grpSpPr>
              <a:xfrm>
                <a:off x="7793452" y="2205658"/>
                <a:ext cx="88582" cy="74295"/>
                <a:chOff x="10889933" y="2883217"/>
                <a:chExt cx="88582" cy="74295"/>
              </a:xfrm>
            </p:grpSpPr>
            <p:cxnSp>
              <p:nvCxnSpPr>
                <p:cNvPr id="10274" name="Straight Connector 10273">
                  <a:extLst>
                    <a:ext uri="{FF2B5EF4-FFF2-40B4-BE49-F238E27FC236}">
                      <a16:creationId xmlns:a16="http://schemas.microsoft.com/office/drawing/2014/main" id="{798F9C78-FE49-EB4B-424B-57FC212B713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75" name="Straight Connector 10274">
                  <a:extLst>
                    <a:ext uri="{FF2B5EF4-FFF2-40B4-BE49-F238E27FC236}">
                      <a16:creationId xmlns:a16="http://schemas.microsoft.com/office/drawing/2014/main" id="{C3367C67-83C2-6D94-26EC-CC1EE998606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6" name="Group 10275">
                <a:extLst>
                  <a:ext uri="{FF2B5EF4-FFF2-40B4-BE49-F238E27FC236}">
                    <a16:creationId xmlns:a16="http://schemas.microsoft.com/office/drawing/2014/main" id="{4C011205-40C4-3944-A947-5CB934C2F672}"/>
                  </a:ext>
                </a:extLst>
              </p:cNvPr>
              <p:cNvGrpSpPr/>
              <p:nvPr/>
            </p:nvGrpSpPr>
            <p:grpSpPr>
              <a:xfrm>
                <a:off x="7780352" y="2205658"/>
                <a:ext cx="88582" cy="74295"/>
                <a:chOff x="10889933" y="2883217"/>
                <a:chExt cx="88582" cy="74295"/>
              </a:xfrm>
            </p:grpSpPr>
            <p:cxnSp>
              <p:nvCxnSpPr>
                <p:cNvPr id="10277" name="Straight Connector 10276">
                  <a:extLst>
                    <a:ext uri="{FF2B5EF4-FFF2-40B4-BE49-F238E27FC236}">
                      <a16:creationId xmlns:a16="http://schemas.microsoft.com/office/drawing/2014/main" id="{0158FC2B-C416-86F5-E726-4083100D4E0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78" name="Straight Connector 10277">
                  <a:extLst>
                    <a:ext uri="{FF2B5EF4-FFF2-40B4-BE49-F238E27FC236}">
                      <a16:creationId xmlns:a16="http://schemas.microsoft.com/office/drawing/2014/main" id="{B63DA6D5-368F-BD78-AF96-05592B92B03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79" name="Group 10278">
                <a:extLst>
                  <a:ext uri="{FF2B5EF4-FFF2-40B4-BE49-F238E27FC236}">
                    <a16:creationId xmlns:a16="http://schemas.microsoft.com/office/drawing/2014/main" id="{4A893E3C-BDAA-2908-EB6F-2563ECF34B78}"/>
                  </a:ext>
                </a:extLst>
              </p:cNvPr>
              <p:cNvGrpSpPr/>
              <p:nvPr/>
            </p:nvGrpSpPr>
            <p:grpSpPr>
              <a:xfrm>
                <a:off x="7764632" y="2205658"/>
                <a:ext cx="88582" cy="74295"/>
                <a:chOff x="10889933" y="2883217"/>
                <a:chExt cx="88582" cy="74295"/>
              </a:xfrm>
            </p:grpSpPr>
            <p:cxnSp>
              <p:nvCxnSpPr>
                <p:cNvPr id="10280" name="Straight Connector 10279">
                  <a:extLst>
                    <a:ext uri="{FF2B5EF4-FFF2-40B4-BE49-F238E27FC236}">
                      <a16:creationId xmlns:a16="http://schemas.microsoft.com/office/drawing/2014/main" id="{AACE5415-6E63-427D-F53F-F193C0E1965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81" name="Straight Connector 10280">
                  <a:extLst>
                    <a:ext uri="{FF2B5EF4-FFF2-40B4-BE49-F238E27FC236}">
                      <a16:creationId xmlns:a16="http://schemas.microsoft.com/office/drawing/2014/main" id="{A3428A2B-48C1-BB77-28F0-F89690565DB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2" name="Group 10281">
                <a:extLst>
                  <a:ext uri="{FF2B5EF4-FFF2-40B4-BE49-F238E27FC236}">
                    <a16:creationId xmlns:a16="http://schemas.microsoft.com/office/drawing/2014/main" id="{9213C55A-03FE-5DA6-69D1-EBAB2E9095A5}"/>
                  </a:ext>
                </a:extLst>
              </p:cNvPr>
              <p:cNvGrpSpPr/>
              <p:nvPr/>
            </p:nvGrpSpPr>
            <p:grpSpPr>
              <a:xfrm>
                <a:off x="7748911" y="2205658"/>
                <a:ext cx="88582" cy="74295"/>
                <a:chOff x="10889933" y="2883217"/>
                <a:chExt cx="88582" cy="74295"/>
              </a:xfrm>
            </p:grpSpPr>
            <p:cxnSp>
              <p:nvCxnSpPr>
                <p:cNvPr id="10283" name="Straight Connector 10282">
                  <a:extLst>
                    <a:ext uri="{FF2B5EF4-FFF2-40B4-BE49-F238E27FC236}">
                      <a16:creationId xmlns:a16="http://schemas.microsoft.com/office/drawing/2014/main" id="{124A9E57-8AC8-750A-6E46-931058634E1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84" name="Straight Connector 10283">
                  <a:extLst>
                    <a:ext uri="{FF2B5EF4-FFF2-40B4-BE49-F238E27FC236}">
                      <a16:creationId xmlns:a16="http://schemas.microsoft.com/office/drawing/2014/main" id="{FC3F00F6-2DE4-9A19-73A0-335D5DF73E8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5" name="Group 10284">
                <a:extLst>
                  <a:ext uri="{FF2B5EF4-FFF2-40B4-BE49-F238E27FC236}">
                    <a16:creationId xmlns:a16="http://schemas.microsoft.com/office/drawing/2014/main" id="{A6221D28-1D37-44CB-06A0-C6B160846426}"/>
                  </a:ext>
                </a:extLst>
              </p:cNvPr>
              <p:cNvGrpSpPr/>
              <p:nvPr/>
            </p:nvGrpSpPr>
            <p:grpSpPr>
              <a:xfrm>
                <a:off x="7688650" y="2203038"/>
                <a:ext cx="88582" cy="74295"/>
                <a:chOff x="10889933" y="2883217"/>
                <a:chExt cx="88582" cy="74295"/>
              </a:xfrm>
            </p:grpSpPr>
            <p:cxnSp>
              <p:nvCxnSpPr>
                <p:cNvPr id="10286" name="Straight Connector 10285">
                  <a:extLst>
                    <a:ext uri="{FF2B5EF4-FFF2-40B4-BE49-F238E27FC236}">
                      <a16:creationId xmlns:a16="http://schemas.microsoft.com/office/drawing/2014/main" id="{80C185B4-1826-F015-925E-7C8DE82156E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87" name="Straight Connector 10286">
                  <a:extLst>
                    <a:ext uri="{FF2B5EF4-FFF2-40B4-BE49-F238E27FC236}">
                      <a16:creationId xmlns:a16="http://schemas.microsoft.com/office/drawing/2014/main" id="{689CE780-317A-967C-D8A6-64B72724C96A}"/>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88" name="Group 10287">
                <a:extLst>
                  <a:ext uri="{FF2B5EF4-FFF2-40B4-BE49-F238E27FC236}">
                    <a16:creationId xmlns:a16="http://schemas.microsoft.com/office/drawing/2014/main" id="{A04383F5-65A7-A1B2-C93A-69A448E7ACC2}"/>
                  </a:ext>
                </a:extLst>
              </p:cNvPr>
              <p:cNvGrpSpPr/>
              <p:nvPr/>
            </p:nvGrpSpPr>
            <p:grpSpPr>
              <a:xfrm>
                <a:off x="7680790" y="2203038"/>
                <a:ext cx="88582" cy="74295"/>
                <a:chOff x="10889933" y="2883217"/>
                <a:chExt cx="88582" cy="74295"/>
              </a:xfrm>
            </p:grpSpPr>
            <p:cxnSp>
              <p:nvCxnSpPr>
                <p:cNvPr id="10289" name="Straight Connector 10288">
                  <a:extLst>
                    <a:ext uri="{FF2B5EF4-FFF2-40B4-BE49-F238E27FC236}">
                      <a16:creationId xmlns:a16="http://schemas.microsoft.com/office/drawing/2014/main" id="{C3E191E7-0BFF-7082-D450-BE36939B78A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90" name="Straight Connector 10289">
                  <a:extLst>
                    <a:ext uri="{FF2B5EF4-FFF2-40B4-BE49-F238E27FC236}">
                      <a16:creationId xmlns:a16="http://schemas.microsoft.com/office/drawing/2014/main" id="{62912643-A207-DD03-9385-4FD39F5F498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1" name="Group 10290">
                <a:extLst>
                  <a:ext uri="{FF2B5EF4-FFF2-40B4-BE49-F238E27FC236}">
                    <a16:creationId xmlns:a16="http://schemas.microsoft.com/office/drawing/2014/main" id="{25E4DF21-6A1B-0FA0-7AE6-4B0DDA2D9E32}"/>
                  </a:ext>
                </a:extLst>
              </p:cNvPr>
              <p:cNvGrpSpPr/>
              <p:nvPr/>
            </p:nvGrpSpPr>
            <p:grpSpPr>
              <a:xfrm>
                <a:off x="7667690" y="2203038"/>
                <a:ext cx="88582" cy="74295"/>
                <a:chOff x="10889933" y="2883217"/>
                <a:chExt cx="88582" cy="74295"/>
              </a:xfrm>
            </p:grpSpPr>
            <p:cxnSp>
              <p:nvCxnSpPr>
                <p:cNvPr id="10292" name="Straight Connector 10291">
                  <a:extLst>
                    <a:ext uri="{FF2B5EF4-FFF2-40B4-BE49-F238E27FC236}">
                      <a16:creationId xmlns:a16="http://schemas.microsoft.com/office/drawing/2014/main" id="{F2323E38-3617-0747-7C8F-26614992276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93" name="Straight Connector 10292">
                  <a:extLst>
                    <a:ext uri="{FF2B5EF4-FFF2-40B4-BE49-F238E27FC236}">
                      <a16:creationId xmlns:a16="http://schemas.microsoft.com/office/drawing/2014/main" id="{F4D876B3-8D46-4041-12B6-01E15887D72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4" name="Group 10293">
                <a:extLst>
                  <a:ext uri="{FF2B5EF4-FFF2-40B4-BE49-F238E27FC236}">
                    <a16:creationId xmlns:a16="http://schemas.microsoft.com/office/drawing/2014/main" id="{B961CE4D-55D7-2D88-7AF5-104D3B04B60B}"/>
                  </a:ext>
                </a:extLst>
              </p:cNvPr>
              <p:cNvGrpSpPr/>
              <p:nvPr/>
            </p:nvGrpSpPr>
            <p:grpSpPr>
              <a:xfrm>
                <a:off x="7662450" y="2195178"/>
                <a:ext cx="88582" cy="74295"/>
                <a:chOff x="10889933" y="2883217"/>
                <a:chExt cx="88582" cy="74295"/>
              </a:xfrm>
            </p:grpSpPr>
            <p:cxnSp>
              <p:nvCxnSpPr>
                <p:cNvPr id="10295" name="Straight Connector 10294">
                  <a:extLst>
                    <a:ext uri="{FF2B5EF4-FFF2-40B4-BE49-F238E27FC236}">
                      <a16:creationId xmlns:a16="http://schemas.microsoft.com/office/drawing/2014/main" id="{B8A482D6-C998-1B3B-1790-7A31A426006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96" name="Straight Connector 10295">
                  <a:extLst>
                    <a:ext uri="{FF2B5EF4-FFF2-40B4-BE49-F238E27FC236}">
                      <a16:creationId xmlns:a16="http://schemas.microsoft.com/office/drawing/2014/main" id="{8019178E-0487-77DA-E815-8156AEBB697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297" name="Group 10296">
                <a:extLst>
                  <a:ext uri="{FF2B5EF4-FFF2-40B4-BE49-F238E27FC236}">
                    <a16:creationId xmlns:a16="http://schemas.microsoft.com/office/drawing/2014/main" id="{696CD6DB-A845-0245-7139-7C2186F51934}"/>
                  </a:ext>
                </a:extLst>
              </p:cNvPr>
              <p:cNvGrpSpPr/>
              <p:nvPr/>
            </p:nvGrpSpPr>
            <p:grpSpPr>
              <a:xfrm>
                <a:off x="7615289" y="2195178"/>
                <a:ext cx="88582" cy="74295"/>
                <a:chOff x="10889933" y="2883217"/>
                <a:chExt cx="88582" cy="74295"/>
              </a:xfrm>
            </p:grpSpPr>
            <p:cxnSp>
              <p:nvCxnSpPr>
                <p:cNvPr id="10298" name="Straight Connector 10297">
                  <a:extLst>
                    <a:ext uri="{FF2B5EF4-FFF2-40B4-BE49-F238E27FC236}">
                      <a16:creationId xmlns:a16="http://schemas.microsoft.com/office/drawing/2014/main" id="{0208494B-6DA4-E1E8-2556-02C9358EC78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299" name="Straight Connector 10298">
                  <a:extLst>
                    <a:ext uri="{FF2B5EF4-FFF2-40B4-BE49-F238E27FC236}">
                      <a16:creationId xmlns:a16="http://schemas.microsoft.com/office/drawing/2014/main" id="{3A700A8B-D03F-892E-12AB-5E70187DA28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0" name="Group 10299">
                <a:extLst>
                  <a:ext uri="{FF2B5EF4-FFF2-40B4-BE49-F238E27FC236}">
                    <a16:creationId xmlns:a16="http://schemas.microsoft.com/office/drawing/2014/main" id="{8A332B03-D393-8135-5C8F-BA111958B327}"/>
                  </a:ext>
                </a:extLst>
              </p:cNvPr>
              <p:cNvGrpSpPr/>
              <p:nvPr/>
            </p:nvGrpSpPr>
            <p:grpSpPr>
              <a:xfrm>
                <a:off x="7623149" y="2195178"/>
                <a:ext cx="88582" cy="74295"/>
                <a:chOff x="10889933" y="2883217"/>
                <a:chExt cx="88582" cy="74295"/>
              </a:xfrm>
            </p:grpSpPr>
            <p:cxnSp>
              <p:nvCxnSpPr>
                <p:cNvPr id="10301" name="Straight Connector 10300">
                  <a:extLst>
                    <a:ext uri="{FF2B5EF4-FFF2-40B4-BE49-F238E27FC236}">
                      <a16:creationId xmlns:a16="http://schemas.microsoft.com/office/drawing/2014/main" id="{D49FE5B4-31C9-9396-4701-BA3DEC43C68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02" name="Straight Connector 10301">
                  <a:extLst>
                    <a:ext uri="{FF2B5EF4-FFF2-40B4-BE49-F238E27FC236}">
                      <a16:creationId xmlns:a16="http://schemas.microsoft.com/office/drawing/2014/main" id="{79FCC219-1329-164D-8C88-CDE6E0AD73C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3" name="Group 10302">
                <a:extLst>
                  <a:ext uri="{FF2B5EF4-FFF2-40B4-BE49-F238E27FC236}">
                    <a16:creationId xmlns:a16="http://schemas.microsoft.com/office/drawing/2014/main" id="{2DB66583-AE84-34EB-9B83-B2E110709201}"/>
                  </a:ext>
                </a:extLst>
              </p:cNvPr>
              <p:cNvGrpSpPr/>
              <p:nvPr/>
            </p:nvGrpSpPr>
            <p:grpSpPr>
              <a:xfrm>
                <a:off x="7641489" y="2195178"/>
                <a:ext cx="88582" cy="74295"/>
                <a:chOff x="10889933" y="2883217"/>
                <a:chExt cx="88582" cy="74295"/>
              </a:xfrm>
            </p:grpSpPr>
            <p:cxnSp>
              <p:nvCxnSpPr>
                <p:cNvPr id="10304" name="Straight Connector 10303">
                  <a:extLst>
                    <a:ext uri="{FF2B5EF4-FFF2-40B4-BE49-F238E27FC236}">
                      <a16:creationId xmlns:a16="http://schemas.microsoft.com/office/drawing/2014/main" id="{CFF0C641-A1B0-E4F9-3A83-D6CAD149717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05" name="Straight Connector 10304">
                  <a:extLst>
                    <a:ext uri="{FF2B5EF4-FFF2-40B4-BE49-F238E27FC236}">
                      <a16:creationId xmlns:a16="http://schemas.microsoft.com/office/drawing/2014/main" id="{81AC1A55-AEC2-CBDF-B117-A1160935C4E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6" name="Group 10305">
                <a:extLst>
                  <a:ext uri="{FF2B5EF4-FFF2-40B4-BE49-F238E27FC236}">
                    <a16:creationId xmlns:a16="http://schemas.microsoft.com/office/drawing/2014/main" id="{EDD01ADC-A525-F2BD-5047-3852134EC32A}"/>
                  </a:ext>
                </a:extLst>
              </p:cNvPr>
              <p:cNvGrpSpPr/>
              <p:nvPr/>
            </p:nvGrpSpPr>
            <p:grpSpPr>
              <a:xfrm>
                <a:off x="7651969" y="2195178"/>
                <a:ext cx="88582" cy="74295"/>
                <a:chOff x="10889933" y="2883217"/>
                <a:chExt cx="88582" cy="74295"/>
              </a:xfrm>
            </p:grpSpPr>
            <p:cxnSp>
              <p:nvCxnSpPr>
                <p:cNvPr id="10307" name="Straight Connector 10306">
                  <a:extLst>
                    <a:ext uri="{FF2B5EF4-FFF2-40B4-BE49-F238E27FC236}">
                      <a16:creationId xmlns:a16="http://schemas.microsoft.com/office/drawing/2014/main" id="{A289D8BB-4F53-90CD-3B1F-D984B43093A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08" name="Straight Connector 10307">
                  <a:extLst>
                    <a:ext uri="{FF2B5EF4-FFF2-40B4-BE49-F238E27FC236}">
                      <a16:creationId xmlns:a16="http://schemas.microsoft.com/office/drawing/2014/main" id="{0513A50C-56A3-EF95-2D49-60EA0C2783F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09" name="Group 10308">
                <a:extLst>
                  <a:ext uri="{FF2B5EF4-FFF2-40B4-BE49-F238E27FC236}">
                    <a16:creationId xmlns:a16="http://schemas.microsoft.com/office/drawing/2014/main" id="{1526F2A2-03B8-42A4-2E66-604CB4BE95C6}"/>
                  </a:ext>
                </a:extLst>
              </p:cNvPr>
              <p:cNvGrpSpPr/>
              <p:nvPr/>
            </p:nvGrpSpPr>
            <p:grpSpPr>
              <a:xfrm>
                <a:off x="7583848" y="2195178"/>
                <a:ext cx="88582" cy="74295"/>
                <a:chOff x="10889933" y="2883217"/>
                <a:chExt cx="88582" cy="74295"/>
              </a:xfrm>
            </p:grpSpPr>
            <p:cxnSp>
              <p:nvCxnSpPr>
                <p:cNvPr id="10310" name="Straight Connector 10309">
                  <a:extLst>
                    <a:ext uri="{FF2B5EF4-FFF2-40B4-BE49-F238E27FC236}">
                      <a16:creationId xmlns:a16="http://schemas.microsoft.com/office/drawing/2014/main" id="{AB2ED088-132B-1949-333A-7E38A6A9983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11" name="Straight Connector 10310">
                  <a:extLst>
                    <a:ext uri="{FF2B5EF4-FFF2-40B4-BE49-F238E27FC236}">
                      <a16:creationId xmlns:a16="http://schemas.microsoft.com/office/drawing/2014/main" id="{3878B234-D27F-2517-D7D1-CBAAC068676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2" name="Group 10311">
                <a:extLst>
                  <a:ext uri="{FF2B5EF4-FFF2-40B4-BE49-F238E27FC236}">
                    <a16:creationId xmlns:a16="http://schemas.microsoft.com/office/drawing/2014/main" id="{B80D370E-7DB0-EFDA-36E8-50BD61D805DA}"/>
                  </a:ext>
                </a:extLst>
              </p:cNvPr>
              <p:cNvGrpSpPr/>
              <p:nvPr/>
            </p:nvGrpSpPr>
            <p:grpSpPr>
              <a:xfrm>
                <a:off x="7507866" y="2195178"/>
                <a:ext cx="88582" cy="74295"/>
                <a:chOff x="10889933" y="2883217"/>
                <a:chExt cx="88582" cy="74295"/>
              </a:xfrm>
            </p:grpSpPr>
            <p:cxnSp>
              <p:nvCxnSpPr>
                <p:cNvPr id="10313" name="Straight Connector 10312">
                  <a:extLst>
                    <a:ext uri="{FF2B5EF4-FFF2-40B4-BE49-F238E27FC236}">
                      <a16:creationId xmlns:a16="http://schemas.microsoft.com/office/drawing/2014/main" id="{6714C68D-83D2-DCF8-71D7-5B56319389C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14" name="Straight Connector 10313">
                  <a:extLst>
                    <a:ext uri="{FF2B5EF4-FFF2-40B4-BE49-F238E27FC236}">
                      <a16:creationId xmlns:a16="http://schemas.microsoft.com/office/drawing/2014/main" id="{8A776492-E873-7C48-CFE4-418992BEFE4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5" name="Group 10314">
                <a:extLst>
                  <a:ext uri="{FF2B5EF4-FFF2-40B4-BE49-F238E27FC236}">
                    <a16:creationId xmlns:a16="http://schemas.microsoft.com/office/drawing/2014/main" id="{DBE53F09-DEA9-D48A-349C-55134EFE69FF}"/>
                  </a:ext>
                </a:extLst>
              </p:cNvPr>
              <p:cNvGrpSpPr/>
              <p:nvPr/>
            </p:nvGrpSpPr>
            <p:grpSpPr>
              <a:xfrm>
                <a:off x="7520966" y="2195178"/>
                <a:ext cx="88582" cy="74295"/>
                <a:chOff x="10889933" y="2883217"/>
                <a:chExt cx="88582" cy="74295"/>
              </a:xfrm>
            </p:grpSpPr>
            <p:cxnSp>
              <p:nvCxnSpPr>
                <p:cNvPr id="10316" name="Straight Connector 10315">
                  <a:extLst>
                    <a:ext uri="{FF2B5EF4-FFF2-40B4-BE49-F238E27FC236}">
                      <a16:creationId xmlns:a16="http://schemas.microsoft.com/office/drawing/2014/main" id="{F245A50E-6366-E99E-27AF-40008BE8C7F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17" name="Straight Connector 10316">
                  <a:extLst>
                    <a:ext uri="{FF2B5EF4-FFF2-40B4-BE49-F238E27FC236}">
                      <a16:creationId xmlns:a16="http://schemas.microsoft.com/office/drawing/2014/main" id="{27147E2A-BF98-CA06-377B-D2AC10F7256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18" name="Group 10317">
                <a:extLst>
                  <a:ext uri="{FF2B5EF4-FFF2-40B4-BE49-F238E27FC236}">
                    <a16:creationId xmlns:a16="http://schemas.microsoft.com/office/drawing/2014/main" id="{AC4E612B-7A1E-CDEA-8FAE-D088A866B2B0}"/>
                  </a:ext>
                </a:extLst>
              </p:cNvPr>
              <p:cNvGrpSpPr/>
              <p:nvPr/>
            </p:nvGrpSpPr>
            <p:grpSpPr>
              <a:xfrm>
                <a:off x="7539307" y="2195178"/>
                <a:ext cx="88582" cy="74295"/>
                <a:chOff x="10889933" y="2883217"/>
                <a:chExt cx="88582" cy="74295"/>
              </a:xfrm>
            </p:grpSpPr>
            <p:cxnSp>
              <p:nvCxnSpPr>
                <p:cNvPr id="10319" name="Straight Connector 10318">
                  <a:extLst>
                    <a:ext uri="{FF2B5EF4-FFF2-40B4-BE49-F238E27FC236}">
                      <a16:creationId xmlns:a16="http://schemas.microsoft.com/office/drawing/2014/main" id="{1B991C55-3766-1727-1155-4FB563F004D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20" name="Straight Connector 10319">
                  <a:extLst>
                    <a:ext uri="{FF2B5EF4-FFF2-40B4-BE49-F238E27FC236}">
                      <a16:creationId xmlns:a16="http://schemas.microsoft.com/office/drawing/2014/main" id="{08F56F07-AC97-9A1F-6A40-976B2946D23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1" name="Group 10320">
                <a:extLst>
                  <a:ext uri="{FF2B5EF4-FFF2-40B4-BE49-F238E27FC236}">
                    <a16:creationId xmlns:a16="http://schemas.microsoft.com/office/drawing/2014/main" id="{E596683C-F58F-11B2-9CF5-5F9107AD4A5C}"/>
                  </a:ext>
                </a:extLst>
              </p:cNvPr>
              <p:cNvGrpSpPr/>
              <p:nvPr/>
            </p:nvGrpSpPr>
            <p:grpSpPr>
              <a:xfrm>
                <a:off x="7549787" y="2195178"/>
                <a:ext cx="88582" cy="74295"/>
                <a:chOff x="10889933" y="2883217"/>
                <a:chExt cx="88582" cy="74295"/>
              </a:xfrm>
            </p:grpSpPr>
            <p:cxnSp>
              <p:nvCxnSpPr>
                <p:cNvPr id="10322" name="Straight Connector 10321">
                  <a:extLst>
                    <a:ext uri="{FF2B5EF4-FFF2-40B4-BE49-F238E27FC236}">
                      <a16:creationId xmlns:a16="http://schemas.microsoft.com/office/drawing/2014/main" id="{9E76F9D1-E6F6-EA53-448F-B4B3D9AE9D8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23" name="Straight Connector 10322">
                  <a:extLst>
                    <a:ext uri="{FF2B5EF4-FFF2-40B4-BE49-F238E27FC236}">
                      <a16:creationId xmlns:a16="http://schemas.microsoft.com/office/drawing/2014/main" id="{7BF043D3-F0EF-D729-D60B-06500D180B4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4" name="Group 10323">
                <a:extLst>
                  <a:ext uri="{FF2B5EF4-FFF2-40B4-BE49-F238E27FC236}">
                    <a16:creationId xmlns:a16="http://schemas.microsoft.com/office/drawing/2014/main" id="{F75A31A1-D420-3499-B262-303E97F8F094}"/>
                  </a:ext>
                </a:extLst>
              </p:cNvPr>
              <p:cNvGrpSpPr/>
              <p:nvPr/>
            </p:nvGrpSpPr>
            <p:grpSpPr>
              <a:xfrm>
                <a:off x="7565508" y="2195178"/>
                <a:ext cx="88582" cy="74295"/>
                <a:chOff x="10889933" y="2883217"/>
                <a:chExt cx="88582" cy="74295"/>
              </a:xfrm>
            </p:grpSpPr>
            <p:cxnSp>
              <p:nvCxnSpPr>
                <p:cNvPr id="10325" name="Straight Connector 10324">
                  <a:extLst>
                    <a:ext uri="{FF2B5EF4-FFF2-40B4-BE49-F238E27FC236}">
                      <a16:creationId xmlns:a16="http://schemas.microsoft.com/office/drawing/2014/main" id="{E4F0B265-D0C3-4C1C-1411-31A1264CC2F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26" name="Straight Connector 10325">
                  <a:extLst>
                    <a:ext uri="{FF2B5EF4-FFF2-40B4-BE49-F238E27FC236}">
                      <a16:creationId xmlns:a16="http://schemas.microsoft.com/office/drawing/2014/main" id="{B7EE6F90-BA67-0AE3-733A-8347F59BF7B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27" name="Group 10326">
                <a:extLst>
                  <a:ext uri="{FF2B5EF4-FFF2-40B4-BE49-F238E27FC236}">
                    <a16:creationId xmlns:a16="http://schemas.microsoft.com/office/drawing/2014/main" id="{BCB7CD77-B79F-4CA0-05D2-4028478EAEFB}"/>
                  </a:ext>
                </a:extLst>
              </p:cNvPr>
              <p:cNvGrpSpPr/>
              <p:nvPr/>
            </p:nvGrpSpPr>
            <p:grpSpPr>
              <a:xfrm>
                <a:off x="7471186" y="2189937"/>
                <a:ext cx="88582" cy="74295"/>
                <a:chOff x="10889933" y="2883217"/>
                <a:chExt cx="88582" cy="74295"/>
              </a:xfrm>
            </p:grpSpPr>
            <p:cxnSp>
              <p:nvCxnSpPr>
                <p:cNvPr id="10328" name="Straight Connector 10327">
                  <a:extLst>
                    <a:ext uri="{FF2B5EF4-FFF2-40B4-BE49-F238E27FC236}">
                      <a16:creationId xmlns:a16="http://schemas.microsoft.com/office/drawing/2014/main" id="{4AFC925D-2C45-78F4-32A5-6AE4785ED69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29" name="Straight Connector 10328">
                  <a:extLst>
                    <a:ext uri="{FF2B5EF4-FFF2-40B4-BE49-F238E27FC236}">
                      <a16:creationId xmlns:a16="http://schemas.microsoft.com/office/drawing/2014/main" id="{24FDF8BB-C61F-66FF-A627-B0DFFA1E7D9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0" name="Group 10329">
                <a:extLst>
                  <a:ext uri="{FF2B5EF4-FFF2-40B4-BE49-F238E27FC236}">
                    <a16:creationId xmlns:a16="http://schemas.microsoft.com/office/drawing/2014/main" id="{012340CE-0B44-4A7C-B8F0-BD543A804BD3}"/>
                  </a:ext>
                </a:extLst>
              </p:cNvPr>
              <p:cNvGrpSpPr/>
              <p:nvPr/>
            </p:nvGrpSpPr>
            <p:grpSpPr>
              <a:xfrm>
                <a:off x="7434505" y="2176837"/>
                <a:ext cx="88582" cy="74295"/>
                <a:chOff x="10889933" y="2883217"/>
                <a:chExt cx="88582" cy="74295"/>
              </a:xfrm>
            </p:grpSpPr>
            <p:cxnSp>
              <p:nvCxnSpPr>
                <p:cNvPr id="10331" name="Straight Connector 10330">
                  <a:extLst>
                    <a:ext uri="{FF2B5EF4-FFF2-40B4-BE49-F238E27FC236}">
                      <a16:creationId xmlns:a16="http://schemas.microsoft.com/office/drawing/2014/main" id="{793B422D-61FC-13EE-DCE1-F248D90FFB3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32" name="Straight Connector 10331">
                  <a:extLst>
                    <a:ext uri="{FF2B5EF4-FFF2-40B4-BE49-F238E27FC236}">
                      <a16:creationId xmlns:a16="http://schemas.microsoft.com/office/drawing/2014/main" id="{35263A67-7E08-78AB-A61B-4C5C483134E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3" name="Group 10332">
                <a:extLst>
                  <a:ext uri="{FF2B5EF4-FFF2-40B4-BE49-F238E27FC236}">
                    <a16:creationId xmlns:a16="http://schemas.microsoft.com/office/drawing/2014/main" id="{38B407CE-83CA-4F66-4BC3-D152D1250B03}"/>
                  </a:ext>
                </a:extLst>
              </p:cNvPr>
              <p:cNvGrpSpPr/>
              <p:nvPr/>
            </p:nvGrpSpPr>
            <p:grpSpPr>
              <a:xfrm>
                <a:off x="7400444" y="2176837"/>
                <a:ext cx="88582" cy="74295"/>
                <a:chOff x="10889933" y="2883217"/>
                <a:chExt cx="88582" cy="74295"/>
              </a:xfrm>
            </p:grpSpPr>
            <p:cxnSp>
              <p:nvCxnSpPr>
                <p:cNvPr id="10334" name="Straight Connector 10333">
                  <a:extLst>
                    <a:ext uri="{FF2B5EF4-FFF2-40B4-BE49-F238E27FC236}">
                      <a16:creationId xmlns:a16="http://schemas.microsoft.com/office/drawing/2014/main" id="{5710C7CB-651D-7CD5-3662-70F0ACF2BDB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35" name="Straight Connector 10334">
                  <a:extLst>
                    <a:ext uri="{FF2B5EF4-FFF2-40B4-BE49-F238E27FC236}">
                      <a16:creationId xmlns:a16="http://schemas.microsoft.com/office/drawing/2014/main" id="{37425E55-067F-74F9-BA72-26D0879AF9F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6" name="Group 10335">
                <a:extLst>
                  <a:ext uri="{FF2B5EF4-FFF2-40B4-BE49-F238E27FC236}">
                    <a16:creationId xmlns:a16="http://schemas.microsoft.com/office/drawing/2014/main" id="{E6711A72-949E-0325-2527-7915E6151D06}"/>
                  </a:ext>
                </a:extLst>
              </p:cNvPr>
              <p:cNvGrpSpPr/>
              <p:nvPr/>
            </p:nvGrpSpPr>
            <p:grpSpPr>
              <a:xfrm>
                <a:off x="7329703" y="2176837"/>
                <a:ext cx="88582" cy="74295"/>
                <a:chOff x="10889933" y="2883217"/>
                <a:chExt cx="88582" cy="74295"/>
              </a:xfrm>
            </p:grpSpPr>
            <p:cxnSp>
              <p:nvCxnSpPr>
                <p:cNvPr id="10337" name="Straight Connector 10336">
                  <a:extLst>
                    <a:ext uri="{FF2B5EF4-FFF2-40B4-BE49-F238E27FC236}">
                      <a16:creationId xmlns:a16="http://schemas.microsoft.com/office/drawing/2014/main" id="{5AA1CFA3-DBFF-E10E-0467-B7DA97EDCA6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38" name="Straight Connector 10337">
                  <a:extLst>
                    <a:ext uri="{FF2B5EF4-FFF2-40B4-BE49-F238E27FC236}">
                      <a16:creationId xmlns:a16="http://schemas.microsoft.com/office/drawing/2014/main" id="{788164FD-5AF7-2DE8-DC37-E3ED838BFC2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39" name="Group 10338">
                <a:extLst>
                  <a:ext uri="{FF2B5EF4-FFF2-40B4-BE49-F238E27FC236}">
                    <a16:creationId xmlns:a16="http://schemas.microsoft.com/office/drawing/2014/main" id="{51A4848A-0A5E-3985-345D-A0FB08FD1C00}"/>
                  </a:ext>
                </a:extLst>
              </p:cNvPr>
              <p:cNvGrpSpPr/>
              <p:nvPr/>
            </p:nvGrpSpPr>
            <p:grpSpPr>
              <a:xfrm>
                <a:off x="7342803" y="2176837"/>
                <a:ext cx="88582" cy="74295"/>
                <a:chOff x="10889933" y="2883217"/>
                <a:chExt cx="88582" cy="74295"/>
              </a:xfrm>
            </p:grpSpPr>
            <p:cxnSp>
              <p:nvCxnSpPr>
                <p:cNvPr id="10340" name="Straight Connector 10339">
                  <a:extLst>
                    <a:ext uri="{FF2B5EF4-FFF2-40B4-BE49-F238E27FC236}">
                      <a16:creationId xmlns:a16="http://schemas.microsoft.com/office/drawing/2014/main" id="{CEF44885-2990-6DFE-EC39-F614BAED75D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41" name="Straight Connector 10340">
                  <a:extLst>
                    <a:ext uri="{FF2B5EF4-FFF2-40B4-BE49-F238E27FC236}">
                      <a16:creationId xmlns:a16="http://schemas.microsoft.com/office/drawing/2014/main" id="{2EC43AAD-1E9A-4DE7-0C39-7836EE13E1A3}"/>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2" name="Group 10341">
                <a:extLst>
                  <a:ext uri="{FF2B5EF4-FFF2-40B4-BE49-F238E27FC236}">
                    <a16:creationId xmlns:a16="http://schemas.microsoft.com/office/drawing/2014/main" id="{BC5607F9-3C04-DBA2-D09D-FEF936D522EE}"/>
                  </a:ext>
                </a:extLst>
              </p:cNvPr>
              <p:cNvGrpSpPr/>
              <p:nvPr/>
            </p:nvGrpSpPr>
            <p:grpSpPr>
              <a:xfrm>
                <a:off x="7358523" y="2176837"/>
                <a:ext cx="88582" cy="74295"/>
                <a:chOff x="10889933" y="2883217"/>
                <a:chExt cx="88582" cy="74295"/>
              </a:xfrm>
            </p:grpSpPr>
            <p:cxnSp>
              <p:nvCxnSpPr>
                <p:cNvPr id="10343" name="Straight Connector 10342">
                  <a:extLst>
                    <a:ext uri="{FF2B5EF4-FFF2-40B4-BE49-F238E27FC236}">
                      <a16:creationId xmlns:a16="http://schemas.microsoft.com/office/drawing/2014/main" id="{5D77C233-35F2-2BC6-916A-BB727D10197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44" name="Straight Connector 10343">
                  <a:extLst>
                    <a:ext uri="{FF2B5EF4-FFF2-40B4-BE49-F238E27FC236}">
                      <a16:creationId xmlns:a16="http://schemas.microsoft.com/office/drawing/2014/main" id="{F5997AD4-35E3-C287-BCF0-6FDBE801494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5" name="Group 10344">
                <a:extLst>
                  <a:ext uri="{FF2B5EF4-FFF2-40B4-BE49-F238E27FC236}">
                    <a16:creationId xmlns:a16="http://schemas.microsoft.com/office/drawing/2014/main" id="{C491D60E-B1A6-BC51-362D-D21848AF0E98}"/>
                  </a:ext>
                </a:extLst>
              </p:cNvPr>
              <p:cNvGrpSpPr/>
              <p:nvPr/>
            </p:nvGrpSpPr>
            <p:grpSpPr>
              <a:xfrm>
                <a:off x="7374244" y="2176837"/>
                <a:ext cx="88582" cy="74295"/>
                <a:chOff x="10889933" y="2883217"/>
                <a:chExt cx="88582" cy="74295"/>
              </a:xfrm>
            </p:grpSpPr>
            <p:cxnSp>
              <p:nvCxnSpPr>
                <p:cNvPr id="10346" name="Straight Connector 10345">
                  <a:extLst>
                    <a:ext uri="{FF2B5EF4-FFF2-40B4-BE49-F238E27FC236}">
                      <a16:creationId xmlns:a16="http://schemas.microsoft.com/office/drawing/2014/main" id="{C29E0A82-5673-A730-78DC-FEEAE5B3D3FE}"/>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47" name="Straight Connector 10346">
                  <a:extLst>
                    <a:ext uri="{FF2B5EF4-FFF2-40B4-BE49-F238E27FC236}">
                      <a16:creationId xmlns:a16="http://schemas.microsoft.com/office/drawing/2014/main" id="{F8A4D6C3-34EE-73EA-82D2-850728EF41D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48" name="Group 10347">
                <a:extLst>
                  <a:ext uri="{FF2B5EF4-FFF2-40B4-BE49-F238E27FC236}">
                    <a16:creationId xmlns:a16="http://schemas.microsoft.com/office/drawing/2014/main" id="{9586971E-5276-F6E6-9EA3-C5A4C4FFE382}"/>
                  </a:ext>
                </a:extLst>
              </p:cNvPr>
              <p:cNvGrpSpPr/>
              <p:nvPr/>
            </p:nvGrpSpPr>
            <p:grpSpPr>
              <a:xfrm>
                <a:off x="7389964" y="2176837"/>
                <a:ext cx="88582" cy="74295"/>
                <a:chOff x="10889933" y="2883217"/>
                <a:chExt cx="88582" cy="74295"/>
              </a:xfrm>
            </p:grpSpPr>
            <p:cxnSp>
              <p:nvCxnSpPr>
                <p:cNvPr id="10349" name="Straight Connector 10348">
                  <a:extLst>
                    <a:ext uri="{FF2B5EF4-FFF2-40B4-BE49-F238E27FC236}">
                      <a16:creationId xmlns:a16="http://schemas.microsoft.com/office/drawing/2014/main" id="{8D4C10FC-E8E3-E867-3770-A6B224E151E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50" name="Straight Connector 10349">
                  <a:extLst>
                    <a:ext uri="{FF2B5EF4-FFF2-40B4-BE49-F238E27FC236}">
                      <a16:creationId xmlns:a16="http://schemas.microsoft.com/office/drawing/2014/main" id="{2C42E35A-2601-4BB9-9F82-C19A69051C6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1" name="Group 10350">
                <a:extLst>
                  <a:ext uri="{FF2B5EF4-FFF2-40B4-BE49-F238E27FC236}">
                    <a16:creationId xmlns:a16="http://schemas.microsoft.com/office/drawing/2014/main" id="{81E69E1D-77E3-8DC2-5C58-4B3F7BB2E073}"/>
                  </a:ext>
                </a:extLst>
              </p:cNvPr>
              <p:cNvGrpSpPr/>
              <p:nvPr/>
            </p:nvGrpSpPr>
            <p:grpSpPr>
              <a:xfrm>
                <a:off x="7290402" y="2174217"/>
                <a:ext cx="88582" cy="74295"/>
                <a:chOff x="10889933" y="2883217"/>
                <a:chExt cx="88582" cy="74295"/>
              </a:xfrm>
            </p:grpSpPr>
            <p:cxnSp>
              <p:nvCxnSpPr>
                <p:cNvPr id="10352" name="Straight Connector 10351">
                  <a:extLst>
                    <a:ext uri="{FF2B5EF4-FFF2-40B4-BE49-F238E27FC236}">
                      <a16:creationId xmlns:a16="http://schemas.microsoft.com/office/drawing/2014/main" id="{F97B0EFA-9B92-FA1D-A8F5-B8C9D4191D6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53" name="Straight Connector 10352">
                  <a:extLst>
                    <a:ext uri="{FF2B5EF4-FFF2-40B4-BE49-F238E27FC236}">
                      <a16:creationId xmlns:a16="http://schemas.microsoft.com/office/drawing/2014/main" id="{39B3E0DB-BFE2-58AC-2516-9A1E89DBF9DD}"/>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4" name="Group 10353">
                <a:extLst>
                  <a:ext uri="{FF2B5EF4-FFF2-40B4-BE49-F238E27FC236}">
                    <a16:creationId xmlns:a16="http://schemas.microsoft.com/office/drawing/2014/main" id="{898B7FC3-BEB1-FCB9-32C0-9CFC4133E5B8}"/>
                  </a:ext>
                </a:extLst>
              </p:cNvPr>
              <p:cNvGrpSpPr/>
              <p:nvPr/>
            </p:nvGrpSpPr>
            <p:grpSpPr>
              <a:xfrm>
                <a:off x="7272061" y="2174217"/>
                <a:ext cx="88582" cy="74295"/>
                <a:chOff x="10889933" y="2883217"/>
                <a:chExt cx="88582" cy="74295"/>
              </a:xfrm>
            </p:grpSpPr>
            <p:cxnSp>
              <p:nvCxnSpPr>
                <p:cNvPr id="10355" name="Straight Connector 10354">
                  <a:extLst>
                    <a:ext uri="{FF2B5EF4-FFF2-40B4-BE49-F238E27FC236}">
                      <a16:creationId xmlns:a16="http://schemas.microsoft.com/office/drawing/2014/main" id="{28AABDEB-F949-DE37-8283-461D0DB1915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56" name="Straight Connector 10355">
                  <a:extLst>
                    <a:ext uri="{FF2B5EF4-FFF2-40B4-BE49-F238E27FC236}">
                      <a16:creationId xmlns:a16="http://schemas.microsoft.com/office/drawing/2014/main" id="{2F4D37F9-9D73-CD41-0C14-99E6E0A8E99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57" name="Group 10356">
                <a:extLst>
                  <a:ext uri="{FF2B5EF4-FFF2-40B4-BE49-F238E27FC236}">
                    <a16:creationId xmlns:a16="http://schemas.microsoft.com/office/drawing/2014/main" id="{BABC07EC-6A2B-651D-02FE-831796BAE2BD}"/>
                  </a:ext>
                </a:extLst>
              </p:cNvPr>
              <p:cNvGrpSpPr/>
              <p:nvPr/>
            </p:nvGrpSpPr>
            <p:grpSpPr>
              <a:xfrm>
                <a:off x="7256341" y="2166357"/>
                <a:ext cx="88582" cy="74295"/>
                <a:chOff x="10889933" y="2883217"/>
                <a:chExt cx="88582" cy="74295"/>
              </a:xfrm>
            </p:grpSpPr>
            <p:cxnSp>
              <p:nvCxnSpPr>
                <p:cNvPr id="10358" name="Straight Connector 10357">
                  <a:extLst>
                    <a:ext uri="{FF2B5EF4-FFF2-40B4-BE49-F238E27FC236}">
                      <a16:creationId xmlns:a16="http://schemas.microsoft.com/office/drawing/2014/main" id="{A987521B-770D-0A30-F9BF-CAB4363CC37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59" name="Straight Connector 10358">
                  <a:extLst>
                    <a:ext uri="{FF2B5EF4-FFF2-40B4-BE49-F238E27FC236}">
                      <a16:creationId xmlns:a16="http://schemas.microsoft.com/office/drawing/2014/main" id="{6BF01DD4-BA60-8AD4-EB56-C938E99C4B9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0" name="Group 10359">
                <a:extLst>
                  <a:ext uri="{FF2B5EF4-FFF2-40B4-BE49-F238E27FC236}">
                    <a16:creationId xmlns:a16="http://schemas.microsoft.com/office/drawing/2014/main" id="{64FC4B35-2EBE-0DAC-95F3-028BAB759774}"/>
                  </a:ext>
                </a:extLst>
              </p:cNvPr>
              <p:cNvGrpSpPr/>
              <p:nvPr/>
            </p:nvGrpSpPr>
            <p:grpSpPr>
              <a:xfrm>
                <a:off x="7245861" y="2161117"/>
                <a:ext cx="88582" cy="74295"/>
                <a:chOff x="10889933" y="2883217"/>
                <a:chExt cx="88582" cy="74295"/>
              </a:xfrm>
            </p:grpSpPr>
            <p:cxnSp>
              <p:nvCxnSpPr>
                <p:cNvPr id="10361" name="Straight Connector 10360">
                  <a:extLst>
                    <a:ext uri="{FF2B5EF4-FFF2-40B4-BE49-F238E27FC236}">
                      <a16:creationId xmlns:a16="http://schemas.microsoft.com/office/drawing/2014/main" id="{611C1AD4-F30E-7ADF-48B8-FBE580E8C04A}"/>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62" name="Straight Connector 10361">
                  <a:extLst>
                    <a:ext uri="{FF2B5EF4-FFF2-40B4-BE49-F238E27FC236}">
                      <a16:creationId xmlns:a16="http://schemas.microsoft.com/office/drawing/2014/main" id="{9B09E42E-29A1-3433-0CF1-15A087D4A9A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3" name="Group 10362">
                <a:extLst>
                  <a:ext uri="{FF2B5EF4-FFF2-40B4-BE49-F238E27FC236}">
                    <a16:creationId xmlns:a16="http://schemas.microsoft.com/office/drawing/2014/main" id="{107EB8F0-651F-59A2-06C5-CD2911BD7047}"/>
                  </a:ext>
                </a:extLst>
              </p:cNvPr>
              <p:cNvGrpSpPr/>
              <p:nvPr/>
            </p:nvGrpSpPr>
            <p:grpSpPr>
              <a:xfrm>
                <a:off x="7224900" y="2153257"/>
                <a:ext cx="88582" cy="74295"/>
                <a:chOff x="10889933" y="2883217"/>
                <a:chExt cx="88582" cy="74295"/>
              </a:xfrm>
            </p:grpSpPr>
            <p:cxnSp>
              <p:nvCxnSpPr>
                <p:cNvPr id="10364" name="Straight Connector 10363">
                  <a:extLst>
                    <a:ext uri="{FF2B5EF4-FFF2-40B4-BE49-F238E27FC236}">
                      <a16:creationId xmlns:a16="http://schemas.microsoft.com/office/drawing/2014/main" id="{44648385-C1EE-E2AC-9C4D-C3E6FF8FC0A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65" name="Straight Connector 10364">
                  <a:extLst>
                    <a:ext uri="{FF2B5EF4-FFF2-40B4-BE49-F238E27FC236}">
                      <a16:creationId xmlns:a16="http://schemas.microsoft.com/office/drawing/2014/main" id="{AD80F946-40D8-8A76-E58E-EDB60C7552B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6" name="Group 10365">
                <a:extLst>
                  <a:ext uri="{FF2B5EF4-FFF2-40B4-BE49-F238E27FC236}">
                    <a16:creationId xmlns:a16="http://schemas.microsoft.com/office/drawing/2014/main" id="{486600DC-784A-0F4C-7C7A-8F1F01598ED1}"/>
                  </a:ext>
                </a:extLst>
              </p:cNvPr>
              <p:cNvGrpSpPr/>
              <p:nvPr/>
            </p:nvGrpSpPr>
            <p:grpSpPr>
              <a:xfrm>
                <a:off x="6876433" y="2129676"/>
                <a:ext cx="88582" cy="74295"/>
                <a:chOff x="10889933" y="2883217"/>
                <a:chExt cx="88582" cy="74295"/>
              </a:xfrm>
            </p:grpSpPr>
            <p:cxnSp>
              <p:nvCxnSpPr>
                <p:cNvPr id="10367" name="Straight Connector 10366">
                  <a:extLst>
                    <a:ext uri="{FF2B5EF4-FFF2-40B4-BE49-F238E27FC236}">
                      <a16:creationId xmlns:a16="http://schemas.microsoft.com/office/drawing/2014/main" id="{4BEBDDD7-0F56-2119-E5CC-8A637C04505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68" name="Straight Connector 10367">
                  <a:extLst>
                    <a:ext uri="{FF2B5EF4-FFF2-40B4-BE49-F238E27FC236}">
                      <a16:creationId xmlns:a16="http://schemas.microsoft.com/office/drawing/2014/main" id="{773EAAB0-7297-58A5-E76A-0FD0D1147FBE}"/>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69" name="Group 10368">
                <a:extLst>
                  <a:ext uri="{FF2B5EF4-FFF2-40B4-BE49-F238E27FC236}">
                    <a16:creationId xmlns:a16="http://schemas.microsoft.com/office/drawing/2014/main" id="{274AE046-7369-3C2E-0B3A-7E2F088475B1}"/>
                  </a:ext>
                </a:extLst>
              </p:cNvPr>
              <p:cNvGrpSpPr/>
              <p:nvPr/>
            </p:nvGrpSpPr>
            <p:grpSpPr>
              <a:xfrm>
                <a:off x="6771630" y="2129676"/>
                <a:ext cx="88582" cy="74295"/>
                <a:chOff x="10889933" y="2883217"/>
                <a:chExt cx="88582" cy="74295"/>
              </a:xfrm>
            </p:grpSpPr>
            <p:cxnSp>
              <p:nvCxnSpPr>
                <p:cNvPr id="10370" name="Straight Connector 10369">
                  <a:extLst>
                    <a:ext uri="{FF2B5EF4-FFF2-40B4-BE49-F238E27FC236}">
                      <a16:creationId xmlns:a16="http://schemas.microsoft.com/office/drawing/2014/main" id="{45906D04-5C5A-CC48-BE72-D21D26D18A2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71" name="Straight Connector 10370">
                  <a:extLst>
                    <a:ext uri="{FF2B5EF4-FFF2-40B4-BE49-F238E27FC236}">
                      <a16:creationId xmlns:a16="http://schemas.microsoft.com/office/drawing/2014/main" id="{D0D9B59D-CC71-BC5C-8689-9DC89062AC12}"/>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2" name="Group 10371">
                <a:extLst>
                  <a:ext uri="{FF2B5EF4-FFF2-40B4-BE49-F238E27FC236}">
                    <a16:creationId xmlns:a16="http://schemas.microsoft.com/office/drawing/2014/main" id="{874288CF-CEBF-5E1B-A670-1DB906F6DCC7}"/>
                  </a:ext>
                </a:extLst>
              </p:cNvPr>
              <p:cNvGrpSpPr/>
              <p:nvPr/>
            </p:nvGrpSpPr>
            <p:grpSpPr>
              <a:xfrm>
                <a:off x="5587364" y="2045834"/>
                <a:ext cx="88582" cy="74295"/>
                <a:chOff x="10889933" y="2883217"/>
                <a:chExt cx="88582" cy="74295"/>
              </a:xfrm>
            </p:grpSpPr>
            <p:cxnSp>
              <p:nvCxnSpPr>
                <p:cNvPr id="10373" name="Straight Connector 10372">
                  <a:extLst>
                    <a:ext uri="{FF2B5EF4-FFF2-40B4-BE49-F238E27FC236}">
                      <a16:creationId xmlns:a16="http://schemas.microsoft.com/office/drawing/2014/main" id="{6E0B0F37-896F-B53E-87A2-8D8858896A4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74" name="Straight Connector 10373">
                  <a:extLst>
                    <a:ext uri="{FF2B5EF4-FFF2-40B4-BE49-F238E27FC236}">
                      <a16:creationId xmlns:a16="http://schemas.microsoft.com/office/drawing/2014/main" id="{02ABA920-E1BA-0D50-47C6-8213B92181B6}"/>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5" name="Group 10374">
                <a:extLst>
                  <a:ext uri="{FF2B5EF4-FFF2-40B4-BE49-F238E27FC236}">
                    <a16:creationId xmlns:a16="http://schemas.microsoft.com/office/drawing/2014/main" id="{95E8E824-5F9A-9E62-5DE0-B8C95B9F612E}"/>
                  </a:ext>
                </a:extLst>
              </p:cNvPr>
              <p:cNvGrpSpPr/>
              <p:nvPr/>
            </p:nvGrpSpPr>
            <p:grpSpPr>
              <a:xfrm>
                <a:off x="5393480" y="2037974"/>
                <a:ext cx="88582" cy="74295"/>
                <a:chOff x="10889933" y="2883217"/>
                <a:chExt cx="88582" cy="74295"/>
              </a:xfrm>
            </p:grpSpPr>
            <p:cxnSp>
              <p:nvCxnSpPr>
                <p:cNvPr id="10376" name="Straight Connector 10375">
                  <a:extLst>
                    <a:ext uri="{FF2B5EF4-FFF2-40B4-BE49-F238E27FC236}">
                      <a16:creationId xmlns:a16="http://schemas.microsoft.com/office/drawing/2014/main" id="{BF3069D5-6B63-132E-D25B-1C6D9480085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77" name="Straight Connector 10376">
                  <a:extLst>
                    <a:ext uri="{FF2B5EF4-FFF2-40B4-BE49-F238E27FC236}">
                      <a16:creationId xmlns:a16="http://schemas.microsoft.com/office/drawing/2014/main" id="{67745849-A354-5C16-E4D3-FF73BF6EE15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78" name="Group 10377">
                <a:extLst>
                  <a:ext uri="{FF2B5EF4-FFF2-40B4-BE49-F238E27FC236}">
                    <a16:creationId xmlns:a16="http://schemas.microsoft.com/office/drawing/2014/main" id="{6A39D03A-107D-A203-6C92-3B08A3E266E2}"/>
                  </a:ext>
                </a:extLst>
              </p:cNvPr>
              <p:cNvGrpSpPr/>
              <p:nvPr/>
            </p:nvGrpSpPr>
            <p:grpSpPr>
              <a:xfrm>
                <a:off x="4693925" y="1977713"/>
                <a:ext cx="88582" cy="74295"/>
                <a:chOff x="10889933" y="2883217"/>
                <a:chExt cx="88582" cy="74295"/>
              </a:xfrm>
            </p:grpSpPr>
            <p:cxnSp>
              <p:nvCxnSpPr>
                <p:cNvPr id="10379" name="Straight Connector 10378">
                  <a:extLst>
                    <a:ext uri="{FF2B5EF4-FFF2-40B4-BE49-F238E27FC236}">
                      <a16:creationId xmlns:a16="http://schemas.microsoft.com/office/drawing/2014/main" id="{A8D6DB61-391B-3A15-10C7-01539EC4368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80" name="Straight Connector 10379">
                  <a:extLst>
                    <a:ext uri="{FF2B5EF4-FFF2-40B4-BE49-F238E27FC236}">
                      <a16:creationId xmlns:a16="http://schemas.microsoft.com/office/drawing/2014/main" id="{0BED205D-F227-5BE6-D8B0-7F221BFA829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1" name="Group 10380">
                <a:extLst>
                  <a:ext uri="{FF2B5EF4-FFF2-40B4-BE49-F238E27FC236}">
                    <a16:creationId xmlns:a16="http://schemas.microsoft.com/office/drawing/2014/main" id="{B924BA6A-CB15-6671-D8E8-FD8972DDBDB3}"/>
                  </a:ext>
                </a:extLst>
              </p:cNvPr>
              <p:cNvGrpSpPr/>
              <p:nvPr/>
            </p:nvGrpSpPr>
            <p:grpSpPr>
              <a:xfrm>
                <a:off x="4654624" y="1977713"/>
                <a:ext cx="88582" cy="74295"/>
                <a:chOff x="10889933" y="2883217"/>
                <a:chExt cx="88582" cy="74295"/>
              </a:xfrm>
            </p:grpSpPr>
            <p:cxnSp>
              <p:nvCxnSpPr>
                <p:cNvPr id="10382" name="Straight Connector 10381">
                  <a:extLst>
                    <a:ext uri="{FF2B5EF4-FFF2-40B4-BE49-F238E27FC236}">
                      <a16:creationId xmlns:a16="http://schemas.microsoft.com/office/drawing/2014/main" id="{6931C574-1555-20AF-7519-85BAEE8B9EF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83" name="Straight Connector 10382">
                  <a:extLst>
                    <a:ext uri="{FF2B5EF4-FFF2-40B4-BE49-F238E27FC236}">
                      <a16:creationId xmlns:a16="http://schemas.microsoft.com/office/drawing/2014/main" id="{85699998-2496-4C4D-E36A-48C8C47A6319}"/>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4" name="Group 10383">
                <a:extLst>
                  <a:ext uri="{FF2B5EF4-FFF2-40B4-BE49-F238E27FC236}">
                    <a16:creationId xmlns:a16="http://schemas.microsoft.com/office/drawing/2014/main" id="{FDA59F92-DBC3-2D06-A1F0-6091C44526EC}"/>
                  </a:ext>
                </a:extLst>
              </p:cNvPr>
              <p:cNvGrpSpPr/>
              <p:nvPr/>
            </p:nvGrpSpPr>
            <p:grpSpPr>
              <a:xfrm>
                <a:off x="4552442" y="1977713"/>
                <a:ext cx="88582" cy="74295"/>
                <a:chOff x="10889933" y="2883217"/>
                <a:chExt cx="88582" cy="74295"/>
              </a:xfrm>
            </p:grpSpPr>
            <p:cxnSp>
              <p:nvCxnSpPr>
                <p:cNvPr id="10385" name="Straight Connector 10384">
                  <a:extLst>
                    <a:ext uri="{FF2B5EF4-FFF2-40B4-BE49-F238E27FC236}">
                      <a16:creationId xmlns:a16="http://schemas.microsoft.com/office/drawing/2014/main" id="{CEC383A3-9B49-6A6F-9BE0-41BF5107F755}"/>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86" name="Straight Connector 10385">
                  <a:extLst>
                    <a:ext uri="{FF2B5EF4-FFF2-40B4-BE49-F238E27FC236}">
                      <a16:creationId xmlns:a16="http://schemas.microsoft.com/office/drawing/2014/main" id="{7CCC6785-BA76-8C8E-67F6-8E77BFE587F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87" name="Group 10386">
                <a:extLst>
                  <a:ext uri="{FF2B5EF4-FFF2-40B4-BE49-F238E27FC236}">
                    <a16:creationId xmlns:a16="http://schemas.microsoft.com/office/drawing/2014/main" id="{9BC23294-B10D-FCA3-8C51-E7288ADEC0D2}"/>
                  </a:ext>
                </a:extLst>
              </p:cNvPr>
              <p:cNvGrpSpPr/>
              <p:nvPr/>
            </p:nvGrpSpPr>
            <p:grpSpPr>
              <a:xfrm>
                <a:off x="4238035" y="1977713"/>
                <a:ext cx="88582" cy="74295"/>
                <a:chOff x="10889933" y="2883217"/>
                <a:chExt cx="88582" cy="74295"/>
              </a:xfrm>
            </p:grpSpPr>
            <p:cxnSp>
              <p:nvCxnSpPr>
                <p:cNvPr id="10388" name="Straight Connector 10387">
                  <a:extLst>
                    <a:ext uri="{FF2B5EF4-FFF2-40B4-BE49-F238E27FC236}">
                      <a16:creationId xmlns:a16="http://schemas.microsoft.com/office/drawing/2014/main" id="{AF4B4B1A-9BDB-C1D0-8D37-990FC574D443}"/>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89" name="Straight Connector 10388">
                  <a:extLst>
                    <a:ext uri="{FF2B5EF4-FFF2-40B4-BE49-F238E27FC236}">
                      <a16:creationId xmlns:a16="http://schemas.microsoft.com/office/drawing/2014/main" id="{F4EB4868-B452-3277-A457-DC96A34CB17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0" name="Group 10389">
                <a:extLst>
                  <a:ext uri="{FF2B5EF4-FFF2-40B4-BE49-F238E27FC236}">
                    <a16:creationId xmlns:a16="http://schemas.microsoft.com/office/drawing/2014/main" id="{97B40F38-8653-D2AC-8869-4E7187AF045F}"/>
                  </a:ext>
                </a:extLst>
              </p:cNvPr>
              <p:cNvGrpSpPr/>
              <p:nvPr/>
            </p:nvGrpSpPr>
            <p:grpSpPr>
              <a:xfrm>
                <a:off x="4230175" y="1977713"/>
                <a:ext cx="88582" cy="74295"/>
                <a:chOff x="10889933" y="2883217"/>
                <a:chExt cx="88582" cy="74295"/>
              </a:xfrm>
            </p:grpSpPr>
            <p:cxnSp>
              <p:nvCxnSpPr>
                <p:cNvPr id="10391" name="Straight Connector 10390">
                  <a:extLst>
                    <a:ext uri="{FF2B5EF4-FFF2-40B4-BE49-F238E27FC236}">
                      <a16:creationId xmlns:a16="http://schemas.microsoft.com/office/drawing/2014/main" id="{276044D8-5EE0-0288-6320-EE7C48B9627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92" name="Straight Connector 10391">
                  <a:extLst>
                    <a:ext uri="{FF2B5EF4-FFF2-40B4-BE49-F238E27FC236}">
                      <a16:creationId xmlns:a16="http://schemas.microsoft.com/office/drawing/2014/main" id="{2E79FA47-0A27-2518-2AE9-3C1D8BCC9FA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3" name="Group 10392">
                <a:extLst>
                  <a:ext uri="{FF2B5EF4-FFF2-40B4-BE49-F238E27FC236}">
                    <a16:creationId xmlns:a16="http://schemas.microsoft.com/office/drawing/2014/main" id="{595B34DC-CCB1-FB6F-1276-9C1D02B7DEED}"/>
                  </a:ext>
                </a:extLst>
              </p:cNvPr>
              <p:cNvGrpSpPr/>
              <p:nvPr/>
            </p:nvGrpSpPr>
            <p:grpSpPr>
              <a:xfrm>
                <a:off x="3776905" y="1977713"/>
                <a:ext cx="88582" cy="74295"/>
                <a:chOff x="10889933" y="2883217"/>
                <a:chExt cx="88582" cy="74295"/>
              </a:xfrm>
            </p:grpSpPr>
            <p:cxnSp>
              <p:nvCxnSpPr>
                <p:cNvPr id="10394" name="Straight Connector 10393">
                  <a:extLst>
                    <a:ext uri="{FF2B5EF4-FFF2-40B4-BE49-F238E27FC236}">
                      <a16:creationId xmlns:a16="http://schemas.microsoft.com/office/drawing/2014/main" id="{92E49C59-3654-FE7F-8056-0775DC7F1D76}"/>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95" name="Straight Connector 10394">
                  <a:extLst>
                    <a:ext uri="{FF2B5EF4-FFF2-40B4-BE49-F238E27FC236}">
                      <a16:creationId xmlns:a16="http://schemas.microsoft.com/office/drawing/2014/main" id="{D18B7701-8970-8385-93B6-5B8FE76AFB9B}"/>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6" name="Group 10395">
                <a:extLst>
                  <a:ext uri="{FF2B5EF4-FFF2-40B4-BE49-F238E27FC236}">
                    <a16:creationId xmlns:a16="http://schemas.microsoft.com/office/drawing/2014/main" id="{7E73331C-FD8F-1F80-242E-8E6389F66146}"/>
                  </a:ext>
                </a:extLst>
              </p:cNvPr>
              <p:cNvGrpSpPr/>
              <p:nvPr/>
            </p:nvGrpSpPr>
            <p:grpSpPr>
              <a:xfrm>
                <a:off x="3698303" y="1977713"/>
                <a:ext cx="88582" cy="74295"/>
                <a:chOff x="10889933" y="2883217"/>
                <a:chExt cx="88582" cy="74295"/>
              </a:xfrm>
            </p:grpSpPr>
            <p:cxnSp>
              <p:nvCxnSpPr>
                <p:cNvPr id="10397" name="Straight Connector 10396">
                  <a:extLst>
                    <a:ext uri="{FF2B5EF4-FFF2-40B4-BE49-F238E27FC236}">
                      <a16:creationId xmlns:a16="http://schemas.microsoft.com/office/drawing/2014/main" id="{5E8CC23F-7C9D-3822-5829-C58811BD56A9}"/>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398" name="Straight Connector 10397">
                  <a:extLst>
                    <a:ext uri="{FF2B5EF4-FFF2-40B4-BE49-F238E27FC236}">
                      <a16:creationId xmlns:a16="http://schemas.microsoft.com/office/drawing/2014/main" id="{9E4E625F-6A33-2924-8F3A-04E74BB9160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399" name="Group 10398">
                <a:extLst>
                  <a:ext uri="{FF2B5EF4-FFF2-40B4-BE49-F238E27FC236}">
                    <a16:creationId xmlns:a16="http://schemas.microsoft.com/office/drawing/2014/main" id="{2BBA1066-4E00-998F-FE43-101609225D62}"/>
                  </a:ext>
                </a:extLst>
              </p:cNvPr>
              <p:cNvGrpSpPr/>
              <p:nvPr/>
            </p:nvGrpSpPr>
            <p:grpSpPr>
              <a:xfrm>
                <a:off x="3682583" y="1977713"/>
                <a:ext cx="88582" cy="74295"/>
                <a:chOff x="10889933" y="2883217"/>
                <a:chExt cx="88582" cy="74295"/>
              </a:xfrm>
            </p:grpSpPr>
            <p:cxnSp>
              <p:nvCxnSpPr>
                <p:cNvPr id="10400" name="Straight Connector 10399">
                  <a:extLst>
                    <a:ext uri="{FF2B5EF4-FFF2-40B4-BE49-F238E27FC236}">
                      <a16:creationId xmlns:a16="http://schemas.microsoft.com/office/drawing/2014/main" id="{24C32075-8E51-60FA-857A-980DD570B3AB}"/>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01" name="Straight Connector 10400">
                  <a:extLst>
                    <a:ext uri="{FF2B5EF4-FFF2-40B4-BE49-F238E27FC236}">
                      <a16:creationId xmlns:a16="http://schemas.microsoft.com/office/drawing/2014/main" id="{085CDC44-F913-6EFE-4FC3-1A228736F83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2" name="Group 10401">
                <a:extLst>
                  <a:ext uri="{FF2B5EF4-FFF2-40B4-BE49-F238E27FC236}">
                    <a16:creationId xmlns:a16="http://schemas.microsoft.com/office/drawing/2014/main" id="{A6ABD528-1255-189B-B15F-0540B3F0431B}"/>
                  </a:ext>
                </a:extLst>
              </p:cNvPr>
              <p:cNvGrpSpPr/>
              <p:nvPr/>
            </p:nvGrpSpPr>
            <p:grpSpPr>
              <a:xfrm>
                <a:off x="3632802" y="1977713"/>
                <a:ext cx="88582" cy="74295"/>
                <a:chOff x="10889933" y="2883217"/>
                <a:chExt cx="88582" cy="74295"/>
              </a:xfrm>
            </p:grpSpPr>
            <p:cxnSp>
              <p:nvCxnSpPr>
                <p:cNvPr id="10403" name="Straight Connector 10402">
                  <a:extLst>
                    <a:ext uri="{FF2B5EF4-FFF2-40B4-BE49-F238E27FC236}">
                      <a16:creationId xmlns:a16="http://schemas.microsoft.com/office/drawing/2014/main" id="{9F4D7772-558C-5EB0-23FB-3597B6C537F0}"/>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04" name="Straight Connector 10403">
                  <a:extLst>
                    <a:ext uri="{FF2B5EF4-FFF2-40B4-BE49-F238E27FC236}">
                      <a16:creationId xmlns:a16="http://schemas.microsoft.com/office/drawing/2014/main" id="{BF2A20AE-65AF-5C22-D6ED-34CEFA02B64C}"/>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5" name="Group 10404">
                <a:extLst>
                  <a:ext uri="{FF2B5EF4-FFF2-40B4-BE49-F238E27FC236}">
                    <a16:creationId xmlns:a16="http://schemas.microsoft.com/office/drawing/2014/main" id="{CC04F9DD-410A-C97F-DC7A-8123ACFF0513}"/>
                  </a:ext>
                </a:extLst>
              </p:cNvPr>
              <p:cNvGrpSpPr/>
              <p:nvPr/>
            </p:nvGrpSpPr>
            <p:grpSpPr>
              <a:xfrm>
                <a:off x="3580401" y="1977713"/>
                <a:ext cx="88582" cy="74295"/>
                <a:chOff x="10889933" y="2883217"/>
                <a:chExt cx="88582" cy="74295"/>
              </a:xfrm>
            </p:grpSpPr>
            <p:cxnSp>
              <p:nvCxnSpPr>
                <p:cNvPr id="10406" name="Straight Connector 10405">
                  <a:extLst>
                    <a:ext uri="{FF2B5EF4-FFF2-40B4-BE49-F238E27FC236}">
                      <a16:creationId xmlns:a16="http://schemas.microsoft.com/office/drawing/2014/main" id="{5ED4758F-CC94-A970-3968-84E7808E960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07" name="Straight Connector 10406">
                  <a:extLst>
                    <a:ext uri="{FF2B5EF4-FFF2-40B4-BE49-F238E27FC236}">
                      <a16:creationId xmlns:a16="http://schemas.microsoft.com/office/drawing/2014/main" id="{AD96DE55-C328-76A1-0544-4E29CBB2690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08" name="Group 10407">
                <a:extLst>
                  <a:ext uri="{FF2B5EF4-FFF2-40B4-BE49-F238E27FC236}">
                    <a16:creationId xmlns:a16="http://schemas.microsoft.com/office/drawing/2014/main" id="{282492C3-284C-7146-D971-84084C1F44C4}"/>
                  </a:ext>
                </a:extLst>
              </p:cNvPr>
              <p:cNvGrpSpPr/>
              <p:nvPr/>
            </p:nvGrpSpPr>
            <p:grpSpPr>
              <a:xfrm>
                <a:off x="3517519" y="1977713"/>
                <a:ext cx="88582" cy="74295"/>
                <a:chOff x="10889933" y="2883217"/>
                <a:chExt cx="88582" cy="74295"/>
              </a:xfrm>
            </p:grpSpPr>
            <p:cxnSp>
              <p:nvCxnSpPr>
                <p:cNvPr id="10409" name="Straight Connector 10408">
                  <a:extLst>
                    <a:ext uri="{FF2B5EF4-FFF2-40B4-BE49-F238E27FC236}">
                      <a16:creationId xmlns:a16="http://schemas.microsoft.com/office/drawing/2014/main" id="{7C351802-1DFA-E69B-3641-A924D08E30D8}"/>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10" name="Straight Connector 10409">
                  <a:extLst>
                    <a:ext uri="{FF2B5EF4-FFF2-40B4-BE49-F238E27FC236}">
                      <a16:creationId xmlns:a16="http://schemas.microsoft.com/office/drawing/2014/main" id="{5553C12A-49A4-C7E6-D785-AACAC5F918E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1" name="Group 10410">
                <a:extLst>
                  <a:ext uri="{FF2B5EF4-FFF2-40B4-BE49-F238E27FC236}">
                    <a16:creationId xmlns:a16="http://schemas.microsoft.com/office/drawing/2014/main" id="{94E1DED2-C24D-E0C0-E095-E96493D0D501}"/>
                  </a:ext>
                </a:extLst>
              </p:cNvPr>
              <p:cNvGrpSpPr/>
              <p:nvPr/>
            </p:nvGrpSpPr>
            <p:grpSpPr>
              <a:xfrm>
                <a:off x="3478218" y="1977713"/>
                <a:ext cx="88582" cy="74295"/>
                <a:chOff x="10889933" y="2883217"/>
                <a:chExt cx="88582" cy="74295"/>
              </a:xfrm>
            </p:grpSpPr>
            <p:cxnSp>
              <p:nvCxnSpPr>
                <p:cNvPr id="10412" name="Straight Connector 10411">
                  <a:extLst>
                    <a:ext uri="{FF2B5EF4-FFF2-40B4-BE49-F238E27FC236}">
                      <a16:creationId xmlns:a16="http://schemas.microsoft.com/office/drawing/2014/main" id="{CC2977B5-1E15-53EE-2114-6AF0A73DEBE2}"/>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13" name="Straight Connector 10412">
                  <a:extLst>
                    <a:ext uri="{FF2B5EF4-FFF2-40B4-BE49-F238E27FC236}">
                      <a16:creationId xmlns:a16="http://schemas.microsoft.com/office/drawing/2014/main" id="{A1226FED-55D7-67B1-72CD-3354AA5903E5}"/>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0414" name="Group 10413">
              <a:extLst>
                <a:ext uri="{FF2B5EF4-FFF2-40B4-BE49-F238E27FC236}">
                  <a16:creationId xmlns:a16="http://schemas.microsoft.com/office/drawing/2014/main" id="{3EC7F12F-AF05-96D7-7616-CE0481367D8D}"/>
                </a:ext>
              </a:extLst>
            </p:cNvPr>
            <p:cNvGrpSpPr/>
            <p:nvPr/>
          </p:nvGrpSpPr>
          <p:grpSpPr>
            <a:xfrm>
              <a:off x="3174291" y="1977713"/>
              <a:ext cx="88582" cy="74295"/>
              <a:chOff x="10889933" y="2883217"/>
              <a:chExt cx="88582" cy="74295"/>
            </a:xfrm>
          </p:grpSpPr>
          <p:cxnSp>
            <p:nvCxnSpPr>
              <p:cNvPr id="10415" name="Straight Connector 10414">
                <a:extLst>
                  <a:ext uri="{FF2B5EF4-FFF2-40B4-BE49-F238E27FC236}">
                    <a16:creationId xmlns:a16="http://schemas.microsoft.com/office/drawing/2014/main" id="{8662D1F0-4485-74B5-DB24-1DBB3FD56144}"/>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16" name="Straight Connector 10415">
                <a:extLst>
                  <a:ext uri="{FF2B5EF4-FFF2-40B4-BE49-F238E27FC236}">
                    <a16:creationId xmlns:a16="http://schemas.microsoft.com/office/drawing/2014/main" id="{4BC49177-E907-C7E3-CD43-8129DAC9C39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17" name="Group 10416">
              <a:extLst>
                <a:ext uri="{FF2B5EF4-FFF2-40B4-BE49-F238E27FC236}">
                  <a16:creationId xmlns:a16="http://schemas.microsoft.com/office/drawing/2014/main" id="{C616253E-8F3B-3660-75BF-DCF25B36F6A1}"/>
                </a:ext>
              </a:extLst>
            </p:cNvPr>
            <p:cNvGrpSpPr/>
            <p:nvPr/>
          </p:nvGrpSpPr>
          <p:grpSpPr>
            <a:xfrm>
              <a:off x="2907046" y="1977713"/>
              <a:ext cx="88582" cy="74295"/>
              <a:chOff x="10889933" y="2883217"/>
              <a:chExt cx="88582" cy="74295"/>
            </a:xfrm>
          </p:grpSpPr>
          <p:cxnSp>
            <p:nvCxnSpPr>
              <p:cNvPr id="10418" name="Straight Connector 10417">
                <a:extLst>
                  <a:ext uri="{FF2B5EF4-FFF2-40B4-BE49-F238E27FC236}">
                    <a16:creationId xmlns:a16="http://schemas.microsoft.com/office/drawing/2014/main" id="{CAE4A5BC-A3AA-42C7-3B3E-C70531CC7BDF}"/>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19" name="Straight Connector 10418">
                <a:extLst>
                  <a:ext uri="{FF2B5EF4-FFF2-40B4-BE49-F238E27FC236}">
                    <a16:creationId xmlns:a16="http://schemas.microsoft.com/office/drawing/2014/main" id="{A72A0148-221B-CE2A-1E1E-B85B77148B9F}"/>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0" name="Group 10419">
              <a:extLst>
                <a:ext uri="{FF2B5EF4-FFF2-40B4-BE49-F238E27FC236}">
                  <a16:creationId xmlns:a16="http://schemas.microsoft.com/office/drawing/2014/main" id="{E384398E-87D5-9064-AF72-C5820E11F230}"/>
                </a:ext>
              </a:extLst>
            </p:cNvPr>
            <p:cNvGrpSpPr/>
            <p:nvPr/>
          </p:nvGrpSpPr>
          <p:grpSpPr>
            <a:xfrm>
              <a:off x="2899185" y="1977713"/>
              <a:ext cx="88582" cy="74295"/>
              <a:chOff x="10889933" y="2883217"/>
              <a:chExt cx="88582" cy="74295"/>
            </a:xfrm>
          </p:grpSpPr>
          <p:cxnSp>
            <p:nvCxnSpPr>
              <p:cNvPr id="10421" name="Straight Connector 10420">
                <a:extLst>
                  <a:ext uri="{FF2B5EF4-FFF2-40B4-BE49-F238E27FC236}">
                    <a16:creationId xmlns:a16="http://schemas.microsoft.com/office/drawing/2014/main" id="{D1C94A4F-85FE-674E-DA66-14A65DAB54D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22" name="Straight Connector 10421">
                <a:extLst>
                  <a:ext uri="{FF2B5EF4-FFF2-40B4-BE49-F238E27FC236}">
                    <a16:creationId xmlns:a16="http://schemas.microsoft.com/office/drawing/2014/main" id="{1AEE11DB-7342-7A64-AE36-7405A6BFC190}"/>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3" name="Group 10422">
              <a:extLst>
                <a:ext uri="{FF2B5EF4-FFF2-40B4-BE49-F238E27FC236}">
                  <a16:creationId xmlns:a16="http://schemas.microsoft.com/office/drawing/2014/main" id="{C49DF4A6-BB15-97FB-FEBC-A20E9E8948FE}"/>
                </a:ext>
              </a:extLst>
            </p:cNvPr>
            <p:cNvGrpSpPr/>
            <p:nvPr/>
          </p:nvGrpSpPr>
          <p:grpSpPr>
            <a:xfrm>
              <a:off x="2886085" y="1977713"/>
              <a:ext cx="88582" cy="74295"/>
              <a:chOff x="10889933" y="2883217"/>
              <a:chExt cx="88582" cy="74295"/>
            </a:xfrm>
          </p:grpSpPr>
          <p:cxnSp>
            <p:nvCxnSpPr>
              <p:cNvPr id="10424" name="Straight Connector 10423">
                <a:extLst>
                  <a:ext uri="{FF2B5EF4-FFF2-40B4-BE49-F238E27FC236}">
                    <a16:creationId xmlns:a16="http://schemas.microsoft.com/office/drawing/2014/main" id="{EDAEF0B4-0AA1-5963-5303-9037F60017C7}"/>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25" name="Straight Connector 10424">
                <a:extLst>
                  <a:ext uri="{FF2B5EF4-FFF2-40B4-BE49-F238E27FC236}">
                    <a16:creationId xmlns:a16="http://schemas.microsoft.com/office/drawing/2014/main" id="{0246ED82-594F-298A-826F-85F93CE0A847}"/>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6" name="Group 10425">
              <a:extLst>
                <a:ext uri="{FF2B5EF4-FFF2-40B4-BE49-F238E27FC236}">
                  <a16:creationId xmlns:a16="http://schemas.microsoft.com/office/drawing/2014/main" id="{312270FD-C740-79A9-70F3-A6E2CB5BEF97}"/>
                </a:ext>
              </a:extLst>
            </p:cNvPr>
            <p:cNvGrpSpPr/>
            <p:nvPr/>
          </p:nvGrpSpPr>
          <p:grpSpPr>
            <a:xfrm>
              <a:off x="2810103" y="1977713"/>
              <a:ext cx="88582" cy="74295"/>
              <a:chOff x="10889933" y="2883217"/>
              <a:chExt cx="88582" cy="74295"/>
            </a:xfrm>
          </p:grpSpPr>
          <p:cxnSp>
            <p:nvCxnSpPr>
              <p:cNvPr id="10427" name="Straight Connector 10426">
                <a:extLst>
                  <a:ext uri="{FF2B5EF4-FFF2-40B4-BE49-F238E27FC236}">
                    <a16:creationId xmlns:a16="http://schemas.microsoft.com/office/drawing/2014/main" id="{A7074D2E-D494-DFB6-5992-44C75C9A396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28" name="Straight Connector 10427">
                <a:extLst>
                  <a:ext uri="{FF2B5EF4-FFF2-40B4-BE49-F238E27FC236}">
                    <a16:creationId xmlns:a16="http://schemas.microsoft.com/office/drawing/2014/main" id="{811DF57F-818A-E865-8401-88C93C194241}"/>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29" name="Group 10428">
              <a:extLst>
                <a:ext uri="{FF2B5EF4-FFF2-40B4-BE49-F238E27FC236}">
                  <a16:creationId xmlns:a16="http://schemas.microsoft.com/office/drawing/2014/main" id="{D73956B0-DDE8-07D0-5DC9-C20DDD05D7F2}"/>
                </a:ext>
              </a:extLst>
            </p:cNvPr>
            <p:cNvGrpSpPr/>
            <p:nvPr/>
          </p:nvGrpSpPr>
          <p:grpSpPr>
            <a:xfrm>
              <a:off x="2707920" y="1977713"/>
              <a:ext cx="88582" cy="74295"/>
              <a:chOff x="10889933" y="2883217"/>
              <a:chExt cx="88582" cy="74295"/>
            </a:xfrm>
          </p:grpSpPr>
          <p:cxnSp>
            <p:nvCxnSpPr>
              <p:cNvPr id="10430" name="Straight Connector 10429">
                <a:extLst>
                  <a:ext uri="{FF2B5EF4-FFF2-40B4-BE49-F238E27FC236}">
                    <a16:creationId xmlns:a16="http://schemas.microsoft.com/office/drawing/2014/main" id="{ED5C3B04-7B14-2196-C996-07A0ECAF31A1}"/>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31" name="Straight Connector 10430">
                <a:extLst>
                  <a:ext uri="{FF2B5EF4-FFF2-40B4-BE49-F238E27FC236}">
                    <a16:creationId xmlns:a16="http://schemas.microsoft.com/office/drawing/2014/main" id="{744D2013-0F1C-FC27-9D14-26E1CCAD5334}"/>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2" name="Group 10431">
              <a:extLst>
                <a:ext uri="{FF2B5EF4-FFF2-40B4-BE49-F238E27FC236}">
                  <a16:creationId xmlns:a16="http://schemas.microsoft.com/office/drawing/2014/main" id="{75042C67-6346-5205-8EC2-4EC7D97F4E10}"/>
                </a:ext>
              </a:extLst>
            </p:cNvPr>
            <p:cNvGrpSpPr/>
            <p:nvPr/>
          </p:nvGrpSpPr>
          <p:grpSpPr>
            <a:xfrm>
              <a:off x="2676480" y="1977713"/>
              <a:ext cx="88582" cy="74295"/>
              <a:chOff x="10889933" y="2883217"/>
              <a:chExt cx="88582" cy="74295"/>
            </a:xfrm>
          </p:grpSpPr>
          <p:cxnSp>
            <p:nvCxnSpPr>
              <p:cNvPr id="10433" name="Straight Connector 10432">
                <a:extLst>
                  <a:ext uri="{FF2B5EF4-FFF2-40B4-BE49-F238E27FC236}">
                    <a16:creationId xmlns:a16="http://schemas.microsoft.com/office/drawing/2014/main" id="{033771B6-D1B9-B3ED-F588-E50F389C2A7C}"/>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34" name="Straight Connector 10433">
                <a:extLst>
                  <a:ext uri="{FF2B5EF4-FFF2-40B4-BE49-F238E27FC236}">
                    <a16:creationId xmlns:a16="http://schemas.microsoft.com/office/drawing/2014/main" id="{7B363D36-9849-8805-B5BA-D1DCEFDCEA3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0435" name="Group 10434">
              <a:extLst>
                <a:ext uri="{FF2B5EF4-FFF2-40B4-BE49-F238E27FC236}">
                  <a16:creationId xmlns:a16="http://schemas.microsoft.com/office/drawing/2014/main" id="{13E2E5F0-1F72-9785-3779-6ED5B60A26A5}"/>
                </a:ext>
              </a:extLst>
            </p:cNvPr>
            <p:cNvGrpSpPr/>
            <p:nvPr/>
          </p:nvGrpSpPr>
          <p:grpSpPr>
            <a:xfrm>
              <a:off x="2652899" y="1977713"/>
              <a:ext cx="88582" cy="74295"/>
              <a:chOff x="10889933" y="2883217"/>
              <a:chExt cx="88582" cy="74295"/>
            </a:xfrm>
          </p:grpSpPr>
          <p:cxnSp>
            <p:nvCxnSpPr>
              <p:cNvPr id="10436" name="Straight Connector 10435">
                <a:extLst>
                  <a:ext uri="{FF2B5EF4-FFF2-40B4-BE49-F238E27FC236}">
                    <a16:creationId xmlns:a16="http://schemas.microsoft.com/office/drawing/2014/main" id="{F3A2E140-C0E5-BB94-018A-B3B5E96C478D}"/>
                  </a:ext>
                </a:extLst>
              </p:cNvPr>
              <p:cNvCxnSpPr/>
              <p:nvPr/>
            </p:nvCxnSpPr>
            <p:spPr bwMode="auto">
              <a:xfrm>
                <a:off x="10932795" y="2883217"/>
                <a:ext cx="0" cy="74295"/>
              </a:xfrm>
              <a:prstGeom prst="line">
                <a:avLst/>
              </a:prstGeom>
              <a:noFill/>
              <a:ln w="19050" cap="flat" cmpd="sng" algn="ctr">
                <a:solidFill>
                  <a:schemeClr val="accent1"/>
                </a:solidFill>
                <a:prstDash val="solid"/>
                <a:round/>
                <a:headEnd type="none" w="med" len="med"/>
                <a:tailEnd type="none" w="med" len="med"/>
              </a:ln>
              <a:effectLst/>
            </p:spPr>
          </p:cxnSp>
          <p:cxnSp>
            <p:nvCxnSpPr>
              <p:cNvPr id="10437" name="Straight Connector 10436">
                <a:extLst>
                  <a:ext uri="{FF2B5EF4-FFF2-40B4-BE49-F238E27FC236}">
                    <a16:creationId xmlns:a16="http://schemas.microsoft.com/office/drawing/2014/main" id="{4B6CE656-5A07-B692-BB5C-AB3A13154FF8}"/>
                  </a:ext>
                </a:extLst>
              </p:cNvPr>
              <p:cNvCxnSpPr>
                <a:cxnSpLocks/>
              </p:cNvCxnSpPr>
              <p:nvPr/>
            </p:nvCxnSpPr>
            <p:spPr bwMode="auto">
              <a:xfrm flipH="1">
                <a:off x="10889933" y="2917507"/>
                <a:ext cx="88582" cy="0"/>
              </a:xfrm>
              <a:prstGeom prst="line">
                <a:avLst/>
              </a:prstGeom>
              <a:noFill/>
              <a:ln w="1905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732552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3" name="Freeform: Shape 9312">
            <a:extLst>
              <a:ext uri="{FF2B5EF4-FFF2-40B4-BE49-F238E27FC236}">
                <a16:creationId xmlns:a16="http://schemas.microsoft.com/office/drawing/2014/main" id="{6EB48862-3D04-A149-310E-AEA2DD95042C}"/>
              </a:ext>
            </a:extLst>
          </p:cNvPr>
          <p:cNvSpPr/>
          <p:nvPr/>
        </p:nvSpPr>
        <p:spPr bwMode="auto">
          <a:xfrm>
            <a:off x="6812437" y="1765215"/>
            <a:ext cx="4468305" cy="512189"/>
          </a:xfrm>
          <a:custGeom>
            <a:avLst/>
            <a:gdLst>
              <a:gd name="connsiteX0" fmla="*/ 4468305 w 4468305"/>
              <a:gd name="connsiteY0" fmla="*/ 512189 h 512189"/>
              <a:gd name="connsiteX1" fmla="*/ 3572759 w 4468305"/>
              <a:gd name="connsiteY1" fmla="*/ 512189 h 512189"/>
              <a:gd name="connsiteX2" fmla="*/ 3572759 w 4468305"/>
              <a:gd name="connsiteY2" fmla="*/ 446202 h 512189"/>
              <a:gd name="connsiteX3" fmla="*/ 3365369 w 4468305"/>
              <a:gd name="connsiteY3" fmla="*/ 446202 h 512189"/>
              <a:gd name="connsiteX4" fmla="*/ 3365369 w 4468305"/>
              <a:gd name="connsiteY4" fmla="*/ 421064 h 512189"/>
              <a:gd name="connsiteX5" fmla="*/ 3183118 w 4468305"/>
              <a:gd name="connsiteY5" fmla="*/ 421064 h 512189"/>
              <a:gd name="connsiteX6" fmla="*/ 3183118 w 4468305"/>
              <a:gd name="connsiteY6" fmla="*/ 392783 h 512189"/>
              <a:gd name="connsiteX7" fmla="*/ 3110845 w 4468305"/>
              <a:gd name="connsiteY7" fmla="*/ 392783 h 512189"/>
              <a:gd name="connsiteX8" fmla="*/ 3110845 w 4468305"/>
              <a:gd name="connsiteY8" fmla="*/ 364503 h 512189"/>
              <a:gd name="connsiteX9" fmla="*/ 2953732 w 4468305"/>
              <a:gd name="connsiteY9" fmla="*/ 364503 h 512189"/>
              <a:gd name="connsiteX10" fmla="*/ 2953732 w 4468305"/>
              <a:gd name="connsiteY10" fmla="*/ 333080 h 512189"/>
              <a:gd name="connsiteX11" fmla="*/ 2711777 w 4468305"/>
              <a:gd name="connsiteY11" fmla="*/ 333080 h 512189"/>
              <a:gd name="connsiteX12" fmla="*/ 2711777 w 4468305"/>
              <a:gd name="connsiteY12" fmla="*/ 292231 h 512189"/>
              <a:gd name="connsiteX13" fmla="*/ 2620652 w 4468305"/>
              <a:gd name="connsiteY13" fmla="*/ 292231 h 512189"/>
              <a:gd name="connsiteX14" fmla="*/ 2620652 w 4468305"/>
              <a:gd name="connsiteY14" fmla="*/ 276519 h 512189"/>
              <a:gd name="connsiteX15" fmla="*/ 2567233 w 4468305"/>
              <a:gd name="connsiteY15" fmla="*/ 276519 h 512189"/>
              <a:gd name="connsiteX16" fmla="*/ 2567233 w 4468305"/>
              <a:gd name="connsiteY16" fmla="*/ 248239 h 512189"/>
              <a:gd name="connsiteX17" fmla="*/ 2554664 w 4468305"/>
              <a:gd name="connsiteY17" fmla="*/ 248239 h 512189"/>
              <a:gd name="connsiteX18" fmla="*/ 2554664 w 4468305"/>
              <a:gd name="connsiteY18" fmla="*/ 229385 h 512189"/>
              <a:gd name="connsiteX19" fmla="*/ 2413262 w 4468305"/>
              <a:gd name="connsiteY19" fmla="*/ 229385 h 512189"/>
              <a:gd name="connsiteX20" fmla="*/ 2413262 w 4468305"/>
              <a:gd name="connsiteY20" fmla="*/ 216816 h 512189"/>
              <a:gd name="connsiteX21" fmla="*/ 2284429 w 4468305"/>
              <a:gd name="connsiteY21" fmla="*/ 216816 h 512189"/>
              <a:gd name="connsiteX22" fmla="*/ 2284429 w 4468305"/>
              <a:gd name="connsiteY22" fmla="*/ 197963 h 512189"/>
              <a:gd name="connsiteX23" fmla="*/ 2196445 w 4468305"/>
              <a:gd name="connsiteY23" fmla="*/ 197963 h 512189"/>
              <a:gd name="connsiteX24" fmla="*/ 2196445 w 4468305"/>
              <a:gd name="connsiteY24" fmla="*/ 179109 h 512189"/>
              <a:gd name="connsiteX25" fmla="*/ 2168165 w 4468305"/>
              <a:gd name="connsiteY25" fmla="*/ 179109 h 512189"/>
              <a:gd name="connsiteX26" fmla="*/ 2168165 w 4468305"/>
              <a:gd name="connsiteY26" fmla="*/ 166540 h 512189"/>
              <a:gd name="connsiteX27" fmla="*/ 2080182 w 4468305"/>
              <a:gd name="connsiteY27" fmla="*/ 166540 h 512189"/>
              <a:gd name="connsiteX28" fmla="*/ 2080182 w 4468305"/>
              <a:gd name="connsiteY28" fmla="*/ 153971 h 512189"/>
              <a:gd name="connsiteX29" fmla="*/ 1835085 w 4468305"/>
              <a:gd name="connsiteY29" fmla="*/ 153971 h 512189"/>
              <a:gd name="connsiteX30" fmla="*/ 1835085 w 4468305"/>
              <a:gd name="connsiteY30" fmla="*/ 138260 h 512189"/>
              <a:gd name="connsiteX31" fmla="*/ 1552281 w 4468305"/>
              <a:gd name="connsiteY31" fmla="*/ 138260 h 512189"/>
              <a:gd name="connsiteX32" fmla="*/ 1552281 w 4468305"/>
              <a:gd name="connsiteY32" fmla="*/ 125690 h 512189"/>
              <a:gd name="connsiteX33" fmla="*/ 1530285 w 4468305"/>
              <a:gd name="connsiteY33" fmla="*/ 125690 h 512189"/>
              <a:gd name="connsiteX34" fmla="*/ 1530285 w 4468305"/>
              <a:gd name="connsiteY34" fmla="*/ 113121 h 512189"/>
              <a:gd name="connsiteX35" fmla="*/ 1398309 w 4468305"/>
              <a:gd name="connsiteY35" fmla="*/ 113121 h 512189"/>
              <a:gd name="connsiteX36" fmla="*/ 1398309 w 4468305"/>
              <a:gd name="connsiteY36" fmla="*/ 97410 h 512189"/>
              <a:gd name="connsiteX37" fmla="*/ 1134359 w 4468305"/>
              <a:gd name="connsiteY37" fmla="*/ 97410 h 512189"/>
              <a:gd name="connsiteX38" fmla="*/ 1134359 w 4468305"/>
              <a:gd name="connsiteY38" fmla="*/ 91126 h 512189"/>
              <a:gd name="connsiteX39" fmla="*/ 1052660 w 4468305"/>
              <a:gd name="connsiteY39" fmla="*/ 91126 h 512189"/>
              <a:gd name="connsiteX40" fmla="*/ 1052660 w 4468305"/>
              <a:gd name="connsiteY40" fmla="*/ 72272 h 512189"/>
              <a:gd name="connsiteX41" fmla="*/ 1008668 w 4468305"/>
              <a:gd name="connsiteY41" fmla="*/ 72272 h 512189"/>
              <a:gd name="connsiteX42" fmla="*/ 1008668 w 4468305"/>
              <a:gd name="connsiteY42" fmla="*/ 59703 h 512189"/>
              <a:gd name="connsiteX43" fmla="*/ 851555 w 4468305"/>
              <a:gd name="connsiteY43" fmla="*/ 59703 h 512189"/>
              <a:gd name="connsiteX44" fmla="*/ 851555 w 4468305"/>
              <a:gd name="connsiteY44" fmla="*/ 40849 h 512189"/>
              <a:gd name="connsiteX45" fmla="*/ 741575 w 4468305"/>
              <a:gd name="connsiteY45" fmla="*/ 40849 h 512189"/>
              <a:gd name="connsiteX46" fmla="*/ 741575 w 4468305"/>
              <a:gd name="connsiteY46" fmla="*/ 28280 h 512189"/>
              <a:gd name="connsiteX47" fmla="*/ 697584 w 4468305"/>
              <a:gd name="connsiteY47" fmla="*/ 28280 h 512189"/>
              <a:gd name="connsiteX48" fmla="*/ 697584 w 4468305"/>
              <a:gd name="connsiteY48" fmla="*/ 15711 h 512189"/>
              <a:gd name="connsiteX49" fmla="*/ 480767 w 4468305"/>
              <a:gd name="connsiteY49" fmla="*/ 15711 h 512189"/>
              <a:gd name="connsiteX50" fmla="*/ 480767 w 4468305"/>
              <a:gd name="connsiteY50" fmla="*/ 0 h 512189"/>
              <a:gd name="connsiteX51" fmla="*/ 0 w 4468305"/>
              <a:gd name="connsiteY51" fmla="*/ 0 h 51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468305" h="512189">
                <a:moveTo>
                  <a:pt x="4468305" y="512189"/>
                </a:moveTo>
                <a:lnTo>
                  <a:pt x="3572759" y="512189"/>
                </a:lnTo>
                <a:lnTo>
                  <a:pt x="3572759" y="446202"/>
                </a:lnTo>
                <a:lnTo>
                  <a:pt x="3365369" y="446202"/>
                </a:lnTo>
                <a:lnTo>
                  <a:pt x="3365369" y="421064"/>
                </a:lnTo>
                <a:lnTo>
                  <a:pt x="3183118" y="421064"/>
                </a:lnTo>
                <a:lnTo>
                  <a:pt x="3183118" y="392783"/>
                </a:lnTo>
                <a:lnTo>
                  <a:pt x="3110845" y="392783"/>
                </a:lnTo>
                <a:lnTo>
                  <a:pt x="3110845" y="364503"/>
                </a:lnTo>
                <a:lnTo>
                  <a:pt x="2953732" y="364503"/>
                </a:lnTo>
                <a:lnTo>
                  <a:pt x="2953732" y="333080"/>
                </a:lnTo>
                <a:lnTo>
                  <a:pt x="2711777" y="333080"/>
                </a:lnTo>
                <a:lnTo>
                  <a:pt x="2711777" y="292231"/>
                </a:lnTo>
                <a:lnTo>
                  <a:pt x="2620652" y="292231"/>
                </a:lnTo>
                <a:lnTo>
                  <a:pt x="2620652" y="276519"/>
                </a:lnTo>
                <a:lnTo>
                  <a:pt x="2567233" y="276519"/>
                </a:lnTo>
                <a:lnTo>
                  <a:pt x="2567233" y="248239"/>
                </a:lnTo>
                <a:lnTo>
                  <a:pt x="2554664" y="248239"/>
                </a:lnTo>
                <a:lnTo>
                  <a:pt x="2554664" y="229385"/>
                </a:lnTo>
                <a:lnTo>
                  <a:pt x="2413262" y="229385"/>
                </a:lnTo>
                <a:lnTo>
                  <a:pt x="2413262" y="216816"/>
                </a:lnTo>
                <a:lnTo>
                  <a:pt x="2284429" y="216816"/>
                </a:lnTo>
                <a:lnTo>
                  <a:pt x="2284429" y="197963"/>
                </a:lnTo>
                <a:lnTo>
                  <a:pt x="2196445" y="197963"/>
                </a:lnTo>
                <a:lnTo>
                  <a:pt x="2196445" y="179109"/>
                </a:lnTo>
                <a:lnTo>
                  <a:pt x="2168165" y="179109"/>
                </a:lnTo>
                <a:lnTo>
                  <a:pt x="2168165" y="166540"/>
                </a:lnTo>
                <a:lnTo>
                  <a:pt x="2080182" y="166540"/>
                </a:lnTo>
                <a:lnTo>
                  <a:pt x="2080182" y="153971"/>
                </a:lnTo>
                <a:lnTo>
                  <a:pt x="1835085" y="153971"/>
                </a:lnTo>
                <a:lnTo>
                  <a:pt x="1835085" y="138260"/>
                </a:lnTo>
                <a:lnTo>
                  <a:pt x="1552281" y="138260"/>
                </a:lnTo>
                <a:lnTo>
                  <a:pt x="1552281" y="125690"/>
                </a:lnTo>
                <a:lnTo>
                  <a:pt x="1530285" y="125690"/>
                </a:lnTo>
                <a:lnTo>
                  <a:pt x="1530285" y="113121"/>
                </a:lnTo>
                <a:lnTo>
                  <a:pt x="1398309" y="113121"/>
                </a:lnTo>
                <a:lnTo>
                  <a:pt x="1398309" y="97410"/>
                </a:lnTo>
                <a:lnTo>
                  <a:pt x="1134359" y="97410"/>
                </a:lnTo>
                <a:lnTo>
                  <a:pt x="1134359" y="91126"/>
                </a:lnTo>
                <a:lnTo>
                  <a:pt x="1052660" y="91126"/>
                </a:lnTo>
                <a:lnTo>
                  <a:pt x="1052660" y="72272"/>
                </a:lnTo>
                <a:lnTo>
                  <a:pt x="1008668" y="72272"/>
                </a:lnTo>
                <a:lnTo>
                  <a:pt x="1008668" y="59703"/>
                </a:lnTo>
                <a:lnTo>
                  <a:pt x="851555" y="59703"/>
                </a:lnTo>
                <a:lnTo>
                  <a:pt x="851555" y="40849"/>
                </a:lnTo>
                <a:lnTo>
                  <a:pt x="741575" y="40849"/>
                </a:lnTo>
                <a:lnTo>
                  <a:pt x="741575" y="28280"/>
                </a:lnTo>
                <a:lnTo>
                  <a:pt x="697584" y="28280"/>
                </a:lnTo>
                <a:lnTo>
                  <a:pt x="697584" y="15711"/>
                </a:lnTo>
                <a:lnTo>
                  <a:pt x="480767" y="15711"/>
                </a:lnTo>
                <a:lnTo>
                  <a:pt x="480767"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45" name="Freeform: Shape 9244">
            <a:extLst>
              <a:ext uri="{FF2B5EF4-FFF2-40B4-BE49-F238E27FC236}">
                <a16:creationId xmlns:a16="http://schemas.microsoft.com/office/drawing/2014/main" id="{26E48325-E4B7-7085-A4F3-A33B357E8756}"/>
              </a:ext>
            </a:extLst>
          </p:cNvPr>
          <p:cNvSpPr/>
          <p:nvPr/>
        </p:nvSpPr>
        <p:spPr bwMode="auto">
          <a:xfrm>
            <a:off x="1296170" y="1776641"/>
            <a:ext cx="4322618" cy="538788"/>
          </a:xfrm>
          <a:custGeom>
            <a:avLst/>
            <a:gdLst>
              <a:gd name="connsiteX0" fmla="*/ 4322618 w 4322618"/>
              <a:gd name="connsiteY0" fmla="*/ 538788 h 538788"/>
              <a:gd name="connsiteX1" fmla="*/ 4045527 w 4322618"/>
              <a:gd name="connsiteY1" fmla="*/ 538788 h 538788"/>
              <a:gd name="connsiteX2" fmla="*/ 4045527 w 4322618"/>
              <a:gd name="connsiteY2" fmla="*/ 354061 h 538788"/>
              <a:gd name="connsiteX3" fmla="*/ 3725333 w 4322618"/>
              <a:gd name="connsiteY3" fmla="*/ 354061 h 538788"/>
              <a:gd name="connsiteX4" fmla="*/ 3725333 w 4322618"/>
              <a:gd name="connsiteY4" fmla="*/ 277091 h 538788"/>
              <a:gd name="connsiteX5" fmla="*/ 3395903 w 4322618"/>
              <a:gd name="connsiteY5" fmla="*/ 277091 h 538788"/>
              <a:gd name="connsiteX6" fmla="*/ 3395903 w 4322618"/>
              <a:gd name="connsiteY6" fmla="*/ 255540 h 538788"/>
              <a:gd name="connsiteX7" fmla="*/ 3371272 w 4322618"/>
              <a:gd name="connsiteY7" fmla="*/ 255540 h 538788"/>
              <a:gd name="connsiteX8" fmla="*/ 3371272 w 4322618"/>
              <a:gd name="connsiteY8" fmla="*/ 221673 h 538788"/>
              <a:gd name="connsiteX9" fmla="*/ 3140363 w 4322618"/>
              <a:gd name="connsiteY9" fmla="*/ 221673 h 538788"/>
              <a:gd name="connsiteX10" fmla="*/ 3140363 w 4322618"/>
              <a:gd name="connsiteY10" fmla="*/ 193964 h 538788"/>
              <a:gd name="connsiteX11" fmla="*/ 2780145 w 4322618"/>
              <a:gd name="connsiteY11" fmla="*/ 193964 h 538788"/>
              <a:gd name="connsiteX12" fmla="*/ 2780145 w 4322618"/>
              <a:gd name="connsiteY12" fmla="*/ 172412 h 538788"/>
              <a:gd name="connsiteX13" fmla="*/ 2623127 w 4322618"/>
              <a:gd name="connsiteY13" fmla="*/ 172412 h 538788"/>
              <a:gd name="connsiteX14" fmla="*/ 2623127 w 4322618"/>
              <a:gd name="connsiteY14" fmla="*/ 160097 h 538788"/>
              <a:gd name="connsiteX15" fmla="*/ 2610812 w 4322618"/>
              <a:gd name="connsiteY15" fmla="*/ 160097 h 538788"/>
              <a:gd name="connsiteX16" fmla="*/ 2610812 w 4322618"/>
              <a:gd name="connsiteY16" fmla="*/ 141624 h 538788"/>
              <a:gd name="connsiteX17" fmla="*/ 2466109 w 4322618"/>
              <a:gd name="connsiteY17" fmla="*/ 141624 h 538788"/>
              <a:gd name="connsiteX18" fmla="*/ 2466109 w 4322618"/>
              <a:gd name="connsiteY18" fmla="*/ 123152 h 538788"/>
              <a:gd name="connsiteX19" fmla="*/ 2352194 w 4322618"/>
              <a:gd name="connsiteY19" fmla="*/ 123152 h 538788"/>
              <a:gd name="connsiteX20" fmla="*/ 2352194 w 4322618"/>
              <a:gd name="connsiteY20" fmla="*/ 110837 h 538788"/>
              <a:gd name="connsiteX21" fmla="*/ 2302933 w 4322618"/>
              <a:gd name="connsiteY21" fmla="*/ 110837 h 538788"/>
              <a:gd name="connsiteX22" fmla="*/ 2302933 w 4322618"/>
              <a:gd name="connsiteY22" fmla="*/ 95443 h 538788"/>
              <a:gd name="connsiteX23" fmla="*/ 2225963 w 4322618"/>
              <a:gd name="connsiteY23" fmla="*/ 95443 h 538788"/>
              <a:gd name="connsiteX24" fmla="*/ 2225963 w 4322618"/>
              <a:gd name="connsiteY24" fmla="*/ 73891 h 538788"/>
              <a:gd name="connsiteX25" fmla="*/ 1767224 w 4322618"/>
              <a:gd name="connsiteY25" fmla="*/ 73891 h 538788"/>
              <a:gd name="connsiteX26" fmla="*/ 1767224 w 4322618"/>
              <a:gd name="connsiteY26" fmla="*/ 52340 h 538788"/>
              <a:gd name="connsiteX27" fmla="*/ 1459345 w 4322618"/>
              <a:gd name="connsiteY27" fmla="*/ 52340 h 538788"/>
              <a:gd name="connsiteX28" fmla="*/ 1459345 w 4322618"/>
              <a:gd name="connsiteY28" fmla="*/ 33867 h 538788"/>
              <a:gd name="connsiteX29" fmla="*/ 1003685 w 4322618"/>
              <a:gd name="connsiteY29" fmla="*/ 33867 h 538788"/>
              <a:gd name="connsiteX30" fmla="*/ 1003685 w 4322618"/>
              <a:gd name="connsiteY30" fmla="*/ 18473 h 538788"/>
              <a:gd name="connsiteX31" fmla="*/ 868218 w 4322618"/>
              <a:gd name="connsiteY31" fmla="*/ 18473 h 538788"/>
              <a:gd name="connsiteX32" fmla="*/ 868218 w 4322618"/>
              <a:gd name="connsiteY32" fmla="*/ 0 h 538788"/>
              <a:gd name="connsiteX33" fmla="*/ 0 w 4322618"/>
              <a:gd name="connsiteY33" fmla="*/ 0 h 53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22618" h="538788">
                <a:moveTo>
                  <a:pt x="4322618" y="538788"/>
                </a:moveTo>
                <a:lnTo>
                  <a:pt x="4045527" y="538788"/>
                </a:lnTo>
                <a:lnTo>
                  <a:pt x="4045527" y="354061"/>
                </a:lnTo>
                <a:lnTo>
                  <a:pt x="3725333" y="354061"/>
                </a:lnTo>
                <a:lnTo>
                  <a:pt x="3725333" y="277091"/>
                </a:lnTo>
                <a:lnTo>
                  <a:pt x="3395903" y="277091"/>
                </a:lnTo>
                <a:lnTo>
                  <a:pt x="3395903" y="255540"/>
                </a:lnTo>
                <a:lnTo>
                  <a:pt x="3371272" y="255540"/>
                </a:lnTo>
                <a:lnTo>
                  <a:pt x="3371272" y="221673"/>
                </a:lnTo>
                <a:lnTo>
                  <a:pt x="3140363" y="221673"/>
                </a:lnTo>
                <a:lnTo>
                  <a:pt x="3140363" y="193964"/>
                </a:lnTo>
                <a:lnTo>
                  <a:pt x="2780145" y="193964"/>
                </a:lnTo>
                <a:lnTo>
                  <a:pt x="2780145" y="172412"/>
                </a:lnTo>
                <a:lnTo>
                  <a:pt x="2623127" y="172412"/>
                </a:lnTo>
                <a:lnTo>
                  <a:pt x="2623127" y="160097"/>
                </a:lnTo>
                <a:lnTo>
                  <a:pt x="2610812" y="160097"/>
                </a:lnTo>
                <a:lnTo>
                  <a:pt x="2610812" y="141624"/>
                </a:lnTo>
                <a:lnTo>
                  <a:pt x="2466109" y="141624"/>
                </a:lnTo>
                <a:lnTo>
                  <a:pt x="2466109" y="123152"/>
                </a:lnTo>
                <a:lnTo>
                  <a:pt x="2352194" y="123152"/>
                </a:lnTo>
                <a:lnTo>
                  <a:pt x="2352194" y="110837"/>
                </a:lnTo>
                <a:lnTo>
                  <a:pt x="2302933" y="110837"/>
                </a:lnTo>
                <a:lnTo>
                  <a:pt x="2302933" y="95443"/>
                </a:lnTo>
                <a:lnTo>
                  <a:pt x="2225963" y="95443"/>
                </a:lnTo>
                <a:lnTo>
                  <a:pt x="2225963" y="73891"/>
                </a:lnTo>
                <a:lnTo>
                  <a:pt x="1767224" y="73891"/>
                </a:lnTo>
                <a:lnTo>
                  <a:pt x="1767224" y="52340"/>
                </a:lnTo>
                <a:lnTo>
                  <a:pt x="1459345" y="52340"/>
                </a:lnTo>
                <a:lnTo>
                  <a:pt x="1459345" y="33867"/>
                </a:lnTo>
                <a:lnTo>
                  <a:pt x="1003685" y="33867"/>
                </a:lnTo>
                <a:lnTo>
                  <a:pt x="1003685" y="18473"/>
                </a:lnTo>
                <a:lnTo>
                  <a:pt x="868218" y="18473"/>
                </a:lnTo>
                <a:lnTo>
                  <a:pt x="868218"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OS by Disease Stage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2" name="TextBox 1">
            <a:extLst>
              <a:ext uri="{FF2B5EF4-FFF2-40B4-BE49-F238E27FC236}">
                <a16:creationId xmlns:a16="http://schemas.microsoft.com/office/drawing/2014/main" id="{1817E779-2E0B-54C5-65BB-D0557A39B531}"/>
              </a:ext>
            </a:extLst>
          </p:cNvPr>
          <p:cNvSpPr txBox="1"/>
          <p:nvPr/>
        </p:nvSpPr>
        <p:spPr bwMode="auto">
          <a:xfrm rot="16200000">
            <a:off x="-438848" y="2434934"/>
            <a:ext cx="2453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Overall Survival</a:t>
            </a:r>
          </a:p>
        </p:txBody>
      </p:sp>
      <p:sp>
        <p:nvSpPr>
          <p:cNvPr id="4" name="TextBox 3">
            <a:extLst>
              <a:ext uri="{FF2B5EF4-FFF2-40B4-BE49-F238E27FC236}">
                <a16:creationId xmlns:a16="http://schemas.microsoft.com/office/drawing/2014/main" id="{A1D5284D-E0EC-86B0-AD1A-17BD0AD2C63A}"/>
              </a:ext>
            </a:extLst>
          </p:cNvPr>
          <p:cNvSpPr txBox="1"/>
          <p:nvPr/>
        </p:nvSpPr>
        <p:spPr bwMode="auto">
          <a:xfrm>
            <a:off x="2469720" y="3615342"/>
            <a:ext cx="251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 Since Randomization</a:t>
            </a:r>
          </a:p>
        </p:txBody>
      </p:sp>
      <p:grpSp>
        <p:nvGrpSpPr>
          <p:cNvPr id="16" name="Group 15">
            <a:extLst>
              <a:ext uri="{FF2B5EF4-FFF2-40B4-BE49-F238E27FC236}">
                <a16:creationId xmlns:a16="http://schemas.microsoft.com/office/drawing/2014/main" id="{76A2B826-0724-E3FE-379F-EF58BBEA47E1}"/>
              </a:ext>
            </a:extLst>
          </p:cNvPr>
          <p:cNvGrpSpPr/>
          <p:nvPr/>
        </p:nvGrpSpPr>
        <p:grpSpPr>
          <a:xfrm>
            <a:off x="1222089" y="1768894"/>
            <a:ext cx="73672" cy="1659788"/>
            <a:chOff x="1118082" y="1876471"/>
            <a:chExt cx="177679" cy="1659788"/>
          </a:xfrm>
        </p:grpSpPr>
        <p:cxnSp>
          <p:nvCxnSpPr>
            <p:cNvPr id="9" name="Straight Connector 8">
              <a:extLst>
                <a:ext uri="{FF2B5EF4-FFF2-40B4-BE49-F238E27FC236}">
                  <a16:creationId xmlns:a16="http://schemas.microsoft.com/office/drawing/2014/main" id="{6BF791B2-0928-DF2E-0A6F-3B171371ECC9}"/>
                </a:ext>
              </a:extLst>
            </p:cNvPr>
            <p:cNvCxnSpPr>
              <a:cxnSpLocks/>
            </p:cNvCxnSpPr>
            <p:nvPr/>
          </p:nvCxnSpPr>
          <p:spPr bwMode="auto">
            <a:xfrm>
              <a:off x="1118082" y="1876471"/>
              <a:ext cx="17767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C3031B4-16BF-CFAA-CE36-9B788DC6AE53}"/>
                </a:ext>
              </a:extLst>
            </p:cNvPr>
            <p:cNvCxnSpPr>
              <a:cxnSpLocks/>
            </p:cNvCxnSpPr>
            <p:nvPr/>
          </p:nvCxnSpPr>
          <p:spPr bwMode="auto">
            <a:xfrm>
              <a:off x="1118082" y="2208429"/>
              <a:ext cx="1776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0176F5E-C09F-0D1D-6925-2960771DAE83}"/>
                </a:ext>
              </a:extLst>
            </p:cNvPr>
            <p:cNvCxnSpPr>
              <a:cxnSpLocks/>
            </p:cNvCxnSpPr>
            <p:nvPr/>
          </p:nvCxnSpPr>
          <p:spPr bwMode="auto">
            <a:xfrm>
              <a:off x="1118082" y="2540387"/>
              <a:ext cx="1776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E3E5BD7-7F75-6B63-2C7B-9661C57D2535}"/>
                </a:ext>
              </a:extLst>
            </p:cNvPr>
            <p:cNvCxnSpPr>
              <a:cxnSpLocks/>
            </p:cNvCxnSpPr>
            <p:nvPr/>
          </p:nvCxnSpPr>
          <p:spPr bwMode="auto">
            <a:xfrm>
              <a:off x="1118082" y="2872345"/>
              <a:ext cx="1776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B8CE5D4-D809-3C38-F193-E15F0918DAF8}"/>
                </a:ext>
              </a:extLst>
            </p:cNvPr>
            <p:cNvCxnSpPr>
              <a:cxnSpLocks/>
            </p:cNvCxnSpPr>
            <p:nvPr/>
          </p:nvCxnSpPr>
          <p:spPr bwMode="auto">
            <a:xfrm>
              <a:off x="1118082" y="3204303"/>
              <a:ext cx="17767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8C72787-1AB1-728E-3567-B4C353DBD763}"/>
                </a:ext>
              </a:extLst>
            </p:cNvPr>
            <p:cNvCxnSpPr>
              <a:cxnSpLocks/>
            </p:cNvCxnSpPr>
            <p:nvPr/>
          </p:nvCxnSpPr>
          <p:spPr bwMode="auto">
            <a:xfrm>
              <a:off x="1118082" y="3536259"/>
              <a:ext cx="17767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2" name="Group 9221">
            <a:extLst>
              <a:ext uri="{FF2B5EF4-FFF2-40B4-BE49-F238E27FC236}">
                <a16:creationId xmlns:a16="http://schemas.microsoft.com/office/drawing/2014/main" id="{2B59BCC0-201B-34C2-1348-CA977A79990B}"/>
              </a:ext>
            </a:extLst>
          </p:cNvPr>
          <p:cNvGrpSpPr/>
          <p:nvPr/>
        </p:nvGrpSpPr>
        <p:grpSpPr>
          <a:xfrm>
            <a:off x="1282760" y="3415680"/>
            <a:ext cx="4637003" cy="82339"/>
            <a:chOff x="1282760" y="3523257"/>
            <a:chExt cx="4637003" cy="182013"/>
          </a:xfrm>
        </p:grpSpPr>
        <p:cxnSp>
          <p:nvCxnSpPr>
            <p:cNvPr id="18" name="Straight Connector 17">
              <a:extLst>
                <a:ext uri="{FF2B5EF4-FFF2-40B4-BE49-F238E27FC236}">
                  <a16:creationId xmlns:a16="http://schemas.microsoft.com/office/drawing/2014/main" id="{1ECD6576-3578-4F20-1399-C50492AB49DF}"/>
                </a:ext>
              </a:extLst>
            </p:cNvPr>
            <p:cNvCxnSpPr>
              <a:cxnSpLocks/>
            </p:cNvCxnSpPr>
            <p:nvPr/>
          </p:nvCxnSpPr>
          <p:spPr bwMode="auto">
            <a:xfrm>
              <a:off x="1282760"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A073C04-D3A1-0985-D3CF-D777D4AEC23F}"/>
                </a:ext>
              </a:extLst>
            </p:cNvPr>
            <p:cNvCxnSpPr>
              <a:cxnSpLocks/>
            </p:cNvCxnSpPr>
            <p:nvPr/>
          </p:nvCxnSpPr>
          <p:spPr bwMode="auto">
            <a:xfrm>
              <a:off x="1591894"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88EF49A-3048-6FA3-128B-B9B101BEECBD}"/>
                </a:ext>
              </a:extLst>
            </p:cNvPr>
            <p:cNvCxnSpPr>
              <a:cxnSpLocks/>
            </p:cNvCxnSpPr>
            <p:nvPr/>
          </p:nvCxnSpPr>
          <p:spPr bwMode="auto">
            <a:xfrm>
              <a:off x="1901028"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B10A417-8593-CA87-C066-46B58B2539F8}"/>
                </a:ext>
              </a:extLst>
            </p:cNvPr>
            <p:cNvCxnSpPr>
              <a:cxnSpLocks/>
            </p:cNvCxnSpPr>
            <p:nvPr/>
          </p:nvCxnSpPr>
          <p:spPr bwMode="auto">
            <a:xfrm>
              <a:off x="2210162"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1D9E41A-35FE-FF4E-4C7C-FAA072F64388}"/>
                </a:ext>
              </a:extLst>
            </p:cNvPr>
            <p:cNvCxnSpPr>
              <a:cxnSpLocks/>
            </p:cNvCxnSpPr>
            <p:nvPr/>
          </p:nvCxnSpPr>
          <p:spPr bwMode="auto">
            <a:xfrm>
              <a:off x="2519296"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2FAFA8E-29E8-BDE5-B28E-5F877473F9AB}"/>
                </a:ext>
              </a:extLst>
            </p:cNvPr>
            <p:cNvCxnSpPr>
              <a:cxnSpLocks/>
            </p:cNvCxnSpPr>
            <p:nvPr/>
          </p:nvCxnSpPr>
          <p:spPr bwMode="auto">
            <a:xfrm>
              <a:off x="2828430"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BB881CC-854E-7B84-380E-CED84B887535}"/>
                </a:ext>
              </a:extLst>
            </p:cNvPr>
            <p:cNvCxnSpPr>
              <a:cxnSpLocks/>
            </p:cNvCxnSpPr>
            <p:nvPr/>
          </p:nvCxnSpPr>
          <p:spPr bwMode="auto">
            <a:xfrm>
              <a:off x="3137564"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4C8CD34-5ECD-03E0-A59D-B1067308F34E}"/>
                </a:ext>
              </a:extLst>
            </p:cNvPr>
            <p:cNvCxnSpPr>
              <a:cxnSpLocks/>
            </p:cNvCxnSpPr>
            <p:nvPr/>
          </p:nvCxnSpPr>
          <p:spPr bwMode="auto">
            <a:xfrm>
              <a:off x="3446698"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67D511E-14D5-B0EC-CD7F-ACC2D2B2E7C3}"/>
                </a:ext>
              </a:extLst>
            </p:cNvPr>
            <p:cNvCxnSpPr>
              <a:cxnSpLocks/>
            </p:cNvCxnSpPr>
            <p:nvPr/>
          </p:nvCxnSpPr>
          <p:spPr bwMode="auto">
            <a:xfrm>
              <a:off x="3755832"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6A754C4-2640-E80B-2299-49B2752BC47D}"/>
                </a:ext>
              </a:extLst>
            </p:cNvPr>
            <p:cNvCxnSpPr>
              <a:cxnSpLocks/>
            </p:cNvCxnSpPr>
            <p:nvPr/>
          </p:nvCxnSpPr>
          <p:spPr bwMode="auto">
            <a:xfrm>
              <a:off x="4064966"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F2CC6A9-7573-FFF2-8DCA-C29211C3CE97}"/>
                </a:ext>
              </a:extLst>
            </p:cNvPr>
            <p:cNvCxnSpPr>
              <a:cxnSpLocks/>
            </p:cNvCxnSpPr>
            <p:nvPr/>
          </p:nvCxnSpPr>
          <p:spPr bwMode="auto">
            <a:xfrm>
              <a:off x="4374100"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DE5C75C-8782-0F67-3358-CEB75321F077}"/>
                </a:ext>
              </a:extLst>
            </p:cNvPr>
            <p:cNvCxnSpPr>
              <a:cxnSpLocks/>
            </p:cNvCxnSpPr>
            <p:nvPr/>
          </p:nvCxnSpPr>
          <p:spPr bwMode="auto">
            <a:xfrm>
              <a:off x="4683234"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68C2B7-B8FB-83A9-CE99-D9B8D14E69D7}"/>
                </a:ext>
              </a:extLst>
            </p:cNvPr>
            <p:cNvCxnSpPr>
              <a:cxnSpLocks/>
            </p:cNvCxnSpPr>
            <p:nvPr/>
          </p:nvCxnSpPr>
          <p:spPr bwMode="auto">
            <a:xfrm>
              <a:off x="4992368"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59D92D8A-DCB3-5E27-A0DD-784BE139306A}"/>
                </a:ext>
              </a:extLst>
            </p:cNvPr>
            <p:cNvCxnSpPr>
              <a:cxnSpLocks/>
            </p:cNvCxnSpPr>
            <p:nvPr/>
          </p:nvCxnSpPr>
          <p:spPr bwMode="auto">
            <a:xfrm>
              <a:off x="5301502"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E8E1A7D-1B40-C5B8-9826-9DC60A4C939A}"/>
                </a:ext>
              </a:extLst>
            </p:cNvPr>
            <p:cNvCxnSpPr>
              <a:cxnSpLocks/>
            </p:cNvCxnSpPr>
            <p:nvPr/>
          </p:nvCxnSpPr>
          <p:spPr bwMode="auto">
            <a:xfrm>
              <a:off x="5610636" y="3544923"/>
              <a:ext cx="0" cy="160347"/>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6B008511-01F6-2007-366C-C98CF7349AA0}"/>
                </a:ext>
              </a:extLst>
            </p:cNvPr>
            <p:cNvCxnSpPr>
              <a:cxnSpLocks/>
            </p:cNvCxnSpPr>
            <p:nvPr/>
          </p:nvCxnSpPr>
          <p:spPr bwMode="auto">
            <a:xfrm>
              <a:off x="5919763" y="3523257"/>
              <a:ext cx="0" cy="182013"/>
            </a:xfrm>
            <a:prstGeom prst="line">
              <a:avLst/>
            </a:prstGeom>
            <a:noFill/>
            <a:ln w="28575" cap="flat" cmpd="sng" algn="ctr">
              <a:solidFill>
                <a:schemeClr val="bg1"/>
              </a:solidFill>
              <a:prstDash val="solid"/>
              <a:round/>
              <a:headEnd type="none" w="med" len="med"/>
              <a:tailEnd type="none" w="med" len="med"/>
            </a:ln>
            <a:effectLst/>
          </p:spPr>
        </p:cxnSp>
      </p:grpSp>
      <p:sp>
        <p:nvSpPr>
          <p:cNvPr id="9223" name="TextBox 9222">
            <a:extLst>
              <a:ext uri="{FF2B5EF4-FFF2-40B4-BE49-F238E27FC236}">
                <a16:creationId xmlns:a16="http://schemas.microsoft.com/office/drawing/2014/main" id="{89806226-3A4F-0B9F-BC7C-A50CC844866B}"/>
              </a:ext>
            </a:extLst>
          </p:cNvPr>
          <p:cNvSpPr txBox="1"/>
          <p:nvPr/>
        </p:nvSpPr>
        <p:spPr bwMode="auto">
          <a:xfrm>
            <a:off x="3263238"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24" name="TextBox 9223">
            <a:extLst>
              <a:ext uri="{FF2B5EF4-FFF2-40B4-BE49-F238E27FC236}">
                <a16:creationId xmlns:a16="http://schemas.microsoft.com/office/drawing/2014/main" id="{FFC7F681-0A97-E7C7-AA07-6A854F740BF5}"/>
              </a:ext>
            </a:extLst>
          </p:cNvPr>
          <p:cNvSpPr txBox="1"/>
          <p:nvPr/>
        </p:nvSpPr>
        <p:spPr bwMode="auto">
          <a:xfrm>
            <a:off x="3583928"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25" name="TextBox 9224">
            <a:extLst>
              <a:ext uri="{FF2B5EF4-FFF2-40B4-BE49-F238E27FC236}">
                <a16:creationId xmlns:a16="http://schemas.microsoft.com/office/drawing/2014/main" id="{40BAF500-0978-D28B-0335-2AF3C76F6D2A}"/>
              </a:ext>
            </a:extLst>
          </p:cNvPr>
          <p:cNvSpPr txBox="1"/>
          <p:nvPr/>
        </p:nvSpPr>
        <p:spPr bwMode="auto">
          <a:xfrm>
            <a:off x="3874282"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226" name="TextBox 9225">
            <a:extLst>
              <a:ext uri="{FF2B5EF4-FFF2-40B4-BE49-F238E27FC236}">
                <a16:creationId xmlns:a16="http://schemas.microsoft.com/office/drawing/2014/main" id="{01D44B8C-8C17-ACE4-5000-DC406E7DD915}"/>
              </a:ext>
            </a:extLst>
          </p:cNvPr>
          <p:cNvSpPr txBox="1"/>
          <p:nvPr/>
        </p:nvSpPr>
        <p:spPr bwMode="auto">
          <a:xfrm>
            <a:off x="4199306"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27" name="TextBox 9226">
            <a:extLst>
              <a:ext uri="{FF2B5EF4-FFF2-40B4-BE49-F238E27FC236}">
                <a16:creationId xmlns:a16="http://schemas.microsoft.com/office/drawing/2014/main" id="{FCE4DDB8-9C24-3878-E8D4-4B3EAA423781}"/>
              </a:ext>
            </a:extLst>
          </p:cNvPr>
          <p:cNvSpPr txBox="1"/>
          <p:nvPr/>
        </p:nvSpPr>
        <p:spPr bwMode="auto">
          <a:xfrm>
            <a:off x="4498328"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9228" name="TextBox 9227">
            <a:extLst>
              <a:ext uri="{FF2B5EF4-FFF2-40B4-BE49-F238E27FC236}">
                <a16:creationId xmlns:a16="http://schemas.microsoft.com/office/drawing/2014/main" id="{B240BE00-0398-5628-92B6-853E5A612241}"/>
              </a:ext>
            </a:extLst>
          </p:cNvPr>
          <p:cNvSpPr txBox="1"/>
          <p:nvPr/>
        </p:nvSpPr>
        <p:spPr bwMode="auto">
          <a:xfrm>
            <a:off x="4819018"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9229" name="TextBox 9228">
            <a:extLst>
              <a:ext uri="{FF2B5EF4-FFF2-40B4-BE49-F238E27FC236}">
                <a16:creationId xmlns:a16="http://schemas.microsoft.com/office/drawing/2014/main" id="{0859BB05-D36F-7446-9D39-48AF14E3E371}"/>
              </a:ext>
            </a:extLst>
          </p:cNvPr>
          <p:cNvSpPr txBox="1"/>
          <p:nvPr/>
        </p:nvSpPr>
        <p:spPr bwMode="auto">
          <a:xfrm>
            <a:off x="5109373"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9230" name="TextBox 9229">
            <a:extLst>
              <a:ext uri="{FF2B5EF4-FFF2-40B4-BE49-F238E27FC236}">
                <a16:creationId xmlns:a16="http://schemas.microsoft.com/office/drawing/2014/main" id="{C4759151-2BA1-398B-0133-2F6E57B00B73}"/>
              </a:ext>
            </a:extLst>
          </p:cNvPr>
          <p:cNvSpPr txBox="1"/>
          <p:nvPr/>
        </p:nvSpPr>
        <p:spPr bwMode="auto">
          <a:xfrm>
            <a:off x="5430063"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9231" name="TextBox 9230">
            <a:extLst>
              <a:ext uri="{FF2B5EF4-FFF2-40B4-BE49-F238E27FC236}">
                <a16:creationId xmlns:a16="http://schemas.microsoft.com/office/drawing/2014/main" id="{F0CB1C3B-F476-AE58-75C3-3BD7A32B6F73}"/>
              </a:ext>
            </a:extLst>
          </p:cNvPr>
          <p:cNvSpPr txBox="1"/>
          <p:nvPr/>
        </p:nvSpPr>
        <p:spPr bwMode="auto">
          <a:xfrm>
            <a:off x="5752738" y="3424349"/>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9232" name="TextBox 9231">
            <a:extLst>
              <a:ext uri="{FF2B5EF4-FFF2-40B4-BE49-F238E27FC236}">
                <a16:creationId xmlns:a16="http://schemas.microsoft.com/office/drawing/2014/main" id="{5A21889A-A5BA-43BD-C03E-CAEE8DBB08FD}"/>
              </a:ext>
            </a:extLst>
          </p:cNvPr>
          <p:cNvSpPr txBox="1"/>
          <p:nvPr/>
        </p:nvSpPr>
        <p:spPr bwMode="auto">
          <a:xfrm>
            <a:off x="2964216"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33" name="TextBox 9232">
            <a:extLst>
              <a:ext uri="{FF2B5EF4-FFF2-40B4-BE49-F238E27FC236}">
                <a16:creationId xmlns:a16="http://schemas.microsoft.com/office/drawing/2014/main" id="{DF9A65D3-5D77-290B-5725-B618BFC1A055}"/>
              </a:ext>
            </a:extLst>
          </p:cNvPr>
          <p:cNvSpPr txBox="1"/>
          <p:nvPr/>
        </p:nvSpPr>
        <p:spPr bwMode="auto">
          <a:xfrm>
            <a:off x="2660860"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4" name="TextBox 9233">
            <a:extLst>
              <a:ext uri="{FF2B5EF4-FFF2-40B4-BE49-F238E27FC236}">
                <a16:creationId xmlns:a16="http://schemas.microsoft.com/office/drawing/2014/main" id="{C84F752C-5526-7F96-311F-B151E0281955}"/>
              </a:ext>
            </a:extLst>
          </p:cNvPr>
          <p:cNvSpPr txBox="1"/>
          <p:nvPr/>
        </p:nvSpPr>
        <p:spPr bwMode="auto">
          <a:xfrm>
            <a:off x="2340170"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35" name="TextBox 9234">
            <a:extLst>
              <a:ext uri="{FF2B5EF4-FFF2-40B4-BE49-F238E27FC236}">
                <a16:creationId xmlns:a16="http://schemas.microsoft.com/office/drawing/2014/main" id="{33F7B26B-C6BC-4D0A-B201-997BE2E17AFE}"/>
              </a:ext>
            </a:extLst>
          </p:cNvPr>
          <p:cNvSpPr txBox="1"/>
          <p:nvPr/>
        </p:nvSpPr>
        <p:spPr bwMode="auto">
          <a:xfrm>
            <a:off x="2028147"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36" name="TextBox 9235">
            <a:extLst>
              <a:ext uri="{FF2B5EF4-FFF2-40B4-BE49-F238E27FC236}">
                <a16:creationId xmlns:a16="http://schemas.microsoft.com/office/drawing/2014/main" id="{A1CD4FAB-ED1F-052E-E84A-9D8D19777358}"/>
              </a:ext>
            </a:extLst>
          </p:cNvPr>
          <p:cNvSpPr txBox="1"/>
          <p:nvPr/>
        </p:nvSpPr>
        <p:spPr bwMode="auto">
          <a:xfrm>
            <a:off x="1720457" y="3420015"/>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37" name="TextBox 9236">
            <a:extLst>
              <a:ext uri="{FF2B5EF4-FFF2-40B4-BE49-F238E27FC236}">
                <a16:creationId xmlns:a16="http://schemas.microsoft.com/office/drawing/2014/main" id="{25B9243D-3E84-7F24-7AD0-B9DEB5DD451C}"/>
              </a:ext>
            </a:extLst>
          </p:cNvPr>
          <p:cNvSpPr txBox="1"/>
          <p:nvPr/>
        </p:nvSpPr>
        <p:spPr bwMode="auto">
          <a:xfrm>
            <a:off x="1447437" y="3420015"/>
            <a:ext cx="281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38" name="TextBox 9237">
            <a:extLst>
              <a:ext uri="{FF2B5EF4-FFF2-40B4-BE49-F238E27FC236}">
                <a16:creationId xmlns:a16="http://schemas.microsoft.com/office/drawing/2014/main" id="{8FD2EBCE-5056-3F91-DF18-3038C63E215F}"/>
              </a:ext>
            </a:extLst>
          </p:cNvPr>
          <p:cNvSpPr txBox="1"/>
          <p:nvPr/>
        </p:nvSpPr>
        <p:spPr bwMode="auto">
          <a:xfrm>
            <a:off x="1139747" y="3420015"/>
            <a:ext cx="281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39" name="TextBox 9238">
            <a:extLst>
              <a:ext uri="{FF2B5EF4-FFF2-40B4-BE49-F238E27FC236}">
                <a16:creationId xmlns:a16="http://schemas.microsoft.com/office/drawing/2014/main" id="{112E25BE-0E20-61C8-AA46-CA52D1FCF8F3}"/>
              </a:ext>
            </a:extLst>
          </p:cNvPr>
          <p:cNvSpPr txBox="1"/>
          <p:nvPr/>
        </p:nvSpPr>
        <p:spPr bwMode="auto">
          <a:xfrm>
            <a:off x="1027073" y="3268337"/>
            <a:ext cx="2816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40" name="TextBox 9239">
            <a:extLst>
              <a:ext uri="{FF2B5EF4-FFF2-40B4-BE49-F238E27FC236}">
                <a16:creationId xmlns:a16="http://schemas.microsoft.com/office/drawing/2014/main" id="{B0FFE82A-FED0-E088-3E9F-27DC9C320AE4}"/>
              </a:ext>
            </a:extLst>
          </p:cNvPr>
          <p:cNvSpPr txBox="1"/>
          <p:nvPr/>
        </p:nvSpPr>
        <p:spPr bwMode="auto">
          <a:xfrm>
            <a:off x="892733" y="2934646"/>
            <a:ext cx="489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241" name="TextBox 9240">
            <a:extLst>
              <a:ext uri="{FF2B5EF4-FFF2-40B4-BE49-F238E27FC236}">
                <a16:creationId xmlns:a16="http://schemas.microsoft.com/office/drawing/2014/main" id="{5720F3C5-853A-7604-3794-6D8C7FF3F9F1}"/>
              </a:ext>
            </a:extLst>
          </p:cNvPr>
          <p:cNvSpPr txBox="1"/>
          <p:nvPr/>
        </p:nvSpPr>
        <p:spPr bwMode="auto">
          <a:xfrm>
            <a:off x="892733" y="2609622"/>
            <a:ext cx="489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242" name="TextBox 9241">
            <a:extLst>
              <a:ext uri="{FF2B5EF4-FFF2-40B4-BE49-F238E27FC236}">
                <a16:creationId xmlns:a16="http://schemas.microsoft.com/office/drawing/2014/main" id="{5635457A-7418-031C-EAA8-7A46AA48145A}"/>
              </a:ext>
            </a:extLst>
          </p:cNvPr>
          <p:cNvSpPr txBox="1"/>
          <p:nvPr/>
        </p:nvSpPr>
        <p:spPr bwMode="auto">
          <a:xfrm>
            <a:off x="892733" y="2275931"/>
            <a:ext cx="489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243" name="TextBox 9242">
            <a:extLst>
              <a:ext uri="{FF2B5EF4-FFF2-40B4-BE49-F238E27FC236}">
                <a16:creationId xmlns:a16="http://schemas.microsoft.com/office/drawing/2014/main" id="{44686DF6-E7C4-31D6-2313-E25AEB3557E0}"/>
              </a:ext>
            </a:extLst>
          </p:cNvPr>
          <p:cNvSpPr txBox="1"/>
          <p:nvPr/>
        </p:nvSpPr>
        <p:spPr bwMode="auto">
          <a:xfrm>
            <a:off x="892733" y="1955241"/>
            <a:ext cx="4897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244" name="TextBox 9243">
            <a:extLst>
              <a:ext uri="{FF2B5EF4-FFF2-40B4-BE49-F238E27FC236}">
                <a16:creationId xmlns:a16="http://schemas.microsoft.com/office/drawing/2014/main" id="{5EA19AA1-586A-1D97-8FE2-CD86AB618599}"/>
              </a:ext>
            </a:extLst>
          </p:cNvPr>
          <p:cNvSpPr txBox="1"/>
          <p:nvPr/>
        </p:nvSpPr>
        <p:spPr bwMode="auto">
          <a:xfrm>
            <a:off x="1009742" y="1608549"/>
            <a:ext cx="299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246" name="Freeform: Shape 9245">
            <a:extLst>
              <a:ext uri="{FF2B5EF4-FFF2-40B4-BE49-F238E27FC236}">
                <a16:creationId xmlns:a16="http://schemas.microsoft.com/office/drawing/2014/main" id="{A78396E2-27DF-C9D5-6248-713ABE318187}"/>
              </a:ext>
            </a:extLst>
          </p:cNvPr>
          <p:cNvSpPr/>
          <p:nvPr/>
        </p:nvSpPr>
        <p:spPr bwMode="auto">
          <a:xfrm>
            <a:off x="1293091" y="1776641"/>
            <a:ext cx="4224097" cy="150861"/>
          </a:xfrm>
          <a:custGeom>
            <a:avLst/>
            <a:gdLst>
              <a:gd name="connsiteX0" fmla="*/ 4224097 w 4224097"/>
              <a:gd name="connsiteY0" fmla="*/ 150861 h 150861"/>
              <a:gd name="connsiteX1" fmla="*/ 3411297 w 4224097"/>
              <a:gd name="connsiteY1" fmla="*/ 150861 h 150861"/>
              <a:gd name="connsiteX2" fmla="*/ 3411297 w 4224097"/>
              <a:gd name="connsiteY2" fmla="*/ 107758 h 150861"/>
              <a:gd name="connsiteX3" fmla="*/ 2900218 w 4224097"/>
              <a:gd name="connsiteY3" fmla="*/ 107758 h 150861"/>
              <a:gd name="connsiteX4" fmla="*/ 2900218 w 4224097"/>
              <a:gd name="connsiteY4" fmla="*/ 89285 h 150861"/>
              <a:gd name="connsiteX5" fmla="*/ 2863273 w 4224097"/>
              <a:gd name="connsiteY5" fmla="*/ 89285 h 150861"/>
              <a:gd name="connsiteX6" fmla="*/ 2863273 w 4224097"/>
              <a:gd name="connsiteY6" fmla="*/ 70812 h 150861"/>
              <a:gd name="connsiteX7" fmla="*/ 2530764 w 4224097"/>
              <a:gd name="connsiteY7" fmla="*/ 70812 h 150861"/>
              <a:gd name="connsiteX8" fmla="*/ 2530764 w 4224097"/>
              <a:gd name="connsiteY8" fmla="*/ 55418 h 150861"/>
              <a:gd name="connsiteX9" fmla="*/ 2315248 w 4224097"/>
              <a:gd name="connsiteY9" fmla="*/ 55418 h 150861"/>
              <a:gd name="connsiteX10" fmla="*/ 2315248 w 4224097"/>
              <a:gd name="connsiteY10" fmla="*/ 33867 h 150861"/>
              <a:gd name="connsiteX11" fmla="*/ 1493212 w 4224097"/>
              <a:gd name="connsiteY11" fmla="*/ 33867 h 150861"/>
              <a:gd name="connsiteX12" fmla="*/ 1493212 w 4224097"/>
              <a:gd name="connsiteY12" fmla="*/ 15394 h 150861"/>
              <a:gd name="connsiteX13" fmla="*/ 1151467 w 4224097"/>
              <a:gd name="connsiteY13" fmla="*/ 15394 h 150861"/>
              <a:gd name="connsiteX14" fmla="*/ 1151467 w 4224097"/>
              <a:gd name="connsiteY14" fmla="*/ 0 h 150861"/>
              <a:gd name="connsiteX15" fmla="*/ 0 w 4224097"/>
              <a:gd name="connsiteY15" fmla="*/ 0 h 15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24097" h="150861">
                <a:moveTo>
                  <a:pt x="4224097" y="150861"/>
                </a:moveTo>
                <a:lnTo>
                  <a:pt x="3411297" y="150861"/>
                </a:lnTo>
                <a:lnTo>
                  <a:pt x="3411297" y="107758"/>
                </a:lnTo>
                <a:lnTo>
                  <a:pt x="2900218" y="107758"/>
                </a:lnTo>
                <a:lnTo>
                  <a:pt x="2900218" y="89285"/>
                </a:lnTo>
                <a:lnTo>
                  <a:pt x="2863273" y="89285"/>
                </a:lnTo>
                <a:lnTo>
                  <a:pt x="2863273" y="70812"/>
                </a:lnTo>
                <a:lnTo>
                  <a:pt x="2530764" y="70812"/>
                </a:lnTo>
                <a:lnTo>
                  <a:pt x="2530764" y="55418"/>
                </a:lnTo>
                <a:lnTo>
                  <a:pt x="2315248" y="55418"/>
                </a:lnTo>
                <a:lnTo>
                  <a:pt x="2315248" y="33867"/>
                </a:lnTo>
                <a:lnTo>
                  <a:pt x="1493212" y="33867"/>
                </a:lnTo>
                <a:lnTo>
                  <a:pt x="1493212" y="15394"/>
                </a:lnTo>
                <a:lnTo>
                  <a:pt x="1151467" y="15394"/>
                </a:lnTo>
                <a:lnTo>
                  <a:pt x="1151467"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9248" name="Straight Connector 9247">
            <a:extLst>
              <a:ext uri="{FF2B5EF4-FFF2-40B4-BE49-F238E27FC236}">
                <a16:creationId xmlns:a16="http://schemas.microsoft.com/office/drawing/2014/main" id="{0DF2CF0F-D4DA-C144-71E4-727CBB2CCA53}"/>
              </a:ext>
            </a:extLst>
          </p:cNvPr>
          <p:cNvCxnSpPr>
            <a:cxnSpLocks/>
          </p:cNvCxnSpPr>
          <p:nvPr/>
        </p:nvCxnSpPr>
        <p:spPr bwMode="auto">
          <a:xfrm>
            <a:off x="4361310" y="1875162"/>
            <a:ext cx="0" cy="1551709"/>
          </a:xfrm>
          <a:prstGeom prst="line">
            <a:avLst/>
          </a:prstGeom>
          <a:noFill/>
          <a:ln w="28575" cap="flat" cmpd="sng" algn="ctr">
            <a:solidFill>
              <a:schemeClr val="bg1"/>
            </a:solidFill>
            <a:prstDash val="dash"/>
            <a:round/>
            <a:headEnd type="none" w="med" len="med"/>
            <a:tailEnd type="none" w="med" len="med"/>
          </a:ln>
          <a:effectLst/>
        </p:spPr>
      </p:cxnSp>
      <p:sp>
        <p:nvSpPr>
          <p:cNvPr id="9250" name="TextBox 9249">
            <a:extLst>
              <a:ext uri="{FF2B5EF4-FFF2-40B4-BE49-F238E27FC236}">
                <a16:creationId xmlns:a16="http://schemas.microsoft.com/office/drawing/2014/main" id="{4EF8506A-B8EF-3085-DAF9-DE6373D2428B}"/>
              </a:ext>
            </a:extLst>
          </p:cNvPr>
          <p:cNvSpPr txBox="1"/>
          <p:nvPr/>
        </p:nvSpPr>
        <p:spPr bwMode="auto">
          <a:xfrm>
            <a:off x="4471703" y="1592032"/>
            <a:ext cx="1379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Osimeritinib</a:t>
            </a:r>
            <a:endParaRPr lang="en-US" sz="1400" b="0" dirty="0">
              <a:solidFill>
                <a:schemeClr val="bg1"/>
              </a:solidFill>
              <a:latin typeface="Calibri" panose="020F0502020204030204" pitchFamily="34" charset="0"/>
            </a:endParaRPr>
          </a:p>
        </p:txBody>
      </p:sp>
      <p:sp>
        <p:nvSpPr>
          <p:cNvPr id="9251" name="TextBox 9250">
            <a:extLst>
              <a:ext uri="{FF2B5EF4-FFF2-40B4-BE49-F238E27FC236}">
                <a16:creationId xmlns:a16="http://schemas.microsoft.com/office/drawing/2014/main" id="{12327CC5-C5CD-8F43-7C57-388314CBB96C}"/>
              </a:ext>
            </a:extLst>
          </p:cNvPr>
          <p:cNvSpPr txBox="1"/>
          <p:nvPr/>
        </p:nvSpPr>
        <p:spPr bwMode="auto">
          <a:xfrm>
            <a:off x="4613235" y="2339382"/>
            <a:ext cx="78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9253" name="TextBox 9252">
            <a:extLst>
              <a:ext uri="{FF2B5EF4-FFF2-40B4-BE49-F238E27FC236}">
                <a16:creationId xmlns:a16="http://schemas.microsoft.com/office/drawing/2014/main" id="{8BF10207-3167-EDE7-23AD-2F1AED8B328C}"/>
              </a:ext>
            </a:extLst>
          </p:cNvPr>
          <p:cNvSpPr txBox="1"/>
          <p:nvPr/>
        </p:nvSpPr>
        <p:spPr bwMode="auto">
          <a:xfrm>
            <a:off x="5416116" y="1604315"/>
            <a:ext cx="792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106)</a:t>
            </a:r>
          </a:p>
        </p:txBody>
      </p:sp>
      <p:sp>
        <p:nvSpPr>
          <p:cNvPr id="9254" name="TextBox 9253">
            <a:extLst>
              <a:ext uri="{FF2B5EF4-FFF2-40B4-BE49-F238E27FC236}">
                <a16:creationId xmlns:a16="http://schemas.microsoft.com/office/drawing/2014/main" id="{F7F88DF6-B4B2-CDBA-3D9E-004738DF7C9E}"/>
              </a:ext>
            </a:extLst>
          </p:cNvPr>
          <p:cNvSpPr txBox="1"/>
          <p:nvPr/>
        </p:nvSpPr>
        <p:spPr bwMode="auto">
          <a:xfrm>
            <a:off x="5228292" y="2373098"/>
            <a:ext cx="792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106)</a:t>
            </a:r>
          </a:p>
        </p:txBody>
      </p:sp>
      <p:graphicFrame>
        <p:nvGraphicFramePr>
          <p:cNvPr id="9255" name="Table 9258">
            <a:extLst>
              <a:ext uri="{FF2B5EF4-FFF2-40B4-BE49-F238E27FC236}">
                <a16:creationId xmlns:a16="http://schemas.microsoft.com/office/drawing/2014/main" id="{5CEEC3AF-2ECB-948E-5056-D50C0742B793}"/>
              </a:ext>
            </a:extLst>
          </p:cNvPr>
          <p:cNvGraphicFramePr>
            <a:graphicFrameLocks noGrp="1"/>
          </p:cNvGraphicFramePr>
          <p:nvPr>
            <p:extLst>
              <p:ext uri="{D42A27DB-BD31-4B8C-83A1-F6EECF244321}">
                <p14:modId xmlns:p14="http://schemas.microsoft.com/office/powerpoint/2010/main" val="1901678061"/>
              </p:ext>
            </p:extLst>
          </p:nvPr>
        </p:nvGraphicFramePr>
        <p:xfrm>
          <a:off x="1471434" y="2130338"/>
          <a:ext cx="2722327" cy="1005840"/>
        </p:xfrm>
        <a:graphic>
          <a:graphicData uri="http://schemas.openxmlformats.org/drawingml/2006/table">
            <a:tbl>
              <a:tblPr firstRow="1" bandRow="1">
                <a:tableStyleId>{93296810-A885-4BE3-A3E7-6D5BEEA58F35}</a:tableStyleId>
              </a:tblPr>
              <a:tblGrid>
                <a:gridCol w="1020874">
                  <a:extLst>
                    <a:ext uri="{9D8B030D-6E8A-4147-A177-3AD203B41FA5}">
                      <a16:colId xmlns:a16="http://schemas.microsoft.com/office/drawing/2014/main" val="878797228"/>
                    </a:ext>
                  </a:extLst>
                </a:gridCol>
                <a:gridCol w="1701453">
                  <a:extLst>
                    <a:ext uri="{9D8B030D-6E8A-4147-A177-3AD203B41FA5}">
                      <a16:colId xmlns:a16="http://schemas.microsoft.com/office/drawing/2014/main" val="1957013663"/>
                    </a:ext>
                  </a:extLst>
                </a:gridCol>
              </a:tblGrid>
              <a:tr h="371899">
                <a:tc>
                  <a:txBody>
                    <a:bodyPr/>
                    <a:lstStyle/>
                    <a:p>
                      <a:pPr algn="ctr"/>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Overall Survival, %</a:t>
                      </a:r>
                    </a:p>
                    <a:p>
                      <a:pPr algn="ct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238146">
                <a:tc>
                  <a:txBody>
                    <a:bodyPr/>
                    <a:lstStyle/>
                    <a:p>
                      <a:pPr algn="r"/>
                      <a:r>
                        <a:rPr lang="en-US" sz="12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94 (84-97)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238146">
                <a:tc>
                  <a:txBody>
                    <a:bodyPr/>
                    <a:lstStyle/>
                    <a:p>
                      <a:pPr algn="r"/>
                      <a:r>
                        <a:rPr lang="en-US" sz="12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88 (80-93)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256" name="TextBox 9255">
            <a:extLst>
              <a:ext uri="{FF2B5EF4-FFF2-40B4-BE49-F238E27FC236}">
                <a16:creationId xmlns:a16="http://schemas.microsoft.com/office/drawing/2014/main" id="{ABB3B7EE-BEAD-AB7C-7063-F7D7D0545D70}"/>
              </a:ext>
            </a:extLst>
          </p:cNvPr>
          <p:cNvSpPr txBox="1"/>
          <p:nvPr/>
        </p:nvSpPr>
        <p:spPr bwMode="auto">
          <a:xfrm>
            <a:off x="1569653" y="3132160"/>
            <a:ext cx="3114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for death: 0.44 (95% Cl: 0.17-1.02)</a:t>
            </a:r>
          </a:p>
        </p:txBody>
      </p:sp>
      <p:sp>
        <p:nvSpPr>
          <p:cNvPr id="6" name="Freeform: Shape 5">
            <a:extLst>
              <a:ext uri="{FF2B5EF4-FFF2-40B4-BE49-F238E27FC236}">
                <a16:creationId xmlns:a16="http://schemas.microsoft.com/office/drawing/2014/main" id="{D5CB5073-66E6-A3BA-A87D-36C15A7837DD}"/>
              </a:ext>
            </a:extLst>
          </p:cNvPr>
          <p:cNvSpPr/>
          <p:nvPr/>
        </p:nvSpPr>
        <p:spPr bwMode="auto">
          <a:xfrm>
            <a:off x="1282760" y="1773226"/>
            <a:ext cx="4637005" cy="1655454"/>
          </a:xfrm>
          <a:custGeom>
            <a:avLst/>
            <a:gdLst>
              <a:gd name="connsiteX0" fmla="*/ 0 w 4637005"/>
              <a:gd name="connsiteY0" fmla="*/ 0 h 1655454"/>
              <a:gd name="connsiteX1" fmla="*/ 0 w 4637005"/>
              <a:gd name="connsiteY1" fmla="*/ 1655454 h 1655454"/>
              <a:gd name="connsiteX2" fmla="*/ 4637005 w 4637005"/>
              <a:gd name="connsiteY2" fmla="*/ 1655454 h 1655454"/>
            </a:gdLst>
            <a:ahLst/>
            <a:cxnLst>
              <a:cxn ang="0">
                <a:pos x="connsiteX0" y="connsiteY0"/>
              </a:cxn>
              <a:cxn ang="0">
                <a:pos x="connsiteX1" y="connsiteY1"/>
              </a:cxn>
              <a:cxn ang="0">
                <a:pos x="connsiteX2" y="connsiteY2"/>
              </a:cxn>
            </a:cxnLst>
            <a:rect l="l" t="t" r="r" b="b"/>
            <a:pathLst>
              <a:path w="4637005" h="1655454">
                <a:moveTo>
                  <a:pt x="0" y="0"/>
                </a:moveTo>
                <a:lnTo>
                  <a:pt x="0" y="1655454"/>
                </a:lnTo>
                <a:lnTo>
                  <a:pt x="4637005" y="1655454"/>
                </a:lnTo>
              </a:path>
            </a:pathLst>
          </a:custGeom>
          <a:noFill/>
          <a:ln w="28575">
            <a:solidFill>
              <a:schemeClr val="bg1"/>
            </a:solidFill>
            <a:miter lim="800000"/>
            <a:headEnd/>
            <a:tailEnd/>
          </a:ln>
        </p:spPr>
        <p:txBody>
          <a:bodyPr rtlCol="0" anchor="ctr"/>
          <a:lstStyle/>
          <a:p>
            <a:pPr algn="ctr"/>
            <a:endParaRPr lang="en-US"/>
          </a:p>
        </p:txBody>
      </p:sp>
      <p:sp>
        <p:nvSpPr>
          <p:cNvPr id="9257" name="TextBox 9256">
            <a:extLst>
              <a:ext uri="{FF2B5EF4-FFF2-40B4-BE49-F238E27FC236}">
                <a16:creationId xmlns:a16="http://schemas.microsoft.com/office/drawing/2014/main" id="{70B5AA23-737B-8F29-E7AD-BB3237C05596}"/>
              </a:ext>
            </a:extLst>
          </p:cNvPr>
          <p:cNvSpPr txBox="1"/>
          <p:nvPr/>
        </p:nvSpPr>
        <p:spPr bwMode="auto">
          <a:xfrm>
            <a:off x="995922" y="1266008"/>
            <a:ext cx="29494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with Stage IB Disease</a:t>
            </a:r>
          </a:p>
        </p:txBody>
      </p:sp>
      <p:sp>
        <p:nvSpPr>
          <p:cNvPr id="9258" name="TextBox 9257">
            <a:extLst>
              <a:ext uri="{FF2B5EF4-FFF2-40B4-BE49-F238E27FC236}">
                <a16:creationId xmlns:a16="http://schemas.microsoft.com/office/drawing/2014/main" id="{D902F83E-04B7-DBA5-A651-9F296EDB54DF}"/>
              </a:ext>
            </a:extLst>
          </p:cNvPr>
          <p:cNvSpPr txBox="1"/>
          <p:nvPr/>
        </p:nvSpPr>
        <p:spPr bwMode="auto">
          <a:xfrm>
            <a:off x="8028455" y="3615342"/>
            <a:ext cx="251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 Since Randomization</a:t>
            </a:r>
          </a:p>
        </p:txBody>
      </p:sp>
      <p:sp>
        <p:nvSpPr>
          <p:cNvPr id="9260" name="TextBox 9259">
            <a:extLst>
              <a:ext uri="{FF2B5EF4-FFF2-40B4-BE49-F238E27FC236}">
                <a16:creationId xmlns:a16="http://schemas.microsoft.com/office/drawing/2014/main" id="{B19CD778-50D3-C489-E704-E22FD769FEB8}"/>
              </a:ext>
            </a:extLst>
          </p:cNvPr>
          <p:cNvSpPr txBox="1"/>
          <p:nvPr/>
        </p:nvSpPr>
        <p:spPr bwMode="auto">
          <a:xfrm rot="16200000">
            <a:off x="4971695" y="2458745"/>
            <a:ext cx="2767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Overall Survival</a:t>
            </a:r>
          </a:p>
        </p:txBody>
      </p:sp>
      <p:grpSp>
        <p:nvGrpSpPr>
          <p:cNvPr id="9290" name="Group 9289">
            <a:extLst>
              <a:ext uri="{FF2B5EF4-FFF2-40B4-BE49-F238E27FC236}">
                <a16:creationId xmlns:a16="http://schemas.microsoft.com/office/drawing/2014/main" id="{90E74E6C-7632-81B8-1210-30EFADBADFCA}"/>
              </a:ext>
            </a:extLst>
          </p:cNvPr>
          <p:cNvGrpSpPr/>
          <p:nvPr/>
        </p:nvGrpSpPr>
        <p:grpSpPr>
          <a:xfrm>
            <a:off x="6805864" y="3413665"/>
            <a:ext cx="4660231" cy="72190"/>
            <a:chOff x="6805864" y="3521242"/>
            <a:chExt cx="4660231" cy="200526"/>
          </a:xfrm>
        </p:grpSpPr>
        <p:cxnSp>
          <p:nvCxnSpPr>
            <p:cNvPr id="9272" name="Straight Connector 9271">
              <a:extLst>
                <a:ext uri="{FF2B5EF4-FFF2-40B4-BE49-F238E27FC236}">
                  <a16:creationId xmlns:a16="http://schemas.microsoft.com/office/drawing/2014/main" id="{A4656CF5-06CD-C5C2-6925-4D56EBF5FAA8}"/>
                </a:ext>
              </a:extLst>
            </p:cNvPr>
            <p:cNvCxnSpPr>
              <a:cxnSpLocks/>
            </p:cNvCxnSpPr>
            <p:nvPr/>
          </p:nvCxnSpPr>
          <p:spPr bwMode="auto">
            <a:xfrm>
              <a:off x="6805864"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342A31BE-F5D9-D85B-69F0-3C6A4B1FA1D5}"/>
                </a:ext>
              </a:extLst>
            </p:cNvPr>
            <p:cNvCxnSpPr>
              <a:cxnSpLocks/>
            </p:cNvCxnSpPr>
            <p:nvPr/>
          </p:nvCxnSpPr>
          <p:spPr bwMode="auto">
            <a:xfrm>
              <a:off x="7116546"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E8154DA-9C94-CCFF-2175-98899DAF6C9D}"/>
                </a:ext>
              </a:extLst>
            </p:cNvPr>
            <p:cNvCxnSpPr>
              <a:cxnSpLocks/>
            </p:cNvCxnSpPr>
            <p:nvPr/>
          </p:nvCxnSpPr>
          <p:spPr bwMode="auto">
            <a:xfrm>
              <a:off x="7427228"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E347C35E-86C0-56E3-D9C0-75F31842821D}"/>
                </a:ext>
              </a:extLst>
            </p:cNvPr>
            <p:cNvCxnSpPr>
              <a:cxnSpLocks/>
            </p:cNvCxnSpPr>
            <p:nvPr/>
          </p:nvCxnSpPr>
          <p:spPr bwMode="auto">
            <a:xfrm>
              <a:off x="7737910"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E0EFE9F0-A8E7-6517-0682-EFDDA44BC97F}"/>
                </a:ext>
              </a:extLst>
            </p:cNvPr>
            <p:cNvCxnSpPr>
              <a:cxnSpLocks/>
            </p:cNvCxnSpPr>
            <p:nvPr/>
          </p:nvCxnSpPr>
          <p:spPr bwMode="auto">
            <a:xfrm>
              <a:off x="8048592"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83A0F4D-72A3-013E-FB28-4CEF5FC30D10}"/>
                </a:ext>
              </a:extLst>
            </p:cNvPr>
            <p:cNvCxnSpPr>
              <a:cxnSpLocks/>
            </p:cNvCxnSpPr>
            <p:nvPr/>
          </p:nvCxnSpPr>
          <p:spPr bwMode="auto">
            <a:xfrm>
              <a:off x="8359274"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DDC68A6B-EA79-CB91-C114-14F7033CF9F3}"/>
                </a:ext>
              </a:extLst>
            </p:cNvPr>
            <p:cNvCxnSpPr>
              <a:cxnSpLocks/>
            </p:cNvCxnSpPr>
            <p:nvPr/>
          </p:nvCxnSpPr>
          <p:spPr bwMode="auto">
            <a:xfrm>
              <a:off x="8669956"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D47E7FA-98D7-0D24-DC06-10840D0367C8}"/>
                </a:ext>
              </a:extLst>
            </p:cNvPr>
            <p:cNvCxnSpPr>
              <a:cxnSpLocks/>
            </p:cNvCxnSpPr>
            <p:nvPr/>
          </p:nvCxnSpPr>
          <p:spPr bwMode="auto">
            <a:xfrm>
              <a:off x="8980638"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0695FC2-1E40-964B-D892-01D25F29E9B6}"/>
                </a:ext>
              </a:extLst>
            </p:cNvPr>
            <p:cNvCxnSpPr>
              <a:cxnSpLocks/>
            </p:cNvCxnSpPr>
            <p:nvPr/>
          </p:nvCxnSpPr>
          <p:spPr bwMode="auto">
            <a:xfrm>
              <a:off x="9291320"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E64C2622-BA02-3926-EADC-4555E7717692}"/>
                </a:ext>
              </a:extLst>
            </p:cNvPr>
            <p:cNvCxnSpPr>
              <a:cxnSpLocks/>
            </p:cNvCxnSpPr>
            <p:nvPr/>
          </p:nvCxnSpPr>
          <p:spPr bwMode="auto">
            <a:xfrm>
              <a:off x="9602002"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B63C734A-30DF-1C79-BD81-4FDB4891FC02}"/>
                </a:ext>
              </a:extLst>
            </p:cNvPr>
            <p:cNvCxnSpPr>
              <a:cxnSpLocks/>
            </p:cNvCxnSpPr>
            <p:nvPr/>
          </p:nvCxnSpPr>
          <p:spPr bwMode="auto">
            <a:xfrm>
              <a:off x="9912684"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F0E7F80E-35BD-10EF-BD00-8C087A91B8E7}"/>
                </a:ext>
              </a:extLst>
            </p:cNvPr>
            <p:cNvCxnSpPr>
              <a:cxnSpLocks/>
            </p:cNvCxnSpPr>
            <p:nvPr/>
          </p:nvCxnSpPr>
          <p:spPr bwMode="auto">
            <a:xfrm>
              <a:off x="10223366"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C60B5B5E-076C-516C-8C26-436C9A81494B}"/>
                </a:ext>
              </a:extLst>
            </p:cNvPr>
            <p:cNvCxnSpPr>
              <a:cxnSpLocks/>
            </p:cNvCxnSpPr>
            <p:nvPr/>
          </p:nvCxnSpPr>
          <p:spPr bwMode="auto">
            <a:xfrm>
              <a:off x="10534048"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24157EC0-43BA-25F7-F287-3917CE0C5A3D}"/>
                </a:ext>
              </a:extLst>
            </p:cNvPr>
            <p:cNvCxnSpPr>
              <a:cxnSpLocks/>
            </p:cNvCxnSpPr>
            <p:nvPr/>
          </p:nvCxnSpPr>
          <p:spPr bwMode="auto">
            <a:xfrm>
              <a:off x="10844730"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8DD1BDC-606E-9A50-1B37-388300449546}"/>
                </a:ext>
              </a:extLst>
            </p:cNvPr>
            <p:cNvCxnSpPr>
              <a:cxnSpLocks/>
            </p:cNvCxnSpPr>
            <p:nvPr/>
          </p:nvCxnSpPr>
          <p:spPr bwMode="auto">
            <a:xfrm>
              <a:off x="11155412" y="3537283"/>
              <a:ext cx="0" cy="184485"/>
            </a:xfrm>
            <a:prstGeom prst="line">
              <a:avLst/>
            </a:prstGeom>
            <a:noFill/>
            <a:ln w="28575" cap="flat" cmpd="sng" algn="ctr">
              <a:solidFill>
                <a:schemeClr val="bg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B2AB3CEC-39B2-7D39-CF82-1414E99B4E5D}"/>
                </a:ext>
              </a:extLst>
            </p:cNvPr>
            <p:cNvCxnSpPr>
              <a:cxnSpLocks/>
            </p:cNvCxnSpPr>
            <p:nvPr/>
          </p:nvCxnSpPr>
          <p:spPr bwMode="auto">
            <a:xfrm>
              <a:off x="11466095" y="3521242"/>
              <a:ext cx="0" cy="200526"/>
            </a:xfrm>
            <a:prstGeom prst="line">
              <a:avLst/>
            </a:prstGeom>
            <a:noFill/>
            <a:ln w="28575" cap="flat" cmpd="sng" algn="ctr">
              <a:solidFill>
                <a:schemeClr val="bg1"/>
              </a:solidFill>
              <a:prstDash val="solid"/>
              <a:round/>
              <a:headEnd type="none" w="med" len="med"/>
              <a:tailEnd type="none" w="med" len="med"/>
            </a:ln>
            <a:effectLst/>
          </p:spPr>
        </p:cxnSp>
      </p:grpSp>
      <p:sp>
        <p:nvSpPr>
          <p:cNvPr id="9291" name="TextBox 9290">
            <a:extLst>
              <a:ext uri="{FF2B5EF4-FFF2-40B4-BE49-F238E27FC236}">
                <a16:creationId xmlns:a16="http://schemas.microsoft.com/office/drawing/2014/main" id="{14966162-8DF8-981A-9AFD-AD51F258D94D}"/>
              </a:ext>
            </a:extLst>
          </p:cNvPr>
          <p:cNvSpPr txBox="1"/>
          <p:nvPr/>
        </p:nvSpPr>
        <p:spPr bwMode="auto">
          <a:xfrm>
            <a:off x="11279243"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9292" name="TextBox 9291">
            <a:extLst>
              <a:ext uri="{FF2B5EF4-FFF2-40B4-BE49-F238E27FC236}">
                <a16:creationId xmlns:a16="http://schemas.microsoft.com/office/drawing/2014/main" id="{FD80908C-FCCE-487D-0E95-A24DF0E8EED6}"/>
              </a:ext>
            </a:extLst>
          </p:cNvPr>
          <p:cNvSpPr txBox="1"/>
          <p:nvPr/>
        </p:nvSpPr>
        <p:spPr bwMode="auto">
          <a:xfrm>
            <a:off x="10978453"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9293" name="TextBox 9292">
            <a:extLst>
              <a:ext uri="{FF2B5EF4-FFF2-40B4-BE49-F238E27FC236}">
                <a16:creationId xmlns:a16="http://schemas.microsoft.com/office/drawing/2014/main" id="{A20530BC-0F95-04E6-F230-D120933A331E}"/>
              </a:ext>
            </a:extLst>
          </p:cNvPr>
          <p:cNvSpPr txBox="1"/>
          <p:nvPr/>
        </p:nvSpPr>
        <p:spPr bwMode="auto">
          <a:xfrm>
            <a:off x="10665632"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9294" name="TextBox 9293">
            <a:extLst>
              <a:ext uri="{FF2B5EF4-FFF2-40B4-BE49-F238E27FC236}">
                <a16:creationId xmlns:a16="http://schemas.microsoft.com/office/drawing/2014/main" id="{ED7DC7DB-A508-C07C-8629-9DE191058A57}"/>
              </a:ext>
            </a:extLst>
          </p:cNvPr>
          <p:cNvSpPr txBox="1"/>
          <p:nvPr/>
        </p:nvSpPr>
        <p:spPr bwMode="auto">
          <a:xfrm>
            <a:off x="10348800"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9295" name="TextBox 9294">
            <a:extLst>
              <a:ext uri="{FF2B5EF4-FFF2-40B4-BE49-F238E27FC236}">
                <a16:creationId xmlns:a16="http://schemas.microsoft.com/office/drawing/2014/main" id="{BF9FA43B-9C8B-E1AF-2A4B-7BFB21E7033A}"/>
              </a:ext>
            </a:extLst>
          </p:cNvPr>
          <p:cNvSpPr txBox="1"/>
          <p:nvPr/>
        </p:nvSpPr>
        <p:spPr bwMode="auto">
          <a:xfrm>
            <a:off x="10035979"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9296" name="TextBox 9295">
            <a:extLst>
              <a:ext uri="{FF2B5EF4-FFF2-40B4-BE49-F238E27FC236}">
                <a16:creationId xmlns:a16="http://schemas.microsoft.com/office/drawing/2014/main" id="{8D5A6E7E-A347-27E6-5892-C8429E2EDE25}"/>
              </a:ext>
            </a:extLst>
          </p:cNvPr>
          <p:cNvSpPr txBox="1"/>
          <p:nvPr/>
        </p:nvSpPr>
        <p:spPr bwMode="auto">
          <a:xfrm>
            <a:off x="9731179"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97" name="TextBox 9296">
            <a:extLst>
              <a:ext uri="{FF2B5EF4-FFF2-40B4-BE49-F238E27FC236}">
                <a16:creationId xmlns:a16="http://schemas.microsoft.com/office/drawing/2014/main" id="{1CFDC887-A278-0FB8-07D6-0F29C97FED09}"/>
              </a:ext>
            </a:extLst>
          </p:cNvPr>
          <p:cNvSpPr txBox="1"/>
          <p:nvPr/>
        </p:nvSpPr>
        <p:spPr bwMode="auto">
          <a:xfrm>
            <a:off x="9422368"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298" name="TextBox 9297">
            <a:extLst>
              <a:ext uri="{FF2B5EF4-FFF2-40B4-BE49-F238E27FC236}">
                <a16:creationId xmlns:a16="http://schemas.microsoft.com/office/drawing/2014/main" id="{CCD082B0-2224-593E-56AF-195EB22C2475}"/>
              </a:ext>
            </a:extLst>
          </p:cNvPr>
          <p:cNvSpPr txBox="1"/>
          <p:nvPr/>
        </p:nvSpPr>
        <p:spPr bwMode="auto">
          <a:xfrm>
            <a:off x="9109547"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99" name="TextBox 9298">
            <a:extLst>
              <a:ext uri="{FF2B5EF4-FFF2-40B4-BE49-F238E27FC236}">
                <a16:creationId xmlns:a16="http://schemas.microsoft.com/office/drawing/2014/main" id="{D8E1F4A1-9F88-C6E4-BC93-72760E135E77}"/>
              </a:ext>
            </a:extLst>
          </p:cNvPr>
          <p:cNvSpPr txBox="1"/>
          <p:nvPr/>
        </p:nvSpPr>
        <p:spPr bwMode="auto">
          <a:xfrm>
            <a:off x="8796726"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00" name="TextBox 9299">
            <a:extLst>
              <a:ext uri="{FF2B5EF4-FFF2-40B4-BE49-F238E27FC236}">
                <a16:creationId xmlns:a16="http://schemas.microsoft.com/office/drawing/2014/main" id="{E69A02AB-9B40-5F90-9586-0F3BD6F2E13E}"/>
              </a:ext>
            </a:extLst>
          </p:cNvPr>
          <p:cNvSpPr txBox="1"/>
          <p:nvPr/>
        </p:nvSpPr>
        <p:spPr bwMode="auto">
          <a:xfrm>
            <a:off x="8499947"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01" name="TextBox 9300">
            <a:extLst>
              <a:ext uri="{FF2B5EF4-FFF2-40B4-BE49-F238E27FC236}">
                <a16:creationId xmlns:a16="http://schemas.microsoft.com/office/drawing/2014/main" id="{F4D80AB0-986B-AC66-2D5A-9D1F576A6165}"/>
              </a:ext>
            </a:extLst>
          </p:cNvPr>
          <p:cNvSpPr txBox="1"/>
          <p:nvPr/>
        </p:nvSpPr>
        <p:spPr bwMode="auto">
          <a:xfrm>
            <a:off x="8171084"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02" name="TextBox 9301">
            <a:extLst>
              <a:ext uri="{FF2B5EF4-FFF2-40B4-BE49-F238E27FC236}">
                <a16:creationId xmlns:a16="http://schemas.microsoft.com/office/drawing/2014/main" id="{8128E285-03AD-6261-A74B-2A9CBB5A5344}"/>
              </a:ext>
            </a:extLst>
          </p:cNvPr>
          <p:cNvSpPr txBox="1"/>
          <p:nvPr/>
        </p:nvSpPr>
        <p:spPr bwMode="auto">
          <a:xfrm>
            <a:off x="7874305"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03" name="TextBox 9302">
            <a:extLst>
              <a:ext uri="{FF2B5EF4-FFF2-40B4-BE49-F238E27FC236}">
                <a16:creationId xmlns:a16="http://schemas.microsoft.com/office/drawing/2014/main" id="{A902AA33-59A2-CD1C-1EDA-F904E69448C0}"/>
              </a:ext>
            </a:extLst>
          </p:cNvPr>
          <p:cNvSpPr txBox="1"/>
          <p:nvPr/>
        </p:nvSpPr>
        <p:spPr bwMode="auto">
          <a:xfrm>
            <a:off x="7561486"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04" name="TextBox 9303">
            <a:extLst>
              <a:ext uri="{FF2B5EF4-FFF2-40B4-BE49-F238E27FC236}">
                <a16:creationId xmlns:a16="http://schemas.microsoft.com/office/drawing/2014/main" id="{BF0FE89F-7C3F-99F8-A489-A54CB617DED2}"/>
              </a:ext>
            </a:extLst>
          </p:cNvPr>
          <p:cNvSpPr txBox="1"/>
          <p:nvPr/>
        </p:nvSpPr>
        <p:spPr bwMode="auto">
          <a:xfrm>
            <a:off x="7244655" y="3412318"/>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05" name="TextBox 9304">
            <a:extLst>
              <a:ext uri="{FF2B5EF4-FFF2-40B4-BE49-F238E27FC236}">
                <a16:creationId xmlns:a16="http://schemas.microsoft.com/office/drawing/2014/main" id="{8650A48A-2ADA-DD1C-49BE-F3FC9453B1FE}"/>
              </a:ext>
            </a:extLst>
          </p:cNvPr>
          <p:cNvSpPr txBox="1"/>
          <p:nvPr/>
        </p:nvSpPr>
        <p:spPr bwMode="auto">
          <a:xfrm>
            <a:off x="6975950" y="3412318"/>
            <a:ext cx="2429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06" name="TextBox 9305">
            <a:extLst>
              <a:ext uri="{FF2B5EF4-FFF2-40B4-BE49-F238E27FC236}">
                <a16:creationId xmlns:a16="http://schemas.microsoft.com/office/drawing/2014/main" id="{11C4A6FF-556A-F000-54DD-0ABA6073DD8B}"/>
              </a:ext>
            </a:extLst>
          </p:cNvPr>
          <p:cNvSpPr txBox="1"/>
          <p:nvPr/>
        </p:nvSpPr>
        <p:spPr bwMode="auto">
          <a:xfrm>
            <a:off x="6663129" y="3412318"/>
            <a:ext cx="2429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07" name="TextBox 9306">
            <a:extLst>
              <a:ext uri="{FF2B5EF4-FFF2-40B4-BE49-F238E27FC236}">
                <a16:creationId xmlns:a16="http://schemas.microsoft.com/office/drawing/2014/main" id="{FFAA3AFD-8861-043B-BCEB-DCF47764FE47}"/>
              </a:ext>
            </a:extLst>
          </p:cNvPr>
          <p:cNvSpPr txBox="1"/>
          <p:nvPr/>
        </p:nvSpPr>
        <p:spPr bwMode="auto">
          <a:xfrm>
            <a:off x="6538803" y="3275960"/>
            <a:ext cx="2429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08" name="TextBox 9307">
            <a:extLst>
              <a:ext uri="{FF2B5EF4-FFF2-40B4-BE49-F238E27FC236}">
                <a16:creationId xmlns:a16="http://schemas.microsoft.com/office/drawing/2014/main" id="{1A0A2C65-B799-9DA2-D2C0-C2FBD23994CD}"/>
              </a:ext>
            </a:extLst>
          </p:cNvPr>
          <p:cNvSpPr txBox="1"/>
          <p:nvPr/>
        </p:nvSpPr>
        <p:spPr bwMode="auto">
          <a:xfrm>
            <a:off x="6420853" y="2927044"/>
            <a:ext cx="433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309" name="TextBox 9308">
            <a:extLst>
              <a:ext uri="{FF2B5EF4-FFF2-40B4-BE49-F238E27FC236}">
                <a16:creationId xmlns:a16="http://schemas.microsoft.com/office/drawing/2014/main" id="{4EB4224D-C275-C794-1DF1-429C05C539A3}"/>
              </a:ext>
            </a:extLst>
          </p:cNvPr>
          <p:cNvSpPr txBox="1"/>
          <p:nvPr/>
        </p:nvSpPr>
        <p:spPr bwMode="auto">
          <a:xfrm>
            <a:off x="6420853" y="2618233"/>
            <a:ext cx="433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310" name="TextBox 9309">
            <a:extLst>
              <a:ext uri="{FF2B5EF4-FFF2-40B4-BE49-F238E27FC236}">
                <a16:creationId xmlns:a16="http://schemas.microsoft.com/office/drawing/2014/main" id="{933D4B5E-7012-159E-EE47-279C2AEFB1B0}"/>
              </a:ext>
            </a:extLst>
          </p:cNvPr>
          <p:cNvSpPr txBox="1"/>
          <p:nvPr/>
        </p:nvSpPr>
        <p:spPr bwMode="auto">
          <a:xfrm>
            <a:off x="6420853" y="2265307"/>
            <a:ext cx="433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311" name="TextBox 9310">
            <a:extLst>
              <a:ext uri="{FF2B5EF4-FFF2-40B4-BE49-F238E27FC236}">
                <a16:creationId xmlns:a16="http://schemas.microsoft.com/office/drawing/2014/main" id="{7638245C-AF3E-4C05-6A21-A8F326D59C19}"/>
              </a:ext>
            </a:extLst>
          </p:cNvPr>
          <p:cNvSpPr txBox="1"/>
          <p:nvPr/>
        </p:nvSpPr>
        <p:spPr bwMode="auto">
          <a:xfrm>
            <a:off x="6420853" y="1944465"/>
            <a:ext cx="4331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312" name="TextBox 9311">
            <a:extLst>
              <a:ext uri="{FF2B5EF4-FFF2-40B4-BE49-F238E27FC236}">
                <a16:creationId xmlns:a16="http://schemas.microsoft.com/office/drawing/2014/main" id="{38EB99F7-19BC-D770-2036-31E2741E614F}"/>
              </a:ext>
            </a:extLst>
          </p:cNvPr>
          <p:cNvSpPr txBox="1"/>
          <p:nvPr/>
        </p:nvSpPr>
        <p:spPr bwMode="auto">
          <a:xfrm>
            <a:off x="6541454" y="1619612"/>
            <a:ext cx="300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314" name="Freeform: Shape 9313">
            <a:extLst>
              <a:ext uri="{FF2B5EF4-FFF2-40B4-BE49-F238E27FC236}">
                <a16:creationId xmlns:a16="http://schemas.microsoft.com/office/drawing/2014/main" id="{A52C30A6-0FBE-7036-F3BA-F4880806B1DA}"/>
              </a:ext>
            </a:extLst>
          </p:cNvPr>
          <p:cNvSpPr/>
          <p:nvPr/>
        </p:nvSpPr>
        <p:spPr bwMode="auto">
          <a:xfrm>
            <a:off x="6818722" y="1768357"/>
            <a:ext cx="4226350" cy="323654"/>
          </a:xfrm>
          <a:custGeom>
            <a:avLst/>
            <a:gdLst>
              <a:gd name="connsiteX0" fmla="*/ 4226350 w 4226350"/>
              <a:gd name="connsiteY0" fmla="*/ 323654 h 323654"/>
              <a:gd name="connsiteX1" fmla="*/ 3616750 w 4226350"/>
              <a:gd name="connsiteY1" fmla="*/ 323654 h 323654"/>
              <a:gd name="connsiteX2" fmla="*/ 3616750 w 4226350"/>
              <a:gd name="connsiteY2" fmla="*/ 270235 h 323654"/>
              <a:gd name="connsiteX3" fmla="*/ 3214540 w 4226350"/>
              <a:gd name="connsiteY3" fmla="*/ 270235 h 323654"/>
              <a:gd name="connsiteX4" fmla="*/ 3214540 w 4226350"/>
              <a:gd name="connsiteY4" fmla="*/ 245097 h 323654"/>
              <a:gd name="connsiteX5" fmla="*/ 2850037 w 4226350"/>
              <a:gd name="connsiteY5" fmla="*/ 245097 h 323654"/>
              <a:gd name="connsiteX6" fmla="*/ 2850037 w 4226350"/>
              <a:gd name="connsiteY6" fmla="*/ 219959 h 323654"/>
              <a:gd name="connsiteX7" fmla="*/ 2611224 w 4226350"/>
              <a:gd name="connsiteY7" fmla="*/ 219959 h 323654"/>
              <a:gd name="connsiteX8" fmla="*/ 2611224 w 4226350"/>
              <a:gd name="connsiteY8" fmla="*/ 204247 h 323654"/>
              <a:gd name="connsiteX9" fmla="*/ 2582944 w 4226350"/>
              <a:gd name="connsiteY9" fmla="*/ 204247 h 323654"/>
              <a:gd name="connsiteX10" fmla="*/ 2582944 w 4226350"/>
              <a:gd name="connsiteY10" fmla="*/ 188536 h 323654"/>
              <a:gd name="connsiteX11" fmla="*/ 2485534 w 4226350"/>
              <a:gd name="connsiteY11" fmla="*/ 188536 h 323654"/>
              <a:gd name="connsiteX12" fmla="*/ 2485534 w 4226350"/>
              <a:gd name="connsiteY12" fmla="*/ 163398 h 323654"/>
              <a:gd name="connsiteX13" fmla="*/ 2375554 w 4226350"/>
              <a:gd name="connsiteY13" fmla="*/ 163398 h 323654"/>
              <a:gd name="connsiteX14" fmla="*/ 2375554 w 4226350"/>
              <a:gd name="connsiteY14" fmla="*/ 147687 h 323654"/>
              <a:gd name="connsiteX15" fmla="*/ 2350416 w 4226350"/>
              <a:gd name="connsiteY15" fmla="*/ 147687 h 323654"/>
              <a:gd name="connsiteX16" fmla="*/ 2350416 w 4226350"/>
              <a:gd name="connsiteY16" fmla="*/ 131975 h 323654"/>
              <a:gd name="connsiteX17" fmla="*/ 2209014 w 4226350"/>
              <a:gd name="connsiteY17" fmla="*/ 131975 h 323654"/>
              <a:gd name="connsiteX18" fmla="*/ 2209014 w 4226350"/>
              <a:gd name="connsiteY18" fmla="*/ 119406 h 323654"/>
              <a:gd name="connsiteX19" fmla="*/ 1778523 w 4226350"/>
              <a:gd name="connsiteY19" fmla="*/ 119406 h 323654"/>
              <a:gd name="connsiteX20" fmla="*/ 1778523 w 4226350"/>
              <a:gd name="connsiteY20" fmla="*/ 103695 h 323654"/>
              <a:gd name="connsiteX21" fmla="*/ 1684255 w 4226350"/>
              <a:gd name="connsiteY21" fmla="*/ 103695 h 323654"/>
              <a:gd name="connsiteX22" fmla="*/ 1684255 w 4226350"/>
              <a:gd name="connsiteY22" fmla="*/ 87984 h 323654"/>
              <a:gd name="connsiteX23" fmla="*/ 1630837 w 4226350"/>
              <a:gd name="connsiteY23" fmla="*/ 87984 h 323654"/>
              <a:gd name="connsiteX24" fmla="*/ 1630837 w 4226350"/>
              <a:gd name="connsiteY24" fmla="*/ 65988 h 323654"/>
              <a:gd name="connsiteX25" fmla="*/ 1608841 w 4226350"/>
              <a:gd name="connsiteY25" fmla="*/ 65988 h 323654"/>
              <a:gd name="connsiteX26" fmla="*/ 1608841 w 4226350"/>
              <a:gd name="connsiteY26" fmla="*/ 50276 h 323654"/>
              <a:gd name="connsiteX27" fmla="*/ 1580560 w 4226350"/>
              <a:gd name="connsiteY27" fmla="*/ 50276 h 323654"/>
              <a:gd name="connsiteX28" fmla="*/ 1580560 w 4226350"/>
              <a:gd name="connsiteY28" fmla="*/ 37707 h 323654"/>
              <a:gd name="connsiteX29" fmla="*/ 1439158 w 4226350"/>
              <a:gd name="connsiteY29" fmla="*/ 37707 h 323654"/>
              <a:gd name="connsiteX30" fmla="*/ 1439158 w 4226350"/>
              <a:gd name="connsiteY30" fmla="*/ 28280 h 323654"/>
              <a:gd name="connsiteX31" fmla="*/ 1297756 w 4226350"/>
              <a:gd name="connsiteY31" fmla="*/ 28280 h 323654"/>
              <a:gd name="connsiteX32" fmla="*/ 1297756 w 4226350"/>
              <a:gd name="connsiteY32" fmla="*/ 12569 h 323654"/>
              <a:gd name="connsiteX33" fmla="*/ 1244338 w 4226350"/>
              <a:gd name="connsiteY33" fmla="*/ 12569 h 323654"/>
              <a:gd name="connsiteX34" fmla="*/ 1244338 w 4226350"/>
              <a:gd name="connsiteY34" fmla="*/ 0 h 323654"/>
              <a:gd name="connsiteX35" fmla="*/ 0 w 4226350"/>
              <a:gd name="connsiteY35" fmla="*/ 0 h 32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26350" h="323654">
                <a:moveTo>
                  <a:pt x="4226350" y="323654"/>
                </a:moveTo>
                <a:lnTo>
                  <a:pt x="3616750" y="323654"/>
                </a:lnTo>
                <a:lnTo>
                  <a:pt x="3616750" y="270235"/>
                </a:lnTo>
                <a:lnTo>
                  <a:pt x="3214540" y="270235"/>
                </a:lnTo>
                <a:lnTo>
                  <a:pt x="3214540" y="245097"/>
                </a:lnTo>
                <a:lnTo>
                  <a:pt x="2850037" y="245097"/>
                </a:lnTo>
                <a:lnTo>
                  <a:pt x="2850037" y="219959"/>
                </a:lnTo>
                <a:lnTo>
                  <a:pt x="2611224" y="219959"/>
                </a:lnTo>
                <a:lnTo>
                  <a:pt x="2611224" y="204247"/>
                </a:lnTo>
                <a:lnTo>
                  <a:pt x="2582944" y="204247"/>
                </a:lnTo>
                <a:lnTo>
                  <a:pt x="2582944" y="188536"/>
                </a:lnTo>
                <a:lnTo>
                  <a:pt x="2485534" y="188536"/>
                </a:lnTo>
                <a:lnTo>
                  <a:pt x="2485534" y="163398"/>
                </a:lnTo>
                <a:lnTo>
                  <a:pt x="2375554" y="163398"/>
                </a:lnTo>
                <a:lnTo>
                  <a:pt x="2375554" y="147687"/>
                </a:lnTo>
                <a:lnTo>
                  <a:pt x="2350416" y="147687"/>
                </a:lnTo>
                <a:lnTo>
                  <a:pt x="2350416" y="131975"/>
                </a:lnTo>
                <a:lnTo>
                  <a:pt x="2209014" y="131975"/>
                </a:lnTo>
                <a:lnTo>
                  <a:pt x="2209014" y="119406"/>
                </a:lnTo>
                <a:lnTo>
                  <a:pt x="1778523" y="119406"/>
                </a:lnTo>
                <a:lnTo>
                  <a:pt x="1778523" y="103695"/>
                </a:lnTo>
                <a:lnTo>
                  <a:pt x="1684255" y="103695"/>
                </a:lnTo>
                <a:lnTo>
                  <a:pt x="1684255" y="87984"/>
                </a:lnTo>
                <a:lnTo>
                  <a:pt x="1630837" y="87984"/>
                </a:lnTo>
                <a:lnTo>
                  <a:pt x="1630837" y="65988"/>
                </a:lnTo>
                <a:lnTo>
                  <a:pt x="1608841" y="65988"/>
                </a:lnTo>
                <a:lnTo>
                  <a:pt x="1608841" y="50276"/>
                </a:lnTo>
                <a:lnTo>
                  <a:pt x="1580560" y="50276"/>
                </a:lnTo>
                <a:lnTo>
                  <a:pt x="1580560" y="37707"/>
                </a:lnTo>
                <a:lnTo>
                  <a:pt x="1439158" y="37707"/>
                </a:lnTo>
                <a:lnTo>
                  <a:pt x="1439158" y="28280"/>
                </a:lnTo>
                <a:lnTo>
                  <a:pt x="1297756" y="28280"/>
                </a:lnTo>
                <a:lnTo>
                  <a:pt x="1297756" y="12569"/>
                </a:lnTo>
                <a:lnTo>
                  <a:pt x="1244338" y="12569"/>
                </a:lnTo>
                <a:lnTo>
                  <a:pt x="1244338"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9316" name="Straight Connector 9315">
            <a:extLst>
              <a:ext uri="{FF2B5EF4-FFF2-40B4-BE49-F238E27FC236}">
                <a16:creationId xmlns:a16="http://schemas.microsoft.com/office/drawing/2014/main" id="{D746631C-EA02-2A59-AB22-CEA1F1120690}"/>
              </a:ext>
            </a:extLst>
          </p:cNvPr>
          <p:cNvCxnSpPr>
            <a:cxnSpLocks/>
          </p:cNvCxnSpPr>
          <p:nvPr/>
        </p:nvCxnSpPr>
        <p:spPr bwMode="auto">
          <a:xfrm>
            <a:off x="9910714" y="2032308"/>
            <a:ext cx="0" cy="1385739"/>
          </a:xfrm>
          <a:prstGeom prst="line">
            <a:avLst/>
          </a:prstGeom>
          <a:noFill/>
          <a:ln w="28575" cap="flat" cmpd="sng" algn="ctr">
            <a:solidFill>
              <a:schemeClr val="bg1"/>
            </a:solidFill>
            <a:prstDash val="dash"/>
            <a:round/>
            <a:headEnd type="none" w="med" len="med"/>
            <a:tailEnd type="none" w="med" len="med"/>
          </a:ln>
          <a:effectLst/>
        </p:spPr>
      </p:cxnSp>
      <p:sp>
        <p:nvSpPr>
          <p:cNvPr id="9318" name="TextBox 9317">
            <a:extLst>
              <a:ext uri="{FF2B5EF4-FFF2-40B4-BE49-F238E27FC236}">
                <a16:creationId xmlns:a16="http://schemas.microsoft.com/office/drawing/2014/main" id="{A1E3DB3A-C2D5-B9CB-30EB-940256377FDE}"/>
              </a:ext>
            </a:extLst>
          </p:cNvPr>
          <p:cNvSpPr txBox="1"/>
          <p:nvPr/>
        </p:nvSpPr>
        <p:spPr bwMode="auto">
          <a:xfrm>
            <a:off x="10126903" y="1688072"/>
            <a:ext cx="1379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Osimeritinib</a:t>
            </a:r>
            <a:endParaRPr lang="en-US" sz="1400" b="0" dirty="0">
              <a:solidFill>
                <a:schemeClr val="bg1"/>
              </a:solidFill>
              <a:latin typeface="Calibri" panose="020F0502020204030204" pitchFamily="34" charset="0"/>
            </a:endParaRPr>
          </a:p>
        </p:txBody>
      </p:sp>
      <p:sp>
        <p:nvSpPr>
          <p:cNvPr id="9319" name="TextBox 9318">
            <a:extLst>
              <a:ext uri="{FF2B5EF4-FFF2-40B4-BE49-F238E27FC236}">
                <a16:creationId xmlns:a16="http://schemas.microsoft.com/office/drawing/2014/main" id="{6C622711-DA83-7AEA-7C22-FE4AE7E0F1CB}"/>
              </a:ext>
            </a:extLst>
          </p:cNvPr>
          <p:cNvSpPr txBox="1"/>
          <p:nvPr/>
        </p:nvSpPr>
        <p:spPr bwMode="auto">
          <a:xfrm>
            <a:off x="10347463" y="2310680"/>
            <a:ext cx="78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9320" name="TextBox 9319">
            <a:extLst>
              <a:ext uri="{FF2B5EF4-FFF2-40B4-BE49-F238E27FC236}">
                <a16:creationId xmlns:a16="http://schemas.microsoft.com/office/drawing/2014/main" id="{77FE6064-8E56-2997-B55B-2255BBF37F19}"/>
              </a:ext>
            </a:extLst>
          </p:cNvPr>
          <p:cNvSpPr txBox="1"/>
          <p:nvPr/>
        </p:nvSpPr>
        <p:spPr bwMode="auto">
          <a:xfrm>
            <a:off x="10962063" y="2335395"/>
            <a:ext cx="792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118)</a:t>
            </a:r>
          </a:p>
        </p:txBody>
      </p:sp>
      <p:sp>
        <p:nvSpPr>
          <p:cNvPr id="9321" name="TextBox 9320">
            <a:extLst>
              <a:ext uri="{FF2B5EF4-FFF2-40B4-BE49-F238E27FC236}">
                <a16:creationId xmlns:a16="http://schemas.microsoft.com/office/drawing/2014/main" id="{420EC168-C47A-9E73-A8F4-35BFAF6F8AA7}"/>
              </a:ext>
            </a:extLst>
          </p:cNvPr>
          <p:cNvSpPr txBox="1"/>
          <p:nvPr/>
        </p:nvSpPr>
        <p:spPr bwMode="auto">
          <a:xfrm>
            <a:off x="11068079" y="1715805"/>
            <a:ext cx="792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118)</a:t>
            </a:r>
          </a:p>
        </p:txBody>
      </p:sp>
      <p:graphicFrame>
        <p:nvGraphicFramePr>
          <p:cNvPr id="9322" name="Table 9258">
            <a:extLst>
              <a:ext uri="{FF2B5EF4-FFF2-40B4-BE49-F238E27FC236}">
                <a16:creationId xmlns:a16="http://schemas.microsoft.com/office/drawing/2014/main" id="{2904858B-38E6-E6E8-821F-9AA79FA8DC66}"/>
              </a:ext>
            </a:extLst>
          </p:cNvPr>
          <p:cNvGraphicFramePr>
            <a:graphicFrameLocks noGrp="1"/>
          </p:cNvGraphicFramePr>
          <p:nvPr>
            <p:extLst>
              <p:ext uri="{D42A27DB-BD31-4B8C-83A1-F6EECF244321}">
                <p14:modId xmlns:p14="http://schemas.microsoft.com/office/powerpoint/2010/main" val="1173470954"/>
              </p:ext>
            </p:extLst>
          </p:nvPr>
        </p:nvGraphicFramePr>
        <p:xfrm>
          <a:off x="7000564" y="2153213"/>
          <a:ext cx="2684692" cy="1005840"/>
        </p:xfrm>
        <a:graphic>
          <a:graphicData uri="http://schemas.openxmlformats.org/drawingml/2006/table">
            <a:tbl>
              <a:tblPr firstRow="1" bandRow="1">
                <a:tableStyleId>{93296810-A885-4BE3-A3E7-6D5BEEA58F35}</a:tableStyleId>
              </a:tblPr>
              <a:tblGrid>
                <a:gridCol w="1006760">
                  <a:extLst>
                    <a:ext uri="{9D8B030D-6E8A-4147-A177-3AD203B41FA5}">
                      <a16:colId xmlns:a16="http://schemas.microsoft.com/office/drawing/2014/main" val="878797228"/>
                    </a:ext>
                  </a:extLst>
                </a:gridCol>
                <a:gridCol w="1677932">
                  <a:extLst>
                    <a:ext uri="{9D8B030D-6E8A-4147-A177-3AD203B41FA5}">
                      <a16:colId xmlns:a16="http://schemas.microsoft.com/office/drawing/2014/main" val="1957013663"/>
                    </a:ext>
                  </a:extLst>
                </a:gridCol>
              </a:tblGrid>
              <a:tr h="371899">
                <a:tc>
                  <a:txBody>
                    <a:bodyPr/>
                    <a:lstStyle/>
                    <a:p>
                      <a:pPr algn="ctr"/>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Overall Survival, %</a:t>
                      </a:r>
                    </a:p>
                    <a:p>
                      <a:pPr algn="ct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238146">
                <a:tc>
                  <a:txBody>
                    <a:bodyPr/>
                    <a:lstStyle/>
                    <a:p>
                      <a:pPr algn="r"/>
                      <a:r>
                        <a:rPr lang="en-US" sz="12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85 (77-91)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238146">
                <a:tc>
                  <a:txBody>
                    <a:bodyPr/>
                    <a:lstStyle/>
                    <a:p>
                      <a:pPr algn="r"/>
                      <a:r>
                        <a:rPr lang="en-US" sz="12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78 (69-85)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323" name="TextBox 9322">
            <a:extLst>
              <a:ext uri="{FF2B5EF4-FFF2-40B4-BE49-F238E27FC236}">
                <a16:creationId xmlns:a16="http://schemas.microsoft.com/office/drawing/2014/main" id="{F3E50DF4-4D50-A034-CF81-1590693F7F45}"/>
              </a:ext>
            </a:extLst>
          </p:cNvPr>
          <p:cNvSpPr txBox="1"/>
          <p:nvPr/>
        </p:nvSpPr>
        <p:spPr bwMode="auto">
          <a:xfrm>
            <a:off x="7076719" y="3132161"/>
            <a:ext cx="3114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for death: 0.63 (95% Cl: 0.34-1.12)</a:t>
            </a:r>
          </a:p>
        </p:txBody>
      </p:sp>
      <p:sp>
        <p:nvSpPr>
          <p:cNvPr id="9324" name="TextBox 9323">
            <a:extLst>
              <a:ext uri="{FF2B5EF4-FFF2-40B4-BE49-F238E27FC236}">
                <a16:creationId xmlns:a16="http://schemas.microsoft.com/office/drawing/2014/main" id="{A8A26BEE-4420-5BE6-DC74-190E15E10A67}"/>
              </a:ext>
            </a:extLst>
          </p:cNvPr>
          <p:cNvSpPr txBox="1"/>
          <p:nvPr/>
        </p:nvSpPr>
        <p:spPr bwMode="auto">
          <a:xfrm>
            <a:off x="6619055" y="1320600"/>
            <a:ext cx="3330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with Stage II Disease</a:t>
            </a:r>
          </a:p>
        </p:txBody>
      </p:sp>
      <p:sp>
        <p:nvSpPr>
          <p:cNvPr id="9325" name="TextBox 9324">
            <a:extLst>
              <a:ext uri="{FF2B5EF4-FFF2-40B4-BE49-F238E27FC236}">
                <a16:creationId xmlns:a16="http://schemas.microsoft.com/office/drawing/2014/main" id="{68F0973D-23C2-1932-200C-9A6BE7D5A0F5}"/>
              </a:ext>
            </a:extLst>
          </p:cNvPr>
          <p:cNvSpPr txBox="1"/>
          <p:nvPr/>
        </p:nvSpPr>
        <p:spPr bwMode="auto">
          <a:xfrm>
            <a:off x="5157068" y="6072173"/>
            <a:ext cx="251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 Since Randomization</a:t>
            </a:r>
          </a:p>
        </p:txBody>
      </p:sp>
      <p:sp>
        <p:nvSpPr>
          <p:cNvPr id="9326" name="TextBox 9325">
            <a:extLst>
              <a:ext uri="{FF2B5EF4-FFF2-40B4-BE49-F238E27FC236}">
                <a16:creationId xmlns:a16="http://schemas.microsoft.com/office/drawing/2014/main" id="{AE5F043D-22F0-CABF-3292-2FFAB5147FC5}"/>
              </a:ext>
            </a:extLst>
          </p:cNvPr>
          <p:cNvSpPr txBox="1"/>
          <p:nvPr/>
        </p:nvSpPr>
        <p:spPr bwMode="auto">
          <a:xfrm rot="16200000">
            <a:off x="2489941" y="4914970"/>
            <a:ext cx="24224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Overall Survival</a:t>
            </a:r>
          </a:p>
        </p:txBody>
      </p:sp>
      <p:grpSp>
        <p:nvGrpSpPr>
          <p:cNvPr id="9355" name="Group 9354">
            <a:extLst>
              <a:ext uri="{FF2B5EF4-FFF2-40B4-BE49-F238E27FC236}">
                <a16:creationId xmlns:a16="http://schemas.microsoft.com/office/drawing/2014/main" id="{7D15570E-6BFD-5DFA-820A-3BEA9B076ED5}"/>
              </a:ext>
            </a:extLst>
          </p:cNvPr>
          <p:cNvGrpSpPr/>
          <p:nvPr/>
        </p:nvGrpSpPr>
        <p:grpSpPr>
          <a:xfrm>
            <a:off x="4195011" y="5855369"/>
            <a:ext cx="4674270" cy="76200"/>
            <a:chOff x="4195011" y="5855368"/>
            <a:chExt cx="4674270" cy="184485"/>
          </a:xfrm>
        </p:grpSpPr>
        <p:cxnSp>
          <p:nvCxnSpPr>
            <p:cNvPr id="9338" name="Straight Connector 9337">
              <a:extLst>
                <a:ext uri="{FF2B5EF4-FFF2-40B4-BE49-F238E27FC236}">
                  <a16:creationId xmlns:a16="http://schemas.microsoft.com/office/drawing/2014/main" id="{02C0C75F-D9AC-DC27-EB14-3FA093308284}"/>
                </a:ext>
              </a:extLst>
            </p:cNvPr>
            <p:cNvCxnSpPr>
              <a:cxnSpLocks/>
            </p:cNvCxnSpPr>
            <p:nvPr/>
          </p:nvCxnSpPr>
          <p:spPr bwMode="auto">
            <a:xfrm>
              <a:off x="4195011"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8C0E75B4-8A81-CEC8-4610-371105EB9E10}"/>
                </a:ext>
              </a:extLst>
            </p:cNvPr>
            <p:cNvCxnSpPr>
              <a:cxnSpLocks/>
            </p:cNvCxnSpPr>
            <p:nvPr/>
          </p:nvCxnSpPr>
          <p:spPr bwMode="auto">
            <a:xfrm>
              <a:off x="4528887"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CF7E0094-9DD0-7E37-F068-24BB050F662F}"/>
                </a:ext>
              </a:extLst>
            </p:cNvPr>
            <p:cNvCxnSpPr>
              <a:cxnSpLocks/>
            </p:cNvCxnSpPr>
            <p:nvPr/>
          </p:nvCxnSpPr>
          <p:spPr bwMode="auto">
            <a:xfrm>
              <a:off x="4862763"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D50BEBE2-8A7A-5781-345D-CF4E986232C8}"/>
                </a:ext>
              </a:extLst>
            </p:cNvPr>
            <p:cNvCxnSpPr>
              <a:cxnSpLocks/>
            </p:cNvCxnSpPr>
            <p:nvPr/>
          </p:nvCxnSpPr>
          <p:spPr bwMode="auto">
            <a:xfrm>
              <a:off x="5196639"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BB408962-75B6-96B1-657A-6F2C054F0E54}"/>
                </a:ext>
              </a:extLst>
            </p:cNvPr>
            <p:cNvCxnSpPr>
              <a:cxnSpLocks/>
            </p:cNvCxnSpPr>
            <p:nvPr/>
          </p:nvCxnSpPr>
          <p:spPr bwMode="auto">
            <a:xfrm>
              <a:off x="5530515"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8B39AC3B-4ACD-66E1-9E6D-8058A3B51C4F}"/>
                </a:ext>
              </a:extLst>
            </p:cNvPr>
            <p:cNvCxnSpPr>
              <a:cxnSpLocks/>
            </p:cNvCxnSpPr>
            <p:nvPr/>
          </p:nvCxnSpPr>
          <p:spPr bwMode="auto">
            <a:xfrm>
              <a:off x="5864391"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4AAFA0AC-CDDC-F4E9-7836-711A3A52BD88}"/>
                </a:ext>
              </a:extLst>
            </p:cNvPr>
            <p:cNvCxnSpPr>
              <a:cxnSpLocks/>
            </p:cNvCxnSpPr>
            <p:nvPr/>
          </p:nvCxnSpPr>
          <p:spPr bwMode="auto">
            <a:xfrm>
              <a:off x="6198267"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57FB8AD9-A7D0-94FC-E8D3-C2300F790856}"/>
                </a:ext>
              </a:extLst>
            </p:cNvPr>
            <p:cNvCxnSpPr>
              <a:cxnSpLocks/>
            </p:cNvCxnSpPr>
            <p:nvPr/>
          </p:nvCxnSpPr>
          <p:spPr bwMode="auto">
            <a:xfrm>
              <a:off x="6532143"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C7CA9F5B-D1A7-98CF-FEA8-363FD98B84A8}"/>
                </a:ext>
              </a:extLst>
            </p:cNvPr>
            <p:cNvCxnSpPr>
              <a:cxnSpLocks/>
            </p:cNvCxnSpPr>
            <p:nvPr/>
          </p:nvCxnSpPr>
          <p:spPr bwMode="auto">
            <a:xfrm>
              <a:off x="6866019"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46272F69-178D-78FF-60AC-41C036426687}"/>
                </a:ext>
              </a:extLst>
            </p:cNvPr>
            <p:cNvCxnSpPr>
              <a:cxnSpLocks/>
            </p:cNvCxnSpPr>
            <p:nvPr/>
          </p:nvCxnSpPr>
          <p:spPr bwMode="auto">
            <a:xfrm>
              <a:off x="7199895"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13A5A90B-CF75-B02F-224F-0EF106923CAD}"/>
                </a:ext>
              </a:extLst>
            </p:cNvPr>
            <p:cNvCxnSpPr>
              <a:cxnSpLocks/>
            </p:cNvCxnSpPr>
            <p:nvPr/>
          </p:nvCxnSpPr>
          <p:spPr bwMode="auto">
            <a:xfrm>
              <a:off x="7533771"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6ACE1B4E-55A1-D9F1-1CD4-4E5F1616223A}"/>
                </a:ext>
              </a:extLst>
            </p:cNvPr>
            <p:cNvCxnSpPr>
              <a:cxnSpLocks/>
            </p:cNvCxnSpPr>
            <p:nvPr/>
          </p:nvCxnSpPr>
          <p:spPr bwMode="auto">
            <a:xfrm>
              <a:off x="7867647"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221C116F-184C-DD55-A19E-4D4A69E84AF7}"/>
                </a:ext>
              </a:extLst>
            </p:cNvPr>
            <p:cNvCxnSpPr>
              <a:cxnSpLocks/>
            </p:cNvCxnSpPr>
            <p:nvPr/>
          </p:nvCxnSpPr>
          <p:spPr bwMode="auto">
            <a:xfrm>
              <a:off x="8201523"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27039909-2985-70D4-E714-1C5F6E5FA7BC}"/>
                </a:ext>
              </a:extLst>
            </p:cNvPr>
            <p:cNvCxnSpPr>
              <a:cxnSpLocks/>
            </p:cNvCxnSpPr>
            <p:nvPr/>
          </p:nvCxnSpPr>
          <p:spPr bwMode="auto">
            <a:xfrm>
              <a:off x="8535399" y="5871410"/>
              <a:ext cx="0" cy="168443"/>
            </a:xfrm>
            <a:prstGeom prst="line">
              <a:avLst/>
            </a:prstGeom>
            <a:noFill/>
            <a:ln w="28575" cap="flat" cmpd="sng" algn="ctr">
              <a:solidFill>
                <a:schemeClr val="bg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82352EAA-28C0-F9BD-2C18-54E0AB574EAC}"/>
                </a:ext>
              </a:extLst>
            </p:cNvPr>
            <p:cNvCxnSpPr>
              <a:cxnSpLocks/>
            </p:cNvCxnSpPr>
            <p:nvPr/>
          </p:nvCxnSpPr>
          <p:spPr bwMode="auto">
            <a:xfrm>
              <a:off x="8869281" y="5855368"/>
              <a:ext cx="0" cy="184485"/>
            </a:xfrm>
            <a:prstGeom prst="line">
              <a:avLst/>
            </a:prstGeom>
            <a:noFill/>
            <a:ln w="28575" cap="flat" cmpd="sng" algn="ctr">
              <a:solidFill>
                <a:schemeClr val="bg1"/>
              </a:solidFill>
              <a:prstDash val="solid"/>
              <a:round/>
              <a:headEnd type="none" w="med" len="med"/>
              <a:tailEnd type="none" w="med" len="med"/>
            </a:ln>
            <a:effectLst/>
          </p:spPr>
        </p:cxnSp>
      </p:grpSp>
      <p:cxnSp>
        <p:nvCxnSpPr>
          <p:cNvPr id="9356" name="Straight Connector 9355">
            <a:extLst>
              <a:ext uri="{FF2B5EF4-FFF2-40B4-BE49-F238E27FC236}">
                <a16:creationId xmlns:a16="http://schemas.microsoft.com/office/drawing/2014/main" id="{BB0D1F90-CC8A-3EF8-58AD-0D0FF1435A89}"/>
              </a:ext>
            </a:extLst>
          </p:cNvPr>
          <p:cNvCxnSpPr>
            <a:cxnSpLocks/>
          </p:cNvCxnSpPr>
          <p:nvPr/>
        </p:nvCxnSpPr>
        <p:spPr bwMode="auto">
          <a:xfrm>
            <a:off x="7533902" y="4493623"/>
            <a:ext cx="0" cy="1414521"/>
          </a:xfrm>
          <a:prstGeom prst="line">
            <a:avLst/>
          </a:prstGeom>
          <a:noFill/>
          <a:ln w="28575" cap="flat" cmpd="sng" algn="ctr">
            <a:solidFill>
              <a:schemeClr val="bg1"/>
            </a:solidFill>
            <a:prstDash val="dash"/>
            <a:round/>
            <a:headEnd type="none" w="med" len="med"/>
            <a:tailEnd type="none" w="med" len="med"/>
          </a:ln>
          <a:effectLst/>
        </p:spPr>
      </p:cxnSp>
      <p:sp>
        <p:nvSpPr>
          <p:cNvPr id="9359" name="TextBox 9358">
            <a:extLst>
              <a:ext uri="{FF2B5EF4-FFF2-40B4-BE49-F238E27FC236}">
                <a16:creationId xmlns:a16="http://schemas.microsoft.com/office/drawing/2014/main" id="{43D09BBB-57E2-935E-3448-1A497933C518}"/>
              </a:ext>
            </a:extLst>
          </p:cNvPr>
          <p:cNvSpPr txBox="1"/>
          <p:nvPr/>
        </p:nvSpPr>
        <p:spPr bwMode="auto">
          <a:xfrm>
            <a:off x="8686282"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9360" name="TextBox 9359">
            <a:extLst>
              <a:ext uri="{FF2B5EF4-FFF2-40B4-BE49-F238E27FC236}">
                <a16:creationId xmlns:a16="http://schemas.microsoft.com/office/drawing/2014/main" id="{95AD0A3D-0CE7-6E52-950D-7F04C7B66F14}"/>
              </a:ext>
            </a:extLst>
          </p:cNvPr>
          <p:cNvSpPr txBox="1"/>
          <p:nvPr/>
        </p:nvSpPr>
        <p:spPr bwMode="auto">
          <a:xfrm>
            <a:off x="8361577"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9361" name="TextBox 9360">
            <a:extLst>
              <a:ext uri="{FF2B5EF4-FFF2-40B4-BE49-F238E27FC236}">
                <a16:creationId xmlns:a16="http://schemas.microsoft.com/office/drawing/2014/main" id="{8F11B340-BB56-D36B-6FC9-7BEBD125485E}"/>
              </a:ext>
            </a:extLst>
          </p:cNvPr>
          <p:cNvSpPr txBox="1"/>
          <p:nvPr/>
        </p:nvSpPr>
        <p:spPr bwMode="auto">
          <a:xfrm>
            <a:off x="8021943"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9362" name="TextBox 9361">
            <a:extLst>
              <a:ext uri="{FF2B5EF4-FFF2-40B4-BE49-F238E27FC236}">
                <a16:creationId xmlns:a16="http://schemas.microsoft.com/office/drawing/2014/main" id="{06DA686A-0362-8922-F1C8-DDFAF58C611D}"/>
              </a:ext>
            </a:extLst>
          </p:cNvPr>
          <p:cNvSpPr txBox="1"/>
          <p:nvPr/>
        </p:nvSpPr>
        <p:spPr bwMode="auto">
          <a:xfrm>
            <a:off x="7682308"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9363" name="TextBox 9362">
            <a:extLst>
              <a:ext uri="{FF2B5EF4-FFF2-40B4-BE49-F238E27FC236}">
                <a16:creationId xmlns:a16="http://schemas.microsoft.com/office/drawing/2014/main" id="{630D4E49-D0BA-B216-F062-3E77C7D86A37}"/>
              </a:ext>
            </a:extLst>
          </p:cNvPr>
          <p:cNvSpPr txBox="1"/>
          <p:nvPr/>
        </p:nvSpPr>
        <p:spPr bwMode="auto">
          <a:xfrm>
            <a:off x="7357604"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64" name="TextBox 9363">
            <a:extLst>
              <a:ext uri="{FF2B5EF4-FFF2-40B4-BE49-F238E27FC236}">
                <a16:creationId xmlns:a16="http://schemas.microsoft.com/office/drawing/2014/main" id="{B20A2A27-F596-81E0-DE74-5C267543B135}"/>
              </a:ext>
            </a:extLst>
          </p:cNvPr>
          <p:cNvSpPr txBox="1"/>
          <p:nvPr/>
        </p:nvSpPr>
        <p:spPr bwMode="auto">
          <a:xfrm>
            <a:off x="7017970"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365" name="TextBox 9364">
            <a:extLst>
              <a:ext uri="{FF2B5EF4-FFF2-40B4-BE49-F238E27FC236}">
                <a16:creationId xmlns:a16="http://schemas.microsoft.com/office/drawing/2014/main" id="{88FE206B-E533-27D1-4F26-AAC17C859184}"/>
              </a:ext>
            </a:extLst>
          </p:cNvPr>
          <p:cNvSpPr txBox="1"/>
          <p:nvPr/>
        </p:nvSpPr>
        <p:spPr bwMode="auto">
          <a:xfrm>
            <a:off x="6685801"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366" name="TextBox 9365">
            <a:extLst>
              <a:ext uri="{FF2B5EF4-FFF2-40B4-BE49-F238E27FC236}">
                <a16:creationId xmlns:a16="http://schemas.microsoft.com/office/drawing/2014/main" id="{474C7789-00B6-1469-A815-C66F6D85D48A}"/>
              </a:ext>
            </a:extLst>
          </p:cNvPr>
          <p:cNvSpPr txBox="1"/>
          <p:nvPr/>
        </p:nvSpPr>
        <p:spPr bwMode="auto">
          <a:xfrm>
            <a:off x="6361097"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67" name="TextBox 9366">
            <a:extLst>
              <a:ext uri="{FF2B5EF4-FFF2-40B4-BE49-F238E27FC236}">
                <a16:creationId xmlns:a16="http://schemas.microsoft.com/office/drawing/2014/main" id="{857BD195-DC38-E861-4FF2-854ACA88B956}"/>
              </a:ext>
            </a:extLst>
          </p:cNvPr>
          <p:cNvSpPr txBox="1"/>
          <p:nvPr/>
        </p:nvSpPr>
        <p:spPr bwMode="auto">
          <a:xfrm>
            <a:off x="6025195"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68" name="TextBox 9367">
            <a:extLst>
              <a:ext uri="{FF2B5EF4-FFF2-40B4-BE49-F238E27FC236}">
                <a16:creationId xmlns:a16="http://schemas.microsoft.com/office/drawing/2014/main" id="{313D4769-08DF-7497-2459-AED1B0777ABA}"/>
              </a:ext>
            </a:extLst>
          </p:cNvPr>
          <p:cNvSpPr txBox="1"/>
          <p:nvPr/>
        </p:nvSpPr>
        <p:spPr bwMode="auto">
          <a:xfrm>
            <a:off x="5690317"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69" name="TextBox 9368">
            <a:extLst>
              <a:ext uri="{FF2B5EF4-FFF2-40B4-BE49-F238E27FC236}">
                <a16:creationId xmlns:a16="http://schemas.microsoft.com/office/drawing/2014/main" id="{2D09A2EF-EB93-B9B5-E756-1C602F2AF8DB}"/>
              </a:ext>
            </a:extLst>
          </p:cNvPr>
          <p:cNvSpPr txBox="1"/>
          <p:nvPr/>
        </p:nvSpPr>
        <p:spPr bwMode="auto">
          <a:xfrm>
            <a:off x="5339486"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70" name="TextBox 9369">
            <a:extLst>
              <a:ext uri="{FF2B5EF4-FFF2-40B4-BE49-F238E27FC236}">
                <a16:creationId xmlns:a16="http://schemas.microsoft.com/office/drawing/2014/main" id="{57D6CAD1-03E1-BD80-6D28-B06050B61D70}"/>
              </a:ext>
            </a:extLst>
          </p:cNvPr>
          <p:cNvSpPr txBox="1"/>
          <p:nvPr/>
        </p:nvSpPr>
        <p:spPr bwMode="auto">
          <a:xfrm>
            <a:off x="5014780"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71" name="TextBox 9370">
            <a:extLst>
              <a:ext uri="{FF2B5EF4-FFF2-40B4-BE49-F238E27FC236}">
                <a16:creationId xmlns:a16="http://schemas.microsoft.com/office/drawing/2014/main" id="{591C6AA0-6414-DD2E-83A1-77D01B5E3CEE}"/>
              </a:ext>
            </a:extLst>
          </p:cNvPr>
          <p:cNvSpPr txBox="1"/>
          <p:nvPr/>
        </p:nvSpPr>
        <p:spPr bwMode="auto">
          <a:xfrm>
            <a:off x="4682610" y="5878224"/>
            <a:ext cx="368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72" name="TextBox 9371">
            <a:extLst>
              <a:ext uri="{FF2B5EF4-FFF2-40B4-BE49-F238E27FC236}">
                <a16:creationId xmlns:a16="http://schemas.microsoft.com/office/drawing/2014/main" id="{FB39D02E-E3C1-91DF-2E31-14D83BF521F4}"/>
              </a:ext>
            </a:extLst>
          </p:cNvPr>
          <p:cNvSpPr txBox="1"/>
          <p:nvPr/>
        </p:nvSpPr>
        <p:spPr bwMode="auto">
          <a:xfrm>
            <a:off x="4387763" y="5878224"/>
            <a:ext cx="27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373" name="TextBox 9372">
            <a:extLst>
              <a:ext uri="{FF2B5EF4-FFF2-40B4-BE49-F238E27FC236}">
                <a16:creationId xmlns:a16="http://schemas.microsoft.com/office/drawing/2014/main" id="{0619C3C9-D8D7-3882-0BA5-5DA5B65C8D0C}"/>
              </a:ext>
            </a:extLst>
          </p:cNvPr>
          <p:cNvSpPr txBox="1"/>
          <p:nvPr/>
        </p:nvSpPr>
        <p:spPr bwMode="auto">
          <a:xfrm>
            <a:off x="4044397" y="5878224"/>
            <a:ext cx="27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74" name="TextBox 9373">
            <a:extLst>
              <a:ext uri="{FF2B5EF4-FFF2-40B4-BE49-F238E27FC236}">
                <a16:creationId xmlns:a16="http://schemas.microsoft.com/office/drawing/2014/main" id="{D5E59351-7386-C20E-38E4-6BC2B3C04C11}"/>
              </a:ext>
            </a:extLst>
          </p:cNvPr>
          <p:cNvSpPr txBox="1"/>
          <p:nvPr/>
        </p:nvSpPr>
        <p:spPr bwMode="auto">
          <a:xfrm>
            <a:off x="3924965" y="5707824"/>
            <a:ext cx="27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375" name="TextBox 9374">
            <a:extLst>
              <a:ext uri="{FF2B5EF4-FFF2-40B4-BE49-F238E27FC236}">
                <a16:creationId xmlns:a16="http://schemas.microsoft.com/office/drawing/2014/main" id="{06FFF899-BF49-54B4-3188-5F17E222230E}"/>
              </a:ext>
            </a:extLst>
          </p:cNvPr>
          <p:cNvSpPr txBox="1"/>
          <p:nvPr/>
        </p:nvSpPr>
        <p:spPr bwMode="auto">
          <a:xfrm>
            <a:off x="3930680" y="4073101"/>
            <a:ext cx="277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376" name="TextBox 9375">
            <a:extLst>
              <a:ext uri="{FF2B5EF4-FFF2-40B4-BE49-F238E27FC236}">
                <a16:creationId xmlns:a16="http://schemas.microsoft.com/office/drawing/2014/main" id="{3182324F-8E9A-04B8-EE69-86C862E8C4D0}"/>
              </a:ext>
            </a:extLst>
          </p:cNvPr>
          <p:cNvSpPr txBox="1"/>
          <p:nvPr/>
        </p:nvSpPr>
        <p:spPr bwMode="auto">
          <a:xfrm>
            <a:off x="3791960" y="4390342"/>
            <a:ext cx="432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grpSp>
        <p:nvGrpSpPr>
          <p:cNvPr id="10500" name="Group 10499">
            <a:extLst>
              <a:ext uri="{FF2B5EF4-FFF2-40B4-BE49-F238E27FC236}">
                <a16:creationId xmlns:a16="http://schemas.microsoft.com/office/drawing/2014/main" id="{C30B3F6F-CB80-19C3-F684-5AEA102F39E9}"/>
              </a:ext>
            </a:extLst>
          </p:cNvPr>
          <p:cNvGrpSpPr/>
          <p:nvPr/>
        </p:nvGrpSpPr>
        <p:grpSpPr>
          <a:xfrm>
            <a:off x="4217193" y="4200427"/>
            <a:ext cx="4438931" cy="695327"/>
            <a:chOff x="4217193" y="4200427"/>
            <a:chExt cx="4438931" cy="695327"/>
          </a:xfrm>
        </p:grpSpPr>
        <p:grpSp>
          <p:nvGrpSpPr>
            <p:cNvPr id="10498" name="Group 10497">
              <a:extLst>
                <a:ext uri="{FF2B5EF4-FFF2-40B4-BE49-F238E27FC236}">
                  <a16:creationId xmlns:a16="http://schemas.microsoft.com/office/drawing/2014/main" id="{45E4A51C-B355-1D5F-937C-E2D70918F1A8}"/>
                </a:ext>
              </a:extLst>
            </p:cNvPr>
            <p:cNvGrpSpPr/>
            <p:nvPr/>
          </p:nvGrpSpPr>
          <p:grpSpPr>
            <a:xfrm>
              <a:off x="5769768" y="4390928"/>
              <a:ext cx="2886356" cy="504826"/>
              <a:chOff x="5769768" y="4390928"/>
              <a:chExt cx="2886356" cy="504826"/>
            </a:xfrm>
          </p:grpSpPr>
          <p:grpSp>
            <p:nvGrpSpPr>
              <p:cNvPr id="10288" name="Group 10287">
                <a:extLst>
                  <a:ext uri="{FF2B5EF4-FFF2-40B4-BE49-F238E27FC236}">
                    <a16:creationId xmlns:a16="http://schemas.microsoft.com/office/drawing/2014/main" id="{A22C999D-8FBD-0FB4-263B-65741B5AB136}"/>
                  </a:ext>
                </a:extLst>
              </p:cNvPr>
              <p:cNvGrpSpPr/>
              <p:nvPr/>
            </p:nvGrpSpPr>
            <p:grpSpPr>
              <a:xfrm>
                <a:off x="8596592" y="4840986"/>
                <a:ext cx="59532" cy="54768"/>
                <a:chOff x="5593556" y="2288382"/>
                <a:chExt cx="59532" cy="54768"/>
              </a:xfrm>
            </p:grpSpPr>
            <p:cxnSp>
              <p:nvCxnSpPr>
                <p:cNvPr id="10289" name="Straight Connector 10288">
                  <a:extLst>
                    <a:ext uri="{FF2B5EF4-FFF2-40B4-BE49-F238E27FC236}">
                      <a16:creationId xmlns:a16="http://schemas.microsoft.com/office/drawing/2014/main" id="{BAF3BDCA-0A1C-35C8-6542-28B2DC030E7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90" name="Straight Connector 10289">
                  <a:extLst>
                    <a:ext uri="{FF2B5EF4-FFF2-40B4-BE49-F238E27FC236}">
                      <a16:creationId xmlns:a16="http://schemas.microsoft.com/office/drawing/2014/main" id="{60E95CE3-4454-2365-6EA6-2DA5C23109A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91" name="Group 10290">
                <a:extLst>
                  <a:ext uri="{FF2B5EF4-FFF2-40B4-BE49-F238E27FC236}">
                    <a16:creationId xmlns:a16="http://schemas.microsoft.com/office/drawing/2014/main" id="{784402A4-0880-910C-93D9-FE6A200753B9}"/>
                  </a:ext>
                </a:extLst>
              </p:cNvPr>
              <p:cNvGrpSpPr/>
              <p:nvPr/>
            </p:nvGrpSpPr>
            <p:grpSpPr>
              <a:xfrm>
                <a:off x="8451336" y="4840986"/>
                <a:ext cx="59532" cy="54768"/>
                <a:chOff x="5593556" y="2288382"/>
                <a:chExt cx="59532" cy="54768"/>
              </a:xfrm>
            </p:grpSpPr>
            <p:cxnSp>
              <p:nvCxnSpPr>
                <p:cNvPr id="10292" name="Straight Connector 10291">
                  <a:extLst>
                    <a:ext uri="{FF2B5EF4-FFF2-40B4-BE49-F238E27FC236}">
                      <a16:creationId xmlns:a16="http://schemas.microsoft.com/office/drawing/2014/main" id="{671257D8-D3F9-293B-A7CF-29E607026F7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93" name="Straight Connector 10292">
                  <a:extLst>
                    <a:ext uri="{FF2B5EF4-FFF2-40B4-BE49-F238E27FC236}">
                      <a16:creationId xmlns:a16="http://schemas.microsoft.com/office/drawing/2014/main" id="{F803A402-E78F-FC02-869F-D375437ADE7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94" name="Group 10293">
                <a:extLst>
                  <a:ext uri="{FF2B5EF4-FFF2-40B4-BE49-F238E27FC236}">
                    <a16:creationId xmlns:a16="http://schemas.microsoft.com/office/drawing/2014/main" id="{3F81FAFB-6AAF-9C58-7299-754A0B6EA334}"/>
                  </a:ext>
                </a:extLst>
              </p:cNvPr>
              <p:cNvGrpSpPr/>
              <p:nvPr/>
            </p:nvGrpSpPr>
            <p:grpSpPr>
              <a:xfrm>
                <a:off x="8408473" y="4840986"/>
                <a:ext cx="59532" cy="54768"/>
                <a:chOff x="5593556" y="2288382"/>
                <a:chExt cx="59532" cy="54768"/>
              </a:xfrm>
            </p:grpSpPr>
            <p:cxnSp>
              <p:nvCxnSpPr>
                <p:cNvPr id="10295" name="Straight Connector 10294">
                  <a:extLst>
                    <a:ext uri="{FF2B5EF4-FFF2-40B4-BE49-F238E27FC236}">
                      <a16:creationId xmlns:a16="http://schemas.microsoft.com/office/drawing/2014/main" id="{0AEF082A-1751-6664-6322-3DDC959D11C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96" name="Straight Connector 10295">
                  <a:extLst>
                    <a:ext uri="{FF2B5EF4-FFF2-40B4-BE49-F238E27FC236}">
                      <a16:creationId xmlns:a16="http://schemas.microsoft.com/office/drawing/2014/main" id="{35AC07E5-F3AB-EA55-A3F8-6B9C98A1135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97" name="Group 10296">
                <a:extLst>
                  <a:ext uri="{FF2B5EF4-FFF2-40B4-BE49-F238E27FC236}">
                    <a16:creationId xmlns:a16="http://schemas.microsoft.com/office/drawing/2014/main" id="{4FC5E7F4-ECC2-DC86-37D9-82A2FEE337E8}"/>
                  </a:ext>
                </a:extLst>
              </p:cNvPr>
              <p:cNvGrpSpPr/>
              <p:nvPr/>
            </p:nvGrpSpPr>
            <p:grpSpPr>
              <a:xfrm>
                <a:off x="8344179" y="4840986"/>
                <a:ext cx="59532" cy="54768"/>
                <a:chOff x="5593556" y="2288382"/>
                <a:chExt cx="59532" cy="54768"/>
              </a:xfrm>
            </p:grpSpPr>
            <p:cxnSp>
              <p:nvCxnSpPr>
                <p:cNvPr id="10298" name="Straight Connector 10297">
                  <a:extLst>
                    <a:ext uri="{FF2B5EF4-FFF2-40B4-BE49-F238E27FC236}">
                      <a16:creationId xmlns:a16="http://schemas.microsoft.com/office/drawing/2014/main" id="{43F423BC-79D0-0810-CABD-FD606391B54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99" name="Straight Connector 10298">
                  <a:extLst>
                    <a:ext uri="{FF2B5EF4-FFF2-40B4-BE49-F238E27FC236}">
                      <a16:creationId xmlns:a16="http://schemas.microsoft.com/office/drawing/2014/main" id="{624ED871-69FA-D31D-2A27-A7BAFFC9059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00" name="Group 10299">
                <a:extLst>
                  <a:ext uri="{FF2B5EF4-FFF2-40B4-BE49-F238E27FC236}">
                    <a16:creationId xmlns:a16="http://schemas.microsoft.com/office/drawing/2014/main" id="{5FC3996A-044B-930A-A4DD-974777DE9D4D}"/>
                  </a:ext>
                </a:extLst>
              </p:cNvPr>
              <p:cNvGrpSpPr/>
              <p:nvPr/>
            </p:nvGrpSpPr>
            <p:grpSpPr>
              <a:xfrm>
                <a:off x="8294173" y="4840986"/>
                <a:ext cx="59532" cy="54768"/>
                <a:chOff x="5593556" y="2288382"/>
                <a:chExt cx="59532" cy="54768"/>
              </a:xfrm>
            </p:grpSpPr>
            <p:cxnSp>
              <p:nvCxnSpPr>
                <p:cNvPr id="10301" name="Straight Connector 10300">
                  <a:extLst>
                    <a:ext uri="{FF2B5EF4-FFF2-40B4-BE49-F238E27FC236}">
                      <a16:creationId xmlns:a16="http://schemas.microsoft.com/office/drawing/2014/main" id="{506AFD7F-10B7-3A5A-7853-8757F8AE532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02" name="Straight Connector 10301">
                  <a:extLst>
                    <a:ext uri="{FF2B5EF4-FFF2-40B4-BE49-F238E27FC236}">
                      <a16:creationId xmlns:a16="http://schemas.microsoft.com/office/drawing/2014/main" id="{763C703B-6B15-382B-65A0-85A624FF1B9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03" name="Group 10302">
                <a:extLst>
                  <a:ext uri="{FF2B5EF4-FFF2-40B4-BE49-F238E27FC236}">
                    <a16:creationId xmlns:a16="http://schemas.microsoft.com/office/drawing/2014/main" id="{1036513F-B454-6EF0-2646-416FED84431C}"/>
                  </a:ext>
                </a:extLst>
              </p:cNvPr>
              <p:cNvGrpSpPr/>
              <p:nvPr/>
            </p:nvGrpSpPr>
            <p:grpSpPr>
              <a:xfrm>
                <a:off x="8275123" y="4840986"/>
                <a:ext cx="59532" cy="54768"/>
                <a:chOff x="5593556" y="2288382"/>
                <a:chExt cx="59532" cy="54768"/>
              </a:xfrm>
            </p:grpSpPr>
            <p:cxnSp>
              <p:nvCxnSpPr>
                <p:cNvPr id="10304" name="Straight Connector 10303">
                  <a:extLst>
                    <a:ext uri="{FF2B5EF4-FFF2-40B4-BE49-F238E27FC236}">
                      <a16:creationId xmlns:a16="http://schemas.microsoft.com/office/drawing/2014/main" id="{5BE7B097-0619-ABB4-326B-6A3B81738E5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05" name="Straight Connector 10304">
                  <a:extLst>
                    <a:ext uri="{FF2B5EF4-FFF2-40B4-BE49-F238E27FC236}">
                      <a16:creationId xmlns:a16="http://schemas.microsoft.com/office/drawing/2014/main" id="{0FA96A1B-FE54-AA32-81D8-11E564A5563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06" name="Group 10305">
                <a:extLst>
                  <a:ext uri="{FF2B5EF4-FFF2-40B4-BE49-F238E27FC236}">
                    <a16:creationId xmlns:a16="http://schemas.microsoft.com/office/drawing/2014/main" id="{350E8733-B8C2-2AFD-390F-6F6AFB8D670A}"/>
                  </a:ext>
                </a:extLst>
              </p:cNvPr>
              <p:cNvGrpSpPr/>
              <p:nvPr/>
            </p:nvGrpSpPr>
            <p:grpSpPr>
              <a:xfrm>
                <a:off x="8203685" y="4840986"/>
                <a:ext cx="59532" cy="54768"/>
                <a:chOff x="5593556" y="2288382"/>
                <a:chExt cx="59532" cy="54768"/>
              </a:xfrm>
            </p:grpSpPr>
            <p:cxnSp>
              <p:nvCxnSpPr>
                <p:cNvPr id="10307" name="Straight Connector 10306">
                  <a:extLst>
                    <a:ext uri="{FF2B5EF4-FFF2-40B4-BE49-F238E27FC236}">
                      <a16:creationId xmlns:a16="http://schemas.microsoft.com/office/drawing/2014/main" id="{172DB2D1-3B4A-BBE9-B801-0BB9B1F60F6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08" name="Straight Connector 10307">
                  <a:extLst>
                    <a:ext uri="{FF2B5EF4-FFF2-40B4-BE49-F238E27FC236}">
                      <a16:creationId xmlns:a16="http://schemas.microsoft.com/office/drawing/2014/main" id="{9E98FE58-AF33-5C28-7080-43E62DD8A48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09" name="Group 10308">
                <a:extLst>
                  <a:ext uri="{FF2B5EF4-FFF2-40B4-BE49-F238E27FC236}">
                    <a16:creationId xmlns:a16="http://schemas.microsoft.com/office/drawing/2014/main" id="{A28BEAC4-CE9D-BBD3-619B-D2BE623CAE77}"/>
                  </a:ext>
                </a:extLst>
              </p:cNvPr>
              <p:cNvGrpSpPr/>
              <p:nvPr/>
            </p:nvGrpSpPr>
            <p:grpSpPr>
              <a:xfrm>
                <a:off x="8160823" y="4840986"/>
                <a:ext cx="59532" cy="54768"/>
                <a:chOff x="5593556" y="2288382"/>
                <a:chExt cx="59532" cy="54768"/>
              </a:xfrm>
            </p:grpSpPr>
            <p:cxnSp>
              <p:nvCxnSpPr>
                <p:cNvPr id="10310" name="Straight Connector 10309">
                  <a:extLst>
                    <a:ext uri="{FF2B5EF4-FFF2-40B4-BE49-F238E27FC236}">
                      <a16:creationId xmlns:a16="http://schemas.microsoft.com/office/drawing/2014/main" id="{A8C7829E-F616-6151-1A24-0D1B43217FB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11" name="Straight Connector 10310">
                  <a:extLst>
                    <a:ext uri="{FF2B5EF4-FFF2-40B4-BE49-F238E27FC236}">
                      <a16:creationId xmlns:a16="http://schemas.microsoft.com/office/drawing/2014/main" id="{02138DDD-B2E0-A4EF-9749-CFB596991E2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12" name="Group 10311">
                <a:extLst>
                  <a:ext uri="{FF2B5EF4-FFF2-40B4-BE49-F238E27FC236}">
                    <a16:creationId xmlns:a16="http://schemas.microsoft.com/office/drawing/2014/main" id="{6FB719A9-0235-BEF0-0624-A6862495CA6F}"/>
                  </a:ext>
                </a:extLst>
              </p:cNvPr>
              <p:cNvGrpSpPr/>
              <p:nvPr/>
            </p:nvGrpSpPr>
            <p:grpSpPr>
              <a:xfrm>
                <a:off x="8137010" y="4840986"/>
                <a:ext cx="59532" cy="54768"/>
                <a:chOff x="5593556" y="2288382"/>
                <a:chExt cx="59532" cy="54768"/>
              </a:xfrm>
            </p:grpSpPr>
            <p:cxnSp>
              <p:nvCxnSpPr>
                <p:cNvPr id="10313" name="Straight Connector 10312">
                  <a:extLst>
                    <a:ext uri="{FF2B5EF4-FFF2-40B4-BE49-F238E27FC236}">
                      <a16:creationId xmlns:a16="http://schemas.microsoft.com/office/drawing/2014/main" id="{C55A3D68-4535-7F21-22BA-0D65E63697E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14" name="Straight Connector 10313">
                  <a:extLst>
                    <a:ext uri="{FF2B5EF4-FFF2-40B4-BE49-F238E27FC236}">
                      <a16:creationId xmlns:a16="http://schemas.microsoft.com/office/drawing/2014/main" id="{72DF46DC-59CE-CC67-B84E-88FD7DD7E49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15" name="Group 10314">
                <a:extLst>
                  <a:ext uri="{FF2B5EF4-FFF2-40B4-BE49-F238E27FC236}">
                    <a16:creationId xmlns:a16="http://schemas.microsoft.com/office/drawing/2014/main" id="{31E35CF4-3CB2-905F-B573-077B33CBCFFC}"/>
                  </a:ext>
                </a:extLst>
              </p:cNvPr>
              <p:cNvGrpSpPr/>
              <p:nvPr/>
            </p:nvGrpSpPr>
            <p:grpSpPr>
              <a:xfrm>
                <a:off x="8129866" y="4840986"/>
                <a:ext cx="59532" cy="54768"/>
                <a:chOff x="5593556" y="2288382"/>
                <a:chExt cx="59532" cy="54768"/>
              </a:xfrm>
            </p:grpSpPr>
            <p:cxnSp>
              <p:nvCxnSpPr>
                <p:cNvPr id="10316" name="Straight Connector 10315">
                  <a:extLst>
                    <a:ext uri="{FF2B5EF4-FFF2-40B4-BE49-F238E27FC236}">
                      <a16:creationId xmlns:a16="http://schemas.microsoft.com/office/drawing/2014/main" id="{B56FA1D4-0326-1A1B-2CDA-4A6DFCD3C83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17" name="Straight Connector 10316">
                  <a:extLst>
                    <a:ext uri="{FF2B5EF4-FFF2-40B4-BE49-F238E27FC236}">
                      <a16:creationId xmlns:a16="http://schemas.microsoft.com/office/drawing/2014/main" id="{2182EA97-95A1-A62D-C6B2-99B5A3045F2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18" name="Group 10317">
                <a:extLst>
                  <a:ext uri="{FF2B5EF4-FFF2-40B4-BE49-F238E27FC236}">
                    <a16:creationId xmlns:a16="http://schemas.microsoft.com/office/drawing/2014/main" id="{A674C7C3-1520-115D-AD25-8C1651B953D3}"/>
                  </a:ext>
                </a:extLst>
              </p:cNvPr>
              <p:cNvGrpSpPr/>
              <p:nvPr/>
            </p:nvGrpSpPr>
            <p:grpSpPr>
              <a:xfrm>
                <a:off x="8110816" y="4840986"/>
                <a:ext cx="59532" cy="54768"/>
                <a:chOff x="5593556" y="2288382"/>
                <a:chExt cx="59532" cy="54768"/>
              </a:xfrm>
            </p:grpSpPr>
            <p:cxnSp>
              <p:nvCxnSpPr>
                <p:cNvPr id="10319" name="Straight Connector 10318">
                  <a:extLst>
                    <a:ext uri="{FF2B5EF4-FFF2-40B4-BE49-F238E27FC236}">
                      <a16:creationId xmlns:a16="http://schemas.microsoft.com/office/drawing/2014/main" id="{C77EC579-5B86-0B2A-EFC7-4B9ED96709F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20" name="Straight Connector 10319">
                  <a:extLst>
                    <a:ext uri="{FF2B5EF4-FFF2-40B4-BE49-F238E27FC236}">
                      <a16:creationId xmlns:a16="http://schemas.microsoft.com/office/drawing/2014/main" id="{0F80C60F-B6B5-07DF-3CB1-8AA9B24D53E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21" name="Group 10320">
                <a:extLst>
                  <a:ext uri="{FF2B5EF4-FFF2-40B4-BE49-F238E27FC236}">
                    <a16:creationId xmlns:a16="http://schemas.microsoft.com/office/drawing/2014/main" id="{6981CA0D-DA6A-5852-9C96-7CB3F0AD62B4}"/>
                  </a:ext>
                </a:extLst>
              </p:cNvPr>
              <p:cNvGrpSpPr/>
              <p:nvPr/>
            </p:nvGrpSpPr>
            <p:grpSpPr>
              <a:xfrm>
                <a:off x="8101291" y="4840986"/>
                <a:ext cx="59532" cy="54768"/>
                <a:chOff x="5593556" y="2288382"/>
                <a:chExt cx="59532" cy="54768"/>
              </a:xfrm>
            </p:grpSpPr>
            <p:cxnSp>
              <p:nvCxnSpPr>
                <p:cNvPr id="10322" name="Straight Connector 10321">
                  <a:extLst>
                    <a:ext uri="{FF2B5EF4-FFF2-40B4-BE49-F238E27FC236}">
                      <a16:creationId xmlns:a16="http://schemas.microsoft.com/office/drawing/2014/main" id="{ECA59182-82B5-BEA1-29B6-841EB1C48F0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23" name="Straight Connector 10322">
                  <a:extLst>
                    <a:ext uri="{FF2B5EF4-FFF2-40B4-BE49-F238E27FC236}">
                      <a16:creationId xmlns:a16="http://schemas.microsoft.com/office/drawing/2014/main" id="{34D556D3-604F-4715-C546-75DCF5A92F2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24" name="Group 10323">
                <a:extLst>
                  <a:ext uri="{FF2B5EF4-FFF2-40B4-BE49-F238E27FC236}">
                    <a16:creationId xmlns:a16="http://schemas.microsoft.com/office/drawing/2014/main" id="{3D49CE10-70FD-7027-0C9C-FDFCCDA82F6E}"/>
                  </a:ext>
                </a:extLst>
              </p:cNvPr>
              <p:cNvGrpSpPr/>
              <p:nvPr/>
            </p:nvGrpSpPr>
            <p:grpSpPr>
              <a:xfrm>
                <a:off x="8060810" y="4840986"/>
                <a:ext cx="59532" cy="54768"/>
                <a:chOff x="5593556" y="2288382"/>
                <a:chExt cx="59532" cy="54768"/>
              </a:xfrm>
            </p:grpSpPr>
            <p:cxnSp>
              <p:nvCxnSpPr>
                <p:cNvPr id="10325" name="Straight Connector 10324">
                  <a:extLst>
                    <a:ext uri="{FF2B5EF4-FFF2-40B4-BE49-F238E27FC236}">
                      <a16:creationId xmlns:a16="http://schemas.microsoft.com/office/drawing/2014/main" id="{EFC3BC62-00E4-63E3-16EE-5D46CEC0B1E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26" name="Straight Connector 10325">
                  <a:extLst>
                    <a:ext uri="{FF2B5EF4-FFF2-40B4-BE49-F238E27FC236}">
                      <a16:creationId xmlns:a16="http://schemas.microsoft.com/office/drawing/2014/main" id="{6D1DD9A8-E531-F2CE-6259-6C4ECC40A5C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27" name="Group 10326">
                <a:extLst>
                  <a:ext uri="{FF2B5EF4-FFF2-40B4-BE49-F238E27FC236}">
                    <a16:creationId xmlns:a16="http://schemas.microsoft.com/office/drawing/2014/main" id="{47A73A14-F13D-A93F-6398-29D230FCE9D4}"/>
                  </a:ext>
                </a:extLst>
              </p:cNvPr>
              <p:cNvGrpSpPr/>
              <p:nvPr/>
            </p:nvGrpSpPr>
            <p:grpSpPr>
              <a:xfrm>
                <a:off x="8034616" y="4840986"/>
                <a:ext cx="59532" cy="54768"/>
                <a:chOff x="5593556" y="2288382"/>
                <a:chExt cx="59532" cy="54768"/>
              </a:xfrm>
            </p:grpSpPr>
            <p:cxnSp>
              <p:nvCxnSpPr>
                <p:cNvPr id="10328" name="Straight Connector 10327">
                  <a:extLst>
                    <a:ext uri="{FF2B5EF4-FFF2-40B4-BE49-F238E27FC236}">
                      <a16:creationId xmlns:a16="http://schemas.microsoft.com/office/drawing/2014/main" id="{BED3A7C6-6A46-2FA2-4B86-3ABAA5E06DE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29" name="Straight Connector 10328">
                  <a:extLst>
                    <a:ext uri="{FF2B5EF4-FFF2-40B4-BE49-F238E27FC236}">
                      <a16:creationId xmlns:a16="http://schemas.microsoft.com/office/drawing/2014/main" id="{E5C5AEDB-18D9-2B40-FD5A-C4E83ED5AF7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30" name="Group 10329">
                <a:extLst>
                  <a:ext uri="{FF2B5EF4-FFF2-40B4-BE49-F238E27FC236}">
                    <a16:creationId xmlns:a16="http://schemas.microsoft.com/office/drawing/2014/main" id="{312906CB-D120-45A3-EBB0-B5664E703E92}"/>
                  </a:ext>
                </a:extLst>
              </p:cNvPr>
              <p:cNvGrpSpPr/>
              <p:nvPr/>
            </p:nvGrpSpPr>
            <p:grpSpPr>
              <a:xfrm>
                <a:off x="7963179" y="4776692"/>
                <a:ext cx="59532" cy="54768"/>
                <a:chOff x="5593556" y="2288382"/>
                <a:chExt cx="59532" cy="54768"/>
              </a:xfrm>
            </p:grpSpPr>
            <p:cxnSp>
              <p:nvCxnSpPr>
                <p:cNvPr id="10331" name="Straight Connector 10330">
                  <a:extLst>
                    <a:ext uri="{FF2B5EF4-FFF2-40B4-BE49-F238E27FC236}">
                      <a16:creationId xmlns:a16="http://schemas.microsoft.com/office/drawing/2014/main" id="{F2FC3A3F-9E2B-F21E-D015-C6E79AE7CB4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32" name="Straight Connector 10331">
                  <a:extLst>
                    <a:ext uri="{FF2B5EF4-FFF2-40B4-BE49-F238E27FC236}">
                      <a16:creationId xmlns:a16="http://schemas.microsoft.com/office/drawing/2014/main" id="{310FCDD5-75B3-D5D7-95E0-FEEB2710291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33" name="Group 10332">
                <a:extLst>
                  <a:ext uri="{FF2B5EF4-FFF2-40B4-BE49-F238E27FC236}">
                    <a16:creationId xmlns:a16="http://schemas.microsoft.com/office/drawing/2014/main" id="{51B95BA2-F91D-54B7-C524-13CB0F749A97}"/>
                  </a:ext>
                </a:extLst>
              </p:cNvPr>
              <p:cNvGrpSpPr/>
              <p:nvPr/>
            </p:nvGrpSpPr>
            <p:grpSpPr>
              <a:xfrm>
                <a:off x="7941748" y="4776692"/>
                <a:ext cx="59532" cy="54768"/>
                <a:chOff x="5593556" y="2288382"/>
                <a:chExt cx="59532" cy="54768"/>
              </a:xfrm>
            </p:grpSpPr>
            <p:cxnSp>
              <p:nvCxnSpPr>
                <p:cNvPr id="10334" name="Straight Connector 10333">
                  <a:extLst>
                    <a:ext uri="{FF2B5EF4-FFF2-40B4-BE49-F238E27FC236}">
                      <a16:creationId xmlns:a16="http://schemas.microsoft.com/office/drawing/2014/main" id="{90E7D32A-8374-891D-25EF-34DA18F5035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35" name="Straight Connector 10334">
                  <a:extLst>
                    <a:ext uri="{FF2B5EF4-FFF2-40B4-BE49-F238E27FC236}">
                      <a16:creationId xmlns:a16="http://schemas.microsoft.com/office/drawing/2014/main" id="{BC81D897-99EF-DA6C-7FE7-8635EC79271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36" name="Group 10335">
                <a:extLst>
                  <a:ext uri="{FF2B5EF4-FFF2-40B4-BE49-F238E27FC236}">
                    <a16:creationId xmlns:a16="http://schemas.microsoft.com/office/drawing/2014/main" id="{EDFF7A58-85B6-CBD1-6A44-8E0EC907473C}"/>
                  </a:ext>
                </a:extLst>
              </p:cNvPr>
              <p:cNvGrpSpPr/>
              <p:nvPr/>
            </p:nvGrpSpPr>
            <p:grpSpPr>
              <a:xfrm>
                <a:off x="7853642" y="4776692"/>
                <a:ext cx="59532" cy="54768"/>
                <a:chOff x="5593556" y="2288382"/>
                <a:chExt cx="59532" cy="54768"/>
              </a:xfrm>
            </p:grpSpPr>
            <p:cxnSp>
              <p:nvCxnSpPr>
                <p:cNvPr id="10337" name="Straight Connector 10336">
                  <a:extLst>
                    <a:ext uri="{FF2B5EF4-FFF2-40B4-BE49-F238E27FC236}">
                      <a16:creationId xmlns:a16="http://schemas.microsoft.com/office/drawing/2014/main" id="{29B041AF-4887-B2A5-1C3E-B4D44DF9A79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38" name="Straight Connector 10337">
                  <a:extLst>
                    <a:ext uri="{FF2B5EF4-FFF2-40B4-BE49-F238E27FC236}">
                      <a16:creationId xmlns:a16="http://schemas.microsoft.com/office/drawing/2014/main" id="{C19A0DD3-94E6-A343-3D09-62842BD6DEB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39" name="Group 10338">
                <a:extLst>
                  <a:ext uri="{FF2B5EF4-FFF2-40B4-BE49-F238E27FC236}">
                    <a16:creationId xmlns:a16="http://schemas.microsoft.com/office/drawing/2014/main" id="{18E78078-6420-EED9-2B62-B4A9A0DABFA1}"/>
                  </a:ext>
                </a:extLst>
              </p:cNvPr>
              <p:cNvGrpSpPr/>
              <p:nvPr/>
            </p:nvGrpSpPr>
            <p:grpSpPr>
              <a:xfrm>
                <a:off x="7803636" y="4776692"/>
                <a:ext cx="59532" cy="54768"/>
                <a:chOff x="5593556" y="2288382"/>
                <a:chExt cx="59532" cy="54768"/>
              </a:xfrm>
            </p:grpSpPr>
            <p:cxnSp>
              <p:nvCxnSpPr>
                <p:cNvPr id="10340" name="Straight Connector 10339">
                  <a:extLst>
                    <a:ext uri="{FF2B5EF4-FFF2-40B4-BE49-F238E27FC236}">
                      <a16:creationId xmlns:a16="http://schemas.microsoft.com/office/drawing/2014/main" id="{12FE2B74-D126-0550-8782-E5B147F7877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41" name="Straight Connector 10340">
                  <a:extLst>
                    <a:ext uri="{FF2B5EF4-FFF2-40B4-BE49-F238E27FC236}">
                      <a16:creationId xmlns:a16="http://schemas.microsoft.com/office/drawing/2014/main" id="{ED7FD1DD-DCF4-5820-D16F-A6221160348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42" name="Group 10341">
                <a:extLst>
                  <a:ext uri="{FF2B5EF4-FFF2-40B4-BE49-F238E27FC236}">
                    <a16:creationId xmlns:a16="http://schemas.microsoft.com/office/drawing/2014/main" id="{260C5FE3-88EF-AACB-4480-057E06BB2688}"/>
                  </a:ext>
                </a:extLst>
              </p:cNvPr>
              <p:cNvGrpSpPr/>
              <p:nvPr/>
            </p:nvGrpSpPr>
            <p:grpSpPr>
              <a:xfrm>
                <a:off x="7782204" y="4776692"/>
                <a:ext cx="59532" cy="54768"/>
                <a:chOff x="5593556" y="2288382"/>
                <a:chExt cx="59532" cy="54768"/>
              </a:xfrm>
            </p:grpSpPr>
            <p:cxnSp>
              <p:nvCxnSpPr>
                <p:cNvPr id="10343" name="Straight Connector 10342">
                  <a:extLst>
                    <a:ext uri="{FF2B5EF4-FFF2-40B4-BE49-F238E27FC236}">
                      <a16:creationId xmlns:a16="http://schemas.microsoft.com/office/drawing/2014/main" id="{8FE14075-FA44-180A-B94A-0E17B0D664A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44" name="Straight Connector 10343">
                  <a:extLst>
                    <a:ext uri="{FF2B5EF4-FFF2-40B4-BE49-F238E27FC236}">
                      <a16:creationId xmlns:a16="http://schemas.microsoft.com/office/drawing/2014/main" id="{13D0C438-A821-8DBA-615E-28442ADF500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45" name="Group 10344">
                <a:extLst>
                  <a:ext uri="{FF2B5EF4-FFF2-40B4-BE49-F238E27FC236}">
                    <a16:creationId xmlns:a16="http://schemas.microsoft.com/office/drawing/2014/main" id="{4A218A22-8339-DC9D-73CC-01F391DC78A9}"/>
                  </a:ext>
                </a:extLst>
              </p:cNvPr>
              <p:cNvGrpSpPr/>
              <p:nvPr/>
            </p:nvGrpSpPr>
            <p:grpSpPr>
              <a:xfrm>
                <a:off x="7753629" y="4776692"/>
                <a:ext cx="59532" cy="54768"/>
                <a:chOff x="5593556" y="2288382"/>
                <a:chExt cx="59532" cy="54768"/>
              </a:xfrm>
            </p:grpSpPr>
            <p:cxnSp>
              <p:nvCxnSpPr>
                <p:cNvPr id="10346" name="Straight Connector 10345">
                  <a:extLst>
                    <a:ext uri="{FF2B5EF4-FFF2-40B4-BE49-F238E27FC236}">
                      <a16:creationId xmlns:a16="http://schemas.microsoft.com/office/drawing/2014/main" id="{42A40412-C550-6B55-1B50-352960E2D35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47" name="Straight Connector 10346">
                  <a:extLst>
                    <a:ext uri="{FF2B5EF4-FFF2-40B4-BE49-F238E27FC236}">
                      <a16:creationId xmlns:a16="http://schemas.microsoft.com/office/drawing/2014/main" id="{BAF1F81D-4ABF-446A-C33A-923B222FEE7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48" name="Group 10347">
                <a:extLst>
                  <a:ext uri="{FF2B5EF4-FFF2-40B4-BE49-F238E27FC236}">
                    <a16:creationId xmlns:a16="http://schemas.microsoft.com/office/drawing/2014/main" id="{C1E304EE-2D16-9881-DD0D-1B3173D632DD}"/>
                  </a:ext>
                </a:extLst>
              </p:cNvPr>
              <p:cNvGrpSpPr/>
              <p:nvPr/>
            </p:nvGrpSpPr>
            <p:grpSpPr>
              <a:xfrm>
                <a:off x="7729817" y="4776692"/>
                <a:ext cx="59532" cy="54768"/>
                <a:chOff x="5593556" y="2288382"/>
                <a:chExt cx="59532" cy="54768"/>
              </a:xfrm>
            </p:grpSpPr>
            <p:cxnSp>
              <p:nvCxnSpPr>
                <p:cNvPr id="10349" name="Straight Connector 10348">
                  <a:extLst>
                    <a:ext uri="{FF2B5EF4-FFF2-40B4-BE49-F238E27FC236}">
                      <a16:creationId xmlns:a16="http://schemas.microsoft.com/office/drawing/2014/main" id="{C1AF3ABA-7ABB-6AF8-A383-AB1C6AF07E3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50" name="Straight Connector 10349">
                  <a:extLst>
                    <a:ext uri="{FF2B5EF4-FFF2-40B4-BE49-F238E27FC236}">
                      <a16:creationId xmlns:a16="http://schemas.microsoft.com/office/drawing/2014/main" id="{7E17AA72-F92E-7902-4A8B-46713266053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51" name="Group 10350">
                <a:extLst>
                  <a:ext uri="{FF2B5EF4-FFF2-40B4-BE49-F238E27FC236}">
                    <a16:creationId xmlns:a16="http://schemas.microsoft.com/office/drawing/2014/main" id="{2FE1C574-006C-8726-8C14-160062884396}"/>
                  </a:ext>
                </a:extLst>
              </p:cNvPr>
              <p:cNvGrpSpPr/>
              <p:nvPr/>
            </p:nvGrpSpPr>
            <p:grpSpPr>
              <a:xfrm>
                <a:off x="7701242" y="4776692"/>
                <a:ext cx="59532" cy="54768"/>
                <a:chOff x="5593556" y="2288382"/>
                <a:chExt cx="59532" cy="54768"/>
              </a:xfrm>
            </p:grpSpPr>
            <p:cxnSp>
              <p:nvCxnSpPr>
                <p:cNvPr id="10352" name="Straight Connector 10351">
                  <a:extLst>
                    <a:ext uri="{FF2B5EF4-FFF2-40B4-BE49-F238E27FC236}">
                      <a16:creationId xmlns:a16="http://schemas.microsoft.com/office/drawing/2014/main" id="{9ED51A1A-CD26-6FBA-1CF2-6B1EA71E287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53" name="Straight Connector 10352">
                  <a:extLst>
                    <a:ext uri="{FF2B5EF4-FFF2-40B4-BE49-F238E27FC236}">
                      <a16:creationId xmlns:a16="http://schemas.microsoft.com/office/drawing/2014/main" id="{84927223-7D94-6283-4906-4146AE8CA7E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54" name="Group 10353">
                <a:extLst>
                  <a:ext uri="{FF2B5EF4-FFF2-40B4-BE49-F238E27FC236}">
                    <a16:creationId xmlns:a16="http://schemas.microsoft.com/office/drawing/2014/main" id="{9560EAA4-2CFA-3942-DF5C-5AB059B05A05}"/>
                  </a:ext>
                </a:extLst>
              </p:cNvPr>
              <p:cNvGrpSpPr/>
              <p:nvPr/>
            </p:nvGrpSpPr>
            <p:grpSpPr>
              <a:xfrm>
                <a:off x="7675048" y="4738592"/>
                <a:ext cx="59532" cy="54768"/>
                <a:chOff x="5593556" y="2288382"/>
                <a:chExt cx="59532" cy="54768"/>
              </a:xfrm>
            </p:grpSpPr>
            <p:cxnSp>
              <p:nvCxnSpPr>
                <p:cNvPr id="10355" name="Straight Connector 10354">
                  <a:extLst>
                    <a:ext uri="{FF2B5EF4-FFF2-40B4-BE49-F238E27FC236}">
                      <a16:creationId xmlns:a16="http://schemas.microsoft.com/office/drawing/2014/main" id="{0E15E1E2-5EBD-63DD-A274-3E4AA7F658B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56" name="Straight Connector 10355">
                  <a:extLst>
                    <a:ext uri="{FF2B5EF4-FFF2-40B4-BE49-F238E27FC236}">
                      <a16:creationId xmlns:a16="http://schemas.microsoft.com/office/drawing/2014/main" id="{95C5CFCE-57B9-FD69-C92E-7E9F052C2C5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57" name="Group 10356">
                <a:extLst>
                  <a:ext uri="{FF2B5EF4-FFF2-40B4-BE49-F238E27FC236}">
                    <a16:creationId xmlns:a16="http://schemas.microsoft.com/office/drawing/2014/main" id="{B1B948CE-970D-85A5-C59F-978EFCCF9D21}"/>
                  </a:ext>
                </a:extLst>
              </p:cNvPr>
              <p:cNvGrpSpPr/>
              <p:nvPr/>
            </p:nvGrpSpPr>
            <p:grpSpPr>
              <a:xfrm>
                <a:off x="7665523" y="4738592"/>
                <a:ext cx="59532" cy="54768"/>
                <a:chOff x="5593556" y="2288382"/>
                <a:chExt cx="59532" cy="54768"/>
              </a:xfrm>
            </p:grpSpPr>
            <p:cxnSp>
              <p:nvCxnSpPr>
                <p:cNvPr id="10358" name="Straight Connector 10357">
                  <a:extLst>
                    <a:ext uri="{FF2B5EF4-FFF2-40B4-BE49-F238E27FC236}">
                      <a16:creationId xmlns:a16="http://schemas.microsoft.com/office/drawing/2014/main" id="{E74AF8ED-09D4-1C72-1DBC-351B6F9A095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59" name="Straight Connector 10358">
                  <a:extLst>
                    <a:ext uri="{FF2B5EF4-FFF2-40B4-BE49-F238E27FC236}">
                      <a16:creationId xmlns:a16="http://schemas.microsoft.com/office/drawing/2014/main" id="{8392DED6-3226-4A01-16E6-F664EE8ACEA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60" name="Group 10359">
                <a:extLst>
                  <a:ext uri="{FF2B5EF4-FFF2-40B4-BE49-F238E27FC236}">
                    <a16:creationId xmlns:a16="http://schemas.microsoft.com/office/drawing/2014/main" id="{5E86FBBC-6A4C-12A7-A648-C4BD47203EA6}"/>
                  </a:ext>
                </a:extLst>
              </p:cNvPr>
              <p:cNvGrpSpPr/>
              <p:nvPr/>
            </p:nvGrpSpPr>
            <p:grpSpPr>
              <a:xfrm>
                <a:off x="7648855" y="4738592"/>
                <a:ext cx="59532" cy="54768"/>
                <a:chOff x="5593556" y="2288382"/>
                <a:chExt cx="59532" cy="54768"/>
              </a:xfrm>
            </p:grpSpPr>
            <p:cxnSp>
              <p:nvCxnSpPr>
                <p:cNvPr id="10361" name="Straight Connector 10360">
                  <a:extLst>
                    <a:ext uri="{FF2B5EF4-FFF2-40B4-BE49-F238E27FC236}">
                      <a16:creationId xmlns:a16="http://schemas.microsoft.com/office/drawing/2014/main" id="{C453D20D-F44E-88D9-EA8C-EA02ACC22C1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62" name="Straight Connector 10361">
                  <a:extLst>
                    <a:ext uri="{FF2B5EF4-FFF2-40B4-BE49-F238E27FC236}">
                      <a16:creationId xmlns:a16="http://schemas.microsoft.com/office/drawing/2014/main" id="{2E117F9B-30CD-278D-FF25-DC2E57EB78F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63" name="Group 10362">
                <a:extLst>
                  <a:ext uri="{FF2B5EF4-FFF2-40B4-BE49-F238E27FC236}">
                    <a16:creationId xmlns:a16="http://schemas.microsoft.com/office/drawing/2014/main" id="{9A5AEB40-F8AE-7379-4A59-121D9AAC3043}"/>
                  </a:ext>
                </a:extLst>
              </p:cNvPr>
              <p:cNvGrpSpPr/>
              <p:nvPr/>
            </p:nvGrpSpPr>
            <p:grpSpPr>
              <a:xfrm>
                <a:off x="7629805" y="4738592"/>
                <a:ext cx="59532" cy="54768"/>
                <a:chOff x="5593556" y="2288382"/>
                <a:chExt cx="59532" cy="54768"/>
              </a:xfrm>
            </p:grpSpPr>
            <p:cxnSp>
              <p:nvCxnSpPr>
                <p:cNvPr id="10364" name="Straight Connector 10363">
                  <a:extLst>
                    <a:ext uri="{FF2B5EF4-FFF2-40B4-BE49-F238E27FC236}">
                      <a16:creationId xmlns:a16="http://schemas.microsoft.com/office/drawing/2014/main" id="{1D7AA7CE-9787-955E-2D81-120870FB4D4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65" name="Straight Connector 10364">
                  <a:extLst>
                    <a:ext uri="{FF2B5EF4-FFF2-40B4-BE49-F238E27FC236}">
                      <a16:creationId xmlns:a16="http://schemas.microsoft.com/office/drawing/2014/main" id="{5960D420-2CA3-E2B8-C504-34D24FB0AF3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66" name="Group 10365">
                <a:extLst>
                  <a:ext uri="{FF2B5EF4-FFF2-40B4-BE49-F238E27FC236}">
                    <a16:creationId xmlns:a16="http://schemas.microsoft.com/office/drawing/2014/main" id="{415FBB5C-B5F9-E14D-9428-31299FCFC101}"/>
                  </a:ext>
                </a:extLst>
              </p:cNvPr>
              <p:cNvGrpSpPr/>
              <p:nvPr/>
            </p:nvGrpSpPr>
            <p:grpSpPr>
              <a:xfrm>
                <a:off x="7598849" y="4738592"/>
                <a:ext cx="59532" cy="54768"/>
                <a:chOff x="5593556" y="2288382"/>
                <a:chExt cx="59532" cy="54768"/>
              </a:xfrm>
            </p:grpSpPr>
            <p:cxnSp>
              <p:nvCxnSpPr>
                <p:cNvPr id="10367" name="Straight Connector 10366">
                  <a:extLst>
                    <a:ext uri="{FF2B5EF4-FFF2-40B4-BE49-F238E27FC236}">
                      <a16:creationId xmlns:a16="http://schemas.microsoft.com/office/drawing/2014/main" id="{DA7D8CF4-EBDD-CE71-FB59-E2B110C8296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68" name="Straight Connector 10367">
                  <a:extLst>
                    <a:ext uri="{FF2B5EF4-FFF2-40B4-BE49-F238E27FC236}">
                      <a16:creationId xmlns:a16="http://schemas.microsoft.com/office/drawing/2014/main" id="{DE0D2D02-F89A-07AC-C2E8-C22E73562B7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69" name="Group 10368">
                <a:extLst>
                  <a:ext uri="{FF2B5EF4-FFF2-40B4-BE49-F238E27FC236}">
                    <a16:creationId xmlns:a16="http://schemas.microsoft.com/office/drawing/2014/main" id="{30661C81-CD01-50C7-E7E4-8F4AB0DA60FD}"/>
                  </a:ext>
                </a:extLst>
              </p:cNvPr>
              <p:cNvGrpSpPr/>
              <p:nvPr/>
            </p:nvGrpSpPr>
            <p:grpSpPr>
              <a:xfrm>
                <a:off x="7586942" y="4738592"/>
                <a:ext cx="59532" cy="54768"/>
                <a:chOff x="5593556" y="2288382"/>
                <a:chExt cx="59532" cy="54768"/>
              </a:xfrm>
            </p:grpSpPr>
            <p:cxnSp>
              <p:nvCxnSpPr>
                <p:cNvPr id="10370" name="Straight Connector 10369">
                  <a:extLst>
                    <a:ext uri="{FF2B5EF4-FFF2-40B4-BE49-F238E27FC236}">
                      <a16:creationId xmlns:a16="http://schemas.microsoft.com/office/drawing/2014/main" id="{63F19B0E-DB41-B0DF-030A-FC928F5BE2F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71" name="Straight Connector 10370">
                  <a:extLst>
                    <a:ext uri="{FF2B5EF4-FFF2-40B4-BE49-F238E27FC236}">
                      <a16:creationId xmlns:a16="http://schemas.microsoft.com/office/drawing/2014/main" id="{3C4B1455-37BD-5D40-F19F-857A518BADB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72" name="Group 10371">
                <a:extLst>
                  <a:ext uri="{FF2B5EF4-FFF2-40B4-BE49-F238E27FC236}">
                    <a16:creationId xmlns:a16="http://schemas.microsoft.com/office/drawing/2014/main" id="{46E459DE-A390-E8F0-F0D5-0D4E0E693DDF}"/>
                  </a:ext>
                </a:extLst>
              </p:cNvPr>
              <p:cNvGrpSpPr/>
              <p:nvPr/>
            </p:nvGrpSpPr>
            <p:grpSpPr>
              <a:xfrm>
                <a:off x="7544080" y="4738592"/>
                <a:ext cx="59532" cy="54768"/>
                <a:chOff x="5593556" y="2288382"/>
                <a:chExt cx="59532" cy="54768"/>
              </a:xfrm>
            </p:grpSpPr>
            <p:cxnSp>
              <p:nvCxnSpPr>
                <p:cNvPr id="10373" name="Straight Connector 10372">
                  <a:extLst>
                    <a:ext uri="{FF2B5EF4-FFF2-40B4-BE49-F238E27FC236}">
                      <a16:creationId xmlns:a16="http://schemas.microsoft.com/office/drawing/2014/main" id="{0742C462-8738-09F7-B4C9-0C683961E0E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74" name="Straight Connector 10373">
                  <a:extLst>
                    <a:ext uri="{FF2B5EF4-FFF2-40B4-BE49-F238E27FC236}">
                      <a16:creationId xmlns:a16="http://schemas.microsoft.com/office/drawing/2014/main" id="{22C2D109-6C51-5922-3777-5A6099E406F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75" name="Group 10374">
                <a:extLst>
                  <a:ext uri="{FF2B5EF4-FFF2-40B4-BE49-F238E27FC236}">
                    <a16:creationId xmlns:a16="http://schemas.microsoft.com/office/drawing/2014/main" id="{3EF3D4B9-CE85-B43A-3930-0D670FB15772}"/>
                  </a:ext>
                </a:extLst>
              </p:cNvPr>
              <p:cNvGrpSpPr/>
              <p:nvPr/>
            </p:nvGrpSpPr>
            <p:grpSpPr>
              <a:xfrm>
                <a:off x="7532174" y="4738592"/>
                <a:ext cx="59532" cy="54768"/>
                <a:chOff x="5593556" y="2288382"/>
                <a:chExt cx="59532" cy="54768"/>
              </a:xfrm>
            </p:grpSpPr>
            <p:cxnSp>
              <p:nvCxnSpPr>
                <p:cNvPr id="10376" name="Straight Connector 10375">
                  <a:extLst>
                    <a:ext uri="{FF2B5EF4-FFF2-40B4-BE49-F238E27FC236}">
                      <a16:creationId xmlns:a16="http://schemas.microsoft.com/office/drawing/2014/main" id="{91262F1F-A8B8-9506-9C31-9F70CB5D754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77" name="Straight Connector 10376">
                  <a:extLst>
                    <a:ext uri="{FF2B5EF4-FFF2-40B4-BE49-F238E27FC236}">
                      <a16:creationId xmlns:a16="http://schemas.microsoft.com/office/drawing/2014/main" id="{0EADB3B1-2651-7BB6-29DF-11BC4BFFE81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78" name="Group 10377">
                <a:extLst>
                  <a:ext uri="{FF2B5EF4-FFF2-40B4-BE49-F238E27FC236}">
                    <a16:creationId xmlns:a16="http://schemas.microsoft.com/office/drawing/2014/main" id="{F513FAC2-9F52-1D40-5BD3-81ABA5C07E2E}"/>
                  </a:ext>
                </a:extLst>
              </p:cNvPr>
              <p:cNvGrpSpPr/>
              <p:nvPr/>
            </p:nvGrpSpPr>
            <p:grpSpPr>
              <a:xfrm>
                <a:off x="7522649" y="4738592"/>
                <a:ext cx="59532" cy="54768"/>
                <a:chOff x="5593556" y="2288382"/>
                <a:chExt cx="59532" cy="54768"/>
              </a:xfrm>
            </p:grpSpPr>
            <p:cxnSp>
              <p:nvCxnSpPr>
                <p:cNvPr id="10379" name="Straight Connector 10378">
                  <a:extLst>
                    <a:ext uri="{FF2B5EF4-FFF2-40B4-BE49-F238E27FC236}">
                      <a16:creationId xmlns:a16="http://schemas.microsoft.com/office/drawing/2014/main" id="{FB782477-B37A-242E-815F-A1EF39397C3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80" name="Straight Connector 10379">
                  <a:extLst>
                    <a:ext uri="{FF2B5EF4-FFF2-40B4-BE49-F238E27FC236}">
                      <a16:creationId xmlns:a16="http://schemas.microsoft.com/office/drawing/2014/main" id="{DCC3CFDF-7C2C-4B03-9D17-F0C186E5E41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81" name="Group 10380">
                <a:extLst>
                  <a:ext uri="{FF2B5EF4-FFF2-40B4-BE49-F238E27FC236}">
                    <a16:creationId xmlns:a16="http://schemas.microsoft.com/office/drawing/2014/main" id="{5DF0254D-3A53-A75E-E59A-0494274D7373}"/>
                  </a:ext>
                </a:extLst>
              </p:cNvPr>
              <p:cNvGrpSpPr/>
              <p:nvPr/>
            </p:nvGrpSpPr>
            <p:grpSpPr>
              <a:xfrm>
                <a:off x="7470262" y="4738592"/>
                <a:ext cx="59532" cy="54768"/>
                <a:chOff x="5593556" y="2288382"/>
                <a:chExt cx="59532" cy="54768"/>
              </a:xfrm>
            </p:grpSpPr>
            <p:cxnSp>
              <p:nvCxnSpPr>
                <p:cNvPr id="10382" name="Straight Connector 10381">
                  <a:extLst>
                    <a:ext uri="{FF2B5EF4-FFF2-40B4-BE49-F238E27FC236}">
                      <a16:creationId xmlns:a16="http://schemas.microsoft.com/office/drawing/2014/main" id="{D4D49C42-44A4-E442-DBA3-F66033B1E90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83" name="Straight Connector 10382">
                  <a:extLst>
                    <a:ext uri="{FF2B5EF4-FFF2-40B4-BE49-F238E27FC236}">
                      <a16:creationId xmlns:a16="http://schemas.microsoft.com/office/drawing/2014/main" id="{E87F2613-1311-3C52-9586-F513E2416A0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84" name="Group 10383">
                <a:extLst>
                  <a:ext uri="{FF2B5EF4-FFF2-40B4-BE49-F238E27FC236}">
                    <a16:creationId xmlns:a16="http://schemas.microsoft.com/office/drawing/2014/main" id="{5DB95412-C9AC-765E-016A-B5468BED3958}"/>
                  </a:ext>
                </a:extLst>
              </p:cNvPr>
              <p:cNvGrpSpPr/>
              <p:nvPr/>
            </p:nvGrpSpPr>
            <p:grpSpPr>
              <a:xfrm>
                <a:off x="7427399" y="4738592"/>
                <a:ext cx="59532" cy="54768"/>
                <a:chOff x="5593556" y="2288382"/>
                <a:chExt cx="59532" cy="54768"/>
              </a:xfrm>
            </p:grpSpPr>
            <p:cxnSp>
              <p:nvCxnSpPr>
                <p:cNvPr id="10385" name="Straight Connector 10384">
                  <a:extLst>
                    <a:ext uri="{FF2B5EF4-FFF2-40B4-BE49-F238E27FC236}">
                      <a16:creationId xmlns:a16="http://schemas.microsoft.com/office/drawing/2014/main" id="{CC058ED4-E02C-8906-2099-93811BF1609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86" name="Straight Connector 10385">
                  <a:extLst>
                    <a:ext uri="{FF2B5EF4-FFF2-40B4-BE49-F238E27FC236}">
                      <a16:creationId xmlns:a16="http://schemas.microsoft.com/office/drawing/2014/main" id="{F34E5016-E514-7D71-B51B-AD822EB3CED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87" name="Group 10386">
                <a:extLst>
                  <a:ext uri="{FF2B5EF4-FFF2-40B4-BE49-F238E27FC236}">
                    <a16:creationId xmlns:a16="http://schemas.microsoft.com/office/drawing/2014/main" id="{747D5E56-FD6C-8F55-F9F1-FEE573A8309A}"/>
                  </a:ext>
                </a:extLst>
              </p:cNvPr>
              <p:cNvGrpSpPr/>
              <p:nvPr/>
            </p:nvGrpSpPr>
            <p:grpSpPr>
              <a:xfrm>
                <a:off x="7420255" y="4738592"/>
                <a:ext cx="59532" cy="54768"/>
                <a:chOff x="5593556" y="2288382"/>
                <a:chExt cx="59532" cy="54768"/>
              </a:xfrm>
            </p:grpSpPr>
            <p:cxnSp>
              <p:nvCxnSpPr>
                <p:cNvPr id="10388" name="Straight Connector 10387">
                  <a:extLst>
                    <a:ext uri="{FF2B5EF4-FFF2-40B4-BE49-F238E27FC236}">
                      <a16:creationId xmlns:a16="http://schemas.microsoft.com/office/drawing/2014/main" id="{C579B686-F571-85EC-B319-024983D35E3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89" name="Straight Connector 10388">
                  <a:extLst>
                    <a:ext uri="{FF2B5EF4-FFF2-40B4-BE49-F238E27FC236}">
                      <a16:creationId xmlns:a16="http://schemas.microsoft.com/office/drawing/2014/main" id="{E1F8A513-AE79-BE34-DC98-7A0AA6AE20E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90" name="Group 10389">
                <a:extLst>
                  <a:ext uri="{FF2B5EF4-FFF2-40B4-BE49-F238E27FC236}">
                    <a16:creationId xmlns:a16="http://schemas.microsoft.com/office/drawing/2014/main" id="{F120D09A-17FA-4B2B-7455-F10C51F38273}"/>
                  </a:ext>
                </a:extLst>
              </p:cNvPr>
              <p:cNvGrpSpPr/>
              <p:nvPr/>
            </p:nvGrpSpPr>
            <p:grpSpPr>
              <a:xfrm>
                <a:off x="7384537" y="4738592"/>
                <a:ext cx="59532" cy="54768"/>
                <a:chOff x="5593556" y="2288382"/>
                <a:chExt cx="59532" cy="54768"/>
              </a:xfrm>
            </p:grpSpPr>
            <p:cxnSp>
              <p:nvCxnSpPr>
                <p:cNvPr id="10391" name="Straight Connector 10390">
                  <a:extLst>
                    <a:ext uri="{FF2B5EF4-FFF2-40B4-BE49-F238E27FC236}">
                      <a16:creationId xmlns:a16="http://schemas.microsoft.com/office/drawing/2014/main" id="{7EA8A6A0-E96A-CE06-AB03-2771D41D026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92" name="Straight Connector 10391">
                  <a:extLst>
                    <a:ext uri="{FF2B5EF4-FFF2-40B4-BE49-F238E27FC236}">
                      <a16:creationId xmlns:a16="http://schemas.microsoft.com/office/drawing/2014/main" id="{522C2589-14FB-B6AD-9D71-B53FC691FD0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93" name="Group 10392">
                <a:extLst>
                  <a:ext uri="{FF2B5EF4-FFF2-40B4-BE49-F238E27FC236}">
                    <a16:creationId xmlns:a16="http://schemas.microsoft.com/office/drawing/2014/main" id="{8A7A149C-9D9E-3E61-DB7E-DB52EE5370EB}"/>
                  </a:ext>
                </a:extLst>
              </p:cNvPr>
              <p:cNvGrpSpPr/>
              <p:nvPr/>
            </p:nvGrpSpPr>
            <p:grpSpPr>
              <a:xfrm>
                <a:off x="7303575" y="4738592"/>
                <a:ext cx="59532" cy="54768"/>
                <a:chOff x="5593556" y="2288382"/>
                <a:chExt cx="59532" cy="54768"/>
              </a:xfrm>
            </p:grpSpPr>
            <p:cxnSp>
              <p:nvCxnSpPr>
                <p:cNvPr id="10394" name="Straight Connector 10393">
                  <a:extLst>
                    <a:ext uri="{FF2B5EF4-FFF2-40B4-BE49-F238E27FC236}">
                      <a16:creationId xmlns:a16="http://schemas.microsoft.com/office/drawing/2014/main" id="{5494D184-E76D-0A4E-C6EC-9C19C1CCEF0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95" name="Straight Connector 10394">
                  <a:extLst>
                    <a:ext uri="{FF2B5EF4-FFF2-40B4-BE49-F238E27FC236}">
                      <a16:creationId xmlns:a16="http://schemas.microsoft.com/office/drawing/2014/main" id="{DFBE1878-C9CD-3132-169C-E71593C0703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96" name="Group 10395">
                <a:extLst>
                  <a:ext uri="{FF2B5EF4-FFF2-40B4-BE49-F238E27FC236}">
                    <a16:creationId xmlns:a16="http://schemas.microsoft.com/office/drawing/2014/main" id="{0055EA77-82BA-8724-BBA9-DD9D6540EC1D}"/>
                  </a:ext>
                </a:extLst>
              </p:cNvPr>
              <p:cNvGrpSpPr/>
              <p:nvPr/>
            </p:nvGrpSpPr>
            <p:grpSpPr>
              <a:xfrm>
                <a:off x="7317862" y="4738592"/>
                <a:ext cx="59532" cy="54768"/>
                <a:chOff x="5593556" y="2288382"/>
                <a:chExt cx="59532" cy="54768"/>
              </a:xfrm>
            </p:grpSpPr>
            <p:cxnSp>
              <p:nvCxnSpPr>
                <p:cNvPr id="10397" name="Straight Connector 10396">
                  <a:extLst>
                    <a:ext uri="{FF2B5EF4-FFF2-40B4-BE49-F238E27FC236}">
                      <a16:creationId xmlns:a16="http://schemas.microsoft.com/office/drawing/2014/main" id="{F35B2369-CD30-5B4F-BFA5-A98732B2FD0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398" name="Straight Connector 10397">
                  <a:extLst>
                    <a:ext uri="{FF2B5EF4-FFF2-40B4-BE49-F238E27FC236}">
                      <a16:creationId xmlns:a16="http://schemas.microsoft.com/office/drawing/2014/main" id="{E88E920D-790A-1175-C9CD-AF82BFC4260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99" name="Group 10398">
                <a:extLst>
                  <a:ext uri="{FF2B5EF4-FFF2-40B4-BE49-F238E27FC236}">
                    <a16:creationId xmlns:a16="http://schemas.microsoft.com/office/drawing/2014/main" id="{98E194D6-E2B6-8C0F-CD79-DA52D1806DEF}"/>
                  </a:ext>
                </a:extLst>
              </p:cNvPr>
              <p:cNvGrpSpPr/>
              <p:nvPr/>
            </p:nvGrpSpPr>
            <p:grpSpPr>
              <a:xfrm>
                <a:off x="7263093" y="4738592"/>
                <a:ext cx="59532" cy="54768"/>
                <a:chOff x="5593556" y="2288382"/>
                <a:chExt cx="59532" cy="54768"/>
              </a:xfrm>
            </p:grpSpPr>
            <p:cxnSp>
              <p:nvCxnSpPr>
                <p:cNvPr id="10400" name="Straight Connector 10399">
                  <a:extLst>
                    <a:ext uri="{FF2B5EF4-FFF2-40B4-BE49-F238E27FC236}">
                      <a16:creationId xmlns:a16="http://schemas.microsoft.com/office/drawing/2014/main" id="{7509CBB5-9040-E908-16C5-B536F4CBADD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01" name="Straight Connector 10400">
                  <a:extLst>
                    <a:ext uri="{FF2B5EF4-FFF2-40B4-BE49-F238E27FC236}">
                      <a16:creationId xmlns:a16="http://schemas.microsoft.com/office/drawing/2014/main" id="{7AF9D0A1-2C24-75E6-95AB-97DC88A0DE6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02" name="Group 10401">
                <a:extLst>
                  <a:ext uri="{FF2B5EF4-FFF2-40B4-BE49-F238E27FC236}">
                    <a16:creationId xmlns:a16="http://schemas.microsoft.com/office/drawing/2014/main" id="{B9BAE0FF-D203-AD9E-1081-2EFE8E3C796C}"/>
                  </a:ext>
                </a:extLst>
              </p:cNvPr>
              <p:cNvGrpSpPr/>
              <p:nvPr/>
            </p:nvGrpSpPr>
            <p:grpSpPr>
              <a:xfrm>
                <a:off x="7236899" y="4738592"/>
                <a:ext cx="59532" cy="54768"/>
                <a:chOff x="5593556" y="2288382"/>
                <a:chExt cx="59532" cy="54768"/>
              </a:xfrm>
            </p:grpSpPr>
            <p:cxnSp>
              <p:nvCxnSpPr>
                <p:cNvPr id="10403" name="Straight Connector 10402">
                  <a:extLst>
                    <a:ext uri="{FF2B5EF4-FFF2-40B4-BE49-F238E27FC236}">
                      <a16:creationId xmlns:a16="http://schemas.microsoft.com/office/drawing/2014/main" id="{78D2CB8F-CE9D-5EAE-085D-9148E47C2B0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04" name="Straight Connector 10403">
                  <a:extLst>
                    <a:ext uri="{FF2B5EF4-FFF2-40B4-BE49-F238E27FC236}">
                      <a16:creationId xmlns:a16="http://schemas.microsoft.com/office/drawing/2014/main" id="{D82AB406-7327-E3A5-34CB-A052A022B57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05" name="Group 10404">
                <a:extLst>
                  <a:ext uri="{FF2B5EF4-FFF2-40B4-BE49-F238E27FC236}">
                    <a16:creationId xmlns:a16="http://schemas.microsoft.com/office/drawing/2014/main" id="{566800B3-30FB-EE97-4591-43299169CD7F}"/>
                  </a:ext>
                </a:extLst>
              </p:cNvPr>
              <p:cNvGrpSpPr/>
              <p:nvPr/>
            </p:nvGrpSpPr>
            <p:grpSpPr>
              <a:xfrm>
                <a:off x="7244043" y="4738592"/>
                <a:ext cx="59532" cy="54768"/>
                <a:chOff x="5593556" y="2288382"/>
                <a:chExt cx="59532" cy="54768"/>
              </a:xfrm>
            </p:grpSpPr>
            <p:cxnSp>
              <p:nvCxnSpPr>
                <p:cNvPr id="10406" name="Straight Connector 10405">
                  <a:extLst>
                    <a:ext uri="{FF2B5EF4-FFF2-40B4-BE49-F238E27FC236}">
                      <a16:creationId xmlns:a16="http://schemas.microsoft.com/office/drawing/2014/main" id="{54D0E5B1-05D9-399E-7E4C-2356DE3BB5E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07" name="Straight Connector 10406">
                  <a:extLst>
                    <a:ext uri="{FF2B5EF4-FFF2-40B4-BE49-F238E27FC236}">
                      <a16:creationId xmlns:a16="http://schemas.microsoft.com/office/drawing/2014/main" id="{A8A1B532-399A-28D7-BA82-CCF327E08AD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08" name="Group 10407">
                <a:extLst>
                  <a:ext uri="{FF2B5EF4-FFF2-40B4-BE49-F238E27FC236}">
                    <a16:creationId xmlns:a16="http://schemas.microsoft.com/office/drawing/2014/main" id="{935889BC-3503-A29C-394E-F23E2C6F68A0}"/>
                  </a:ext>
                </a:extLst>
              </p:cNvPr>
              <p:cNvGrpSpPr/>
              <p:nvPr/>
            </p:nvGrpSpPr>
            <p:grpSpPr>
              <a:xfrm>
                <a:off x="7251187" y="4738592"/>
                <a:ext cx="59532" cy="54768"/>
                <a:chOff x="5593556" y="2288382"/>
                <a:chExt cx="59532" cy="54768"/>
              </a:xfrm>
            </p:grpSpPr>
            <p:cxnSp>
              <p:nvCxnSpPr>
                <p:cNvPr id="10409" name="Straight Connector 10408">
                  <a:extLst>
                    <a:ext uri="{FF2B5EF4-FFF2-40B4-BE49-F238E27FC236}">
                      <a16:creationId xmlns:a16="http://schemas.microsoft.com/office/drawing/2014/main" id="{10F7ADB0-C076-B3FA-A736-78FEE647F27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10" name="Straight Connector 10409">
                  <a:extLst>
                    <a:ext uri="{FF2B5EF4-FFF2-40B4-BE49-F238E27FC236}">
                      <a16:creationId xmlns:a16="http://schemas.microsoft.com/office/drawing/2014/main" id="{C1C5E18B-999A-57E2-43CD-FC54E9D65BF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11" name="Group 10410">
                <a:extLst>
                  <a:ext uri="{FF2B5EF4-FFF2-40B4-BE49-F238E27FC236}">
                    <a16:creationId xmlns:a16="http://schemas.microsoft.com/office/drawing/2014/main" id="{C83EE692-0505-E13B-8983-D9E4DE494738}"/>
                  </a:ext>
                </a:extLst>
              </p:cNvPr>
              <p:cNvGrpSpPr/>
              <p:nvPr/>
            </p:nvGrpSpPr>
            <p:grpSpPr>
              <a:xfrm>
                <a:off x="7224993" y="4738592"/>
                <a:ext cx="59532" cy="54768"/>
                <a:chOff x="5593556" y="2288382"/>
                <a:chExt cx="59532" cy="54768"/>
              </a:xfrm>
            </p:grpSpPr>
            <p:cxnSp>
              <p:nvCxnSpPr>
                <p:cNvPr id="10412" name="Straight Connector 10411">
                  <a:extLst>
                    <a:ext uri="{FF2B5EF4-FFF2-40B4-BE49-F238E27FC236}">
                      <a16:creationId xmlns:a16="http://schemas.microsoft.com/office/drawing/2014/main" id="{CD989D55-6F33-271F-8891-490AA6D846D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13" name="Straight Connector 10412">
                  <a:extLst>
                    <a:ext uri="{FF2B5EF4-FFF2-40B4-BE49-F238E27FC236}">
                      <a16:creationId xmlns:a16="http://schemas.microsoft.com/office/drawing/2014/main" id="{E6446745-A62D-0148-C764-AE8601C2535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14" name="Group 10413">
                <a:extLst>
                  <a:ext uri="{FF2B5EF4-FFF2-40B4-BE49-F238E27FC236}">
                    <a16:creationId xmlns:a16="http://schemas.microsoft.com/office/drawing/2014/main" id="{AA088FE2-D48A-0577-DCB6-9F1C34948FD4}"/>
                  </a:ext>
                </a:extLst>
              </p:cNvPr>
              <p:cNvGrpSpPr/>
              <p:nvPr/>
            </p:nvGrpSpPr>
            <p:grpSpPr>
              <a:xfrm>
                <a:off x="7210706" y="4738592"/>
                <a:ext cx="59532" cy="54768"/>
                <a:chOff x="5593556" y="2288382"/>
                <a:chExt cx="59532" cy="54768"/>
              </a:xfrm>
            </p:grpSpPr>
            <p:cxnSp>
              <p:nvCxnSpPr>
                <p:cNvPr id="10415" name="Straight Connector 10414">
                  <a:extLst>
                    <a:ext uri="{FF2B5EF4-FFF2-40B4-BE49-F238E27FC236}">
                      <a16:creationId xmlns:a16="http://schemas.microsoft.com/office/drawing/2014/main" id="{6689B902-6FC9-6CEB-2153-7C397112F84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16" name="Straight Connector 10415">
                  <a:extLst>
                    <a:ext uri="{FF2B5EF4-FFF2-40B4-BE49-F238E27FC236}">
                      <a16:creationId xmlns:a16="http://schemas.microsoft.com/office/drawing/2014/main" id="{A1F27F7D-317F-3DE4-6C5C-359BCC369EE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17" name="Group 10416">
                <a:extLst>
                  <a:ext uri="{FF2B5EF4-FFF2-40B4-BE49-F238E27FC236}">
                    <a16:creationId xmlns:a16="http://schemas.microsoft.com/office/drawing/2014/main" id="{59CC959D-4717-2718-87A7-E57AADBEADB4}"/>
                  </a:ext>
                </a:extLst>
              </p:cNvPr>
              <p:cNvGrpSpPr/>
              <p:nvPr/>
            </p:nvGrpSpPr>
            <p:grpSpPr>
              <a:xfrm>
                <a:off x="7191656" y="4738592"/>
                <a:ext cx="59532" cy="54768"/>
                <a:chOff x="5593556" y="2288382"/>
                <a:chExt cx="59532" cy="54768"/>
              </a:xfrm>
            </p:grpSpPr>
            <p:cxnSp>
              <p:nvCxnSpPr>
                <p:cNvPr id="10418" name="Straight Connector 10417">
                  <a:extLst>
                    <a:ext uri="{FF2B5EF4-FFF2-40B4-BE49-F238E27FC236}">
                      <a16:creationId xmlns:a16="http://schemas.microsoft.com/office/drawing/2014/main" id="{94BD508A-5274-98BE-E58D-00E9F89AD51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19" name="Straight Connector 10418">
                  <a:extLst>
                    <a:ext uri="{FF2B5EF4-FFF2-40B4-BE49-F238E27FC236}">
                      <a16:creationId xmlns:a16="http://schemas.microsoft.com/office/drawing/2014/main" id="{43EBFD81-3A74-3DD3-BA85-61F3854813E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20" name="Group 10419">
                <a:extLst>
                  <a:ext uri="{FF2B5EF4-FFF2-40B4-BE49-F238E27FC236}">
                    <a16:creationId xmlns:a16="http://schemas.microsoft.com/office/drawing/2014/main" id="{B0139479-4550-8930-6F59-40FB2F88A238}"/>
                  </a:ext>
                </a:extLst>
              </p:cNvPr>
              <p:cNvGrpSpPr/>
              <p:nvPr/>
            </p:nvGrpSpPr>
            <p:grpSpPr>
              <a:xfrm>
                <a:off x="7182131" y="4738592"/>
                <a:ext cx="59532" cy="54768"/>
                <a:chOff x="5593556" y="2288382"/>
                <a:chExt cx="59532" cy="54768"/>
              </a:xfrm>
            </p:grpSpPr>
            <p:cxnSp>
              <p:nvCxnSpPr>
                <p:cNvPr id="10421" name="Straight Connector 10420">
                  <a:extLst>
                    <a:ext uri="{FF2B5EF4-FFF2-40B4-BE49-F238E27FC236}">
                      <a16:creationId xmlns:a16="http://schemas.microsoft.com/office/drawing/2014/main" id="{8B693095-0DC6-55F4-443D-B5BCECFBCA9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22" name="Straight Connector 10421">
                  <a:extLst>
                    <a:ext uri="{FF2B5EF4-FFF2-40B4-BE49-F238E27FC236}">
                      <a16:creationId xmlns:a16="http://schemas.microsoft.com/office/drawing/2014/main" id="{2330501A-8752-ED48-6144-2E22EE00D61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23" name="Group 10422">
                <a:extLst>
                  <a:ext uri="{FF2B5EF4-FFF2-40B4-BE49-F238E27FC236}">
                    <a16:creationId xmlns:a16="http://schemas.microsoft.com/office/drawing/2014/main" id="{BC909999-D2C4-726E-07B1-43936225D975}"/>
                  </a:ext>
                </a:extLst>
              </p:cNvPr>
              <p:cNvGrpSpPr/>
              <p:nvPr/>
            </p:nvGrpSpPr>
            <p:grpSpPr>
              <a:xfrm>
                <a:off x="7170224" y="4738592"/>
                <a:ext cx="59532" cy="54768"/>
                <a:chOff x="5593556" y="2288382"/>
                <a:chExt cx="59532" cy="54768"/>
              </a:xfrm>
            </p:grpSpPr>
            <p:cxnSp>
              <p:nvCxnSpPr>
                <p:cNvPr id="10424" name="Straight Connector 10423">
                  <a:extLst>
                    <a:ext uri="{FF2B5EF4-FFF2-40B4-BE49-F238E27FC236}">
                      <a16:creationId xmlns:a16="http://schemas.microsoft.com/office/drawing/2014/main" id="{ECFA073A-2F31-BCBD-DF17-5BF86F0B4CA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25" name="Straight Connector 10424">
                  <a:extLst>
                    <a:ext uri="{FF2B5EF4-FFF2-40B4-BE49-F238E27FC236}">
                      <a16:creationId xmlns:a16="http://schemas.microsoft.com/office/drawing/2014/main" id="{4D84C5FE-EB24-2690-94AF-CAF82948DDD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26" name="Group 10425">
                <a:extLst>
                  <a:ext uri="{FF2B5EF4-FFF2-40B4-BE49-F238E27FC236}">
                    <a16:creationId xmlns:a16="http://schemas.microsoft.com/office/drawing/2014/main" id="{229BCA75-D153-456B-C523-1F6E191ADDA9}"/>
                  </a:ext>
                </a:extLst>
              </p:cNvPr>
              <p:cNvGrpSpPr/>
              <p:nvPr/>
            </p:nvGrpSpPr>
            <p:grpSpPr>
              <a:xfrm>
                <a:off x="7086881" y="4700492"/>
                <a:ext cx="59532" cy="54768"/>
                <a:chOff x="5593556" y="2288382"/>
                <a:chExt cx="59532" cy="54768"/>
              </a:xfrm>
            </p:grpSpPr>
            <p:cxnSp>
              <p:nvCxnSpPr>
                <p:cNvPr id="10427" name="Straight Connector 10426">
                  <a:extLst>
                    <a:ext uri="{FF2B5EF4-FFF2-40B4-BE49-F238E27FC236}">
                      <a16:creationId xmlns:a16="http://schemas.microsoft.com/office/drawing/2014/main" id="{E07FB9B8-D9B5-4B1A-3E96-D04FF3EA5CA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28" name="Straight Connector 10427">
                  <a:extLst>
                    <a:ext uri="{FF2B5EF4-FFF2-40B4-BE49-F238E27FC236}">
                      <a16:creationId xmlns:a16="http://schemas.microsoft.com/office/drawing/2014/main" id="{03EDA767-7CC0-0245-A057-733754A86BB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29" name="Group 10428">
                <a:extLst>
                  <a:ext uri="{FF2B5EF4-FFF2-40B4-BE49-F238E27FC236}">
                    <a16:creationId xmlns:a16="http://schemas.microsoft.com/office/drawing/2014/main" id="{B6BCC64A-30FC-534A-5B6C-0127490E4F8D}"/>
                  </a:ext>
                </a:extLst>
              </p:cNvPr>
              <p:cNvGrpSpPr/>
              <p:nvPr/>
            </p:nvGrpSpPr>
            <p:grpSpPr>
              <a:xfrm>
                <a:off x="7063068" y="4700492"/>
                <a:ext cx="59532" cy="54768"/>
                <a:chOff x="5593556" y="2288382"/>
                <a:chExt cx="59532" cy="54768"/>
              </a:xfrm>
            </p:grpSpPr>
            <p:cxnSp>
              <p:nvCxnSpPr>
                <p:cNvPr id="10430" name="Straight Connector 10429">
                  <a:extLst>
                    <a:ext uri="{FF2B5EF4-FFF2-40B4-BE49-F238E27FC236}">
                      <a16:creationId xmlns:a16="http://schemas.microsoft.com/office/drawing/2014/main" id="{7DD946DB-EDBB-317A-AB67-035598D3DC0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31" name="Straight Connector 10430">
                  <a:extLst>
                    <a:ext uri="{FF2B5EF4-FFF2-40B4-BE49-F238E27FC236}">
                      <a16:creationId xmlns:a16="http://schemas.microsoft.com/office/drawing/2014/main" id="{A9D63D0D-04CA-8A83-85AB-355A84DA506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32" name="Group 10431">
                <a:extLst>
                  <a:ext uri="{FF2B5EF4-FFF2-40B4-BE49-F238E27FC236}">
                    <a16:creationId xmlns:a16="http://schemas.microsoft.com/office/drawing/2014/main" id="{9D668A9E-35B5-CFE7-AF2D-28A57FEB2272}"/>
                  </a:ext>
                </a:extLst>
              </p:cNvPr>
              <p:cNvGrpSpPr/>
              <p:nvPr/>
            </p:nvGrpSpPr>
            <p:grpSpPr>
              <a:xfrm>
                <a:off x="7051161" y="4700492"/>
                <a:ext cx="59532" cy="54768"/>
                <a:chOff x="5593556" y="2288382"/>
                <a:chExt cx="59532" cy="54768"/>
              </a:xfrm>
            </p:grpSpPr>
            <p:cxnSp>
              <p:nvCxnSpPr>
                <p:cNvPr id="10433" name="Straight Connector 10432">
                  <a:extLst>
                    <a:ext uri="{FF2B5EF4-FFF2-40B4-BE49-F238E27FC236}">
                      <a16:creationId xmlns:a16="http://schemas.microsoft.com/office/drawing/2014/main" id="{BB8443FA-9C8A-A011-2A57-79F4B5DB913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34" name="Straight Connector 10433">
                  <a:extLst>
                    <a:ext uri="{FF2B5EF4-FFF2-40B4-BE49-F238E27FC236}">
                      <a16:creationId xmlns:a16="http://schemas.microsoft.com/office/drawing/2014/main" id="{7609C0D2-18A3-395F-32F6-127747CD9E3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35" name="Group 10434">
                <a:extLst>
                  <a:ext uri="{FF2B5EF4-FFF2-40B4-BE49-F238E27FC236}">
                    <a16:creationId xmlns:a16="http://schemas.microsoft.com/office/drawing/2014/main" id="{1D6573FF-D832-AB98-B9A4-9DEC424BD462}"/>
                  </a:ext>
                </a:extLst>
              </p:cNvPr>
              <p:cNvGrpSpPr/>
              <p:nvPr/>
            </p:nvGrpSpPr>
            <p:grpSpPr>
              <a:xfrm>
                <a:off x="7046399" y="4686204"/>
                <a:ext cx="59532" cy="54768"/>
                <a:chOff x="5593556" y="2288382"/>
                <a:chExt cx="59532" cy="54768"/>
              </a:xfrm>
            </p:grpSpPr>
            <p:cxnSp>
              <p:nvCxnSpPr>
                <p:cNvPr id="10436" name="Straight Connector 10435">
                  <a:extLst>
                    <a:ext uri="{FF2B5EF4-FFF2-40B4-BE49-F238E27FC236}">
                      <a16:creationId xmlns:a16="http://schemas.microsoft.com/office/drawing/2014/main" id="{9EF665F6-1492-7153-FA50-E9AF59763E3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37" name="Straight Connector 10436">
                  <a:extLst>
                    <a:ext uri="{FF2B5EF4-FFF2-40B4-BE49-F238E27FC236}">
                      <a16:creationId xmlns:a16="http://schemas.microsoft.com/office/drawing/2014/main" id="{E15C11FB-C4DC-6488-DD8F-2F5BCA88E6E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38" name="Group 10437">
                <a:extLst>
                  <a:ext uri="{FF2B5EF4-FFF2-40B4-BE49-F238E27FC236}">
                    <a16:creationId xmlns:a16="http://schemas.microsoft.com/office/drawing/2014/main" id="{55DB9C78-F58A-4948-2B53-A596BC4976DA}"/>
                  </a:ext>
                </a:extLst>
              </p:cNvPr>
              <p:cNvGrpSpPr/>
              <p:nvPr/>
            </p:nvGrpSpPr>
            <p:grpSpPr>
              <a:xfrm>
                <a:off x="7022586" y="4686204"/>
                <a:ext cx="59532" cy="54768"/>
                <a:chOff x="5593556" y="2288382"/>
                <a:chExt cx="59532" cy="54768"/>
              </a:xfrm>
            </p:grpSpPr>
            <p:cxnSp>
              <p:nvCxnSpPr>
                <p:cNvPr id="10439" name="Straight Connector 10438">
                  <a:extLst>
                    <a:ext uri="{FF2B5EF4-FFF2-40B4-BE49-F238E27FC236}">
                      <a16:creationId xmlns:a16="http://schemas.microsoft.com/office/drawing/2014/main" id="{39C69DAC-A095-B5AD-661A-FDE6F51BC2F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40" name="Straight Connector 10439">
                  <a:extLst>
                    <a:ext uri="{FF2B5EF4-FFF2-40B4-BE49-F238E27FC236}">
                      <a16:creationId xmlns:a16="http://schemas.microsoft.com/office/drawing/2014/main" id="{FBAE8115-0A50-8CD7-D4BC-E2AF7939235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41" name="Group 10440">
                <a:extLst>
                  <a:ext uri="{FF2B5EF4-FFF2-40B4-BE49-F238E27FC236}">
                    <a16:creationId xmlns:a16="http://schemas.microsoft.com/office/drawing/2014/main" id="{4B8319EA-3946-1A98-A634-E2EC68FEB794}"/>
                  </a:ext>
                </a:extLst>
              </p:cNvPr>
              <p:cNvGrpSpPr/>
              <p:nvPr/>
            </p:nvGrpSpPr>
            <p:grpSpPr>
              <a:xfrm>
                <a:off x="7039255" y="4686204"/>
                <a:ext cx="59532" cy="54768"/>
                <a:chOff x="5593556" y="2288382"/>
                <a:chExt cx="59532" cy="54768"/>
              </a:xfrm>
            </p:grpSpPr>
            <p:cxnSp>
              <p:nvCxnSpPr>
                <p:cNvPr id="10442" name="Straight Connector 10441">
                  <a:extLst>
                    <a:ext uri="{FF2B5EF4-FFF2-40B4-BE49-F238E27FC236}">
                      <a16:creationId xmlns:a16="http://schemas.microsoft.com/office/drawing/2014/main" id="{2B30D233-25ED-12DA-7357-FD2ED0DD899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43" name="Straight Connector 10442">
                  <a:extLst>
                    <a:ext uri="{FF2B5EF4-FFF2-40B4-BE49-F238E27FC236}">
                      <a16:creationId xmlns:a16="http://schemas.microsoft.com/office/drawing/2014/main" id="{AEBA488C-41C4-5616-DB17-73CC44B7104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44" name="Group 10443">
                <a:extLst>
                  <a:ext uri="{FF2B5EF4-FFF2-40B4-BE49-F238E27FC236}">
                    <a16:creationId xmlns:a16="http://schemas.microsoft.com/office/drawing/2014/main" id="{66FEE078-9CDF-DC63-6064-0B2757DAFF26}"/>
                  </a:ext>
                </a:extLst>
              </p:cNvPr>
              <p:cNvGrpSpPr/>
              <p:nvPr/>
            </p:nvGrpSpPr>
            <p:grpSpPr>
              <a:xfrm>
                <a:off x="7034493" y="4686204"/>
                <a:ext cx="59532" cy="54768"/>
                <a:chOff x="5593556" y="2288382"/>
                <a:chExt cx="59532" cy="54768"/>
              </a:xfrm>
            </p:grpSpPr>
            <p:cxnSp>
              <p:nvCxnSpPr>
                <p:cNvPr id="10445" name="Straight Connector 10444">
                  <a:extLst>
                    <a:ext uri="{FF2B5EF4-FFF2-40B4-BE49-F238E27FC236}">
                      <a16:creationId xmlns:a16="http://schemas.microsoft.com/office/drawing/2014/main" id="{1DE0CC70-B41E-B02E-2183-568F098871F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46" name="Straight Connector 10445">
                  <a:extLst>
                    <a:ext uri="{FF2B5EF4-FFF2-40B4-BE49-F238E27FC236}">
                      <a16:creationId xmlns:a16="http://schemas.microsoft.com/office/drawing/2014/main" id="{5664D1F4-1196-E456-4D08-563507CD4F7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47" name="Group 10446">
                <a:extLst>
                  <a:ext uri="{FF2B5EF4-FFF2-40B4-BE49-F238E27FC236}">
                    <a16:creationId xmlns:a16="http://schemas.microsoft.com/office/drawing/2014/main" id="{FC2572AA-592F-B214-91DF-379BCC4E0D9B}"/>
                  </a:ext>
                </a:extLst>
              </p:cNvPr>
              <p:cNvGrpSpPr/>
              <p:nvPr/>
            </p:nvGrpSpPr>
            <p:grpSpPr>
              <a:xfrm>
                <a:off x="7008299" y="4686204"/>
                <a:ext cx="59532" cy="54768"/>
                <a:chOff x="5593556" y="2288382"/>
                <a:chExt cx="59532" cy="54768"/>
              </a:xfrm>
            </p:grpSpPr>
            <p:cxnSp>
              <p:nvCxnSpPr>
                <p:cNvPr id="10448" name="Straight Connector 10447">
                  <a:extLst>
                    <a:ext uri="{FF2B5EF4-FFF2-40B4-BE49-F238E27FC236}">
                      <a16:creationId xmlns:a16="http://schemas.microsoft.com/office/drawing/2014/main" id="{280DE1EE-9272-E051-5BE5-D716E120114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49" name="Straight Connector 10448">
                  <a:extLst>
                    <a:ext uri="{FF2B5EF4-FFF2-40B4-BE49-F238E27FC236}">
                      <a16:creationId xmlns:a16="http://schemas.microsoft.com/office/drawing/2014/main" id="{C857A855-7AC8-B8F4-F199-71B0BDF1EE3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50" name="Group 10449">
                <a:extLst>
                  <a:ext uri="{FF2B5EF4-FFF2-40B4-BE49-F238E27FC236}">
                    <a16:creationId xmlns:a16="http://schemas.microsoft.com/office/drawing/2014/main" id="{08D74DE4-D3DF-E09D-DFE4-6A6552D16FEC}"/>
                  </a:ext>
                </a:extLst>
              </p:cNvPr>
              <p:cNvGrpSpPr/>
              <p:nvPr/>
            </p:nvGrpSpPr>
            <p:grpSpPr>
              <a:xfrm>
                <a:off x="6936861" y="4652866"/>
                <a:ext cx="59532" cy="54768"/>
                <a:chOff x="5593556" y="2288382"/>
                <a:chExt cx="59532" cy="54768"/>
              </a:xfrm>
            </p:grpSpPr>
            <p:cxnSp>
              <p:nvCxnSpPr>
                <p:cNvPr id="10451" name="Straight Connector 10450">
                  <a:extLst>
                    <a:ext uri="{FF2B5EF4-FFF2-40B4-BE49-F238E27FC236}">
                      <a16:creationId xmlns:a16="http://schemas.microsoft.com/office/drawing/2014/main" id="{C6EB345D-CFA6-9884-0157-E7DC0E77D8C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52" name="Straight Connector 10451">
                  <a:extLst>
                    <a:ext uri="{FF2B5EF4-FFF2-40B4-BE49-F238E27FC236}">
                      <a16:creationId xmlns:a16="http://schemas.microsoft.com/office/drawing/2014/main" id="{CC797626-D017-C4A3-1C4C-D5E39217501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53" name="Group 10452">
                <a:extLst>
                  <a:ext uri="{FF2B5EF4-FFF2-40B4-BE49-F238E27FC236}">
                    <a16:creationId xmlns:a16="http://schemas.microsoft.com/office/drawing/2014/main" id="{17B8C268-EE30-B967-42A8-2A566AB4EDB4}"/>
                  </a:ext>
                </a:extLst>
              </p:cNvPr>
              <p:cNvGrpSpPr/>
              <p:nvPr/>
            </p:nvGrpSpPr>
            <p:grpSpPr>
              <a:xfrm>
                <a:off x="6901142" y="4652866"/>
                <a:ext cx="59532" cy="54768"/>
                <a:chOff x="5593556" y="2288382"/>
                <a:chExt cx="59532" cy="54768"/>
              </a:xfrm>
            </p:grpSpPr>
            <p:cxnSp>
              <p:nvCxnSpPr>
                <p:cNvPr id="10454" name="Straight Connector 10453">
                  <a:extLst>
                    <a:ext uri="{FF2B5EF4-FFF2-40B4-BE49-F238E27FC236}">
                      <a16:creationId xmlns:a16="http://schemas.microsoft.com/office/drawing/2014/main" id="{0B0F80FE-A7BD-E705-919E-294B69C1FC4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55" name="Straight Connector 10454">
                  <a:extLst>
                    <a:ext uri="{FF2B5EF4-FFF2-40B4-BE49-F238E27FC236}">
                      <a16:creationId xmlns:a16="http://schemas.microsoft.com/office/drawing/2014/main" id="{048CF431-0BCB-7579-291F-79C7CEB8A08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56" name="Group 10455">
                <a:extLst>
                  <a:ext uri="{FF2B5EF4-FFF2-40B4-BE49-F238E27FC236}">
                    <a16:creationId xmlns:a16="http://schemas.microsoft.com/office/drawing/2014/main" id="{3379BB1A-57CB-D730-D454-774EC62B842A}"/>
                  </a:ext>
                </a:extLst>
              </p:cNvPr>
              <p:cNvGrpSpPr/>
              <p:nvPr/>
            </p:nvGrpSpPr>
            <p:grpSpPr>
              <a:xfrm>
                <a:off x="6889236" y="4640960"/>
                <a:ext cx="59532" cy="54768"/>
                <a:chOff x="5593556" y="2288382"/>
                <a:chExt cx="59532" cy="54768"/>
              </a:xfrm>
            </p:grpSpPr>
            <p:cxnSp>
              <p:nvCxnSpPr>
                <p:cNvPr id="10457" name="Straight Connector 10456">
                  <a:extLst>
                    <a:ext uri="{FF2B5EF4-FFF2-40B4-BE49-F238E27FC236}">
                      <a16:creationId xmlns:a16="http://schemas.microsoft.com/office/drawing/2014/main" id="{3E011A6C-A519-CE7A-3C70-751CEA12C6C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58" name="Straight Connector 10457">
                  <a:extLst>
                    <a:ext uri="{FF2B5EF4-FFF2-40B4-BE49-F238E27FC236}">
                      <a16:creationId xmlns:a16="http://schemas.microsoft.com/office/drawing/2014/main" id="{CA8C06C3-5711-A5CE-972E-36297873584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59" name="Group 10458">
                <a:extLst>
                  <a:ext uri="{FF2B5EF4-FFF2-40B4-BE49-F238E27FC236}">
                    <a16:creationId xmlns:a16="http://schemas.microsoft.com/office/drawing/2014/main" id="{2F2B2B15-95D8-C3FE-44A1-32FF20B1E45B}"/>
                  </a:ext>
                </a:extLst>
              </p:cNvPr>
              <p:cNvGrpSpPr/>
              <p:nvPr/>
            </p:nvGrpSpPr>
            <p:grpSpPr>
              <a:xfrm>
                <a:off x="6855898" y="4640960"/>
                <a:ext cx="59532" cy="54768"/>
                <a:chOff x="5593556" y="2288382"/>
                <a:chExt cx="59532" cy="54768"/>
              </a:xfrm>
            </p:grpSpPr>
            <p:cxnSp>
              <p:nvCxnSpPr>
                <p:cNvPr id="10460" name="Straight Connector 10459">
                  <a:extLst>
                    <a:ext uri="{FF2B5EF4-FFF2-40B4-BE49-F238E27FC236}">
                      <a16:creationId xmlns:a16="http://schemas.microsoft.com/office/drawing/2014/main" id="{3B74D784-3308-9277-2866-1419E075C74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61" name="Straight Connector 10460">
                  <a:extLst>
                    <a:ext uri="{FF2B5EF4-FFF2-40B4-BE49-F238E27FC236}">
                      <a16:creationId xmlns:a16="http://schemas.microsoft.com/office/drawing/2014/main" id="{F69D62B2-77DC-BAEA-C613-E741FDADD4A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62" name="Group 10461">
                <a:extLst>
                  <a:ext uri="{FF2B5EF4-FFF2-40B4-BE49-F238E27FC236}">
                    <a16:creationId xmlns:a16="http://schemas.microsoft.com/office/drawing/2014/main" id="{D846A492-2BA6-F259-2CA0-8BAFD8C36491}"/>
                  </a:ext>
                </a:extLst>
              </p:cNvPr>
              <p:cNvGrpSpPr/>
              <p:nvPr/>
            </p:nvGrpSpPr>
            <p:grpSpPr>
              <a:xfrm>
                <a:off x="6317735" y="4559997"/>
                <a:ext cx="59532" cy="54768"/>
                <a:chOff x="5593556" y="2288382"/>
                <a:chExt cx="59532" cy="54768"/>
              </a:xfrm>
            </p:grpSpPr>
            <p:cxnSp>
              <p:nvCxnSpPr>
                <p:cNvPr id="10463" name="Straight Connector 10462">
                  <a:extLst>
                    <a:ext uri="{FF2B5EF4-FFF2-40B4-BE49-F238E27FC236}">
                      <a16:creationId xmlns:a16="http://schemas.microsoft.com/office/drawing/2014/main" id="{0E9EABEF-9806-5A59-55E5-46367F0C89E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64" name="Straight Connector 10463">
                  <a:extLst>
                    <a:ext uri="{FF2B5EF4-FFF2-40B4-BE49-F238E27FC236}">
                      <a16:creationId xmlns:a16="http://schemas.microsoft.com/office/drawing/2014/main" id="{DA209D4E-899E-5D17-366D-A4C68183D4E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65" name="Group 10464">
                <a:extLst>
                  <a:ext uri="{FF2B5EF4-FFF2-40B4-BE49-F238E27FC236}">
                    <a16:creationId xmlns:a16="http://schemas.microsoft.com/office/drawing/2014/main" id="{870749AC-0AE3-03FB-D282-B57ACB0AC68E}"/>
                  </a:ext>
                </a:extLst>
              </p:cNvPr>
              <p:cNvGrpSpPr/>
              <p:nvPr/>
            </p:nvGrpSpPr>
            <p:grpSpPr>
              <a:xfrm>
                <a:off x="6074568" y="4498085"/>
                <a:ext cx="59532" cy="54768"/>
                <a:chOff x="5593556" y="2288382"/>
                <a:chExt cx="59532" cy="54768"/>
              </a:xfrm>
            </p:grpSpPr>
            <p:cxnSp>
              <p:nvCxnSpPr>
                <p:cNvPr id="10466" name="Straight Connector 10465">
                  <a:extLst>
                    <a:ext uri="{FF2B5EF4-FFF2-40B4-BE49-F238E27FC236}">
                      <a16:creationId xmlns:a16="http://schemas.microsoft.com/office/drawing/2014/main" id="{1ADAEEC5-ACFA-A651-6083-E24C6B811F2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67" name="Straight Connector 10466">
                  <a:extLst>
                    <a:ext uri="{FF2B5EF4-FFF2-40B4-BE49-F238E27FC236}">
                      <a16:creationId xmlns:a16="http://schemas.microsoft.com/office/drawing/2014/main" id="{3AC85714-5D2C-488C-38F3-6B14CAAE127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68" name="Group 10467">
                <a:extLst>
                  <a:ext uri="{FF2B5EF4-FFF2-40B4-BE49-F238E27FC236}">
                    <a16:creationId xmlns:a16="http://schemas.microsoft.com/office/drawing/2014/main" id="{C3024928-8D0D-F49A-A825-77C7541A6A16}"/>
                  </a:ext>
                </a:extLst>
              </p:cNvPr>
              <p:cNvGrpSpPr/>
              <p:nvPr/>
            </p:nvGrpSpPr>
            <p:grpSpPr>
              <a:xfrm>
                <a:off x="5784056" y="4390928"/>
                <a:ext cx="59532" cy="54768"/>
                <a:chOff x="5593556" y="2288382"/>
                <a:chExt cx="59532" cy="54768"/>
              </a:xfrm>
            </p:grpSpPr>
            <p:cxnSp>
              <p:nvCxnSpPr>
                <p:cNvPr id="10469" name="Straight Connector 10468">
                  <a:extLst>
                    <a:ext uri="{FF2B5EF4-FFF2-40B4-BE49-F238E27FC236}">
                      <a16:creationId xmlns:a16="http://schemas.microsoft.com/office/drawing/2014/main" id="{0A8A1CA2-CF4C-9133-A1B9-6C0D93A7BC7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70" name="Straight Connector 10469">
                  <a:extLst>
                    <a:ext uri="{FF2B5EF4-FFF2-40B4-BE49-F238E27FC236}">
                      <a16:creationId xmlns:a16="http://schemas.microsoft.com/office/drawing/2014/main" id="{163BF483-273F-3CB0-7DF1-5BBE7E881D0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71" name="Group 10470">
                <a:extLst>
                  <a:ext uri="{FF2B5EF4-FFF2-40B4-BE49-F238E27FC236}">
                    <a16:creationId xmlns:a16="http://schemas.microsoft.com/office/drawing/2014/main" id="{119B0B0E-39DC-8CD8-2A1B-881EDDC209D1}"/>
                  </a:ext>
                </a:extLst>
              </p:cNvPr>
              <p:cNvGrpSpPr/>
              <p:nvPr/>
            </p:nvGrpSpPr>
            <p:grpSpPr>
              <a:xfrm>
                <a:off x="5769768" y="4390928"/>
                <a:ext cx="59532" cy="54768"/>
                <a:chOff x="5593556" y="2288382"/>
                <a:chExt cx="59532" cy="54768"/>
              </a:xfrm>
            </p:grpSpPr>
            <p:cxnSp>
              <p:nvCxnSpPr>
                <p:cNvPr id="10472" name="Straight Connector 10471">
                  <a:extLst>
                    <a:ext uri="{FF2B5EF4-FFF2-40B4-BE49-F238E27FC236}">
                      <a16:creationId xmlns:a16="http://schemas.microsoft.com/office/drawing/2014/main" id="{6B344F21-279B-4BB2-0578-F7646591131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73" name="Straight Connector 10472">
                  <a:extLst>
                    <a:ext uri="{FF2B5EF4-FFF2-40B4-BE49-F238E27FC236}">
                      <a16:creationId xmlns:a16="http://schemas.microsoft.com/office/drawing/2014/main" id="{00416627-9796-A143-C2C9-03292ACACE1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10499" name="Group 10498">
              <a:extLst>
                <a:ext uri="{FF2B5EF4-FFF2-40B4-BE49-F238E27FC236}">
                  <a16:creationId xmlns:a16="http://schemas.microsoft.com/office/drawing/2014/main" id="{60C19BCF-2508-8736-6F16-A619577AEA95}"/>
                </a:ext>
              </a:extLst>
            </p:cNvPr>
            <p:cNvGrpSpPr/>
            <p:nvPr/>
          </p:nvGrpSpPr>
          <p:grpSpPr>
            <a:xfrm>
              <a:off x="4217193" y="4200427"/>
              <a:ext cx="1119189" cy="114300"/>
              <a:chOff x="4217193" y="4200427"/>
              <a:chExt cx="1119189" cy="114300"/>
            </a:xfrm>
          </p:grpSpPr>
          <p:grpSp>
            <p:nvGrpSpPr>
              <p:cNvPr id="10474" name="Group 10473">
                <a:extLst>
                  <a:ext uri="{FF2B5EF4-FFF2-40B4-BE49-F238E27FC236}">
                    <a16:creationId xmlns:a16="http://schemas.microsoft.com/office/drawing/2014/main" id="{C88BC164-6BBF-9435-BA69-74409BDABFF7}"/>
                  </a:ext>
                </a:extLst>
              </p:cNvPr>
              <p:cNvGrpSpPr/>
              <p:nvPr/>
            </p:nvGrpSpPr>
            <p:grpSpPr>
              <a:xfrm>
                <a:off x="5276850" y="4259959"/>
                <a:ext cx="59532" cy="54768"/>
                <a:chOff x="5593556" y="2288382"/>
                <a:chExt cx="59532" cy="54768"/>
              </a:xfrm>
            </p:grpSpPr>
            <p:cxnSp>
              <p:nvCxnSpPr>
                <p:cNvPr id="10475" name="Straight Connector 10474">
                  <a:extLst>
                    <a:ext uri="{FF2B5EF4-FFF2-40B4-BE49-F238E27FC236}">
                      <a16:creationId xmlns:a16="http://schemas.microsoft.com/office/drawing/2014/main" id="{A1B5A643-DF87-0128-0CBC-D3E97C9D767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76" name="Straight Connector 10475">
                  <a:extLst>
                    <a:ext uri="{FF2B5EF4-FFF2-40B4-BE49-F238E27FC236}">
                      <a16:creationId xmlns:a16="http://schemas.microsoft.com/office/drawing/2014/main" id="{CEEABE7B-3F93-D68F-436D-3F0344ADAB4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77" name="Group 10476">
                <a:extLst>
                  <a:ext uri="{FF2B5EF4-FFF2-40B4-BE49-F238E27FC236}">
                    <a16:creationId xmlns:a16="http://schemas.microsoft.com/office/drawing/2014/main" id="{C5B6EAFD-2AC2-F10C-261B-B6054B076DB3}"/>
                  </a:ext>
                </a:extLst>
              </p:cNvPr>
              <p:cNvGrpSpPr/>
              <p:nvPr/>
            </p:nvGrpSpPr>
            <p:grpSpPr>
              <a:xfrm>
                <a:off x="5150643" y="4255197"/>
                <a:ext cx="59532" cy="54768"/>
                <a:chOff x="5593556" y="2288382"/>
                <a:chExt cx="59532" cy="54768"/>
              </a:xfrm>
            </p:grpSpPr>
            <p:cxnSp>
              <p:nvCxnSpPr>
                <p:cNvPr id="10478" name="Straight Connector 10477">
                  <a:extLst>
                    <a:ext uri="{FF2B5EF4-FFF2-40B4-BE49-F238E27FC236}">
                      <a16:creationId xmlns:a16="http://schemas.microsoft.com/office/drawing/2014/main" id="{376ECA39-3909-5399-0AAE-143945AB4D8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79" name="Straight Connector 10478">
                  <a:extLst>
                    <a:ext uri="{FF2B5EF4-FFF2-40B4-BE49-F238E27FC236}">
                      <a16:creationId xmlns:a16="http://schemas.microsoft.com/office/drawing/2014/main" id="{EE11974B-4F56-E356-2803-952D3ED4B80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80" name="Group 10479">
                <a:extLst>
                  <a:ext uri="{FF2B5EF4-FFF2-40B4-BE49-F238E27FC236}">
                    <a16:creationId xmlns:a16="http://schemas.microsoft.com/office/drawing/2014/main" id="{293CFC1C-69FA-CF26-18BF-595ED1928C54}"/>
                  </a:ext>
                </a:extLst>
              </p:cNvPr>
              <p:cNvGrpSpPr/>
              <p:nvPr/>
            </p:nvGrpSpPr>
            <p:grpSpPr>
              <a:xfrm>
                <a:off x="4788693" y="4248053"/>
                <a:ext cx="59532" cy="54768"/>
                <a:chOff x="5593556" y="2288382"/>
                <a:chExt cx="59532" cy="54768"/>
              </a:xfrm>
            </p:grpSpPr>
            <p:cxnSp>
              <p:nvCxnSpPr>
                <p:cNvPr id="10481" name="Straight Connector 10480">
                  <a:extLst>
                    <a:ext uri="{FF2B5EF4-FFF2-40B4-BE49-F238E27FC236}">
                      <a16:creationId xmlns:a16="http://schemas.microsoft.com/office/drawing/2014/main" id="{280F6322-AC8E-E2D8-1F1E-E1FB5F717A1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82" name="Straight Connector 10481">
                  <a:extLst>
                    <a:ext uri="{FF2B5EF4-FFF2-40B4-BE49-F238E27FC236}">
                      <a16:creationId xmlns:a16="http://schemas.microsoft.com/office/drawing/2014/main" id="{536D32D5-3823-323A-CA50-B5158EF5303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83" name="Group 10482">
                <a:extLst>
                  <a:ext uri="{FF2B5EF4-FFF2-40B4-BE49-F238E27FC236}">
                    <a16:creationId xmlns:a16="http://schemas.microsoft.com/office/drawing/2014/main" id="{21F981DF-7A0D-79C9-15AF-119D0E9A5D86}"/>
                  </a:ext>
                </a:extLst>
              </p:cNvPr>
              <p:cNvGrpSpPr/>
              <p:nvPr/>
            </p:nvGrpSpPr>
            <p:grpSpPr>
              <a:xfrm>
                <a:off x="4714874" y="4233765"/>
                <a:ext cx="59532" cy="54768"/>
                <a:chOff x="5593556" y="2288382"/>
                <a:chExt cx="59532" cy="54768"/>
              </a:xfrm>
            </p:grpSpPr>
            <p:cxnSp>
              <p:nvCxnSpPr>
                <p:cNvPr id="10484" name="Straight Connector 10483">
                  <a:extLst>
                    <a:ext uri="{FF2B5EF4-FFF2-40B4-BE49-F238E27FC236}">
                      <a16:creationId xmlns:a16="http://schemas.microsoft.com/office/drawing/2014/main" id="{088C24BB-F799-935D-9719-973D5A1EFB4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85" name="Straight Connector 10484">
                  <a:extLst>
                    <a:ext uri="{FF2B5EF4-FFF2-40B4-BE49-F238E27FC236}">
                      <a16:creationId xmlns:a16="http://schemas.microsoft.com/office/drawing/2014/main" id="{5299BE42-3B88-D48A-DE44-CDCBAC07485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86" name="Group 10485">
                <a:extLst>
                  <a:ext uri="{FF2B5EF4-FFF2-40B4-BE49-F238E27FC236}">
                    <a16:creationId xmlns:a16="http://schemas.microsoft.com/office/drawing/2014/main" id="{A4F831B1-1D97-B4DF-C846-A93DB991B177}"/>
                  </a:ext>
                </a:extLst>
              </p:cNvPr>
              <p:cNvGrpSpPr/>
              <p:nvPr/>
            </p:nvGrpSpPr>
            <p:grpSpPr>
              <a:xfrm>
                <a:off x="4433887" y="4200427"/>
                <a:ext cx="59532" cy="54768"/>
                <a:chOff x="5593556" y="2288382"/>
                <a:chExt cx="59532" cy="54768"/>
              </a:xfrm>
            </p:grpSpPr>
            <p:cxnSp>
              <p:nvCxnSpPr>
                <p:cNvPr id="10487" name="Straight Connector 10486">
                  <a:extLst>
                    <a:ext uri="{FF2B5EF4-FFF2-40B4-BE49-F238E27FC236}">
                      <a16:creationId xmlns:a16="http://schemas.microsoft.com/office/drawing/2014/main" id="{88455C19-27A6-EA5C-373B-657C3A4B72E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88" name="Straight Connector 10487">
                  <a:extLst>
                    <a:ext uri="{FF2B5EF4-FFF2-40B4-BE49-F238E27FC236}">
                      <a16:creationId xmlns:a16="http://schemas.microsoft.com/office/drawing/2014/main" id="{9EDC5586-65E8-E2E1-8F5C-1E487378D67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89" name="Group 10488">
                <a:extLst>
                  <a:ext uri="{FF2B5EF4-FFF2-40B4-BE49-F238E27FC236}">
                    <a16:creationId xmlns:a16="http://schemas.microsoft.com/office/drawing/2014/main" id="{EDCC3CB9-ACCE-D9F6-D84F-172F23F7E919}"/>
                  </a:ext>
                </a:extLst>
              </p:cNvPr>
              <p:cNvGrpSpPr/>
              <p:nvPr/>
            </p:nvGrpSpPr>
            <p:grpSpPr>
              <a:xfrm>
                <a:off x="4419599" y="4200427"/>
                <a:ext cx="59532" cy="54768"/>
                <a:chOff x="5593556" y="2288382"/>
                <a:chExt cx="59532" cy="54768"/>
              </a:xfrm>
            </p:grpSpPr>
            <p:cxnSp>
              <p:nvCxnSpPr>
                <p:cNvPr id="10490" name="Straight Connector 10489">
                  <a:extLst>
                    <a:ext uri="{FF2B5EF4-FFF2-40B4-BE49-F238E27FC236}">
                      <a16:creationId xmlns:a16="http://schemas.microsoft.com/office/drawing/2014/main" id="{8702F401-3F29-19BC-2B6C-D920E54BBE4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91" name="Straight Connector 10490">
                  <a:extLst>
                    <a:ext uri="{FF2B5EF4-FFF2-40B4-BE49-F238E27FC236}">
                      <a16:creationId xmlns:a16="http://schemas.microsoft.com/office/drawing/2014/main" id="{94FE2615-61D5-35AF-F685-D3A5B167A5C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92" name="Group 10491">
                <a:extLst>
                  <a:ext uri="{FF2B5EF4-FFF2-40B4-BE49-F238E27FC236}">
                    <a16:creationId xmlns:a16="http://schemas.microsoft.com/office/drawing/2014/main" id="{DF68D347-DEC2-54D4-2381-292D767CD493}"/>
                  </a:ext>
                </a:extLst>
              </p:cNvPr>
              <p:cNvGrpSpPr/>
              <p:nvPr/>
            </p:nvGrpSpPr>
            <p:grpSpPr>
              <a:xfrm>
                <a:off x="4360068" y="4200427"/>
                <a:ext cx="59532" cy="54768"/>
                <a:chOff x="5593556" y="2288382"/>
                <a:chExt cx="59532" cy="54768"/>
              </a:xfrm>
            </p:grpSpPr>
            <p:cxnSp>
              <p:nvCxnSpPr>
                <p:cNvPr id="10493" name="Straight Connector 10492">
                  <a:extLst>
                    <a:ext uri="{FF2B5EF4-FFF2-40B4-BE49-F238E27FC236}">
                      <a16:creationId xmlns:a16="http://schemas.microsoft.com/office/drawing/2014/main" id="{56ED5FDD-C601-DC62-6A51-3E31A572D5A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94" name="Straight Connector 10493">
                  <a:extLst>
                    <a:ext uri="{FF2B5EF4-FFF2-40B4-BE49-F238E27FC236}">
                      <a16:creationId xmlns:a16="http://schemas.microsoft.com/office/drawing/2014/main" id="{E980C7E0-45B7-05CE-596F-DB102885535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495" name="Group 10494">
                <a:extLst>
                  <a:ext uri="{FF2B5EF4-FFF2-40B4-BE49-F238E27FC236}">
                    <a16:creationId xmlns:a16="http://schemas.microsoft.com/office/drawing/2014/main" id="{51815B66-3163-AAE3-0C6F-E1AF89725BBC}"/>
                  </a:ext>
                </a:extLst>
              </p:cNvPr>
              <p:cNvGrpSpPr/>
              <p:nvPr/>
            </p:nvGrpSpPr>
            <p:grpSpPr>
              <a:xfrm>
                <a:off x="4217193" y="4200427"/>
                <a:ext cx="59532" cy="54768"/>
                <a:chOff x="5593556" y="2288382"/>
                <a:chExt cx="59532" cy="54768"/>
              </a:xfrm>
            </p:grpSpPr>
            <p:cxnSp>
              <p:nvCxnSpPr>
                <p:cNvPr id="10496" name="Straight Connector 10495">
                  <a:extLst>
                    <a:ext uri="{FF2B5EF4-FFF2-40B4-BE49-F238E27FC236}">
                      <a16:creationId xmlns:a16="http://schemas.microsoft.com/office/drawing/2014/main" id="{451D8C53-CBF0-932F-6EA2-7C943FAECDA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497" name="Straight Connector 10496">
                  <a:extLst>
                    <a:ext uri="{FF2B5EF4-FFF2-40B4-BE49-F238E27FC236}">
                      <a16:creationId xmlns:a16="http://schemas.microsoft.com/office/drawing/2014/main" id="{DC3C6FEF-FDB0-C977-6608-9AD4A9EAA22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sp>
        <p:nvSpPr>
          <p:cNvPr id="9377" name="TextBox 9376">
            <a:extLst>
              <a:ext uri="{FF2B5EF4-FFF2-40B4-BE49-F238E27FC236}">
                <a16:creationId xmlns:a16="http://schemas.microsoft.com/office/drawing/2014/main" id="{4E87E078-7304-E864-7FDF-4A0EBA078681}"/>
              </a:ext>
            </a:extLst>
          </p:cNvPr>
          <p:cNvSpPr txBox="1"/>
          <p:nvPr/>
        </p:nvSpPr>
        <p:spPr bwMode="auto">
          <a:xfrm>
            <a:off x="3791960" y="4703850"/>
            <a:ext cx="432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378" name="TextBox 9377">
            <a:extLst>
              <a:ext uri="{FF2B5EF4-FFF2-40B4-BE49-F238E27FC236}">
                <a16:creationId xmlns:a16="http://schemas.microsoft.com/office/drawing/2014/main" id="{1097E6A7-BFF3-A803-561E-A15D735FFD2A}"/>
              </a:ext>
            </a:extLst>
          </p:cNvPr>
          <p:cNvSpPr txBox="1"/>
          <p:nvPr/>
        </p:nvSpPr>
        <p:spPr bwMode="auto">
          <a:xfrm>
            <a:off x="3791960" y="5047216"/>
            <a:ext cx="432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379" name="TextBox 9378">
            <a:extLst>
              <a:ext uri="{FF2B5EF4-FFF2-40B4-BE49-F238E27FC236}">
                <a16:creationId xmlns:a16="http://schemas.microsoft.com/office/drawing/2014/main" id="{595E0049-93C5-CEAC-6713-964B7C14DD29}"/>
              </a:ext>
            </a:extLst>
          </p:cNvPr>
          <p:cNvSpPr txBox="1"/>
          <p:nvPr/>
        </p:nvSpPr>
        <p:spPr bwMode="auto">
          <a:xfrm>
            <a:off x="3791960" y="5364457"/>
            <a:ext cx="432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380" name="TextBox 9379">
            <a:extLst>
              <a:ext uri="{FF2B5EF4-FFF2-40B4-BE49-F238E27FC236}">
                <a16:creationId xmlns:a16="http://schemas.microsoft.com/office/drawing/2014/main" id="{D48AD197-9543-400E-D4D4-8CCD40103BD0}"/>
              </a:ext>
            </a:extLst>
          </p:cNvPr>
          <p:cNvSpPr txBox="1"/>
          <p:nvPr/>
        </p:nvSpPr>
        <p:spPr bwMode="auto">
          <a:xfrm>
            <a:off x="8687182" y="4157097"/>
            <a:ext cx="9792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115)</a:t>
            </a:r>
          </a:p>
        </p:txBody>
      </p:sp>
      <p:sp>
        <p:nvSpPr>
          <p:cNvPr id="9381" name="TextBox 9380">
            <a:extLst>
              <a:ext uri="{FF2B5EF4-FFF2-40B4-BE49-F238E27FC236}">
                <a16:creationId xmlns:a16="http://schemas.microsoft.com/office/drawing/2014/main" id="{6FE0E2C7-DC2F-CC85-57F8-37800DC5844E}"/>
              </a:ext>
            </a:extLst>
          </p:cNvPr>
          <p:cNvSpPr txBox="1"/>
          <p:nvPr/>
        </p:nvSpPr>
        <p:spPr bwMode="auto">
          <a:xfrm>
            <a:off x="8601561" y="4939767"/>
            <a:ext cx="10277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 = 119)</a:t>
            </a:r>
          </a:p>
        </p:txBody>
      </p:sp>
      <p:sp>
        <p:nvSpPr>
          <p:cNvPr id="9382" name="Freeform: Shape 9381">
            <a:extLst>
              <a:ext uri="{FF2B5EF4-FFF2-40B4-BE49-F238E27FC236}">
                <a16:creationId xmlns:a16="http://schemas.microsoft.com/office/drawing/2014/main" id="{FCFCCEBB-3D02-82AC-8903-8BC51ED18C51}"/>
              </a:ext>
            </a:extLst>
          </p:cNvPr>
          <p:cNvSpPr/>
          <p:nvPr/>
        </p:nvSpPr>
        <p:spPr bwMode="auto">
          <a:xfrm>
            <a:off x="4207519" y="4233097"/>
            <a:ext cx="4418534" cy="636243"/>
          </a:xfrm>
          <a:custGeom>
            <a:avLst/>
            <a:gdLst>
              <a:gd name="connsiteX0" fmla="*/ 4418534 w 4418534"/>
              <a:gd name="connsiteY0" fmla="*/ 636243 h 636243"/>
              <a:gd name="connsiteX1" fmla="*/ 3859024 w 4418534"/>
              <a:gd name="connsiteY1" fmla="*/ 636243 h 636243"/>
              <a:gd name="connsiteX2" fmla="*/ 3859024 w 4418534"/>
              <a:gd name="connsiteY2" fmla="*/ 572299 h 636243"/>
              <a:gd name="connsiteX3" fmla="*/ 3526515 w 4418534"/>
              <a:gd name="connsiteY3" fmla="*/ 572299 h 636243"/>
              <a:gd name="connsiteX4" fmla="*/ 3526515 w 4418534"/>
              <a:gd name="connsiteY4" fmla="*/ 540327 h 636243"/>
              <a:gd name="connsiteX5" fmla="*/ 2986187 w 4418534"/>
              <a:gd name="connsiteY5" fmla="*/ 540327 h 636243"/>
              <a:gd name="connsiteX6" fmla="*/ 2986187 w 4418534"/>
              <a:gd name="connsiteY6" fmla="*/ 514749 h 636243"/>
              <a:gd name="connsiteX7" fmla="*/ 2912652 w 4418534"/>
              <a:gd name="connsiteY7" fmla="*/ 514749 h 636243"/>
              <a:gd name="connsiteX8" fmla="*/ 2912652 w 4418534"/>
              <a:gd name="connsiteY8" fmla="*/ 495566 h 636243"/>
              <a:gd name="connsiteX9" fmla="*/ 2861496 w 4418534"/>
              <a:gd name="connsiteY9" fmla="*/ 495566 h 636243"/>
              <a:gd name="connsiteX10" fmla="*/ 2861496 w 4418534"/>
              <a:gd name="connsiteY10" fmla="*/ 479580 h 636243"/>
              <a:gd name="connsiteX11" fmla="*/ 2807144 w 4418534"/>
              <a:gd name="connsiteY11" fmla="*/ 479580 h 636243"/>
              <a:gd name="connsiteX12" fmla="*/ 2807144 w 4418534"/>
              <a:gd name="connsiteY12" fmla="*/ 466791 h 636243"/>
              <a:gd name="connsiteX13" fmla="*/ 2771975 w 4418534"/>
              <a:gd name="connsiteY13" fmla="*/ 466791 h 636243"/>
              <a:gd name="connsiteX14" fmla="*/ 2771975 w 4418534"/>
              <a:gd name="connsiteY14" fmla="*/ 447608 h 636243"/>
              <a:gd name="connsiteX15" fmla="*/ 2714425 w 4418534"/>
              <a:gd name="connsiteY15" fmla="*/ 447608 h 636243"/>
              <a:gd name="connsiteX16" fmla="*/ 2714425 w 4418534"/>
              <a:gd name="connsiteY16" fmla="*/ 434819 h 636243"/>
              <a:gd name="connsiteX17" fmla="*/ 2586537 w 4418534"/>
              <a:gd name="connsiteY17" fmla="*/ 434819 h 636243"/>
              <a:gd name="connsiteX18" fmla="*/ 2586537 w 4418534"/>
              <a:gd name="connsiteY18" fmla="*/ 415636 h 636243"/>
              <a:gd name="connsiteX19" fmla="*/ 2439466 w 4418534"/>
              <a:gd name="connsiteY19" fmla="*/ 415636 h 636243"/>
              <a:gd name="connsiteX20" fmla="*/ 2439466 w 4418534"/>
              <a:gd name="connsiteY20" fmla="*/ 396453 h 636243"/>
              <a:gd name="connsiteX21" fmla="*/ 2286000 w 4418534"/>
              <a:gd name="connsiteY21" fmla="*/ 396453 h 636243"/>
              <a:gd name="connsiteX22" fmla="*/ 2286000 w 4418534"/>
              <a:gd name="connsiteY22" fmla="*/ 386861 h 636243"/>
              <a:gd name="connsiteX23" fmla="*/ 2218859 w 4418534"/>
              <a:gd name="connsiteY23" fmla="*/ 386861 h 636243"/>
              <a:gd name="connsiteX24" fmla="*/ 2218859 w 4418534"/>
              <a:gd name="connsiteY24" fmla="*/ 370875 h 636243"/>
              <a:gd name="connsiteX25" fmla="*/ 2161309 w 4418534"/>
              <a:gd name="connsiteY25" fmla="*/ 370875 h 636243"/>
              <a:gd name="connsiteX26" fmla="*/ 2161309 w 4418534"/>
              <a:gd name="connsiteY26" fmla="*/ 361283 h 636243"/>
              <a:gd name="connsiteX27" fmla="*/ 2068590 w 4418534"/>
              <a:gd name="connsiteY27" fmla="*/ 361283 h 636243"/>
              <a:gd name="connsiteX28" fmla="*/ 2068590 w 4418534"/>
              <a:gd name="connsiteY28" fmla="*/ 335706 h 636243"/>
              <a:gd name="connsiteX29" fmla="*/ 2049407 w 4418534"/>
              <a:gd name="connsiteY29" fmla="*/ 335706 h 636243"/>
              <a:gd name="connsiteX30" fmla="*/ 2049407 w 4418534"/>
              <a:gd name="connsiteY30" fmla="*/ 322917 h 636243"/>
              <a:gd name="connsiteX31" fmla="*/ 2023829 w 4418534"/>
              <a:gd name="connsiteY31" fmla="*/ 322917 h 636243"/>
              <a:gd name="connsiteX32" fmla="*/ 2023829 w 4418534"/>
              <a:gd name="connsiteY32" fmla="*/ 306931 h 636243"/>
              <a:gd name="connsiteX33" fmla="*/ 1953491 w 4418534"/>
              <a:gd name="connsiteY33" fmla="*/ 306931 h 636243"/>
              <a:gd name="connsiteX34" fmla="*/ 1953491 w 4418534"/>
              <a:gd name="connsiteY34" fmla="*/ 306931 h 636243"/>
              <a:gd name="connsiteX35" fmla="*/ 1947096 w 4418534"/>
              <a:gd name="connsiteY35" fmla="*/ 300536 h 636243"/>
              <a:gd name="connsiteX36" fmla="*/ 1947096 w 4418534"/>
              <a:gd name="connsiteY36" fmla="*/ 290945 h 636243"/>
              <a:gd name="connsiteX37" fmla="*/ 1870364 w 4418534"/>
              <a:gd name="connsiteY37" fmla="*/ 290945 h 636243"/>
              <a:gd name="connsiteX38" fmla="*/ 1870364 w 4418534"/>
              <a:gd name="connsiteY38" fmla="*/ 274959 h 636243"/>
              <a:gd name="connsiteX39" fmla="*/ 1828800 w 4418534"/>
              <a:gd name="connsiteY39" fmla="*/ 274959 h 636243"/>
              <a:gd name="connsiteX40" fmla="*/ 1828800 w 4418534"/>
              <a:gd name="connsiteY40" fmla="*/ 258973 h 636243"/>
              <a:gd name="connsiteX41" fmla="*/ 1793631 w 4418534"/>
              <a:gd name="connsiteY41" fmla="*/ 258973 h 636243"/>
              <a:gd name="connsiteX42" fmla="*/ 1793631 w 4418534"/>
              <a:gd name="connsiteY42" fmla="*/ 214212 h 636243"/>
              <a:gd name="connsiteX43" fmla="*/ 1668940 w 4418534"/>
              <a:gd name="connsiteY43" fmla="*/ 214212 h 636243"/>
              <a:gd name="connsiteX44" fmla="*/ 1668940 w 4418534"/>
              <a:gd name="connsiteY44" fmla="*/ 185437 h 636243"/>
              <a:gd name="connsiteX45" fmla="*/ 1534657 w 4418534"/>
              <a:gd name="connsiteY45" fmla="*/ 185437 h 636243"/>
              <a:gd name="connsiteX46" fmla="*/ 1534657 w 4418534"/>
              <a:gd name="connsiteY46" fmla="*/ 172648 h 636243"/>
              <a:gd name="connsiteX47" fmla="*/ 1502685 w 4418534"/>
              <a:gd name="connsiteY47" fmla="*/ 172648 h 636243"/>
              <a:gd name="connsiteX48" fmla="*/ 1502685 w 4418534"/>
              <a:gd name="connsiteY48" fmla="*/ 140676 h 636243"/>
              <a:gd name="connsiteX49" fmla="*/ 1278881 w 4418534"/>
              <a:gd name="connsiteY49" fmla="*/ 140676 h 636243"/>
              <a:gd name="connsiteX50" fmla="*/ 1278881 w 4418534"/>
              <a:gd name="connsiteY50" fmla="*/ 124690 h 636243"/>
              <a:gd name="connsiteX51" fmla="*/ 1266092 w 4418534"/>
              <a:gd name="connsiteY51" fmla="*/ 124690 h 636243"/>
              <a:gd name="connsiteX52" fmla="*/ 1266092 w 4418534"/>
              <a:gd name="connsiteY52" fmla="*/ 108704 h 636243"/>
              <a:gd name="connsiteX53" fmla="*/ 1208543 w 4418534"/>
              <a:gd name="connsiteY53" fmla="*/ 108704 h 636243"/>
              <a:gd name="connsiteX54" fmla="*/ 1208543 w 4418534"/>
              <a:gd name="connsiteY54" fmla="*/ 95916 h 636243"/>
              <a:gd name="connsiteX55" fmla="*/ 1170176 w 4418534"/>
              <a:gd name="connsiteY55" fmla="*/ 95916 h 636243"/>
              <a:gd name="connsiteX56" fmla="*/ 1170176 w 4418534"/>
              <a:gd name="connsiteY56" fmla="*/ 67141 h 636243"/>
              <a:gd name="connsiteX57" fmla="*/ 1109429 w 4418534"/>
              <a:gd name="connsiteY57" fmla="*/ 67141 h 636243"/>
              <a:gd name="connsiteX58" fmla="*/ 1109429 w 4418534"/>
              <a:gd name="connsiteY58" fmla="*/ 51155 h 636243"/>
              <a:gd name="connsiteX59" fmla="*/ 828075 w 4418534"/>
              <a:gd name="connsiteY59" fmla="*/ 51155 h 636243"/>
              <a:gd name="connsiteX60" fmla="*/ 828075 w 4418534"/>
              <a:gd name="connsiteY60" fmla="*/ 38366 h 636243"/>
              <a:gd name="connsiteX61" fmla="*/ 607468 w 4418534"/>
              <a:gd name="connsiteY61" fmla="*/ 38366 h 636243"/>
              <a:gd name="connsiteX62" fmla="*/ 607468 w 4418534"/>
              <a:gd name="connsiteY62" fmla="*/ 25577 h 636243"/>
              <a:gd name="connsiteX63" fmla="*/ 415636 w 4418534"/>
              <a:gd name="connsiteY63" fmla="*/ 25577 h 636243"/>
              <a:gd name="connsiteX64" fmla="*/ 415636 w 4418534"/>
              <a:gd name="connsiteY64" fmla="*/ 9591 h 636243"/>
              <a:gd name="connsiteX65" fmla="*/ 329312 w 4418534"/>
              <a:gd name="connsiteY65" fmla="*/ 9591 h 636243"/>
              <a:gd name="connsiteX66" fmla="*/ 329312 w 4418534"/>
              <a:gd name="connsiteY66" fmla="*/ 0 h 636243"/>
              <a:gd name="connsiteX67" fmla="*/ 0 w 4418534"/>
              <a:gd name="connsiteY67" fmla="*/ 0 h 63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418534" h="636243">
                <a:moveTo>
                  <a:pt x="4418534" y="636243"/>
                </a:moveTo>
                <a:lnTo>
                  <a:pt x="3859024" y="636243"/>
                </a:lnTo>
                <a:lnTo>
                  <a:pt x="3859024" y="572299"/>
                </a:lnTo>
                <a:lnTo>
                  <a:pt x="3526515" y="572299"/>
                </a:lnTo>
                <a:lnTo>
                  <a:pt x="3526515" y="540327"/>
                </a:lnTo>
                <a:lnTo>
                  <a:pt x="2986187" y="540327"/>
                </a:lnTo>
                <a:lnTo>
                  <a:pt x="2986187" y="514749"/>
                </a:lnTo>
                <a:lnTo>
                  <a:pt x="2912652" y="514749"/>
                </a:lnTo>
                <a:lnTo>
                  <a:pt x="2912652" y="495566"/>
                </a:lnTo>
                <a:lnTo>
                  <a:pt x="2861496" y="495566"/>
                </a:lnTo>
                <a:lnTo>
                  <a:pt x="2861496" y="479580"/>
                </a:lnTo>
                <a:lnTo>
                  <a:pt x="2807144" y="479580"/>
                </a:lnTo>
                <a:lnTo>
                  <a:pt x="2807144" y="466791"/>
                </a:lnTo>
                <a:lnTo>
                  <a:pt x="2771975" y="466791"/>
                </a:lnTo>
                <a:lnTo>
                  <a:pt x="2771975" y="447608"/>
                </a:lnTo>
                <a:lnTo>
                  <a:pt x="2714425" y="447608"/>
                </a:lnTo>
                <a:lnTo>
                  <a:pt x="2714425" y="434819"/>
                </a:lnTo>
                <a:lnTo>
                  <a:pt x="2586537" y="434819"/>
                </a:lnTo>
                <a:lnTo>
                  <a:pt x="2586537" y="415636"/>
                </a:lnTo>
                <a:lnTo>
                  <a:pt x="2439466" y="415636"/>
                </a:lnTo>
                <a:lnTo>
                  <a:pt x="2439466" y="396453"/>
                </a:lnTo>
                <a:lnTo>
                  <a:pt x="2286000" y="396453"/>
                </a:lnTo>
                <a:lnTo>
                  <a:pt x="2286000" y="386861"/>
                </a:lnTo>
                <a:lnTo>
                  <a:pt x="2218859" y="386861"/>
                </a:lnTo>
                <a:lnTo>
                  <a:pt x="2218859" y="370875"/>
                </a:lnTo>
                <a:lnTo>
                  <a:pt x="2161309" y="370875"/>
                </a:lnTo>
                <a:lnTo>
                  <a:pt x="2161309" y="361283"/>
                </a:lnTo>
                <a:lnTo>
                  <a:pt x="2068590" y="361283"/>
                </a:lnTo>
                <a:lnTo>
                  <a:pt x="2068590" y="335706"/>
                </a:lnTo>
                <a:lnTo>
                  <a:pt x="2049407" y="335706"/>
                </a:lnTo>
                <a:lnTo>
                  <a:pt x="2049407" y="322917"/>
                </a:lnTo>
                <a:lnTo>
                  <a:pt x="2023829" y="322917"/>
                </a:lnTo>
                <a:lnTo>
                  <a:pt x="2023829" y="306931"/>
                </a:lnTo>
                <a:lnTo>
                  <a:pt x="1953491" y="306931"/>
                </a:lnTo>
                <a:lnTo>
                  <a:pt x="1953491" y="306931"/>
                </a:lnTo>
                <a:lnTo>
                  <a:pt x="1947096" y="300536"/>
                </a:lnTo>
                <a:lnTo>
                  <a:pt x="1947096" y="290945"/>
                </a:lnTo>
                <a:lnTo>
                  <a:pt x="1870364" y="290945"/>
                </a:lnTo>
                <a:lnTo>
                  <a:pt x="1870364" y="274959"/>
                </a:lnTo>
                <a:lnTo>
                  <a:pt x="1828800" y="274959"/>
                </a:lnTo>
                <a:lnTo>
                  <a:pt x="1828800" y="258973"/>
                </a:lnTo>
                <a:lnTo>
                  <a:pt x="1793631" y="258973"/>
                </a:lnTo>
                <a:lnTo>
                  <a:pt x="1793631" y="214212"/>
                </a:lnTo>
                <a:lnTo>
                  <a:pt x="1668940" y="214212"/>
                </a:lnTo>
                <a:lnTo>
                  <a:pt x="1668940" y="185437"/>
                </a:lnTo>
                <a:lnTo>
                  <a:pt x="1534657" y="185437"/>
                </a:lnTo>
                <a:lnTo>
                  <a:pt x="1534657" y="172648"/>
                </a:lnTo>
                <a:lnTo>
                  <a:pt x="1502685" y="172648"/>
                </a:lnTo>
                <a:lnTo>
                  <a:pt x="1502685" y="140676"/>
                </a:lnTo>
                <a:lnTo>
                  <a:pt x="1278881" y="140676"/>
                </a:lnTo>
                <a:lnTo>
                  <a:pt x="1278881" y="124690"/>
                </a:lnTo>
                <a:lnTo>
                  <a:pt x="1266092" y="124690"/>
                </a:lnTo>
                <a:lnTo>
                  <a:pt x="1266092" y="108704"/>
                </a:lnTo>
                <a:lnTo>
                  <a:pt x="1208543" y="108704"/>
                </a:lnTo>
                <a:lnTo>
                  <a:pt x="1208543" y="95916"/>
                </a:lnTo>
                <a:lnTo>
                  <a:pt x="1170176" y="95916"/>
                </a:lnTo>
                <a:lnTo>
                  <a:pt x="1170176" y="67141"/>
                </a:lnTo>
                <a:lnTo>
                  <a:pt x="1109429" y="67141"/>
                </a:lnTo>
                <a:lnTo>
                  <a:pt x="1109429" y="51155"/>
                </a:lnTo>
                <a:lnTo>
                  <a:pt x="828075" y="51155"/>
                </a:lnTo>
                <a:lnTo>
                  <a:pt x="828075" y="38366"/>
                </a:lnTo>
                <a:lnTo>
                  <a:pt x="607468" y="38366"/>
                </a:lnTo>
                <a:lnTo>
                  <a:pt x="607468" y="25577"/>
                </a:lnTo>
                <a:lnTo>
                  <a:pt x="415636" y="25577"/>
                </a:lnTo>
                <a:lnTo>
                  <a:pt x="415636" y="9591"/>
                </a:lnTo>
                <a:lnTo>
                  <a:pt x="329312" y="9591"/>
                </a:lnTo>
                <a:lnTo>
                  <a:pt x="329312"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383" name="Freeform: Shape 9382">
            <a:extLst>
              <a:ext uri="{FF2B5EF4-FFF2-40B4-BE49-F238E27FC236}">
                <a16:creationId xmlns:a16="http://schemas.microsoft.com/office/drawing/2014/main" id="{943319D7-574B-EEBD-F27F-C2AEAC415315}"/>
              </a:ext>
            </a:extLst>
          </p:cNvPr>
          <p:cNvSpPr/>
          <p:nvPr/>
        </p:nvSpPr>
        <p:spPr bwMode="auto">
          <a:xfrm>
            <a:off x="4201124" y="4226702"/>
            <a:ext cx="4514451" cy="316523"/>
          </a:xfrm>
          <a:custGeom>
            <a:avLst/>
            <a:gdLst>
              <a:gd name="connsiteX0" fmla="*/ 4514451 w 4514451"/>
              <a:gd name="connsiteY0" fmla="*/ 316523 h 316523"/>
              <a:gd name="connsiteX1" fmla="*/ 3660798 w 4514451"/>
              <a:gd name="connsiteY1" fmla="*/ 316523 h 316523"/>
              <a:gd name="connsiteX2" fmla="*/ 3660798 w 4514451"/>
              <a:gd name="connsiteY2" fmla="*/ 278157 h 316523"/>
              <a:gd name="connsiteX3" fmla="*/ 3440191 w 4514451"/>
              <a:gd name="connsiteY3" fmla="*/ 278157 h 316523"/>
              <a:gd name="connsiteX4" fmla="*/ 3440191 w 4514451"/>
              <a:gd name="connsiteY4" fmla="*/ 252579 h 316523"/>
              <a:gd name="connsiteX5" fmla="*/ 3174823 w 4514451"/>
              <a:gd name="connsiteY5" fmla="*/ 252579 h 316523"/>
              <a:gd name="connsiteX6" fmla="*/ 3174823 w 4514451"/>
              <a:gd name="connsiteY6" fmla="*/ 230199 h 316523"/>
              <a:gd name="connsiteX7" fmla="*/ 3155640 w 4514451"/>
              <a:gd name="connsiteY7" fmla="*/ 230199 h 316523"/>
              <a:gd name="connsiteX8" fmla="*/ 3155640 w 4514451"/>
              <a:gd name="connsiteY8" fmla="*/ 211015 h 316523"/>
              <a:gd name="connsiteX9" fmla="*/ 3139654 w 4514451"/>
              <a:gd name="connsiteY9" fmla="*/ 211015 h 316523"/>
              <a:gd name="connsiteX10" fmla="*/ 3139654 w 4514451"/>
              <a:gd name="connsiteY10" fmla="*/ 188635 h 316523"/>
              <a:gd name="connsiteX11" fmla="*/ 2998977 w 4514451"/>
              <a:gd name="connsiteY11" fmla="*/ 188635 h 316523"/>
              <a:gd name="connsiteX12" fmla="*/ 2998977 w 4514451"/>
              <a:gd name="connsiteY12" fmla="*/ 150269 h 316523"/>
              <a:gd name="connsiteX13" fmla="*/ 2986188 w 4514451"/>
              <a:gd name="connsiteY13" fmla="*/ 150269 h 316523"/>
              <a:gd name="connsiteX14" fmla="*/ 2986188 w 4514451"/>
              <a:gd name="connsiteY14" fmla="*/ 137480 h 316523"/>
              <a:gd name="connsiteX15" fmla="*/ 2922244 w 4514451"/>
              <a:gd name="connsiteY15" fmla="*/ 137480 h 316523"/>
              <a:gd name="connsiteX16" fmla="*/ 2922244 w 4514451"/>
              <a:gd name="connsiteY16" fmla="*/ 121494 h 316523"/>
              <a:gd name="connsiteX17" fmla="*/ 2295592 w 4514451"/>
              <a:gd name="connsiteY17" fmla="*/ 121494 h 316523"/>
              <a:gd name="connsiteX18" fmla="*/ 2295592 w 4514451"/>
              <a:gd name="connsiteY18" fmla="*/ 92719 h 316523"/>
              <a:gd name="connsiteX19" fmla="*/ 2164507 w 4514451"/>
              <a:gd name="connsiteY19" fmla="*/ 92719 h 316523"/>
              <a:gd name="connsiteX20" fmla="*/ 2164507 w 4514451"/>
              <a:gd name="connsiteY20" fmla="*/ 79930 h 316523"/>
              <a:gd name="connsiteX21" fmla="*/ 1905533 w 4514451"/>
              <a:gd name="connsiteY21" fmla="*/ 79930 h 316523"/>
              <a:gd name="connsiteX22" fmla="*/ 1905533 w 4514451"/>
              <a:gd name="connsiteY22" fmla="*/ 63944 h 316523"/>
              <a:gd name="connsiteX23" fmla="*/ 1643363 w 4514451"/>
              <a:gd name="connsiteY23" fmla="*/ 63944 h 316523"/>
              <a:gd name="connsiteX24" fmla="*/ 1643363 w 4514451"/>
              <a:gd name="connsiteY24" fmla="*/ 47958 h 316523"/>
              <a:gd name="connsiteX25" fmla="*/ 1441939 w 4514451"/>
              <a:gd name="connsiteY25" fmla="*/ 47958 h 316523"/>
              <a:gd name="connsiteX26" fmla="*/ 1441939 w 4514451"/>
              <a:gd name="connsiteY26" fmla="*/ 35169 h 316523"/>
              <a:gd name="connsiteX27" fmla="*/ 1333234 w 4514451"/>
              <a:gd name="connsiteY27" fmla="*/ 35169 h 316523"/>
              <a:gd name="connsiteX28" fmla="*/ 1333234 w 4514451"/>
              <a:gd name="connsiteY28" fmla="*/ 15986 h 316523"/>
              <a:gd name="connsiteX29" fmla="*/ 1278882 w 4514451"/>
              <a:gd name="connsiteY29" fmla="*/ 15986 h 316523"/>
              <a:gd name="connsiteX30" fmla="*/ 1278882 w 4514451"/>
              <a:gd name="connsiteY30" fmla="*/ 0 h 316523"/>
              <a:gd name="connsiteX31" fmla="*/ 0 w 4514451"/>
              <a:gd name="connsiteY31" fmla="*/ 0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14451" h="316523">
                <a:moveTo>
                  <a:pt x="4514451" y="316523"/>
                </a:moveTo>
                <a:lnTo>
                  <a:pt x="3660798" y="316523"/>
                </a:lnTo>
                <a:lnTo>
                  <a:pt x="3660798" y="278157"/>
                </a:lnTo>
                <a:lnTo>
                  <a:pt x="3440191" y="278157"/>
                </a:lnTo>
                <a:lnTo>
                  <a:pt x="3440191" y="252579"/>
                </a:lnTo>
                <a:lnTo>
                  <a:pt x="3174823" y="252579"/>
                </a:lnTo>
                <a:lnTo>
                  <a:pt x="3174823" y="230199"/>
                </a:lnTo>
                <a:lnTo>
                  <a:pt x="3155640" y="230199"/>
                </a:lnTo>
                <a:lnTo>
                  <a:pt x="3155640" y="211015"/>
                </a:lnTo>
                <a:lnTo>
                  <a:pt x="3139654" y="211015"/>
                </a:lnTo>
                <a:lnTo>
                  <a:pt x="3139654" y="188635"/>
                </a:lnTo>
                <a:lnTo>
                  <a:pt x="2998977" y="188635"/>
                </a:lnTo>
                <a:lnTo>
                  <a:pt x="2998977" y="150269"/>
                </a:lnTo>
                <a:lnTo>
                  <a:pt x="2986188" y="150269"/>
                </a:lnTo>
                <a:lnTo>
                  <a:pt x="2986188" y="137480"/>
                </a:lnTo>
                <a:lnTo>
                  <a:pt x="2922244" y="137480"/>
                </a:lnTo>
                <a:lnTo>
                  <a:pt x="2922244" y="121494"/>
                </a:lnTo>
                <a:lnTo>
                  <a:pt x="2295592" y="121494"/>
                </a:lnTo>
                <a:lnTo>
                  <a:pt x="2295592" y="92719"/>
                </a:lnTo>
                <a:lnTo>
                  <a:pt x="2164507" y="92719"/>
                </a:lnTo>
                <a:lnTo>
                  <a:pt x="2164507" y="79930"/>
                </a:lnTo>
                <a:lnTo>
                  <a:pt x="1905533" y="79930"/>
                </a:lnTo>
                <a:lnTo>
                  <a:pt x="1905533" y="63944"/>
                </a:lnTo>
                <a:lnTo>
                  <a:pt x="1643363" y="63944"/>
                </a:lnTo>
                <a:lnTo>
                  <a:pt x="1643363" y="47958"/>
                </a:lnTo>
                <a:lnTo>
                  <a:pt x="1441939" y="47958"/>
                </a:lnTo>
                <a:lnTo>
                  <a:pt x="1441939" y="35169"/>
                </a:lnTo>
                <a:lnTo>
                  <a:pt x="1333234" y="35169"/>
                </a:lnTo>
                <a:lnTo>
                  <a:pt x="1333234" y="15986"/>
                </a:lnTo>
                <a:lnTo>
                  <a:pt x="1278882" y="15986"/>
                </a:lnTo>
                <a:lnTo>
                  <a:pt x="1278882"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384" name="TextBox 9383">
            <a:extLst>
              <a:ext uri="{FF2B5EF4-FFF2-40B4-BE49-F238E27FC236}">
                <a16:creationId xmlns:a16="http://schemas.microsoft.com/office/drawing/2014/main" id="{92A735F6-1804-EADA-2A30-AA71A91BC0AD}"/>
              </a:ext>
            </a:extLst>
          </p:cNvPr>
          <p:cNvSpPr txBox="1"/>
          <p:nvPr/>
        </p:nvSpPr>
        <p:spPr bwMode="auto">
          <a:xfrm>
            <a:off x="7753981" y="4155230"/>
            <a:ext cx="1379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err="1">
                <a:solidFill>
                  <a:schemeClr val="bg1"/>
                </a:solidFill>
                <a:latin typeface="Calibri" panose="020F0502020204030204" pitchFamily="34" charset="0"/>
              </a:rPr>
              <a:t>Osimeritinib</a:t>
            </a:r>
            <a:endParaRPr lang="en-US" sz="1400" b="0" dirty="0">
              <a:solidFill>
                <a:schemeClr val="bg1"/>
              </a:solidFill>
              <a:latin typeface="Calibri" panose="020F0502020204030204" pitchFamily="34" charset="0"/>
            </a:endParaRPr>
          </a:p>
        </p:txBody>
      </p:sp>
      <p:sp>
        <p:nvSpPr>
          <p:cNvPr id="9385" name="TextBox 9384">
            <a:extLst>
              <a:ext uri="{FF2B5EF4-FFF2-40B4-BE49-F238E27FC236}">
                <a16:creationId xmlns:a16="http://schemas.microsoft.com/office/drawing/2014/main" id="{9E9FAC6F-4B3D-7DD5-20BE-DD3796F2AE5A}"/>
              </a:ext>
            </a:extLst>
          </p:cNvPr>
          <p:cNvSpPr txBox="1"/>
          <p:nvPr/>
        </p:nvSpPr>
        <p:spPr bwMode="auto">
          <a:xfrm>
            <a:off x="8002616" y="4930797"/>
            <a:ext cx="785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aphicFrame>
        <p:nvGraphicFramePr>
          <p:cNvPr id="9386" name="Table 9258">
            <a:extLst>
              <a:ext uri="{FF2B5EF4-FFF2-40B4-BE49-F238E27FC236}">
                <a16:creationId xmlns:a16="http://schemas.microsoft.com/office/drawing/2014/main" id="{188D4CC1-F95E-A0C0-33FB-87DE3A3E50CC}"/>
              </a:ext>
            </a:extLst>
          </p:cNvPr>
          <p:cNvGraphicFramePr>
            <a:graphicFrameLocks noGrp="1"/>
          </p:cNvGraphicFramePr>
          <p:nvPr>
            <p:extLst>
              <p:ext uri="{D42A27DB-BD31-4B8C-83A1-F6EECF244321}">
                <p14:modId xmlns:p14="http://schemas.microsoft.com/office/powerpoint/2010/main" val="2666323354"/>
              </p:ext>
            </p:extLst>
          </p:nvPr>
        </p:nvGraphicFramePr>
        <p:xfrm>
          <a:off x="4323777" y="4686489"/>
          <a:ext cx="2730384" cy="1005840"/>
        </p:xfrm>
        <a:graphic>
          <a:graphicData uri="http://schemas.openxmlformats.org/drawingml/2006/table">
            <a:tbl>
              <a:tblPr firstRow="1" bandRow="1">
                <a:tableStyleId>{93296810-A885-4BE3-A3E7-6D5BEEA58F35}</a:tableStyleId>
              </a:tblPr>
              <a:tblGrid>
                <a:gridCol w="1023895">
                  <a:extLst>
                    <a:ext uri="{9D8B030D-6E8A-4147-A177-3AD203B41FA5}">
                      <a16:colId xmlns:a16="http://schemas.microsoft.com/office/drawing/2014/main" val="878797228"/>
                    </a:ext>
                  </a:extLst>
                </a:gridCol>
                <a:gridCol w="1706489">
                  <a:extLst>
                    <a:ext uri="{9D8B030D-6E8A-4147-A177-3AD203B41FA5}">
                      <a16:colId xmlns:a16="http://schemas.microsoft.com/office/drawing/2014/main" val="1957013663"/>
                    </a:ext>
                  </a:extLst>
                </a:gridCol>
              </a:tblGrid>
              <a:tr h="371899">
                <a:tc>
                  <a:txBody>
                    <a:bodyPr/>
                    <a:lstStyle/>
                    <a:p>
                      <a:pPr algn="ctr"/>
                      <a:endParaRPr lang="en-US" sz="12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5-Yr Overall Survival, %</a:t>
                      </a:r>
                    </a:p>
                    <a:p>
                      <a:pPr algn="ctr"/>
                      <a:r>
                        <a:rPr lang="en-US" sz="1200" dirty="0">
                          <a:solidFill>
                            <a:schemeClr val="bg1"/>
                          </a:solidFill>
                        </a:rPr>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238146">
                <a:tc>
                  <a:txBody>
                    <a:bodyPr/>
                    <a:lstStyle/>
                    <a:p>
                      <a:pPr algn="r"/>
                      <a:r>
                        <a:rPr lang="en-US" sz="12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85 (76-91)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238146">
                <a:tc>
                  <a:txBody>
                    <a:bodyPr/>
                    <a:lstStyle/>
                    <a:p>
                      <a:pPr algn="r"/>
                      <a:r>
                        <a:rPr lang="en-US" sz="12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67 (57-75)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387" name="TextBox 9386">
            <a:extLst>
              <a:ext uri="{FF2B5EF4-FFF2-40B4-BE49-F238E27FC236}">
                <a16:creationId xmlns:a16="http://schemas.microsoft.com/office/drawing/2014/main" id="{E8725F53-DAAF-5187-4EC3-B62D7F616958}"/>
              </a:ext>
            </a:extLst>
          </p:cNvPr>
          <p:cNvSpPr txBox="1"/>
          <p:nvPr/>
        </p:nvSpPr>
        <p:spPr bwMode="auto">
          <a:xfrm>
            <a:off x="4423325" y="5599158"/>
            <a:ext cx="3114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 for death: 0.37 (95% Cl: 0.20-0.64)</a:t>
            </a:r>
          </a:p>
        </p:txBody>
      </p:sp>
      <p:sp>
        <p:nvSpPr>
          <p:cNvPr id="9388" name="TextBox 9387">
            <a:extLst>
              <a:ext uri="{FF2B5EF4-FFF2-40B4-BE49-F238E27FC236}">
                <a16:creationId xmlns:a16="http://schemas.microsoft.com/office/drawing/2014/main" id="{DD7BAB7A-0C83-DF7B-08B3-8FCCB52FE895}"/>
              </a:ext>
            </a:extLst>
          </p:cNvPr>
          <p:cNvSpPr txBox="1"/>
          <p:nvPr/>
        </p:nvSpPr>
        <p:spPr bwMode="auto">
          <a:xfrm>
            <a:off x="4101765" y="3873858"/>
            <a:ext cx="32301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with </a:t>
            </a:r>
            <a:r>
              <a:rPr lang="en-US" sz="1600" dirty="0">
                <a:solidFill>
                  <a:schemeClr val="bg1"/>
                </a:solidFill>
                <a:latin typeface="Calibri" panose="020F0502020204030204" pitchFamily="34" charset="0"/>
              </a:rPr>
              <a:t>Stage</a:t>
            </a:r>
            <a:r>
              <a:rPr lang="en-US" sz="1400" dirty="0">
                <a:solidFill>
                  <a:schemeClr val="bg1"/>
                </a:solidFill>
                <a:latin typeface="Calibri" panose="020F0502020204030204" pitchFamily="34" charset="0"/>
              </a:rPr>
              <a:t> IIIA Disease</a:t>
            </a:r>
          </a:p>
        </p:txBody>
      </p:sp>
      <p:grpSp>
        <p:nvGrpSpPr>
          <p:cNvPr id="9578" name="Group 9577">
            <a:extLst>
              <a:ext uri="{FF2B5EF4-FFF2-40B4-BE49-F238E27FC236}">
                <a16:creationId xmlns:a16="http://schemas.microsoft.com/office/drawing/2014/main" id="{871CE7C4-95D9-413E-F8ED-DB5A7FA1529A}"/>
              </a:ext>
            </a:extLst>
          </p:cNvPr>
          <p:cNvGrpSpPr/>
          <p:nvPr/>
        </p:nvGrpSpPr>
        <p:grpSpPr>
          <a:xfrm>
            <a:off x="2550315" y="1788319"/>
            <a:ext cx="3102773" cy="554831"/>
            <a:chOff x="2550315" y="1788319"/>
            <a:chExt cx="3102773" cy="554831"/>
          </a:xfrm>
        </p:grpSpPr>
        <p:grpSp>
          <p:nvGrpSpPr>
            <p:cNvPr id="9574" name="Group 9573">
              <a:extLst>
                <a:ext uri="{FF2B5EF4-FFF2-40B4-BE49-F238E27FC236}">
                  <a16:creationId xmlns:a16="http://schemas.microsoft.com/office/drawing/2014/main" id="{3AA4ACE3-3A16-82E7-15B0-FE1960E925D8}"/>
                </a:ext>
              </a:extLst>
            </p:cNvPr>
            <p:cNvGrpSpPr/>
            <p:nvPr/>
          </p:nvGrpSpPr>
          <p:grpSpPr>
            <a:xfrm>
              <a:off x="4910137" y="2021682"/>
              <a:ext cx="742951" cy="321468"/>
              <a:chOff x="4910137" y="2021682"/>
              <a:chExt cx="742951" cy="321468"/>
            </a:xfrm>
          </p:grpSpPr>
          <p:grpSp>
            <p:nvGrpSpPr>
              <p:cNvPr id="9249" name="Group 9248">
                <a:extLst>
                  <a:ext uri="{FF2B5EF4-FFF2-40B4-BE49-F238E27FC236}">
                    <a16:creationId xmlns:a16="http://schemas.microsoft.com/office/drawing/2014/main" id="{EF9F1DA7-8C6B-C0DE-59B8-DDEBC647D590}"/>
                  </a:ext>
                </a:extLst>
              </p:cNvPr>
              <p:cNvGrpSpPr/>
              <p:nvPr/>
            </p:nvGrpSpPr>
            <p:grpSpPr>
              <a:xfrm>
                <a:off x="5593556" y="2288382"/>
                <a:ext cx="59532" cy="54768"/>
                <a:chOff x="5593556" y="2288382"/>
                <a:chExt cx="59532" cy="54768"/>
              </a:xfrm>
            </p:grpSpPr>
            <p:cxnSp>
              <p:nvCxnSpPr>
                <p:cNvPr id="10" name="Straight Connector 9">
                  <a:extLst>
                    <a:ext uri="{FF2B5EF4-FFF2-40B4-BE49-F238E27FC236}">
                      <a16:creationId xmlns:a16="http://schemas.microsoft.com/office/drawing/2014/main" id="{91493FA7-2615-3965-68B9-851500A598A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B337A19-691D-D026-8C5C-BF2A41E4090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1883720A-C29A-4688-C52F-2B3496636D36}"/>
                  </a:ext>
                </a:extLst>
              </p:cNvPr>
              <p:cNvGrpSpPr/>
              <p:nvPr/>
            </p:nvGrpSpPr>
            <p:grpSpPr>
              <a:xfrm>
                <a:off x="5405438" y="2288382"/>
                <a:ext cx="59532" cy="54768"/>
                <a:chOff x="5593556" y="2288382"/>
                <a:chExt cx="59532" cy="54768"/>
              </a:xfrm>
            </p:grpSpPr>
            <p:cxnSp>
              <p:nvCxnSpPr>
                <p:cNvPr id="9271" name="Straight Connector 9270">
                  <a:extLst>
                    <a:ext uri="{FF2B5EF4-FFF2-40B4-BE49-F238E27FC236}">
                      <a16:creationId xmlns:a16="http://schemas.microsoft.com/office/drawing/2014/main" id="{5470983F-FA6B-60A8-045A-4F427AD5F02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79AF3361-5E37-9483-68CE-4A8495CE9D2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89" name="Group 9288">
                <a:extLst>
                  <a:ext uri="{FF2B5EF4-FFF2-40B4-BE49-F238E27FC236}">
                    <a16:creationId xmlns:a16="http://schemas.microsoft.com/office/drawing/2014/main" id="{DE84544C-08EC-34BE-8D44-E2176DB4B852}"/>
                  </a:ext>
                </a:extLst>
              </p:cNvPr>
              <p:cNvGrpSpPr/>
              <p:nvPr/>
            </p:nvGrpSpPr>
            <p:grpSpPr>
              <a:xfrm>
                <a:off x="5386387" y="2288382"/>
                <a:ext cx="59532" cy="54768"/>
                <a:chOff x="5593556" y="2288382"/>
                <a:chExt cx="59532" cy="54768"/>
              </a:xfrm>
            </p:grpSpPr>
            <p:cxnSp>
              <p:nvCxnSpPr>
                <p:cNvPr id="9315" name="Straight Connector 9314">
                  <a:extLst>
                    <a:ext uri="{FF2B5EF4-FFF2-40B4-BE49-F238E27FC236}">
                      <a16:creationId xmlns:a16="http://schemas.microsoft.com/office/drawing/2014/main" id="{7D4601BA-E11B-737F-70BE-EBEA2A95AD8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C2069886-6DA7-D3C7-EF9E-24F512185D1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28" name="Group 9327">
                <a:extLst>
                  <a:ext uri="{FF2B5EF4-FFF2-40B4-BE49-F238E27FC236}">
                    <a16:creationId xmlns:a16="http://schemas.microsoft.com/office/drawing/2014/main" id="{0DF326AD-1A69-01C6-F1FF-BD1AE588CE5F}"/>
                  </a:ext>
                </a:extLst>
              </p:cNvPr>
              <p:cNvGrpSpPr/>
              <p:nvPr/>
            </p:nvGrpSpPr>
            <p:grpSpPr>
              <a:xfrm>
                <a:off x="5338762" y="2288382"/>
                <a:ext cx="59532" cy="54768"/>
                <a:chOff x="5593556" y="2288382"/>
                <a:chExt cx="59532" cy="54768"/>
              </a:xfrm>
            </p:grpSpPr>
            <p:cxnSp>
              <p:nvCxnSpPr>
                <p:cNvPr id="9330" name="Straight Connector 9329">
                  <a:extLst>
                    <a:ext uri="{FF2B5EF4-FFF2-40B4-BE49-F238E27FC236}">
                      <a16:creationId xmlns:a16="http://schemas.microsoft.com/office/drawing/2014/main" id="{663BECCE-3C72-99F9-5AEB-33DF578F67B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91DFF6F2-08CE-CBCE-BF24-F268FE3550F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76D7D415-FA38-2332-D989-88D6D92D6641}"/>
                  </a:ext>
                </a:extLst>
              </p:cNvPr>
              <p:cNvGrpSpPr/>
              <p:nvPr/>
            </p:nvGrpSpPr>
            <p:grpSpPr>
              <a:xfrm>
                <a:off x="5319712" y="2288382"/>
                <a:ext cx="59532" cy="54768"/>
                <a:chOff x="5593556" y="2288382"/>
                <a:chExt cx="59532" cy="54768"/>
              </a:xfrm>
            </p:grpSpPr>
            <p:cxnSp>
              <p:nvCxnSpPr>
                <p:cNvPr id="9354" name="Straight Connector 9353">
                  <a:extLst>
                    <a:ext uri="{FF2B5EF4-FFF2-40B4-BE49-F238E27FC236}">
                      <a16:creationId xmlns:a16="http://schemas.microsoft.com/office/drawing/2014/main" id="{05C4EDE4-E1F9-25B2-F7C2-8C77ECE1CFE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F6419BF0-E336-7C41-EDD7-B30D2A855FE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E9545609-3683-3AC7-C204-40017E391148}"/>
                  </a:ext>
                </a:extLst>
              </p:cNvPr>
              <p:cNvGrpSpPr/>
              <p:nvPr/>
            </p:nvGrpSpPr>
            <p:grpSpPr>
              <a:xfrm>
                <a:off x="5305424" y="2100263"/>
                <a:ext cx="59532" cy="54768"/>
                <a:chOff x="5593556" y="2288382"/>
                <a:chExt cx="59532" cy="54768"/>
              </a:xfrm>
            </p:grpSpPr>
            <p:cxnSp>
              <p:nvCxnSpPr>
                <p:cNvPr id="9389" name="Straight Connector 9388">
                  <a:extLst>
                    <a:ext uri="{FF2B5EF4-FFF2-40B4-BE49-F238E27FC236}">
                      <a16:creationId xmlns:a16="http://schemas.microsoft.com/office/drawing/2014/main" id="{88966AFF-11EB-BE52-B01A-DA042330C97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16EC2E7A-B8EB-197F-D285-6D526751BFC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C8EDB5F2-F6FD-2A81-EEDE-5FA8BC3D0DB4}"/>
                  </a:ext>
                </a:extLst>
              </p:cNvPr>
              <p:cNvGrpSpPr/>
              <p:nvPr/>
            </p:nvGrpSpPr>
            <p:grpSpPr>
              <a:xfrm>
                <a:off x="5279230" y="2100263"/>
                <a:ext cx="59532" cy="54768"/>
                <a:chOff x="5593556" y="2288382"/>
                <a:chExt cx="59532" cy="54768"/>
              </a:xfrm>
            </p:grpSpPr>
            <p:cxnSp>
              <p:nvCxnSpPr>
                <p:cNvPr id="9392" name="Straight Connector 9391">
                  <a:extLst>
                    <a:ext uri="{FF2B5EF4-FFF2-40B4-BE49-F238E27FC236}">
                      <a16:creationId xmlns:a16="http://schemas.microsoft.com/office/drawing/2014/main" id="{8B6C8EA4-EF1B-B487-9D32-3441036212A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A5C2A8DF-A20A-74BD-CAB2-740AC22FF44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97D3AE31-1B9A-FD67-AAB9-62757DACAB9C}"/>
                  </a:ext>
                </a:extLst>
              </p:cNvPr>
              <p:cNvGrpSpPr/>
              <p:nvPr/>
            </p:nvGrpSpPr>
            <p:grpSpPr>
              <a:xfrm>
                <a:off x="5231605" y="2100263"/>
                <a:ext cx="59532" cy="54768"/>
                <a:chOff x="5593556" y="2288382"/>
                <a:chExt cx="59532" cy="54768"/>
              </a:xfrm>
            </p:grpSpPr>
            <p:cxnSp>
              <p:nvCxnSpPr>
                <p:cNvPr id="9395" name="Straight Connector 9394">
                  <a:extLst>
                    <a:ext uri="{FF2B5EF4-FFF2-40B4-BE49-F238E27FC236}">
                      <a16:creationId xmlns:a16="http://schemas.microsoft.com/office/drawing/2014/main" id="{7E148CDE-B0E9-0469-F53D-35C35456580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70DE9AC-3DEA-C0AF-760D-32245A69428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7A84F49E-310D-3198-F99B-48B738734362}"/>
                  </a:ext>
                </a:extLst>
              </p:cNvPr>
              <p:cNvGrpSpPr/>
              <p:nvPr/>
            </p:nvGrpSpPr>
            <p:grpSpPr>
              <a:xfrm>
                <a:off x="5148262" y="2100263"/>
                <a:ext cx="59532" cy="54768"/>
                <a:chOff x="5593556" y="2288382"/>
                <a:chExt cx="59532" cy="54768"/>
              </a:xfrm>
            </p:grpSpPr>
            <p:cxnSp>
              <p:nvCxnSpPr>
                <p:cNvPr id="9398" name="Straight Connector 9397">
                  <a:extLst>
                    <a:ext uri="{FF2B5EF4-FFF2-40B4-BE49-F238E27FC236}">
                      <a16:creationId xmlns:a16="http://schemas.microsoft.com/office/drawing/2014/main" id="{A89B9089-6D34-2B15-CFE6-01C5DF55630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6F61C117-FDCD-EC80-DA4F-C00538A27FA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F47DF408-C7AB-A1D2-B88B-34157BCCD53A}"/>
                  </a:ext>
                </a:extLst>
              </p:cNvPr>
              <p:cNvGrpSpPr/>
              <p:nvPr/>
            </p:nvGrpSpPr>
            <p:grpSpPr>
              <a:xfrm>
                <a:off x="5126830" y="2100263"/>
                <a:ext cx="59532" cy="54768"/>
                <a:chOff x="5593556" y="2288382"/>
                <a:chExt cx="59532" cy="54768"/>
              </a:xfrm>
            </p:grpSpPr>
            <p:cxnSp>
              <p:nvCxnSpPr>
                <p:cNvPr id="9401" name="Straight Connector 9400">
                  <a:extLst>
                    <a:ext uri="{FF2B5EF4-FFF2-40B4-BE49-F238E27FC236}">
                      <a16:creationId xmlns:a16="http://schemas.microsoft.com/office/drawing/2014/main" id="{595981B5-7DE3-C235-9570-B72CBE793BB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CF89B22B-F217-98F7-1BD8-5FBA7AF13CD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96D99F4D-87AD-EC5A-BED8-CF8F8AC86725}"/>
                  </a:ext>
                </a:extLst>
              </p:cNvPr>
              <p:cNvGrpSpPr/>
              <p:nvPr/>
            </p:nvGrpSpPr>
            <p:grpSpPr>
              <a:xfrm>
                <a:off x="5107780" y="2100263"/>
                <a:ext cx="59532" cy="54768"/>
                <a:chOff x="5593556" y="2288382"/>
                <a:chExt cx="59532" cy="54768"/>
              </a:xfrm>
            </p:grpSpPr>
            <p:cxnSp>
              <p:nvCxnSpPr>
                <p:cNvPr id="9404" name="Straight Connector 9403">
                  <a:extLst>
                    <a:ext uri="{FF2B5EF4-FFF2-40B4-BE49-F238E27FC236}">
                      <a16:creationId xmlns:a16="http://schemas.microsoft.com/office/drawing/2014/main" id="{8CD0A561-E950-7F7A-2ADF-4A4CA71EC91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B3FD0557-9368-2740-B051-F203D0A163B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6" name="Group 9405">
                <a:extLst>
                  <a:ext uri="{FF2B5EF4-FFF2-40B4-BE49-F238E27FC236}">
                    <a16:creationId xmlns:a16="http://schemas.microsoft.com/office/drawing/2014/main" id="{B35844D1-2926-636F-C4F2-B3D17E3D88C7}"/>
                  </a:ext>
                </a:extLst>
              </p:cNvPr>
              <p:cNvGrpSpPr/>
              <p:nvPr/>
            </p:nvGrpSpPr>
            <p:grpSpPr>
              <a:xfrm>
                <a:off x="5086349" y="2100263"/>
                <a:ext cx="59532" cy="54768"/>
                <a:chOff x="5593556" y="2288382"/>
                <a:chExt cx="59532" cy="54768"/>
              </a:xfrm>
            </p:grpSpPr>
            <p:cxnSp>
              <p:nvCxnSpPr>
                <p:cNvPr id="9407" name="Straight Connector 9406">
                  <a:extLst>
                    <a:ext uri="{FF2B5EF4-FFF2-40B4-BE49-F238E27FC236}">
                      <a16:creationId xmlns:a16="http://schemas.microsoft.com/office/drawing/2014/main" id="{609936C4-CA12-8FA2-269C-3AD152A2498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28CF787F-CD4C-45A1-CCFD-46F23448DB3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9" name="Group 9408">
                <a:extLst>
                  <a:ext uri="{FF2B5EF4-FFF2-40B4-BE49-F238E27FC236}">
                    <a16:creationId xmlns:a16="http://schemas.microsoft.com/office/drawing/2014/main" id="{C12E5954-DF00-7912-0434-87E42BE986FA}"/>
                  </a:ext>
                </a:extLst>
              </p:cNvPr>
              <p:cNvGrpSpPr/>
              <p:nvPr/>
            </p:nvGrpSpPr>
            <p:grpSpPr>
              <a:xfrm>
                <a:off x="5081586" y="2100263"/>
                <a:ext cx="59532" cy="54768"/>
                <a:chOff x="5593556" y="2288382"/>
                <a:chExt cx="59532" cy="54768"/>
              </a:xfrm>
            </p:grpSpPr>
            <p:cxnSp>
              <p:nvCxnSpPr>
                <p:cNvPr id="9410" name="Straight Connector 9409">
                  <a:extLst>
                    <a:ext uri="{FF2B5EF4-FFF2-40B4-BE49-F238E27FC236}">
                      <a16:creationId xmlns:a16="http://schemas.microsoft.com/office/drawing/2014/main" id="{B1226A5B-476C-52A6-E975-68DEEDE20EF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232DCCCE-0357-91A1-6676-94B05C25E33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2" name="Group 9411">
                <a:extLst>
                  <a:ext uri="{FF2B5EF4-FFF2-40B4-BE49-F238E27FC236}">
                    <a16:creationId xmlns:a16="http://schemas.microsoft.com/office/drawing/2014/main" id="{90F548CC-C116-3E3C-EF5D-59C27A93182F}"/>
                  </a:ext>
                </a:extLst>
              </p:cNvPr>
              <p:cNvGrpSpPr/>
              <p:nvPr/>
            </p:nvGrpSpPr>
            <p:grpSpPr>
              <a:xfrm>
                <a:off x="5072061" y="2100263"/>
                <a:ext cx="59532" cy="54768"/>
                <a:chOff x="5593556" y="2288382"/>
                <a:chExt cx="59532" cy="54768"/>
              </a:xfrm>
            </p:grpSpPr>
            <p:cxnSp>
              <p:nvCxnSpPr>
                <p:cNvPr id="9413" name="Straight Connector 9412">
                  <a:extLst>
                    <a:ext uri="{FF2B5EF4-FFF2-40B4-BE49-F238E27FC236}">
                      <a16:creationId xmlns:a16="http://schemas.microsoft.com/office/drawing/2014/main" id="{E3CF248F-E261-399B-3EA4-2EB2E907189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B62E1FFF-8CFE-F431-187E-EEECB80663A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5" name="Group 9414">
                <a:extLst>
                  <a:ext uri="{FF2B5EF4-FFF2-40B4-BE49-F238E27FC236}">
                    <a16:creationId xmlns:a16="http://schemas.microsoft.com/office/drawing/2014/main" id="{9FD3E100-A880-2B96-5994-F618A8669584}"/>
                  </a:ext>
                </a:extLst>
              </p:cNvPr>
              <p:cNvGrpSpPr/>
              <p:nvPr/>
            </p:nvGrpSpPr>
            <p:grpSpPr>
              <a:xfrm>
                <a:off x="5055393" y="2100263"/>
                <a:ext cx="59532" cy="54768"/>
                <a:chOff x="5593556" y="2288382"/>
                <a:chExt cx="59532" cy="54768"/>
              </a:xfrm>
            </p:grpSpPr>
            <p:cxnSp>
              <p:nvCxnSpPr>
                <p:cNvPr id="9416" name="Straight Connector 9415">
                  <a:extLst>
                    <a:ext uri="{FF2B5EF4-FFF2-40B4-BE49-F238E27FC236}">
                      <a16:creationId xmlns:a16="http://schemas.microsoft.com/office/drawing/2014/main" id="{3C74D249-95D9-E46A-063D-012839E0F8E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963DDBD1-C643-86F3-B91F-4B91790B70D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8" name="Group 9417">
                <a:extLst>
                  <a:ext uri="{FF2B5EF4-FFF2-40B4-BE49-F238E27FC236}">
                    <a16:creationId xmlns:a16="http://schemas.microsoft.com/office/drawing/2014/main" id="{A047EC4A-5987-09C8-A9F8-1B9B5C64F2AA}"/>
                  </a:ext>
                </a:extLst>
              </p:cNvPr>
              <p:cNvGrpSpPr/>
              <p:nvPr/>
            </p:nvGrpSpPr>
            <p:grpSpPr>
              <a:xfrm>
                <a:off x="5041106" y="2100263"/>
                <a:ext cx="59532" cy="54768"/>
                <a:chOff x="5593556" y="2288382"/>
                <a:chExt cx="59532" cy="54768"/>
              </a:xfrm>
            </p:grpSpPr>
            <p:cxnSp>
              <p:nvCxnSpPr>
                <p:cNvPr id="9419" name="Straight Connector 9418">
                  <a:extLst>
                    <a:ext uri="{FF2B5EF4-FFF2-40B4-BE49-F238E27FC236}">
                      <a16:creationId xmlns:a16="http://schemas.microsoft.com/office/drawing/2014/main" id="{0D17AD4A-5D84-3D96-A51A-2B906024798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392A1C83-2E49-E635-2757-6C2D3CF53FC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1" name="Group 9420">
                <a:extLst>
                  <a:ext uri="{FF2B5EF4-FFF2-40B4-BE49-F238E27FC236}">
                    <a16:creationId xmlns:a16="http://schemas.microsoft.com/office/drawing/2014/main" id="{01D5515D-1C6F-498A-94E6-C26092546A97}"/>
                  </a:ext>
                </a:extLst>
              </p:cNvPr>
              <p:cNvGrpSpPr/>
              <p:nvPr/>
            </p:nvGrpSpPr>
            <p:grpSpPr>
              <a:xfrm>
                <a:off x="4948237" y="2021682"/>
                <a:ext cx="59532" cy="54768"/>
                <a:chOff x="5593556" y="2288382"/>
                <a:chExt cx="59532" cy="54768"/>
              </a:xfrm>
            </p:grpSpPr>
            <p:cxnSp>
              <p:nvCxnSpPr>
                <p:cNvPr id="9422" name="Straight Connector 9421">
                  <a:extLst>
                    <a:ext uri="{FF2B5EF4-FFF2-40B4-BE49-F238E27FC236}">
                      <a16:creationId xmlns:a16="http://schemas.microsoft.com/office/drawing/2014/main" id="{24C7CC01-8D7A-2807-3438-46C90A0B3B5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487534E8-BE44-0183-9F9A-658C9945A5F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4" name="Group 9423">
                <a:extLst>
                  <a:ext uri="{FF2B5EF4-FFF2-40B4-BE49-F238E27FC236}">
                    <a16:creationId xmlns:a16="http://schemas.microsoft.com/office/drawing/2014/main" id="{6A2A0890-FFE2-D7DF-83C4-BB884373BD47}"/>
                  </a:ext>
                </a:extLst>
              </p:cNvPr>
              <p:cNvGrpSpPr/>
              <p:nvPr/>
            </p:nvGrpSpPr>
            <p:grpSpPr>
              <a:xfrm>
                <a:off x="4929187" y="2021682"/>
                <a:ext cx="59532" cy="54768"/>
                <a:chOff x="5593556" y="2288382"/>
                <a:chExt cx="59532" cy="54768"/>
              </a:xfrm>
            </p:grpSpPr>
            <p:cxnSp>
              <p:nvCxnSpPr>
                <p:cNvPr id="9425" name="Straight Connector 9424">
                  <a:extLst>
                    <a:ext uri="{FF2B5EF4-FFF2-40B4-BE49-F238E27FC236}">
                      <a16:creationId xmlns:a16="http://schemas.microsoft.com/office/drawing/2014/main" id="{5AA67AAB-2127-D838-91BA-3E61233CD2F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3AA464A7-30DD-46F5-D8A9-5B9307E0D1C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7" name="Group 9426">
                <a:extLst>
                  <a:ext uri="{FF2B5EF4-FFF2-40B4-BE49-F238E27FC236}">
                    <a16:creationId xmlns:a16="http://schemas.microsoft.com/office/drawing/2014/main" id="{E5C96CFD-11B1-2391-B2EB-E353B5681C58}"/>
                  </a:ext>
                </a:extLst>
              </p:cNvPr>
              <p:cNvGrpSpPr/>
              <p:nvPr/>
            </p:nvGrpSpPr>
            <p:grpSpPr>
              <a:xfrm>
                <a:off x="4919662" y="2021682"/>
                <a:ext cx="59532" cy="54768"/>
                <a:chOff x="5593556" y="2288382"/>
                <a:chExt cx="59532" cy="54768"/>
              </a:xfrm>
            </p:grpSpPr>
            <p:cxnSp>
              <p:nvCxnSpPr>
                <p:cNvPr id="9428" name="Straight Connector 9427">
                  <a:extLst>
                    <a:ext uri="{FF2B5EF4-FFF2-40B4-BE49-F238E27FC236}">
                      <a16:creationId xmlns:a16="http://schemas.microsoft.com/office/drawing/2014/main" id="{6E1C81B3-F198-1D58-5C2E-248AA7687FD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00CA86F6-CE68-3AB7-4BF3-3CC3879B39F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0" name="Group 9429">
                <a:extLst>
                  <a:ext uri="{FF2B5EF4-FFF2-40B4-BE49-F238E27FC236}">
                    <a16:creationId xmlns:a16="http://schemas.microsoft.com/office/drawing/2014/main" id="{824F6892-9CEC-60D6-2843-763E118671E0}"/>
                  </a:ext>
                </a:extLst>
              </p:cNvPr>
              <p:cNvGrpSpPr/>
              <p:nvPr/>
            </p:nvGrpSpPr>
            <p:grpSpPr>
              <a:xfrm>
                <a:off x="4910137" y="2021682"/>
                <a:ext cx="59532" cy="54768"/>
                <a:chOff x="5593556" y="2288382"/>
                <a:chExt cx="59532" cy="54768"/>
              </a:xfrm>
            </p:grpSpPr>
            <p:cxnSp>
              <p:nvCxnSpPr>
                <p:cNvPr id="9431" name="Straight Connector 9430">
                  <a:extLst>
                    <a:ext uri="{FF2B5EF4-FFF2-40B4-BE49-F238E27FC236}">
                      <a16:creationId xmlns:a16="http://schemas.microsoft.com/office/drawing/2014/main" id="{9A16DB14-F318-B1A6-378D-4632CE29E71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6EF73023-C56F-FD55-E3D5-1491C8CDB47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9577" name="Group 9576">
              <a:extLst>
                <a:ext uri="{FF2B5EF4-FFF2-40B4-BE49-F238E27FC236}">
                  <a16:creationId xmlns:a16="http://schemas.microsoft.com/office/drawing/2014/main" id="{BB1762AB-EB8E-172D-D274-E9BCD182E331}"/>
                </a:ext>
              </a:extLst>
            </p:cNvPr>
            <p:cNvGrpSpPr/>
            <p:nvPr/>
          </p:nvGrpSpPr>
          <p:grpSpPr>
            <a:xfrm>
              <a:off x="2550315" y="1788319"/>
              <a:ext cx="2383635" cy="288131"/>
              <a:chOff x="2550315" y="1788319"/>
              <a:chExt cx="2383635" cy="288131"/>
            </a:xfrm>
          </p:grpSpPr>
          <p:grpSp>
            <p:nvGrpSpPr>
              <p:cNvPr id="9575" name="Group 9574">
                <a:extLst>
                  <a:ext uri="{FF2B5EF4-FFF2-40B4-BE49-F238E27FC236}">
                    <a16:creationId xmlns:a16="http://schemas.microsoft.com/office/drawing/2014/main" id="{AC6B58B3-2244-43CC-F705-38053E65A118}"/>
                  </a:ext>
                </a:extLst>
              </p:cNvPr>
              <p:cNvGrpSpPr/>
              <p:nvPr/>
            </p:nvGrpSpPr>
            <p:grpSpPr>
              <a:xfrm>
                <a:off x="3781422" y="1888333"/>
                <a:ext cx="1152528" cy="188117"/>
                <a:chOff x="3781422" y="1888333"/>
                <a:chExt cx="1152528" cy="188117"/>
              </a:xfrm>
            </p:grpSpPr>
            <p:grpSp>
              <p:nvGrpSpPr>
                <p:cNvPr id="9433" name="Group 9432">
                  <a:extLst>
                    <a:ext uri="{FF2B5EF4-FFF2-40B4-BE49-F238E27FC236}">
                      <a16:creationId xmlns:a16="http://schemas.microsoft.com/office/drawing/2014/main" id="{32223F9E-F084-DD6F-A970-35CC0B904FC7}"/>
                    </a:ext>
                  </a:extLst>
                </p:cNvPr>
                <p:cNvGrpSpPr/>
                <p:nvPr/>
              </p:nvGrpSpPr>
              <p:grpSpPr>
                <a:xfrm>
                  <a:off x="4874418" y="2021682"/>
                  <a:ext cx="59532" cy="54768"/>
                  <a:chOff x="5593556" y="2288382"/>
                  <a:chExt cx="59532" cy="54768"/>
                </a:xfrm>
              </p:grpSpPr>
              <p:cxnSp>
                <p:nvCxnSpPr>
                  <p:cNvPr id="9434" name="Straight Connector 9433">
                    <a:extLst>
                      <a:ext uri="{FF2B5EF4-FFF2-40B4-BE49-F238E27FC236}">
                        <a16:creationId xmlns:a16="http://schemas.microsoft.com/office/drawing/2014/main" id="{7BB5819A-B410-BF59-0521-394BB66E29C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F2F83D3F-5E3A-8816-5721-8DFC7D84FDC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6" name="Group 9435">
                  <a:extLst>
                    <a:ext uri="{FF2B5EF4-FFF2-40B4-BE49-F238E27FC236}">
                      <a16:creationId xmlns:a16="http://schemas.microsoft.com/office/drawing/2014/main" id="{E6360A79-8D70-CB2F-1375-975FFBB9E4BA}"/>
                    </a:ext>
                  </a:extLst>
                </p:cNvPr>
                <p:cNvGrpSpPr/>
                <p:nvPr/>
              </p:nvGrpSpPr>
              <p:grpSpPr>
                <a:xfrm>
                  <a:off x="4850605" y="2021682"/>
                  <a:ext cx="59532" cy="54768"/>
                  <a:chOff x="5593556" y="2288382"/>
                  <a:chExt cx="59532" cy="54768"/>
                </a:xfrm>
              </p:grpSpPr>
              <p:cxnSp>
                <p:nvCxnSpPr>
                  <p:cNvPr id="9437" name="Straight Connector 9436">
                    <a:extLst>
                      <a:ext uri="{FF2B5EF4-FFF2-40B4-BE49-F238E27FC236}">
                        <a16:creationId xmlns:a16="http://schemas.microsoft.com/office/drawing/2014/main" id="{700ED8C7-4DD5-28A0-1AB0-A0BEF6F1180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8F8307E0-1DD3-D53A-4F4B-F67295F505D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9" name="Group 9438">
                  <a:extLst>
                    <a:ext uri="{FF2B5EF4-FFF2-40B4-BE49-F238E27FC236}">
                      <a16:creationId xmlns:a16="http://schemas.microsoft.com/office/drawing/2014/main" id="{E1C30C0B-8E9F-6C3E-F666-EA84B5826CA2}"/>
                    </a:ext>
                  </a:extLst>
                </p:cNvPr>
                <p:cNvGrpSpPr/>
                <p:nvPr/>
              </p:nvGrpSpPr>
              <p:grpSpPr>
                <a:xfrm>
                  <a:off x="4838699" y="2021682"/>
                  <a:ext cx="59532" cy="54768"/>
                  <a:chOff x="5593556" y="2288382"/>
                  <a:chExt cx="59532" cy="54768"/>
                </a:xfrm>
              </p:grpSpPr>
              <p:cxnSp>
                <p:nvCxnSpPr>
                  <p:cNvPr id="9440" name="Straight Connector 9439">
                    <a:extLst>
                      <a:ext uri="{FF2B5EF4-FFF2-40B4-BE49-F238E27FC236}">
                        <a16:creationId xmlns:a16="http://schemas.microsoft.com/office/drawing/2014/main" id="{D2DE1352-E3D1-0381-C2F6-ADED30C0B82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86BCD1D5-5748-FDA9-B342-7A52C3BBE2A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2" name="Group 9441">
                  <a:extLst>
                    <a:ext uri="{FF2B5EF4-FFF2-40B4-BE49-F238E27FC236}">
                      <a16:creationId xmlns:a16="http://schemas.microsoft.com/office/drawing/2014/main" id="{3A97A860-A947-F371-D82D-2F33F343BA39}"/>
                    </a:ext>
                  </a:extLst>
                </p:cNvPr>
                <p:cNvGrpSpPr/>
                <p:nvPr/>
              </p:nvGrpSpPr>
              <p:grpSpPr>
                <a:xfrm>
                  <a:off x="4745830" y="2021682"/>
                  <a:ext cx="59532" cy="54768"/>
                  <a:chOff x="5593556" y="2288382"/>
                  <a:chExt cx="59532" cy="54768"/>
                </a:xfrm>
              </p:grpSpPr>
              <p:cxnSp>
                <p:nvCxnSpPr>
                  <p:cNvPr id="9443" name="Straight Connector 9442">
                    <a:extLst>
                      <a:ext uri="{FF2B5EF4-FFF2-40B4-BE49-F238E27FC236}">
                        <a16:creationId xmlns:a16="http://schemas.microsoft.com/office/drawing/2014/main" id="{7D5FE001-E3B2-6AB2-9153-9947F6903E7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6ACAE5EA-671D-E32A-70CB-BAC8EE2BEB7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5" name="Group 9444">
                  <a:extLst>
                    <a:ext uri="{FF2B5EF4-FFF2-40B4-BE49-F238E27FC236}">
                      <a16:creationId xmlns:a16="http://schemas.microsoft.com/office/drawing/2014/main" id="{BC32267F-ABAF-30B2-E790-426D1AC1959E}"/>
                    </a:ext>
                  </a:extLst>
                </p:cNvPr>
                <p:cNvGrpSpPr/>
                <p:nvPr/>
              </p:nvGrpSpPr>
              <p:grpSpPr>
                <a:xfrm>
                  <a:off x="4731542" y="2021682"/>
                  <a:ext cx="59532" cy="54768"/>
                  <a:chOff x="5593556" y="2288382"/>
                  <a:chExt cx="59532" cy="54768"/>
                </a:xfrm>
              </p:grpSpPr>
              <p:cxnSp>
                <p:nvCxnSpPr>
                  <p:cNvPr id="9446" name="Straight Connector 9445">
                    <a:extLst>
                      <a:ext uri="{FF2B5EF4-FFF2-40B4-BE49-F238E27FC236}">
                        <a16:creationId xmlns:a16="http://schemas.microsoft.com/office/drawing/2014/main" id="{760A0A55-BAB5-11E0-5D31-4ACC3BB45AD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D34F2E83-E3C4-746F-DD25-17C2C1CE3BC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8" name="Group 9447">
                  <a:extLst>
                    <a:ext uri="{FF2B5EF4-FFF2-40B4-BE49-F238E27FC236}">
                      <a16:creationId xmlns:a16="http://schemas.microsoft.com/office/drawing/2014/main" id="{92D4F805-4280-38E5-4F86-CC84502DF68E}"/>
                    </a:ext>
                  </a:extLst>
                </p:cNvPr>
                <p:cNvGrpSpPr/>
                <p:nvPr/>
              </p:nvGrpSpPr>
              <p:grpSpPr>
                <a:xfrm>
                  <a:off x="4738686" y="2021682"/>
                  <a:ext cx="59532" cy="54768"/>
                  <a:chOff x="5593556" y="2288382"/>
                  <a:chExt cx="59532" cy="54768"/>
                </a:xfrm>
              </p:grpSpPr>
              <p:cxnSp>
                <p:nvCxnSpPr>
                  <p:cNvPr id="9449" name="Straight Connector 9448">
                    <a:extLst>
                      <a:ext uri="{FF2B5EF4-FFF2-40B4-BE49-F238E27FC236}">
                        <a16:creationId xmlns:a16="http://schemas.microsoft.com/office/drawing/2014/main" id="{EAFC1417-7623-F719-86FF-97BE0C91BD0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5ED117B4-6CEE-67D0-6103-BCE40513925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1" name="Group 9450">
                  <a:extLst>
                    <a:ext uri="{FF2B5EF4-FFF2-40B4-BE49-F238E27FC236}">
                      <a16:creationId xmlns:a16="http://schemas.microsoft.com/office/drawing/2014/main" id="{56CE1D81-5CC0-D2DA-FF9E-1ED92E7247AC}"/>
                    </a:ext>
                  </a:extLst>
                </p:cNvPr>
                <p:cNvGrpSpPr/>
                <p:nvPr/>
              </p:nvGrpSpPr>
              <p:grpSpPr>
                <a:xfrm>
                  <a:off x="4712492" y="2021682"/>
                  <a:ext cx="59532" cy="54768"/>
                  <a:chOff x="5593556" y="2288382"/>
                  <a:chExt cx="59532" cy="54768"/>
                </a:xfrm>
              </p:grpSpPr>
              <p:cxnSp>
                <p:nvCxnSpPr>
                  <p:cNvPr id="9452" name="Straight Connector 9451">
                    <a:extLst>
                      <a:ext uri="{FF2B5EF4-FFF2-40B4-BE49-F238E27FC236}">
                        <a16:creationId xmlns:a16="http://schemas.microsoft.com/office/drawing/2014/main" id="{0350DAD7-3D64-AE70-49F8-98D3F1A970D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F23E8BFC-EFBD-E24A-2C08-181C1C87733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4" name="Group 9453">
                  <a:extLst>
                    <a:ext uri="{FF2B5EF4-FFF2-40B4-BE49-F238E27FC236}">
                      <a16:creationId xmlns:a16="http://schemas.microsoft.com/office/drawing/2014/main" id="{A8182DD1-979F-77AA-5E39-2D7856D9D527}"/>
                    </a:ext>
                  </a:extLst>
                </p:cNvPr>
                <p:cNvGrpSpPr/>
                <p:nvPr/>
              </p:nvGrpSpPr>
              <p:grpSpPr>
                <a:xfrm>
                  <a:off x="4702967" y="2021682"/>
                  <a:ext cx="59532" cy="54768"/>
                  <a:chOff x="5593556" y="2288382"/>
                  <a:chExt cx="59532" cy="54768"/>
                </a:xfrm>
              </p:grpSpPr>
              <p:cxnSp>
                <p:nvCxnSpPr>
                  <p:cNvPr id="9455" name="Straight Connector 9454">
                    <a:extLst>
                      <a:ext uri="{FF2B5EF4-FFF2-40B4-BE49-F238E27FC236}">
                        <a16:creationId xmlns:a16="http://schemas.microsoft.com/office/drawing/2014/main" id="{7EA4135D-76B5-754A-7307-1154EFD5234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5888C050-889D-33AD-E49D-606FC1B34F0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7" name="Group 9456">
                  <a:extLst>
                    <a:ext uri="{FF2B5EF4-FFF2-40B4-BE49-F238E27FC236}">
                      <a16:creationId xmlns:a16="http://schemas.microsoft.com/office/drawing/2014/main" id="{FC0932A1-ACEE-3E27-B19E-D46DC5377836}"/>
                    </a:ext>
                  </a:extLst>
                </p:cNvPr>
                <p:cNvGrpSpPr/>
                <p:nvPr/>
              </p:nvGrpSpPr>
              <p:grpSpPr>
                <a:xfrm>
                  <a:off x="4688680" y="2021682"/>
                  <a:ext cx="59532" cy="54768"/>
                  <a:chOff x="5593556" y="2288382"/>
                  <a:chExt cx="59532" cy="54768"/>
                </a:xfrm>
              </p:grpSpPr>
              <p:cxnSp>
                <p:nvCxnSpPr>
                  <p:cNvPr id="9458" name="Straight Connector 9457">
                    <a:extLst>
                      <a:ext uri="{FF2B5EF4-FFF2-40B4-BE49-F238E27FC236}">
                        <a16:creationId xmlns:a16="http://schemas.microsoft.com/office/drawing/2014/main" id="{DEC8631B-8C8F-0A82-987B-92C72C6C644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B3F67584-BA55-5E1F-590D-2BA0A70F9EB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0" name="Group 9459">
                  <a:extLst>
                    <a:ext uri="{FF2B5EF4-FFF2-40B4-BE49-F238E27FC236}">
                      <a16:creationId xmlns:a16="http://schemas.microsoft.com/office/drawing/2014/main" id="{BDC80360-87B7-A48C-6290-5100F65FAE0D}"/>
                    </a:ext>
                  </a:extLst>
                </p:cNvPr>
                <p:cNvGrpSpPr/>
                <p:nvPr/>
              </p:nvGrpSpPr>
              <p:grpSpPr>
                <a:xfrm>
                  <a:off x="4679154" y="2021682"/>
                  <a:ext cx="59532" cy="54768"/>
                  <a:chOff x="5593556" y="2288382"/>
                  <a:chExt cx="59532" cy="54768"/>
                </a:xfrm>
              </p:grpSpPr>
              <p:cxnSp>
                <p:nvCxnSpPr>
                  <p:cNvPr id="9461" name="Straight Connector 9460">
                    <a:extLst>
                      <a:ext uri="{FF2B5EF4-FFF2-40B4-BE49-F238E27FC236}">
                        <a16:creationId xmlns:a16="http://schemas.microsoft.com/office/drawing/2014/main" id="{D2325EE6-DC71-E2F2-926B-D0346455AB5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2DAAAFBD-6319-B3DD-C54A-0615C88C6C4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3" name="Group 9462">
                  <a:extLst>
                    <a:ext uri="{FF2B5EF4-FFF2-40B4-BE49-F238E27FC236}">
                      <a16:creationId xmlns:a16="http://schemas.microsoft.com/office/drawing/2014/main" id="{73841B59-D9AB-F733-290D-366B60F81E16}"/>
                    </a:ext>
                  </a:extLst>
                </p:cNvPr>
                <p:cNvGrpSpPr/>
                <p:nvPr/>
              </p:nvGrpSpPr>
              <p:grpSpPr>
                <a:xfrm>
                  <a:off x="4664866" y="1995489"/>
                  <a:ext cx="59532" cy="54768"/>
                  <a:chOff x="5593556" y="2288382"/>
                  <a:chExt cx="59532" cy="54768"/>
                </a:xfrm>
              </p:grpSpPr>
              <p:cxnSp>
                <p:nvCxnSpPr>
                  <p:cNvPr id="9464" name="Straight Connector 9463">
                    <a:extLst>
                      <a:ext uri="{FF2B5EF4-FFF2-40B4-BE49-F238E27FC236}">
                        <a16:creationId xmlns:a16="http://schemas.microsoft.com/office/drawing/2014/main" id="{B1BF6C2D-8A77-53ED-5CD0-B0BF2D120B6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854C197F-7647-D285-3082-0DBE8022B45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6" name="Group 9465">
                  <a:extLst>
                    <a:ext uri="{FF2B5EF4-FFF2-40B4-BE49-F238E27FC236}">
                      <a16:creationId xmlns:a16="http://schemas.microsoft.com/office/drawing/2014/main" id="{60775CB0-6380-193F-77E5-45DC8FB88FC7}"/>
                    </a:ext>
                  </a:extLst>
                </p:cNvPr>
                <p:cNvGrpSpPr/>
                <p:nvPr/>
              </p:nvGrpSpPr>
              <p:grpSpPr>
                <a:xfrm>
                  <a:off x="4650579" y="1995489"/>
                  <a:ext cx="59532" cy="54768"/>
                  <a:chOff x="5593556" y="2288382"/>
                  <a:chExt cx="59532" cy="54768"/>
                </a:xfrm>
              </p:grpSpPr>
              <p:cxnSp>
                <p:nvCxnSpPr>
                  <p:cNvPr id="9467" name="Straight Connector 9466">
                    <a:extLst>
                      <a:ext uri="{FF2B5EF4-FFF2-40B4-BE49-F238E27FC236}">
                        <a16:creationId xmlns:a16="http://schemas.microsoft.com/office/drawing/2014/main" id="{613C1A2C-0DFE-9194-09E4-3A161EB6FAC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6319085B-54A0-A947-820E-9981A8C87EE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9" name="Group 9468">
                  <a:extLst>
                    <a:ext uri="{FF2B5EF4-FFF2-40B4-BE49-F238E27FC236}">
                      <a16:creationId xmlns:a16="http://schemas.microsoft.com/office/drawing/2014/main" id="{A64A419C-516F-D1CD-C060-399E182B44CD}"/>
                    </a:ext>
                  </a:extLst>
                </p:cNvPr>
                <p:cNvGrpSpPr/>
                <p:nvPr/>
              </p:nvGrpSpPr>
              <p:grpSpPr>
                <a:xfrm>
                  <a:off x="4662485" y="1995489"/>
                  <a:ext cx="59532" cy="54768"/>
                  <a:chOff x="5593556" y="2288382"/>
                  <a:chExt cx="59532" cy="54768"/>
                </a:xfrm>
              </p:grpSpPr>
              <p:cxnSp>
                <p:nvCxnSpPr>
                  <p:cNvPr id="9470" name="Straight Connector 9469">
                    <a:extLst>
                      <a:ext uri="{FF2B5EF4-FFF2-40B4-BE49-F238E27FC236}">
                        <a16:creationId xmlns:a16="http://schemas.microsoft.com/office/drawing/2014/main" id="{68CEF581-8FC4-CCAC-9032-FFAB6665A9A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E6D22347-A6FD-A61D-F50C-0C0209B2E02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2" name="Group 9471">
                  <a:extLst>
                    <a:ext uri="{FF2B5EF4-FFF2-40B4-BE49-F238E27FC236}">
                      <a16:creationId xmlns:a16="http://schemas.microsoft.com/office/drawing/2014/main" id="{D6A0E17B-C9CB-32B2-8614-E7774867D276}"/>
                    </a:ext>
                  </a:extLst>
                </p:cNvPr>
                <p:cNvGrpSpPr/>
                <p:nvPr/>
              </p:nvGrpSpPr>
              <p:grpSpPr>
                <a:xfrm>
                  <a:off x="4633910" y="1995489"/>
                  <a:ext cx="59532" cy="54768"/>
                  <a:chOff x="5593556" y="2288382"/>
                  <a:chExt cx="59532" cy="54768"/>
                </a:xfrm>
              </p:grpSpPr>
              <p:cxnSp>
                <p:nvCxnSpPr>
                  <p:cNvPr id="9473" name="Straight Connector 9472">
                    <a:extLst>
                      <a:ext uri="{FF2B5EF4-FFF2-40B4-BE49-F238E27FC236}">
                        <a16:creationId xmlns:a16="http://schemas.microsoft.com/office/drawing/2014/main" id="{FEDE6A30-BD25-776C-7D19-83D64C45D29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D7062A69-EC78-115B-A643-BBC05804ED3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5" name="Group 9474">
                  <a:extLst>
                    <a:ext uri="{FF2B5EF4-FFF2-40B4-BE49-F238E27FC236}">
                      <a16:creationId xmlns:a16="http://schemas.microsoft.com/office/drawing/2014/main" id="{7C0DA238-48D4-E5BF-2313-C8534F6EE950}"/>
                    </a:ext>
                  </a:extLst>
                </p:cNvPr>
                <p:cNvGrpSpPr/>
                <p:nvPr/>
              </p:nvGrpSpPr>
              <p:grpSpPr>
                <a:xfrm>
                  <a:off x="4533898" y="1964533"/>
                  <a:ext cx="59532" cy="54768"/>
                  <a:chOff x="5593556" y="2288382"/>
                  <a:chExt cx="59532" cy="54768"/>
                </a:xfrm>
              </p:grpSpPr>
              <p:cxnSp>
                <p:nvCxnSpPr>
                  <p:cNvPr id="9476" name="Straight Connector 9475">
                    <a:extLst>
                      <a:ext uri="{FF2B5EF4-FFF2-40B4-BE49-F238E27FC236}">
                        <a16:creationId xmlns:a16="http://schemas.microsoft.com/office/drawing/2014/main" id="{AD2D6149-4AFD-0EDB-A1AC-E9FF9ACE728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56A5ABBA-808B-6C37-38FF-E488CE76B57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8" name="Group 9477">
                  <a:extLst>
                    <a:ext uri="{FF2B5EF4-FFF2-40B4-BE49-F238E27FC236}">
                      <a16:creationId xmlns:a16="http://schemas.microsoft.com/office/drawing/2014/main" id="{EA360C5B-FDBF-C6E2-5A50-9063A05BA0B1}"/>
                    </a:ext>
                  </a:extLst>
                </p:cNvPr>
                <p:cNvGrpSpPr/>
                <p:nvPr/>
              </p:nvGrpSpPr>
              <p:grpSpPr>
                <a:xfrm>
                  <a:off x="4514848" y="1964533"/>
                  <a:ext cx="59532" cy="54768"/>
                  <a:chOff x="5593556" y="2288382"/>
                  <a:chExt cx="59532" cy="54768"/>
                </a:xfrm>
              </p:grpSpPr>
              <p:cxnSp>
                <p:nvCxnSpPr>
                  <p:cNvPr id="9479" name="Straight Connector 9478">
                    <a:extLst>
                      <a:ext uri="{FF2B5EF4-FFF2-40B4-BE49-F238E27FC236}">
                        <a16:creationId xmlns:a16="http://schemas.microsoft.com/office/drawing/2014/main" id="{5A7189C4-78DA-C1CA-1D81-28E2ECC5A9E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93CCA811-CC3D-A7B6-C92A-D8827E10CFB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1" name="Group 9480">
                  <a:extLst>
                    <a:ext uri="{FF2B5EF4-FFF2-40B4-BE49-F238E27FC236}">
                      <a16:creationId xmlns:a16="http://schemas.microsoft.com/office/drawing/2014/main" id="{26842FCE-1AFE-1AB0-AD2B-B395A9467712}"/>
                    </a:ext>
                  </a:extLst>
                </p:cNvPr>
                <p:cNvGrpSpPr/>
                <p:nvPr/>
              </p:nvGrpSpPr>
              <p:grpSpPr>
                <a:xfrm>
                  <a:off x="4505323" y="1964533"/>
                  <a:ext cx="59532" cy="54768"/>
                  <a:chOff x="5593556" y="2288382"/>
                  <a:chExt cx="59532" cy="54768"/>
                </a:xfrm>
              </p:grpSpPr>
              <p:cxnSp>
                <p:nvCxnSpPr>
                  <p:cNvPr id="9482" name="Straight Connector 9481">
                    <a:extLst>
                      <a:ext uri="{FF2B5EF4-FFF2-40B4-BE49-F238E27FC236}">
                        <a16:creationId xmlns:a16="http://schemas.microsoft.com/office/drawing/2014/main" id="{32206601-A21D-FD37-2E44-A71CE0E7C44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A2AFCFC1-585D-9A75-C963-D173CB7B005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4" name="Group 9483">
                  <a:extLst>
                    <a:ext uri="{FF2B5EF4-FFF2-40B4-BE49-F238E27FC236}">
                      <a16:creationId xmlns:a16="http://schemas.microsoft.com/office/drawing/2014/main" id="{A3C2FB6B-94DE-0E07-B9C5-82EF7BD9D271}"/>
                    </a:ext>
                  </a:extLst>
                </p:cNvPr>
                <p:cNvGrpSpPr/>
                <p:nvPr/>
              </p:nvGrpSpPr>
              <p:grpSpPr>
                <a:xfrm>
                  <a:off x="4493417" y="1964533"/>
                  <a:ext cx="59532" cy="54768"/>
                  <a:chOff x="5593556" y="2288382"/>
                  <a:chExt cx="59532" cy="54768"/>
                </a:xfrm>
              </p:grpSpPr>
              <p:cxnSp>
                <p:nvCxnSpPr>
                  <p:cNvPr id="9485" name="Straight Connector 9484">
                    <a:extLst>
                      <a:ext uri="{FF2B5EF4-FFF2-40B4-BE49-F238E27FC236}">
                        <a16:creationId xmlns:a16="http://schemas.microsoft.com/office/drawing/2014/main" id="{49F2A7EE-35A7-455E-063C-AD69E5B141D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A6F8EF10-B768-DDAC-EEE9-FF5BE0A0194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7" name="Group 9486">
                  <a:extLst>
                    <a:ext uri="{FF2B5EF4-FFF2-40B4-BE49-F238E27FC236}">
                      <a16:creationId xmlns:a16="http://schemas.microsoft.com/office/drawing/2014/main" id="{CDD77BD3-C860-FDB9-EE3A-168B1EFD1FF2}"/>
                    </a:ext>
                  </a:extLst>
                </p:cNvPr>
                <p:cNvGrpSpPr/>
                <p:nvPr/>
              </p:nvGrpSpPr>
              <p:grpSpPr>
                <a:xfrm>
                  <a:off x="4474367" y="1964533"/>
                  <a:ext cx="59532" cy="54768"/>
                  <a:chOff x="5593556" y="2288382"/>
                  <a:chExt cx="59532" cy="54768"/>
                </a:xfrm>
              </p:grpSpPr>
              <p:cxnSp>
                <p:nvCxnSpPr>
                  <p:cNvPr id="9488" name="Straight Connector 9487">
                    <a:extLst>
                      <a:ext uri="{FF2B5EF4-FFF2-40B4-BE49-F238E27FC236}">
                        <a16:creationId xmlns:a16="http://schemas.microsoft.com/office/drawing/2014/main" id="{DBA19AD8-95D1-A891-E5BE-99BB7E8A1B1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433DE926-5C45-B92C-B8AC-C0198D7F299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0" name="Group 9489">
                  <a:extLst>
                    <a:ext uri="{FF2B5EF4-FFF2-40B4-BE49-F238E27FC236}">
                      <a16:creationId xmlns:a16="http://schemas.microsoft.com/office/drawing/2014/main" id="{E709B13D-F671-5141-E6FC-EA384C95DE21}"/>
                    </a:ext>
                  </a:extLst>
                </p:cNvPr>
                <p:cNvGrpSpPr/>
                <p:nvPr/>
              </p:nvGrpSpPr>
              <p:grpSpPr>
                <a:xfrm>
                  <a:off x="4462460" y="1964533"/>
                  <a:ext cx="59532" cy="54768"/>
                  <a:chOff x="5593556" y="2288382"/>
                  <a:chExt cx="59532" cy="54768"/>
                </a:xfrm>
              </p:grpSpPr>
              <p:cxnSp>
                <p:nvCxnSpPr>
                  <p:cNvPr id="9491" name="Straight Connector 9490">
                    <a:extLst>
                      <a:ext uri="{FF2B5EF4-FFF2-40B4-BE49-F238E27FC236}">
                        <a16:creationId xmlns:a16="http://schemas.microsoft.com/office/drawing/2014/main" id="{9A92E96A-6EBC-6A55-123B-306C5BB8E00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F5AB73F8-C93C-36DC-CA54-6632EC8D8EE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3" name="Group 9492">
                  <a:extLst>
                    <a:ext uri="{FF2B5EF4-FFF2-40B4-BE49-F238E27FC236}">
                      <a16:creationId xmlns:a16="http://schemas.microsoft.com/office/drawing/2014/main" id="{1644A881-E336-81F3-37CF-45F11EBE7CA9}"/>
                    </a:ext>
                  </a:extLst>
                </p:cNvPr>
                <p:cNvGrpSpPr/>
                <p:nvPr/>
              </p:nvGrpSpPr>
              <p:grpSpPr>
                <a:xfrm>
                  <a:off x="4445791" y="1964533"/>
                  <a:ext cx="59532" cy="54768"/>
                  <a:chOff x="5593556" y="2288382"/>
                  <a:chExt cx="59532" cy="54768"/>
                </a:xfrm>
              </p:grpSpPr>
              <p:cxnSp>
                <p:nvCxnSpPr>
                  <p:cNvPr id="9494" name="Straight Connector 9493">
                    <a:extLst>
                      <a:ext uri="{FF2B5EF4-FFF2-40B4-BE49-F238E27FC236}">
                        <a16:creationId xmlns:a16="http://schemas.microsoft.com/office/drawing/2014/main" id="{B0F51C69-C0CC-CB0F-C2D5-2DAEBDDC1F3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9D1F2844-F6E8-E7E9-A66A-746EA7EE976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6" name="Group 9495">
                  <a:extLst>
                    <a:ext uri="{FF2B5EF4-FFF2-40B4-BE49-F238E27FC236}">
                      <a16:creationId xmlns:a16="http://schemas.microsoft.com/office/drawing/2014/main" id="{C1C9A533-3563-9958-5135-B09C29C15FEF}"/>
                    </a:ext>
                  </a:extLst>
                </p:cNvPr>
                <p:cNvGrpSpPr/>
                <p:nvPr/>
              </p:nvGrpSpPr>
              <p:grpSpPr>
                <a:xfrm>
                  <a:off x="4429122" y="1964533"/>
                  <a:ext cx="59532" cy="54768"/>
                  <a:chOff x="5593556" y="2288382"/>
                  <a:chExt cx="59532" cy="54768"/>
                </a:xfrm>
              </p:grpSpPr>
              <p:cxnSp>
                <p:nvCxnSpPr>
                  <p:cNvPr id="9497" name="Straight Connector 9496">
                    <a:extLst>
                      <a:ext uri="{FF2B5EF4-FFF2-40B4-BE49-F238E27FC236}">
                        <a16:creationId xmlns:a16="http://schemas.microsoft.com/office/drawing/2014/main" id="{A4183907-0E6B-D931-E738-F45F7A0AD77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97918281-BDBE-5170-BEE4-6A756D1B0E0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9" name="Group 9498">
                  <a:extLst>
                    <a:ext uri="{FF2B5EF4-FFF2-40B4-BE49-F238E27FC236}">
                      <a16:creationId xmlns:a16="http://schemas.microsoft.com/office/drawing/2014/main" id="{6FE9B0DA-7277-C092-329A-C13DD5F5F865}"/>
                    </a:ext>
                  </a:extLst>
                </p:cNvPr>
                <p:cNvGrpSpPr/>
                <p:nvPr/>
              </p:nvGrpSpPr>
              <p:grpSpPr>
                <a:xfrm>
                  <a:off x="4421978" y="1964533"/>
                  <a:ext cx="59532" cy="54768"/>
                  <a:chOff x="5593556" y="2288382"/>
                  <a:chExt cx="59532" cy="54768"/>
                </a:xfrm>
              </p:grpSpPr>
              <p:cxnSp>
                <p:nvCxnSpPr>
                  <p:cNvPr id="9500" name="Straight Connector 9499">
                    <a:extLst>
                      <a:ext uri="{FF2B5EF4-FFF2-40B4-BE49-F238E27FC236}">
                        <a16:creationId xmlns:a16="http://schemas.microsoft.com/office/drawing/2014/main" id="{0699FC2B-2007-78A2-412E-63CFAC47FE1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01" name="Straight Connector 9500">
                    <a:extLst>
                      <a:ext uri="{FF2B5EF4-FFF2-40B4-BE49-F238E27FC236}">
                        <a16:creationId xmlns:a16="http://schemas.microsoft.com/office/drawing/2014/main" id="{46BD3CD1-BB10-117F-97BD-2AB4B24FEA1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2" name="Group 9501">
                  <a:extLst>
                    <a:ext uri="{FF2B5EF4-FFF2-40B4-BE49-F238E27FC236}">
                      <a16:creationId xmlns:a16="http://schemas.microsoft.com/office/drawing/2014/main" id="{E7DC0401-6CFE-0223-5FF9-E5696D92F44F}"/>
                    </a:ext>
                  </a:extLst>
                </p:cNvPr>
                <p:cNvGrpSpPr/>
                <p:nvPr/>
              </p:nvGrpSpPr>
              <p:grpSpPr>
                <a:xfrm>
                  <a:off x="4400546" y="1938340"/>
                  <a:ext cx="59532" cy="54768"/>
                  <a:chOff x="5593556" y="2288382"/>
                  <a:chExt cx="59532" cy="54768"/>
                </a:xfrm>
              </p:grpSpPr>
              <p:cxnSp>
                <p:nvCxnSpPr>
                  <p:cNvPr id="9503" name="Straight Connector 9502">
                    <a:extLst>
                      <a:ext uri="{FF2B5EF4-FFF2-40B4-BE49-F238E27FC236}">
                        <a16:creationId xmlns:a16="http://schemas.microsoft.com/office/drawing/2014/main" id="{AFBA8DC2-FB06-AA7A-78BC-415679055B1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31B9846C-6659-21FA-45ED-A0E4464796D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5" name="Group 9504">
                  <a:extLst>
                    <a:ext uri="{FF2B5EF4-FFF2-40B4-BE49-F238E27FC236}">
                      <a16:creationId xmlns:a16="http://schemas.microsoft.com/office/drawing/2014/main" id="{51A67843-3A3B-2B81-5E3B-47105F75E539}"/>
                    </a:ext>
                  </a:extLst>
                </p:cNvPr>
                <p:cNvGrpSpPr/>
                <p:nvPr/>
              </p:nvGrpSpPr>
              <p:grpSpPr>
                <a:xfrm>
                  <a:off x="4383878" y="1938340"/>
                  <a:ext cx="59532" cy="54768"/>
                  <a:chOff x="5593556" y="2288382"/>
                  <a:chExt cx="59532" cy="54768"/>
                </a:xfrm>
              </p:grpSpPr>
              <p:cxnSp>
                <p:nvCxnSpPr>
                  <p:cNvPr id="9506" name="Straight Connector 9505">
                    <a:extLst>
                      <a:ext uri="{FF2B5EF4-FFF2-40B4-BE49-F238E27FC236}">
                        <a16:creationId xmlns:a16="http://schemas.microsoft.com/office/drawing/2014/main" id="{24E1E8B2-12AF-A0F4-46F3-B4A56B3064D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D859F2DB-198F-AEBE-38D3-816E7F816E5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8" name="Group 9507">
                  <a:extLst>
                    <a:ext uri="{FF2B5EF4-FFF2-40B4-BE49-F238E27FC236}">
                      <a16:creationId xmlns:a16="http://schemas.microsoft.com/office/drawing/2014/main" id="{32A9CD99-1F83-8A09-470F-EEE4AAD2FD0E}"/>
                    </a:ext>
                  </a:extLst>
                </p:cNvPr>
                <p:cNvGrpSpPr/>
                <p:nvPr/>
              </p:nvGrpSpPr>
              <p:grpSpPr>
                <a:xfrm>
                  <a:off x="4369591" y="1938340"/>
                  <a:ext cx="59532" cy="54768"/>
                  <a:chOff x="5593556" y="2288382"/>
                  <a:chExt cx="59532" cy="54768"/>
                </a:xfrm>
              </p:grpSpPr>
              <p:cxnSp>
                <p:nvCxnSpPr>
                  <p:cNvPr id="9509" name="Straight Connector 9508">
                    <a:extLst>
                      <a:ext uri="{FF2B5EF4-FFF2-40B4-BE49-F238E27FC236}">
                        <a16:creationId xmlns:a16="http://schemas.microsoft.com/office/drawing/2014/main" id="{DE5DE0AC-5519-4B38-457B-3FE095593D3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41D2BC97-C656-B41B-736C-C136E239840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1" name="Group 9510">
                  <a:extLst>
                    <a:ext uri="{FF2B5EF4-FFF2-40B4-BE49-F238E27FC236}">
                      <a16:creationId xmlns:a16="http://schemas.microsoft.com/office/drawing/2014/main" id="{F678F3CE-9B4E-35DF-AC04-508DA7C66745}"/>
                    </a:ext>
                  </a:extLst>
                </p:cNvPr>
                <p:cNvGrpSpPr/>
                <p:nvPr/>
              </p:nvGrpSpPr>
              <p:grpSpPr>
                <a:xfrm>
                  <a:off x="4379116" y="1938340"/>
                  <a:ext cx="59532" cy="54768"/>
                  <a:chOff x="5593556" y="2288382"/>
                  <a:chExt cx="59532" cy="54768"/>
                </a:xfrm>
              </p:grpSpPr>
              <p:cxnSp>
                <p:nvCxnSpPr>
                  <p:cNvPr id="9512" name="Straight Connector 9511">
                    <a:extLst>
                      <a:ext uri="{FF2B5EF4-FFF2-40B4-BE49-F238E27FC236}">
                        <a16:creationId xmlns:a16="http://schemas.microsoft.com/office/drawing/2014/main" id="{5F20D2C0-2946-131D-85F6-2DFE571DDA6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5D8C7FFB-2398-3839-CC2B-89080370AD3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4" name="Group 9513">
                  <a:extLst>
                    <a:ext uri="{FF2B5EF4-FFF2-40B4-BE49-F238E27FC236}">
                      <a16:creationId xmlns:a16="http://schemas.microsoft.com/office/drawing/2014/main" id="{BF4E3FB6-9C27-B354-CAF9-20FD9DE7AC98}"/>
                    </a:ext>
                  </a:extLst>
                </p:cNvPr>
                <p:cNvGrpSpPr/>
                <p:nvPr/>
              </p:nvGrpSpPr>
              <p:grpSpPr>
                <a:xfrm>
                  <a:off x="4333872" y="1938340"/>
                  <a:ext cx="59532" cy="54768"/>
                  <a:chOff x="5593556" y="2288382"/>
                  <a:chExt cx="59532" cy="54768"/>
                </a:xfrm>
              </p:grpSpPr>
              <p:cxnSp>
                <p:nvCxnSpPr>
                  <p:cNvPr id="9515" name="Straight Connector 9514">
                    <a:extLst>
                      <a:ext uri="{FF2B5EF4-FFF2-40B4-BE49-F238E27FC236}">
                        <a16:creationId xmlns:a16="http://schemas.microsoft.com/office/drawing/2014/main" id="{A9E931D4-0D46-0BA0-61A1-69FDBF22CCB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16" name="Straight Connector 9515">
                    <a:extLst>
                      <a:ext uri="{FF2B5EF4-FFF2-40B4-BE49-F238E27FC236}">
                        <a16:creationId xmlns:a16="http://schemas.microsoft.com/office/drawing/2014/main" id="{5AAE4844-B09D-9503-49CE-7B54AF4FE72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7" name="Group 9516">
                  <a:extLst>
                    <a:ext uri="{FF2B5EF4-FFF2-40B4-BE49-F238E27FC236}">
                      <a16:creationId xmlns:a16="http://schemas.microsoft.com/office/drawing/2014/main" id="{AA4F16AA-0300-4482-F144-51FCE230C31D}"/>
                    </a:ext>
                  </a:extLst>
                </p:cNvPr>
                <p:cNvGrpSpPr/>
                <p:nvPr/>
              </p:nvGrpSpPr>
              <p:grpSpPr>
                <a:xfrm>
                  <a:off x="4326728" y="1938340"/>
                  <a:ext cx="59532" cy="54768"/>
                  <a:chOff x="5593556" y="2288382"/>
                  <a:chExt cx="59532" cy="54768"/>
                </a:xfrm>
              </p:grpSpPr>
              <p:cxnSp>
                <p:nvCxnSpPr>
                  <p:cNvPr id="9518" name="Straight Connector 9517">
                    <a:extLst>
                      <a:ext uri="{FF2B5EF4-FFF2-40B4-BE49-F238E27FC236}">
                        <a16:creationId xmlns:a16="http://schemas.microsoft.com/office/drawing/2014/main" id="{FA83B3AD-D7ED-EC23-D563-FB7123AD614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4229E805-0C3D-31C4-690E-A295BB8797F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0" name="Group 9519">
                  <a:extLst>
                    <a:ext uri="{FF2B5EF4-FFF2-40B4-BE49-F238E27FC236}">
                      <a16:creationId xmlns:a16="http://schemas.microsoft.com/office/drawing/2014/main" id="{C36CEE78-9E32-A068-87A9-D0B71643F27C}"/>
                    </a:ext>
                  </a:extLst>
                </p:cNvPr>
                <p:cNvGrpSpPr/>
                <p:nvPr/>
              </p:nvGrpSpPr>
              <p:grpSpPr>
                <a:xfrm>
                  <a:off x="4314822" y="1938340"/>
                  <a:ext cx="59532" cy="54768"/>
                  <a:chOff x="5593556" y="2288382"/>
                  <a:chExt cx="59532" cy="54768"/>
                </a:xfrm>
              </p:grpSpPr>
              <p:cxnSp>
                <p:nvCxnSpPr>
                  <p:cNvPr id="9521" name="Straight Connector 9520">
                    <a:extLst>
                      <a:ext uri="{FF2B5EF4-FFF2-40B4-BE49-F238E27FC236}">
                        <a16:creationId xmlns:a16="http://schemas.microsoft.com/office/drawing/2014/main" id="{A874FB62-E263-AB46-F0B9-CA0BCB576D7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3CCAB907-CC59-73C4-DA82-B1E8611DA5C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3" name="Group 9522">
                  <a:extLst>
                    <a:ext uri="{FF2B5EF4-FFF2-40B4-BE49-F238E27FC236}">
                      <a16:creationId xmlns:a16="http://schemas.microsoft.com/office/drawing/2014/main" id="{14F5822D-D3D0-2CD5-058C-BA930BF63343}"/>
                    </a:ext>
                  </a:extLst>
                </p:cNvPr>
                <p:cNvGrpSpPr/>
                <p:nvPr/>
              </p:nvGrpSpPr>
              <p:grpSpPr>
                <a:xfrm>
                  <a:off x="4341016" y="1938340"/>
                  <a:ext cx="59532" cy="54768"/>
                  <a:chOff x="5593556" y="2288382"/>
                  <a:chExt cx="59532" cy="54768"/>
                </a:xfrm>
              </p:grpSpPr>
              <p:cxnSp>
                <p:nvCxnSpPr>
                  <p:cNvPr id="9524" name="Straight Connector 9523">
                    <a:extLst>
                      <a:ext uri="{FF2B5EF4-FFF2-40B4-BE49-F238E27FC236}">
                        <a16:creationId xmlns:a16="http://schemas.microsoft.com/office/drawing/2014/main" id="{18EE19F6-CC55-1EED-9C4F-E57FB1D58D3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7A715F75-F7AA-14C6-4E3D-03E26A263CB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6" name="Group 9525">
                  <a:extLst>
                    <a:ext uri="{FF2B5EF4-FFF2-40B4-BE49-F238E27FC236}">
                      <a16:creationId xmlns:a16="http://schemas.microsoft.com/office/drawing/2014/main" id="{258AEBD6-A59F-BEF5-B633-EE1DF397582C}"/>
                    </a:ext>
                  </a:extLst>
                </p:cNvPr>
                <p:cNvGrpSpPr/>
                <p:nvPr/>
              </p:nvGrpSpPr>
              <p:grpSpPr>
                <a:xfrm>
                  <a:off x="4286247" y="1938340"/>
                  <a:ext cx="59532" cy="54768"/>
                  <a:chOff x="5593556" y="2288382"/>
                  <a:chExt cx="59532" cy="54768"/>
                </a:xfrm>
              </p:grpSpPr>
              <p:cxnSp>
                <p:nvCxnSpPr>
                  <p:cNvPr id="9527" name="Straight Connector 9526">
                    <a:extLst>
                      <a:ext uri="{FF2B5EF4-FFF2-40B4-BE49-F238E27FC236}">
                        <a16:creationId xmlns:a16="http://schemas.microsoft.com/office/drawing/2014/main" id="{77A14D68-B30F-D8C4-A2E4-FC07544B31A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CA101F65-74A4-B9FA-4864-191EBB4DF5F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2" name="Group 9531">
                  <a:extLst>
                    <a:ext uri="{FF2B5EF4-FFF2-40B4-BE49-F238E27FC236}">
                      <a16:creationId xmlns:a16="http://schemas.microsoft.com/office/drawing/2014/main" id="{160A6022-92C3-D569-6939-9E32FD8DF5FE}"/>
                    </a:ext>
                  </a:extLst>
                </p:cNvPr>
                <p:cNvGrpSpPr/>
                <p:nvPr/>
              </p:nvGrpSpPr>
              <p:grpSpPr>
                <a:xfrm>
                  <a:off x="4271959" y="1938340"/>
                  <a:ext cx="59532" cy="54768"/>
                  <a:chOff x="5593556" y="2288382"/>
                  <a:chExt cx="59532" cy="54768"/>
                </a:xfrm>
              </p:grpSpPr>
              <p:cxnSp>
                <p:nvCxnSpPr>
                  <p:cNvPr id="9533" name="Straight Connector 9532">
                    <a:extLst>
                      <a:ext uri="{FF2B5EF4-FFF2-40B4-BE49-F238E27FC236}">
                        <a16:creationId xmlns:a16="http://schemas.microsoft.com/office/drawing/2014/main" id="{52E19EAF-453D-F068-C012-440B32A68F4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E88014B5-FB50-CC6E-D102-F916A6900A1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5" name="Group 9534">
                  <a:extLst>
                    <a:ext uri="{FF2B5EF4-FFF2-40B4-BE49-F238E27FC236}">
                      <a16:creationId xmlns:a16="http://schemas.microsoft.com/office/drawing/2014/main" id="{1F1F2E64-6EEA-91F5-EFBD-6639F0EE432D}"/>
                    </a:ext>
                  </a:extLst>
                </p:cNvPr>
                <p:cNvGrpSpPr/>
                <p:nvPr/>
              </p:nvGrpSpPr>
              <p:grpSpPr>
                <a:xfrm>
                  <a:off x="4260053" y="1938340"/>
                  <a:ext cx="59532" cy="54768"/>
                  <a:chOff x="5593556" y="2288382"/>
                  <a:chExt cx="59532" cy="54768"/>
                </a:xfrm>
              </p:grpSpPr>
              <p:cxnSp>
                <p:nvCxnSpPr>
                  <p:cNvPr id="9536" name="Straight Connector 9535">
                    <a:extLst>
                      <a:ext uri="{FF2B5EF4-FFF2-40B4-BE49-F238E27FC236}">
                        <a16:creationId xmlns:a16="http://schemas.microsoft.com/office/drawing/2014/main" id="{73864544-1BE3-91FB-7EDF-46C1B4B121C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37" name="Straight Connector 9536">
                    <a:extLst>
                      <a:ext uri="{FF2B5EF4-FFF2-40B4-BE49-F238E27FC236}">
                        <a16:creationId xmlns:a16="http://schemas.microsoft.com/office/drawing/2014/main" id="{B81E0EC2-E50B-BD5B-4145-8C32F180B7F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8" name="Group 9537">
                  <a:extLst>
                    <a:ext uri="{FF2B5EF4-FFF2-40B4-BE49-F238E27FC236}">
                      <a16:creationId xmlns:a16="http://schemas.microsoft.com/office/drawing/2014/main" id="{C6F771A1-EE6A-1D79-099C-A6C130243E8D}"/>
                    </a:ext>
                  </a:extLst>
                </p:cNvPr>
                <p:cNvGrpSpPr/>
                <p:nvPr/>
              </p:nvGrpSpPr>
              <p:grpSpPr>
                <a:xfrm>
                  <a:off x="4200522" y="1938340"/>
                  <a:ext cx="59532" cy="54768"/>
                  <a:chOff x="5593556" y="2288382"/>
                  <a:chExt cx="59532" cy="54768"/>
                </a:xfrm>
              </p:grpSpPr>
              <p:cxnSp>
                <p:nvCxnSpPr>
                  <p:cNvPr id="9539" name="Straight Connector 9538">
                    <a:extLst>
                      <a:ext uri="{FF2B5EF4-FFF2-40B4-BE49-F238E27FC236}">
                        <a16:creationId xmlns:a16="http://schemas.microsoft.com/office/drawing/2014/main" id="{A5D46D22-9D5D-9F1A-1825-4633F3E5C63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43B92C03-843A-436E-6476-92362C2EF8F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1" name="Group 9540">
                  <a:extLst>
                    <a:ext uri="{FF2B5EF4-FFF2-40B4-BE49-F238E27FC236}">
                      <a16:creationId xmlns:a16="http://schemas.microsoft.com/office/drawing/2014/main" id="{B643EA84-1C1B-5C82-6D4E-02E0ED18AC36}"/>
                    </a:ext>
                  </a:extLst>
                </p:cNvPr>
                <p:cNvGrpSpPr/>
                <p:nvPr/>
              </p:nvGrpSpPr>
              <p:grpSpPr>
                <a:xfrm>
                  <a:off x="4157659" y="1938340"/>
                  <a:ext cx="59532" cy="54768"/>
                  <a:chOff x="5593556" y="2288382"/>
                  <a:chExt cx="59532" cy="54768"/>
                </a:xfrm>
              </p:grpSpPr>
              <p:cxnSp>
                <p:nvCxnSpPr>
                  <p:cNvPr id="9542" name="Straight Connector 9541">
                    <a:extLst>
                      <a:ext uri="{FF2B5EF4-FFF2-40B4-BE49-F238E27FC236}">
                        <a16:creationId xmlns:a16="http://schemas.microsoft.com/office/drawing/2014/main" id="{DEECE23B-077F-A2C6-E097-4E0A42B9827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43" name="Straight Connector 9542">
                    <a:extLst>
                      <a:ext uri="{FF2B5EF4-FFF2-40B4-BE49-F238E27FC236}">
                        <a16:creationId xmlns:a16="http://schemas.microsoft.com/office/drawing/2014/main" id="{9C611C34-2856-8BBB-82D3-52A742A02A9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4" name="Group 9543">
                  <a:extLst>
                    <a:ext uri="{FF2B5EF4-FFF2-40B4-BE49-F238E27FC236}">
                      <a16:creationId xmlns:a16="http://schemas.microsoft.com/office/drawing/2014/main" id="{79C735B0-D4F5-4A2F-4D9F-B477D40866FD}"/>
                    </a:ext>
                  </a:extLst>
                </p:cNvPr>
                <p:cNvGrpSpPr/>
                <p:nvPr/>
              </p:nvGrpSpPr>
              <p:grpSpPr>
                <a:xfrm>
                  <a:off x="4133847" y="1938340"/>
                  <a:ext cx="59532" cy="54768"/>
                  <a:chOff x="5593556" y="2288382"/>
                  <a:chExt cx="59532" cy="54768"/>
                </a:xfrm>
              </p:grpSpPr>
              <p:cxnSp>
                <p:nvCxnSpPr>
                  <p:cNvPr id="9545" name="Straight Connector 9544">
                    <a:extLst>
                      <a:ext uri="{FF2B5EF4-FFF2-40B4-BE49-F238E27FC236}">
                        <a16:creationId xmlns:a16="http://schemas.microsoft.com/office/drawing/2014/main" id="{AC06E59A-58E4-4314-907A-35EEBF015DF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46" name="Straight Connector 9545">
                    <a:extLst>
                      <a:ext uri="{FF2B5EF4-FFF2-40B4-BE49-F238E27FC236}">
                        <a16:creationId xmlns:a16="http://schemas.microsoft.com/office/drawing/2014/main" id="{5F867EA0-967F-30B1-29DF-AF1F8FAA4BF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7" name="Group 9546">
                  <a:extLst>
                    <a:ext uri="{FF2B5EF4-FFF2-40B4-BE49-F238E27FC236}">
                      <a16:creationId xmlns:a16="http://schemas.microsoft.com/office/drawing/2014/main" id="{F5B97E40-1A13-9B0B-AF8D-69FBD5572200}"/>
                    </a:ext>
                  </a:extLst>
                </p:cNvPr>
                <p:cNvGrpSpPr/>
                <p:nvPr/>
              </p:nvGrpSpPr>
              <p:grpSpPr>
                <a:xfrm>
                  <a:off x="4098128" y="1938340"/>
                  <a:ext cx="59532" cy="54768"/>
                  <a:chOff x="5593556" y="2288382"/>
                  <a:chExt cx="59532" cy="54768"/>
                </a:xfrm>
              </p:grpSpPr>
              <p:cxnSp>
                <p:nvCxnSpPr>
                  <p:cNvPr id="9548" name="Straight Connector 9547">
                    <a:extLst>
                      <a:ext uri="{FF2B5EF4-FFF2-40B4-BE49-F238E27FC236}">
                        <a16:creationId xmlns:a16="http://schemas.microsoft.com/office/drawing/2014/main" id="{DF6141AC-3AF7-026E-B406-BC1E80DC0B2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49" name="Straight Connector 9548">
                    <a:extLst>
                      <a:ext uri="{FF2B5EF4-FFF2-40B4-BE49-F238E27FC236}">
                        <a16:creationId xmlns:a16="http://schemas.microsoft.com/office/drawing/2014/main" id="{FB2A0902-A843-89B7-9578-9D00859FAB0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0" name="Group 9549">
                  <a:extLst>
                    <a:ext uri="{FF2B5EF4-FFF2-40B4-BE49-F238E27FC236}">
                      <a16:creationId xmlns:a16="http://schemas.microsoft.com/office/drawing/2014/main" id="{F35CFEE3-2552-8FEB-CB26-965F2FFD585F}"/>
                    </a:ext>
                  </a:extLst>
                </p:cNvPr>
                <p:cNvGrpSpPr/>
                <p:nvPr/>
              </p:nvGrpSpPr>
              <p:grpSpPr>
                <a:xfrm>
                  <a:off x="3955253" y="1921671"/>
                  <a:ext cx="59532" cy="54768"/>
                  <a:chOff x="5593556" y="2288382"/>
                  <a:chExt cx="59532" cy="54768"/>
                </a:xfrm>
              </p:grpSpPr>
              <p:cxnSp>
                <p:nvCxnSpPr>
                  <p:cNvPr id="9551" name="Straight Connector 9550">
                    <a:extLst>
                      <a:ext uri="{FF2B5EF4-FFF2-40B4-BE49-F238E27FC236}">
                        <a16:creationId xmlns:a16="http://schemas.microsoft.com/office/drawing/2014/main" id="{1C121462-DA0B-F86C-2C30-9FEB5CF5D91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A64EDA3B-78C7-1627-011C-C15F1F3BBCB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3" name="Group 9552">
                  <a:extLst>
                    <a:ext uri="{FF2B5EF4-FFF2-40B4-BE49-F238E27FC236}">
                      <a16:creationId xmlns:a16="http://schemas.microsoft.com/office/drawing/2014/main" id="{66021DD3-3C66-68B0-B75D-B3CF6FC46DE9}"/>
                    </a:ext>
                  </a:extLst>
                </p:cNvPr>
                <p:cNvGrpSpPr/>
                <p:nvPr/>
              </p:nvGrpSpPr>
              <p:grpSpPr>
                <a:xfrm>
                  <a:off x="3924296" y="1921671"/>
                  <a:ext cx="59532" cy="54768"/>
                  <a:chOff x="5593556" y="2288382"/>
                  <a:chExt cx="59532" cy="54768"/>
                </a:xfrm>
              </p:grpSpPr>
              <p:cxnSp>
                <p:nvCxnSpPr>
                  <p:cNvPr id="9554" name="Straight Connector 9553">
                    <a:extLst>
                      <a:ext uri="{FF2B5EF4-FFF2-40B4-BE49-F238E27FC236}">
                        <a16:creationId xmlns:a16="http://schemas.microsoft.com/office/drawing/2014/main" id="{BA0F1CE4-5CF6-54F7-6841-DCF52BC9E37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C8115318-B8A2-A81A-77EF-3705A64F848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6" name="Group 9555">
                  <a:extLst>
                    <a:ext uri="{FF2B5EF4-FFF2-40B4-BE49-F238E27FC236}">
                      <a16:creationId xmlns:a16="http://schemas.microsoft.com/office/drawing/2014/main" id="{A2FA3E84-ED53-19FB-ABB1-16C54DB60977}"/>
                    </a:ext>
                  </a:extLst>
                </p:cNvPr>
                <p:cNvGrpSpPr/>
                <p:nvPr/>
              </p:nvGrpSpPr>
              <p:grpSpPr>
                <a:xfrm>
                  <a:off x="3879052" y="1888333"/>
                  <a:ext cx="59532" cy="54768"/>
                  <a:chOff x="5593556" y="2288382"/>
                  <a:chExt cx="59532" cy="54768"/>
                </a:xfrm>
              </p:grpSpPr>
              <p:cxnSp>
                <p:nvCxnSpPr>
                  <p:cNvPr id="9557" name="Straight Connector 9556">
                    <a:extLst>
                      <a:ext uri="{FF2B5EF4-FFF2-40B4-BE49-F238E27FC236}">
                        <a16:creationId xmlns:a16="http://schemas.microsoft.com/office/drawing/2014/main" id="{0B758C13-A8AB-317E-E691-1472584DC37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6F2030DA-0AC3-4E47-3AC0-52A945C7E54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9" name="Group 9558">
                  <a:extLst>
                    <a:ext uri="{FF2B5EF4-FFF2-40B4-BE49-F238E27FC236}">
                      <a16:creationId xmlns:a16="http://schemas.microsoft.com/office/drawing/2014/main" id="{F41D24EC-B2DE-E351-4BE7-D105BC3A8C2B}"/>
                    </a:ext>
                  </a:extLst>
                </p:cNvPr>
                <p:cNvGrpSpPr/>
                <p:nvPr/>
              </p:nvGrpSpPr>
              <p:grpSpPr>
                <a:xfrm>
                  <a:off x="3848096" y="1888333"/>
                  <a:ext cx="59532" cy="54768"/>
                  <a:chOff x="5593556" y="2288382"/>
                  <a:chExt cx="59532" cy="54768"/>
                </a:xfrm>
              </p:grpSpPr>
              <p:cxnSp>
                <p:nvCxnSpPr>
                  <p:cNvPr id="9560" name="Straight Connector 9559">
                    <a:extLst>
                      <a:ext uri="{FF2B5EF4-FFF2-40B4-BE49-F238E27FC236}">
                        <a16:creationId xmlns:a16="http://schemas.microsoft.com/office/drawing/2014/main" id="{42592360-1254-D1BB-5999-31506F68512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7AE4BEA3-AA66-9F20-E2AB-2DA7AF14618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62" name="Group 9561">
                  <a:extLst>
                    <a:ext uri="{FF2B5EF4-FFF2-40B4-BE49-F238E27FC236}">
                      <a16:creationId xmlns:a16="http://schemas.microsoft.com/office/drawing/2014/main" id="{9E0F7B8B-5058-C577-DB13-332F0C070A46}"/>
                    </a:ext>
                  </a:extLst>
                </p:cNvPr>
                <p:cNvGrpSpPr/>
                <p:nvPr/>
              </p:nvGrpSpPr>
              <p:grpSpPr>
                <a:xfrm>
                  <a:off x="3821903" y="1888333"/>
                  <a:ext cx="59532" cy="54768"/>
                  <a:chOff x="5593556" y="2288382"/>
                  <a:chExt cx="59532" cy="54768"/>
                </a:xfrm>
              </p:grpSpPr>
              <p:cxnSp>
                <p:nvCxnSpPr>
                  <p:cNvPr id="9563" name="Straight Connector 9562">
                    <a:extLst>
                      <a:ext uri="{FF2B5EF4-FFF2-40B4-BE49-F238E27FC236}">
                        <a16:creationId xmlns:a16="http://schemas.microsoft.com/office/drawing/2014/main" id="{13886F00-FFA2-4789-32BE-435E51B580B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C9A64248-0F39-F9B4-BA39-1E9DC786193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65" name="Group 9564">
                  <a:extLst>
                    <a:ext uri="{FF2B5EF4-FFF2-40B4-BE49-F238E27FC236}">
                      <a16:creationId xmlns:a16="http://schemas.microsoft.com/office/drawing/2014/main" id="{601374BA-A1F0-93C7-6652-14193DC30764}"/>
                    </a:ext>
                  </a:extLst>
                </p:cNvPr>
                <p:cNvGrpSpPr/>
                <p:nvPr/>
              </p:nvGrpSpPr>
              <p:grpSpPr>
                <a:xfrm>
                  <a:off x="3781422" y="1888333"/>
                  <a:ext cx="59532" cy="54768"/>
                  <a:chOff x="5593556" y="2288382"/>
                  <a:chExt cx="59532" cy="54768"/>
                </a:xfrm>
              </p:grpSpPr>
              <p:cxnSp>
                <p:nvCxnSpPr>
                  <p:cNvPr id="9566" name="Straight Connector 9565">
                    <a:extLst>
                      <a:ext uri="{FF2B5EF4-FFF2-40B4-BE49-F238E27FC236}">
                        <a16:creationId xmlns:a16="http://schemas.microsoft.com/office/drawing/2014/main" id="{DC72578E-3EAB-8B5C-2E3A-E9BA1041CB6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7D282DE4-E68B-5FF9-5BC3-0982598D692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9576" name="Group 9575">
                <a:extLst>
                  <a:ext uri="{FF2B5EF4-FFF2-40B4-BE49-F238E27FC236}">
                    <a16:creationId xmlns:a16="http://schemas.microsoft.com/office/drawing/2014/main" id="{0A3E0576-90BB-BEDD-A56F-B6BE1366FA5E}"/>
                  </a:ext>
                </a:extLst>
              </p:cNvPr>
              <p:cNvGrpSpPr/>
              <p:nvPr/>
            </p:nvGrpSpPr>
            <p:grpSpPr>
              <a:xfrm>
                <a:off x="2550315" y="1788319"/>
                <a:ext cx="726282" cy="90488"/>
                <a:chOff x="2550315" y="1788319"/>
                <a:chExt cx="726282" cy="90488"/>
              </a:xfrm>
            </p:grpSpPr>
            <p:grpSp>
              <p:nvGrpSpPr>
                <p:cNvPr id="9568" name="Group 9567">
                  <a:extLst>
                    <a:ext uri="{FF2B5EF4-FFF2-40B4-BE49-F238E27FC236}">
                      <a16:creationId xmlns:a16="http://schemas.microsoft.com/office/drawing/2014/main" id="{2DDCD259-1C3A-DEC3-30C2-363F384AAC68}"/>
                    </a:ext>
                  </a:extLst>
                </p:cNvPr>
                <p:cNvGrpSpPr/>
                <p:nvPr/>
              </p:nvGrpSpPr>
              <p:grpSpPr>
                <a:xfrm>
                  <a:off x="3217065" y="1824039"/>
                  <a:ext cx="59532" cy="54768"/>
                  <a:chOff x="5593556" y="2288382"/>
                  <a:chExt cx="59532" cy="54768"/>
                </a:xfrm>
              </p:grpSpPr>
              <p:cxnSp>
                <p:nvCxnSpPr>
                  <p:cNvPr id="9569" name="Straight Connector 9568">
                    <a:extLst>
                      <a:ext uri="{FF2B5EF4-FFF2-40B4-BE49-F238E27FC236}">
                        <a16:creationId xmlns:a16="http://schemas.microsoft.com/office/drawing/2014/main" id="{47FD562A-49B1-756C-D949-BE1FED2502D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3F360AD9-09B9-F361-C8FA-AE34E16D007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71" name="Group 9570">
                  <a:extLst>
                    <a:ext uri="{FF2B5EF4-FFF2-40B4-BE49-F238E27FC236}">
                      <a16:creationId xmlns:a16="http://schemas.microsoft.com/office/drawing/2014/main" id="{EDCE6AFB-1AAB-ED80-237C-2FD0E5A937C2}"/>
                    </a:ext>
                  </a:extLst>
                </p:cNvPr>
                <p:cNvGrpSpPr/>
                <p:nvPr/>
              </p:nvGrpSpPr>
              <p:grpSpPr>
                <a:xfrm>
                  <a:off x="2550315" y="1788319"/>
                  <a:ext cx="59532" cy="54768"/>
                  <a:chOff x="5593556" y="2288382"/>
                  <a:chExt cx="59532" cy="54768"/>
                </a:xfrm>
              </p:grpSpPr>
              <p:cxnSp>
                <p:nvCxnSpPr>
                  <p:cNvPr id="9572" name="Straight Connector 9571">
                    <a:extLst>
                      <a:ext uri="{FF2B5EF4-FFF2-40B4-BE49-F238E27FC236}">
                        <a16:creationId xmlns:a16="http://schemas.microsoft.com/office/drawing/2014/main" id="{72826BE2-F932-32DF-3835-D7F7E0650F9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6AD7E4B7-503D-5A82-5F55-9973A6F57C8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grpSp>
      <p:grpSp>
        <p:nvGrpSpPr>
          <p:cNvPr id="9824" name="Group 9823">
            <a:extLst>
              <a:ext uri="{FF2B5EF4-FFF2-40B4-BE49-F238E27FC236}">
                <a16:creationId xmlns:a16="http://schemas.microsoft.com/office/drawing/2014/main" id="{BBA52E01-A7CA-F846-698D-CBE6DB1899D6}"/>
              </a:ext>
            </a:extLst>
          </p:cNvPr>
          <p:cNvGrpSpPr/>
          <p:nvPr/>
        </p:nvGrpSpPr>
        <p:grpSpPr>
          <a:xfrm>
            <a:off x="1293017" y="1745457"/>
            <a:ext cx="4257677" cy="207168"/>
            <a:chOff x="1293017" y="1745457"/>
            <a:chExt cx="4257677" cy="207168"/>
          </a:xfrm>
        </p:grpSpPr>
        <p:grpSp>
          <p:nvGrpSpPr>
            <p:cNvPr id="9579" name="Group 9578">
              <a:extLst>
                <a:ext uri="{FF2B5EF4-FFF2-40B4-BE49-F238E27FC236}">
                  <a16:creationId xmlns:a16="http://schemas.microsoft.com/office/drawing/2014/main" id="{32E644AF-2839-32FC-8CC3-04273CC6E693}"/>
                </a:ext>
              </a:extLst>
            </p:cNvPr>
            <p:cNvGrpSpPr/>
            <p:nvPr/>
          </p:nvGrpSpPr>
          <p:grpSpPr>
            <a:xfrm>
              <a:off x="5491162" y="1897857"/>
              <a:ext cx="59532" cy="54768"/>
              <a:chOff x="5593556" y="2288382"/>
              <a:chExt cx="59532" cy="54768"/>
            </a:xfrm>
          </p:grpSpPr>
          <p:cxnSp>
            <p:nvCxnSpPr>
              <p:cNvPr id="9580" name="Straight Connector 9579">
                <a:extLst>
                  <a:ext uri="{FF2B5EF4-FFF2-40B4-BE49-F238E27FC236}">
                    <a16:creationId xmlns:a16="http://schemas.microsoft.com/office/drawing/2014/main" id="{D6036360-149F-DCCD-2E7A-93BE24A8CF8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FD570C52-7D1C-AE30-F53E-F36F045935B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D8504D79-5E1A-64F8-94C5-717D212F7EDE}"/>
                </a:ext>
              </a:extLst>
            </p:cNvPr>
            <p:cNvGrpSpPr/>
            <p:nvPr/>
          </p:nvGrpSpPr>
          <p:grpSpPr>
            <a:xfrm>
              <a:off x="5436394" y="1897857"/>
              <a:ext cx="59532" cy="54768"/>
              <a:chOff x="5593556" y="2288382"/>
              <a:chExt cx="59532" cy="54768"/>
            </a:xfrm>
          </p:grpSpPr>
          <p:cxnSp>
            <p:nvCxnSpPr>
              <p:cNvPr id="9583" name="Straight Connector 9582">
                <a:extLst>
                  <a:ext uri="{FF2B5EF4-FFF2-40B4-BE49-F238E27FC236}">
                    <a16:creationId xmlns:a16="http://schemas.microsoft.com/office/drawing/2014/main" id="{03E27113-DBF4-82D1-4D42-9526E8EB6E7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00970B08-BAA5-5D80-EC15-A844F3CDF41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7C03A481-3DF7-2AD5-4386-6818ED472FB4}"/>
                </a:ext>
              </a:extLst>
            </p:cNvPr>
            <p:cNvGrpSpPr/>
            <p:nvPr/>
          </p:nvGrpSpPr>
          <p:grpSpPr>
            <a:xfrm>
              <a:off x="5426870" y="1897857"/>
              <a:ext cx="59532" cy="54768"/>
              <a:chOff x="5593556" y="2288382"/>
              <a:chExt cx="59532" cy="54768"/>
            </a:xfrm>
          </p:grpSpPr>
          <p:cxnSp>
            <p:nvCxnSpPr>
              <p:cNvPr id="9586" name="Straight Connector 9585">
                <a:extLst>
                  <a:ext uri="{FF2B5EF4-FFF2-40B4-BE49-F238E27FC236}">
                    <a16:creationId xmlns:a16="http://schemas.microsoft.com/office/drawing/2014/main" id="{4FEB60E2-E3B9-B65D-2E79-05F26CFFECF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6F9CE30F-864B-38A8-06D1-EFCF7B1EDA6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C47B58F0-6C55-62AD-0474-7AF7F04EF3FA}"/>
                </a:ext>
              </a:extLst>
            </p:cNvPr>
            <p:cNvGrpSpPr/>
            <p:nvPr/>
          </p:nvGrpSpPr>
          <p:grpSpPr>
            <a:xfrm>
              <a:off x="5388770" y="1897857"/>
              <a:ext cx="59532" cy="54768"/>
              <a:chOff x="5593556" y="2288382"/>
              <a:chExt cx="59532" cy="54768"/>
            </a:xfrm>
          </p:grpSpPr>
          <p:cxnSp>
            <p:nvCxnSpPr>
              <p:cNvPr id="9589" name="Straight Connector 9588">
                <a:extLst>
                  <a:ext uri="{FF2B5EF4-FFF2-40B4-BE49-F238E27FC236}">
                    <a16:creationId xmlns:a16="http://schemas.microsoft.com/office/drawing/2014/main" id="{05B232B6-C046-0C5E-893D-93B09EFF7D8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C2FE110E-AA30-8875-94D1-319A11830AF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829B6C03-2613-0675-5D11-091EE4CC9F33}"/>
                </a:ext>
              </a:extLst>
            </p:cNvPr>
            <p:cNvGrpSpPr/>
            <p:nvPr/>
          </p:nvGrpSpPr>
          <p:grpSpPr>
            <a:xfrm>
              <a:off x="5341145" y="1897857"/>
              <a:ext cx="59532" cy="54768"/>
              <a:chOff x="5593556" y="2288382"/>
              <a:chExt cx="59532" cy="54768"/>
            </a:xfrm>
          </p:grpSpPr>
          <p:cxnSp>
            <p:nvCxnSpPr>
              <p:cNvPr id="9592" name="Straight Connector 9591">
                <a:extLst>
                  <a:ext uri="{FF2B5EF4-FFF2-40B4-BE49-F238E27FC236}">
                    <a16:creationId xmlns:a16="http://schemas.microsoft.com/office/drawing/2014/main" id="{84C56CDB-9EA1-62F3-982D-BEA90C8D49F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D458C1BE-ECD6-5D05-3C14-B90892CB4C2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1E82FFDE-8481-73E5-2634-F63D39259838}"/>
                </a:ext>
              </a:extLst>
            </p:cNvPr>
            <p:cNvGrpSpPr/>
            <p:nvPr/>
          </p:nvGrpSpPr>
          <p:grpSpPr>
            <a:xfrm>
              <a:off x="5312570" y="1897857"/>
              <a:ext cx="59532" cy="54768"/>
              <a:chOff x="5593556" y="2288382"/>
              <a:chExt cx="59532" cy="54768"/>
            </a:xfrm>
          </p:grpSpPr>
          <p:cxnSp>
            <p:nvCxnSpPr>
              <p:cNvPr id="9595" name="Straight Connector 9594">
                <a:extLst>
                  <a:ext uri="{FF2B5EF4-FFF2-40B4-BE49-F238E27FC236}">
                    <a16:creationId xmlns:a16="http://schemas.microsoft.com/office/drawing/2014/main" id="{0C20F4F0-4FAB-E00F-B972-6033A3B45CB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E31C1210-7B9F-E2CA-966C-AAD7A64E809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7D042E30-7063-47C7-8442-7A747EEA33F1}"/>
                </a:ext>
              </a:extLst>
            </p:cNvPr>
            <p:cNvGrpSpPr/>
            <p:nvPr/>
          </p:nvGrpSpPr>
          <p:grpSpPr>
            <a:xfrm>
              <a:off x="5231608" y="1897857"/>
              <a:ext cx="59532" cy="54768"/>
              <a:chOff x="5593556" y="2288382"/>
              <a:chExt cx="59532" cy="54768"/>
            </a:xfrm>
          </p:grpSpPr>
          <p:cxnSp>
            <p:nvCxnSpPr>
              <p:cNvPr id="9598" name="Straight Connector 9597">
                <a:extLst>
                  <a:ext uri="{FF2B5EF4-FFF2-40B4-BE49-F238E27FC236}">
                    <a16:creationId xmlns:a16="http://schemas.microsoft.com/office/drawing/2014/main" id="{BC4AE89B-2543-E654-8685-A7EABCCD1FD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EA39D382-1F72-D790-C355-84DCFE7830F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63E6B887-4EA0-9E4D-1DC2-F51067311984}"/>
                </a:ext>
              </a:extLst>
            </p:cNvPr>
            <p:cNvGrpSpPr/>
            <p:nvPr/>
          </p:nvGrpSpPr>
          <p:grpSpPr>
            <a:xfrm>
              <a:off x="5210176" y="1897857"/>
              <a:ext cx="59532" cy="54768"/>
              <a:chOff x="5593556" y="2288382"/>
              <a:chExt cx="59532" cy="54768"/>
            </a:xfrm>
          </p:grpSpPr>
          <p:cxnSp>
            <p:nvCxnSpPr>
              <p:cNvPr id="9601" name="Straight Connector 9600">
                <a:extLst>
                  <a:ext uri="{FF2B5EF4-FFF2-40B4-BE49-F238E27FC236}">
                    <a16:creationId xmlns:a16="http://schemas.microsoft.com/office/drawing/2014/main" id="{5F5E1972-8984-C3F8-8C59-ECDAB7B37EC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0A69D28E-AFF9-1D45-92D8-75C4B3F4CF4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0DB981DA-AEDD-EF14-3CAA-8513E15DEA93}"/>
                </a:ext>
              </a:extLst>
            </p:cNvPr>
            <p:cNvGrpSpPr/>
            <p:nvPr/>
          </p:nvGrpSpPr>
          <p:grpSpPr>
            <a:xfrm>
              <a:off x="5203033" y="1897857"/>
              <a:ext cx="59532" cy="54768"/>
              <a:chOff x="5593556" y="2288382"/>
              <a:chExt cx="59532" cy="54768"/>
            </a:xfrm>
          </p:grpSpPr>
          <p:cxnSp>
            <p:nvCxnSpPr>
              <p:cNvPr id="9604" name="Straight Connector 9603">
                <a:extLst>
                  <a:ext uri="{FF2B5EF4-FFF2-40B4-BE49-F238E27FC236}">
                    <a16:creationId xmlns:a16="http://schemas.microsoft.com/office/drawing/2014/main" id="{8D696C30-AEF4-A366-F73E-62E806CC4FA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CCD495FA-8808-54A8-365C-B1062BEE3BF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54937399-AA25-F21E-3C79-B6ABE1A9D58F}"/>
                </a:ext>
              </a:extLst>
            </p:cNvPr>
            <p:cNvGrpSpPr/>
            <p:nvPr/>
          </p:nvGrpSpPr>
          <p:grpSpPr>
            <a:xfrm>
              <a:off x="5164933" y="1897857"/>
              <a:ext cx="59532" cy="54768"/>
              <a:chOff x="5593556" y="2288382"/>
              <a:chExt cx="59532" cy="54768"/>
            </a:xfrm>
          </p:grpSpPr>
          <p:cxnSp>
            <p:nvCxnSpPr>
              <p:cNvPr id="9607" name="Straight Connector 9606">
                <a:extLst>
                  <a:ext uri="{FF2B5EF4-FFF2-40B4-BE49-F238E27FC236}">
                    <a16:creationId xmlns:a16="http://schemas.microsoft.com/office/drawing/2014/main" id="{F1B43C1A-60BB-7E56-1AC4-7CA3C03316D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8F45F730-E9AC-D8B0-A2B3-F2D9F9D36D2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EBE23095-71B4-972C-7663-6BFAC9235F7B}"/>
                </a:ext>
              </a:extLst>
            </p:cNvPr>
            <p:cNvGrpSpPr/>
            <p:nvPr/>
          </p:nvGrpSpPr>
          <p:grpSpPr>
            <a:xfrm>
              <a:off x="5126832" y="1897857"/>
              <a:ext cx="59532" cy="54768"/>
              <a:chOff x="5593556" y="2288382"/>
              <a:chExt cx="59532" cy="54768"/>
            </a:xfrm>
          </p:grpSpPr>
          <p:cxnSp>
            <p:nvCxnSpPr>
              <p:cNvPr id="9610" name="Straight Connector 9609">
                <a:extLst>
                  <a:ext uri="{FF2B5EF4-FFF2-40B4-BE49-F238E27FC236}">
                    <a16:creationId xmlns:a16="http://schemas.microsoft.com/office/drawing/2014/main" id="{D518798F-C263-FF9F-70EB-A87677829A0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403259A7-CB6C-2CCE-925B-E5E02248E97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C92B0671-3AE3-AD76-3354-80B8728B4350}"/>
                </a:ext>
              </a:extLst>
            </p:cNvPr>
            <p:cNvGrpSpPr/>
            <p:nvPr/>
          </p:nvGrpSpPr>
          <p:grpSpPr>
            <a:xfrm>
              <a:off x="5079207" y="1897857"/>
              <a:ext cx="59532" cy="54768"/>
              <a:chOff x="5593556" y="2288382"/>
              <a:chExt cx="59532" cy="54768"/>
            </a:xfrm>
          </p:grpSpPr>
          <p:cxnSp>
            <p:nvCxnSpPr>
              <p:cNvPr id="9613" name="Straight Connector 9612">
                <a:extLst>
                  <a:ext uri="{FF2B5EF4-FFF2-40B4-BE49-F238E27FC236}">
                    <a16:creationId xmlns:a16="http://schemas.microsoft.com/office/drawing/2014/main" id="{3057809D-0588-EE79-18C8-83CE65059EC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A47FE878-B56E-9477-1B06-3FC8F5CD25B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4BB136A7-CFFE-878E-6A29-5B7F206480E7}"/>
                </a:ext>
              </a:extLst>
            </p:cNvPr>
            <p:cNvGrpSpPr/>
            <p:nvPr/>
          </p:nvGrpSpPr>
          <p:grpSpPr>
            <a:xfrm>
              <a:off x="5038726" y="1897857"/>
              <a:ext cx="59532" cy="54768"/>
              <a:chOff x="5593556" y="2288382"/>
              <a:chExt cx="59532" cy="54768"/>
            </a:xfrm>
          </p:grpSpPr>
          <p:cxnSp>
            <p:nvCxnSpPr>
              <p:cNvPr id="9616" name="Straight Connector 9615">
                <a:extLst>
                  <a:ext uri="{FF2B5EF4-FFF2-40B4-BE49-F238E27FC236}">
                    <a16:creationId xmlns:a16="http://schemas.microsoft.com/office/drawing/2014/main" id="{963BB3ED-2524-C074-4148-3979944BB6E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53924FB4-734F-23AF-824E-F9A9EF7464F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15C3588F-470C-C46D-44C8-88482A40F35D}"/>
                </a:ext>
              </a:extLst>
            </p:cNvPr>
            <p:cNvGrpSpPr/>
            <p:nvPr/>
          </p:nvGrpSpPr>
          <p:grpSpPr>
            <a:xfrm>
              <a:off x="4995863" y="1897857"/>
              <a:ext cx="59532" cy="54768"/>
              <a:chOff x="5593556" y="2288382"/>
              <a:chExt cx="59532" cy="54768"/>
            </a:xfrm>
          </p:grpSpPr>
          <p:cxnSp>
            <p:nvCxnSpPr>
              <p:cNvPr id="9619" name="Straight Connector 9618">
                <a:extLst>
                  <a:ext uri="{FF2B5EF4-FFF2-40B4-BE49-F238E27FC236}">
                    <a16:creationId xmlns:a16="http://schemas.microsoft.com/office/drawing/2014/main" id="{9CAA8E77-00A3-2991-5DFF-4925BDDF5DD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FB94C2C5-4DB9-EAA2-B6BE-888D47CE348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0E8A47F6-562D-8D8E-14E2-CCDC6A608169}"/>
                </a:ext>
              </a:extLst>
            </p:cNvPr>
            <p:cNvGrpSpPr/>
            <p:nvPr/>
          </p:nvGrpSpPr>
          <p:grpSpPr>
            <a:xfrm>
              <a:off x="4981576" y="1897857"/>
              <a:ext cx="59532" cy="54768"/>
              <a:chOff x="5593556" y="2288382"/>
              <a:chExt cx="59532" cy="54768"/>
            </a:xfrm>
          </p:grpSpPr>
          <p:cxnSp>
            <p:nvCxnSpPr>
              <p:cNvPr id="9622" name="Straight Connector 9621">
                <a:extLst>
                  <a:ext uri="{FF2B5EF4-FFF2-40B4-BE49-F238E27FC236}">
                    <a16:creationId xmlns:a16="http://schemas.microsoft.com/office/drawing/2014/main" id="{2B89A949-DE98-BB8F-8842-CC93B5BEE91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E2C3C559-8FE9-D9F2-2CFC-F5312E509B4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5EDDBC46-0123-9E32-9AC0-90A2AFC22AF8}"/>
                </a:ext>
              </a:extLst>
            </p:cNvPr>
            <p:cNvGrpSpPr/>
            <p:nvPr/>
          </p:nvGrpSpPr>
          <p:grpSpPr>
            <a:xfrm>
              <a:off x="4919663" y="1897857"/>
              <a:ext cx="59532" cy="54768"/>
              <a:chOff x="5593556" y="2288382"/>
              <a:chExt cx="59532" cy="54768"/>
            </a:xfrm>
          </p:grpSpPr>
          <p:cxnSp>
            <p:nvCxnSpPr>
              <p:cNvPr id="9625" name="Straight Connector 9624">
                <a:extLst>
                  <a:ext uri="{FF2B5EF4-FFF2-40B4-BE49-F238E27FC236}">
                    <a16:creationId xmlns:a16="http://schemas.microsoft.com/office/drawing/2014/main" id="{4F75B7B5-1B89-FCD5-E070-D48E979349C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BE7A16F2-8E85-CF9A-CD4B-C96AB00914A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A632B1BB-CDAF-5FF6-8713-0115F89D6643}"/>
                </a:ext>
              </a:extLst>
            </p:cNvPr>
            <p:cNvGrpSpPr/>
            <p:nvPr/>
          </p:nvGrpSpPr>
          <p:grpSpPr>
            <a:xfrm>
              <a:off x="4910138" y="1897857"/>
              <a:ext cx="59532" cy="54768"/>
              <a:chOff x="5593556" y="2288382"/>
              <a:chExt cx="59532" cy="54768"/>
            </a:xfrm>
          </p:grpSpPr>
          <p:cxnSp>
            <p:nvCxnSpPr>
              <p:cNvPr id="9628" name="Straight Connector 9627">
                <a:extLst>
                  <a:ext uri="{FF2B5EF4-FFF2-40B4-BE49-F238E27FC236}">
                    <a16:creationId xmlns:a16="http://schemas.microsoft.com/office/drawing/2014/main" id="{FBFEBF34-4587-187E-D33E-68FA465A61F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C2851FB9-C466-2BEC-C698-2E630F1B224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0" name="Group 9629">
              <a:extLst>
                <a:ext uri="{FF2B5EF4-FFF2-40B4-BE49-F238E27FC236}">
                  <a16:creationId xmlns:a16="http://schemas.microsoft.com/office/drawing/2014/main" id="{831F4214-4E0F-9397-0D39-15A39B947AD0}"/>
                </a:ext>
              </a:extLst>
            </p:cNvPr>
            <p:cNvGrpSpPr/>
            <p:nvPr/>
          </p:nvGrpSpPr>
          <p:grpSpPr>
            <a:xfrm>
              <a:off x="4888706" y="1897857"/>
              <a:ext cx="59532" cy="54768"/>
              <a:chOff x="5593556" y="2288382"/>
              <a:chExt cx="59532" cy="54768"/>
            </a:xfrm>
          </p:grpSpPr>
          <p:cxnSp>
            <p:nvCxnSpPr>
              <p:cNvPr id="9631" name="Straight Connector 9630">
                <a:extLst>
                  <a:ext uri="{FF2B5EF4-FFF2-40B4-BE49-F238E27FC236}">
                    <a16:creationId xmlns:a16="http://schemas.microsoft.com/office/drawing/2014/main" id="{F4523DE5-429D-FDF3-1889-9534C27A4A9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32" name="Straight Connector 9631">
                <a:extLst>
                  <a:ext uri="{FF2B5EF4-FFF2-40B4-BE49-F238E27FC236}">
                    <a16:creationId xmlns:a16="http://schemas.microsoft.com/office/drawing/2014/main" id="{DC05EBE9-B1A2-CB24-FB83-79BE36DD015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3" name="Group 9632">
              <a:extLst>
                <a:ext uri="{FF2B5EF4-FFF2-40B4-BE49-F238E27FC236}">
                  <a16:creationId xmlns:a16="http://schemas.microsoft.com/office/drawing/2014/main" id="{45F30243-CDC8-391E-583C-5BF293F6E834}"/>
                </a:ext>
              </a:extLst>
            </p:cNvPr>
            <p:cNvGrpSpPr/>
            <p:nvPr/>
          </p:nvGrpSpPr>
          <p:grpSpPr>
            <a:xfrm>
              <a:off x="4876800" y="1897857"/>
              <a:ext cx="59532" cy="54768"/>
              <a:chOff x="5593556" y="2288382"/>
              <a:chExt cx="59532" cy="54768"/>
            </a:xfrm>
          </p:grpSpPr>
          <p:cxnSp>
            <p:nvCxnSpPr>
              <p:cNvPr id="9634" name="Straight Connector 9633">
                <a:extLst>
                  <a:ext uri="{FF2B5EF4-FFF2-40B4-BE49-F238E27FC236}">
                    <a16:creationId xmlns:a16="http://schemas.microsoft.com/office/drawing/2014/main" id="{D0471C9A-7351-8A12-9D05-C477C07C811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35" name="Straight Connector 9634">
                <a:extLst>
                  <a:ext uri="{FF2B5EF4-FFF2-40B4-BE49-F238E27FC236}">
                    <a16:creationId xmlns:a16="http://schemas.microsoft.com/office/drawing/2014/main" id="{41B06097-7345-5F83-D606-5DA17054630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6" name="Group 9635">
              <a:extLst>
                <a:ext uri="{FF2B5EF4-FFF2-40B4-BE49-F238E27FC236}">
                  <a16:creationId xmlns:a16="http://schemas.microsoft.com/office/drawing/2014/main" id="{9CB16936-6850-7C40-0BD7-374974E942A6}"/>
                </a:ext>
              </a:extLst>
            </p:cNvPr>
            <p:cNvGrpSpPr/>
            <p:nvPr/>
          </p:nvGrpSpPr>
          <p:grpSpPr>
            <a:xfrm>
              <a:off x="4843462" y="1897857"/>
              <a:ext cx="59532" cy="54768"/>
              <a:chOff x="5593556" y="2288382"/>
              <a:chExt cx="59532" cy="54768"/>
            </a:xfrm>
          </p:grpSpPr>
          <p:cxnSp>
            <p:nvCxnSpPr>
              <p:cNvPr id="9637" name="Straight Connector 9636">
                <a:extLst>
                  <a:ext uri="{FF2B5EF4-FFF2-40B4-BE49-F238E27FC236}">
                    <a16:creationId xmlns:a16="http://schemas.microsoft.com/office/drawing/2014/main" id="{785E605D-F37A-F97A-CBC5-F1F76C4186F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22B5F683-87C2-4280-32D8-79E5AF99CAF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1150B6ED-225B-2CFF-1DA3-1465AC0F4C99}"/>
                </a:ext>
              </a:extLst>
            </p:cNvPr>
            <p:cNvGrpSpPr/>
            <p:nvPr/>
          </p:nvGrpSpPr>
          <p:grpSpPr>
            <a:xfrm>
              <a:off x="4824412" y="1897857"/>
              <a:ext cx="59532" cy="54768"/>
              <a:chOff x="5593556" y="2288382"/>
              <a:chExt cx="59532" cy="54768"/>
            </a:xfrm>
          </p:grpSpPr>
          <p:cxnSp>
            <p:nvCxnSpPr>
              <p:cNvPr id="9640" name="Straight Connector 9639">
                <a:extLst>
                  <a:ext uri="{FF2B5EF4-FFF2-40B4-BE49-F238E27FC236}">
                    <a16:creationId xmlns:a16="http://schemas.microsoft.com/office/drawing/2014/main" id="{DE863048-5D5C-9AEF-4823-106AAC705E1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FEA07021-1AC6-1BA9-69A8-2F54572907D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2" name="Group 9641">
              <a:extLst>
                <a:ext uri="{FF2B5EF4-FFF2-40B4-BE49-F238E27FC236}">
                  <a16:creationId xmlns:a16="http://schemas.microsoft.com/office/drawing/2014/main" id="{BE2FF8EB-B6BC-BFA0-6B39-58CB962577F5}"/>
                </a:ext>
              </a:extLst>
            </p:cNvPr>
            <p:cNvGrpSpPr/>
            <p:nvPr/>
          </p:nvGrpSpPr>
          <p:grpSpPr>
            <a:xfrm>
              <a:off x="4805362" y="1897857"/>
              <a:ext cx="59532" cy="54768"/>
              <a:chOff x="5593556" y="2288382"/>
              <a:chExt cx="59532" cy="54768"/>
            </a:xfrm>
          </p:grpSpPr>
          <p:cxnSp>
            <p:nvCxnSpPr>
              <p:cNvPr id="9643" name="Straight Connector 9642">
                <a:extLst>
                  <a:ext uri="{FF2B5EF4-FFF2-40B4-BE49-F238E27FC236}">
                    <a16:creationId xmlns:a16="http://schemas.microsoft.com/office/drawing/2014/main" id="{FC060B03-E07E-105E-3D19-B5E6C907564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0DC5E31E-A9ED-BF5F-3C3B-402ADDABA3C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5" name="Group 9644">
              <a:extLst>
                <a:ext uri="{FF2B5EF4-FFF2-40B4-BE49-F238E27FC236}">
                  <a16:creationId xmlns:a16="http://schemas.microsoft.com/office/drawing/2014/main" id="{99AE1614-81BD-E70C-1516-2549279B6300}"/>
                </a:ext>
              </a:extLst>
            </p:cNvPr>
            <p:cNvGrpSpPr/>
            <p:nvPr/>
          </p:nvGrpSpPr>
          <p:grpSpPr>
            <a:xfrm>
              <a:off x="4769643" y="1897857"/>
              <a:ext cx="59532" cy="54768"/>
              <a:chOff x="5593556" y="2288382"/>
              <a:chExt cx="59532" cy="54768"/>
            </a:xfrm>
          </p:grpSpPr>
          <p:cxnSp>
            <p:nvCxnSpPr>
              <p:cNvPr id="9646" name="Straight Connector 9645">
                <a:extLst>
                  <a:ext uri="{FF2B5EF4-FFF2-40B4-BE49-F238E27FC236}">
                    <a16:creationId xmlns:a16="http://schemas.microsoft.com/office/drawing/2014/main" id="{7626E2D9-B798-468B-1BD1-896CFF66687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EAD96AFB-004B-DA2D-9153-088F1218A26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8" name="Group 9647">
              <a:extLst>
                <a:ext uri="{FF2B5EF4-FFF2-40B4-BE49-F238E27FC236}">
                  <a16:creationId xmlns:a16="http://schemas.microsoft.com/office/drawing/2014/main" id="{59B135AF-8FD6-0663-0BA5-2B8B856B864A}"/>
                </a:ext>
              </a:extLst>
            </p:cNvPr>
            <p:cNvGrpSpPr/>
            <p:nvPr/>
          </p:nvGrpSpPr>
          <p:grpSpPr>
            <a:xfrm>
              <a:off x="4748212" y="1897857"/>
              <a:ext cx="59532" cy="54768"/>
              <a:chOff x="5593556" y="2288382"/>
              <a:chExt cx="59532" cy="54768"/>
            </a:xfrm>
          </p:grpSpPr>
          <p:cxnSp>
            <p:nvCxnSpPr>
              <p:cNvPr id="9649" name="Straight Connector 9648">
                <a:extLst>
                  <a:ext uri="{FF2B5EF4-FFF2-40B4-BE49-F238E27FC236}">
                    <a16:creationId xmlns:a16="http://schemas.microsoft.com/office/drawing/2014/main" id="{7D5A73AD-EA40-09D1-0AFD-40DA287DEDA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7A2C6DCD-6AB2-A8A6-95C9-8EF4C4E9451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1" name="Group 9650">
              <a:extLst>
                <a:ext uri="{FF2B5EF4-FFF2-40B4-BE49-F238E27FC236}">
                  <a16:creationId xmlns:a16="http://schemas.microsoft.com/office/drawing/2014/main" id="{1CFA87B2-3B63-1272-5BFE-BD6C029333EA}"/>
                </a:ext>
              </a:extLst>
            </p:cNvPr>
            <p:cNvGrpSpPr/>
            <p:nvPr/>
          </p:nvGrpSpPr>
          <p:grpSpPr>
            <a:xfrm>
              <a:off x="4755356" y="1897857"/>
              <a:ext cx="59532" cy="54768"/>
              <a:chOff x="5593556" y="2288382"/>
              <a:chExt cx="59532" cy="54768"/>
            </a:xfrm>
          </p:grpSpPr>
          <p:cxnSp>
            <p:nvCxnSpPr>
              <p:cNvPr id="9652" name="Straight Connector 9651">
                <a:extLst>
                  <a:ext uri="{FF2B5EF4-FFF2-40B4-BE49-F238E27FC236}">
                    <a16:creationId xmlns:a16="http://schemas.microsoft.com/office/drawing/2014/main" id="{7F4E4D8D-1871-9EE8-4506-9312AE598D8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53" name="Straight Connector 9652">
                <a:extLst>
                  <a:ext uri="{FF2B5EF4-FFF2-40B4-BE49-F238E27FC236}">
                    <a16:creationId xmlns:a16="http://schemas.microsoft.com/office/drawing/2014/main" id="{44DAD115-C909-78F4-C89E-EA6CA90CA19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4" name="Group 9653">
              <a:extLst>
                <a:ext uri="{FF2B5EF4-FFF2-40B4-BE49-F238E27FC236}">
                  <a16:creationId xmlns:a16="http://schemas.microsoft.com/office/drawing/2014/main" id="{3E0A74EC-7F4C-EBC5-8258-002266324EC1}"/>
                </a:ext>
              </a:extLst>
            </p:cNvPr>
            <p:cNvGrpSpPr/>
            <p:nvPr/>
          </p:nvGrpSpPr>
          <p:grpSpPr>
            <a:xfrm>
              <a:off x="4764881" y="1897857"/>
              <a:ext cx="59532" cy="54768"/>
              <a:chOff x="5593556" y="2288382"/>
              <a:chExt cx="59532" cy="54768"/>
            </a:xfrm>
          </p:grpSpPr>
          <p:cxnSp>
            <p:nvCxnSpPr>
              <p:cNvPr id="9655" name="Straight Connector 9654">
                <a:extLst>
                  <a:ext uri="{FF2B5EF4-FFF2-40B4-BE49-F238E27FC236}">
                    <a16:creationId xmlns:a16="http://schemas.microsoft.com/office/drawing/2014/main" id="{A0D801C1-F1A1-15F1-B0E0-FF0E57DEA37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E486F08A-B97F-5563-528C-98ACD316233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32DB1AAC-85C9-D93F-B893-E4A203AB44CF}"/>
                </a:ext>
              </a:extLst>
            </p:cNvPr>
            <p:cNvGrpSpPr/>
            <p:nvPr/>
          </p:nvGrpSpPr>
          <p:grpSpPr>
            <a:xfrm>
              <a:off x="4719638" y="1897857"/>
              <a:ext cx="59532" cy="54768"/>
              <a:chOff x="5593556" y="2288382"/>
              <a:chExt cx="59532" cy="54768"/>
            </a:xfrm>
          </p:grpSpPr>
          <p:cxnSp>
            <p:nvCxnSpPr>
              <p:cNvPr id="9658" name="Straight Connector 9657">
                <a:extLst>
                  <a:ext uri="{FF2B5EF4-FFF2-40B4-BE49-F238E27FC236}">
                    <a16:creationId xmlns:a16="http://schemas.microsoft.com/office/drawing/2014/main" id="{BEABF802-2C4D-E749-17F0-B312E9A9A0A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1923A789-FF26-5C4E-658B-C0FC2C0927B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0" name="Group 9659">
              <a:extLst>
                <a:ext uri="{FF2B5EF4-FFF2-40B4-BE49-F238E27FC236}">
                  <a16:creationId xmlns:a16="http://schemas.microsoft.com/office/drawing/2014/main" id="{51DA2EF0-A9AC-66D8-344D-23B418592D49}"/>
                </a:ext>
              </a:extLst>
            </p:cNvPr>
            <p:cNvGrpSpPr/>
            <p:nvPr/>
          </p:nvGrpSpPr>
          <p:grpSpPr>
            <a:xfrm>
              <a:off x="4726782" y="1897857"/>
              <a:ext cx="59532" cy="54768"/>
              <a:chOff x="5593556" y="2288382"/>
              <a:chExt cx="59532" cy="54768"/>
            </a:xfrm>
          </p:grpSpPr>
          <p:cxnSp>
            <p:nvCxnSpPr>
              <p:cNvPr id="9661" name="Straight Connector 9660">
                <a:extLst>
                  <a:ext uri="{FF2B5EF4-FFF2-40B4-BE49-F238E27FC236}">
                    <a16:creationId xmlns:a16="http://schemas.microsoft.com/office/drawing/2014/main" id="{9F5784C6-CEEC-977A-DFAF-D63D482EF36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D7A5A0F3-7AEC-E9B1-AC4E-4A0FDBA5758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3" name="Group 9662">
              <a:extLst>
                <a:ext uri="{FF2B5EF4-FFF2-40B4-BE49-F238E27FC236}">
                  <a16:creationId xmlns:a16="http://schemas.microsoft.com/office/drawing/2014/main" id="{219E9E01-BD99-F77C-6291-EDFAFD6A0DD0}"/>
                </a:ext>
              </a:extLst>
            </p:cNvPr>
            <p:cNvGrpSpPr/>
            <p:nvPr/>
          </p:nvGrpSpPr>
          <p:grpSpPr>
            <a:xfrm>
              <a:off x="4698207" y="1897857"/>
              <a:ext cx="59532" cy="54768"/>
              <a:chOff x="5593556" y="2288382"/>
              <a:chExt cx="59532" cy="54768"/>
            </a:xfrm>
          </p:grpSpPr>
          <p:cxnSp>
            <p:nvCxnSpPr>
              <p:cNvPr id="9664" name="Straight Connector 9663">
                <a:extLst>
                  <a:ext uri="{FF2B5EF4-FFF2-40B4-BE49-F238E27FC236}">
                    <a16:creationId xmlns:a16="http://schemas.microsoft.com/office/drawing/2014/main" id="{13469E6F-7CDA-22F9-A538-F50CEB42B36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E022B7A6-3D77-9D9D-EDA9-3FF8DB6B5B6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6" name="Group 9665">
              <a:extLst>
                <a:ext uri="{FF2B5EF4-FFF2-40B4-BE49-F238E27FC236}">
                  <a16:creationId xmlns:a16="http://schemas.microsoft.com/office/drawing/2014/main" id="{24CE173C-CE84-03B9-464E-68EB1E982A57}"/>
                </a:ext>
              </a:extLst>
            </p:cNvPr>
            <p:cNvGrpSpPr/>
            <p:nvPr/>
          </p:nvGrpSpPr>
          <p:grpSpPr>
            <a:xfrm>
              <a:off x="4681539" y="1857376"/>
              <a:ext cx="59532" cy="54768"/>
              <a:chOff x="5593556" y="2288382"/>
              <a:chExt cx="59532" cy="54768"/>
            </a:xfrm>
          </p:grpSpPr>
          <p:cxnSp>
            <p:nvCxnSpPr>
              <p:cNvPr id="9667" name="Straight Connector 9666">
                <a:extLst>
                  <a:ext uri="{FF2B5EF4-FFF2-40B4-BE49-F238E27FC236}">
                    <a16:creationId xmlns:a16="http://schemas.microsoft.com/office/drawing/2014/main" id="{C4EEE9FA-CBCE-323C-C3F6-AB1274A9E50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E1191CFA-2369-BC03-3483-7F22244A958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9" name="Group 9668">
              <a:extLst>
                <a:ext uri="{FF2B5EF4-FFF2-40B4-BE49-F238E27FC236}">
                  <a16:creationId xmlns:a16="http://schemas.microsoft.com/office/drawing/2014/main" id="{9B331BFB-E497-1953-263E-B829E7616C98}"/>
                </a:ext>
              </a:extLst>
            </p:cNvPr>
            <p:cNvGrpSpPr/>
            <p:nvPr/>
          </p:nvGrpSpPr>
          <p:grpSpPr>
            <a:xfrm>
              <a:off x="4669632" y="1857376"/>
              <a:ext cx="59532" cy="54768"/>
              <a:chOff x="5593556" y="2288382"/>
              <a:chExt cx="59532" cy="54768"/>
            </a:xfrm>
          </p:grpSpPr>
          <p:cxnSp>
            <p:nvCxnSpPr>
              <p:cNvPr id="9670" name="Straight Connector 9669">
                <a:extLst>
                  <a:ext uri="{FF2B5EF4-FFF2-40B4-BE49-F238E27FC236}">
                    <a16:creationId xmlns:a16="http://schemas.microsoft.com/office/drawing/2014/main" id="{D2C80278-9832-14D3-DD08-934F1A43BD8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5170E8E7-6F8C-5D9C-8A94-8E04859BF39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2" name="Group 9671">
              <a:extLst>
                <a:ext uri="{FF2B5EF4-FFF2-40B4-BE49-F238E27FC236}">
                  <a16:creationId xmlns:a16="http://schemas.microsoft.com/office/drawing/2014/main" id="{2F560568-D364-9D9C-9AD1-9189AD9A2310}"/>
                </a:ext>
              </a:extLst>
            </p:cNvPr>
            <p:cNvGrpSpPr/>
            <p:nvPr/>
          </p:nvGrpSpPr>
          <p:grpSpPr>
            <a:xfrm>
              <a:off x="4655345" y="1857376"/>
              <a:ext cx="59532" cy="54768"/>
              <a:chOff x="5593556" y="2288382"/>
              <a:chExt cx="59532" cy="54768"/>
            </a:xfrm>
          </p:grpSpPr>
          <p:cxnSp>
            <p:nvCxnSpPr>
              <p:cNvPr id="9673" name="Straight Connector 9672">
                <a:extLst>
                  <a:ext uri="{FF2B5EF4-FFF2-40B4-BE49-F238E27FC236}">
                    <a16:creationId xmlns:a16="http://schemas.microsoft.com/office/drawing/2014/main" id="{CE63338B-2B50-9541-9BD5-7455816DD65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74" name="Straight Connector 9673">
                <a:extLst>
                  <a:ext uri="{FF2B5EF4-FFF2-40B4-BE49-F238E27FC236}">
                    <a16:creationId xmlns:a16="http://schemas.microsoft.com/office/drawing/2014/main" id="{DA4D6343-A1F0-99E1-5807-178AC92AB01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5" name="Group 9674">
              <a:extLst>
                <a:ext uri="{FF2B5EF4-FFF2-40B4-BE49-F238E27FC236}">
                  <a16:creationId xmlns:a16="http://schemas.microsoft.com/office/drawing/2014/main" id="{039AD23B-E614-A50C-994F-C22CCDD33706}"/>
                </a:ext>
              </a:extLst>
            </p:cNvPr>
            <p:cNvGrpSpPr/>
            <p:nvPr/>
          </p:nvGrpSpPr>
          <p:grpSpPr>
            <a:xfrm>
              <a:off x="4645820" y="1857376"/>
              <a:ext cx="59532" cy="54768"/>
              <a:chOff x="5593556" y="2288382"/>
              <a:chExt cx="59532" cy="54768"/>
            </a:xfrm>
          </p:grpSpPr>
          <p:cxnSp>
            <p:nvCxnSpPr>
              <p:cNvPr id="9676" name="Straight Connector 9675">
                <a:extLst>
                  <a:ext uri="{FF2B5EF4-FFF2-40B4-BE49-F238E27FC236}">
                    <a16:creationId xmlns:a16="http://schemas.microsoft.com/office/drawing/2014/main" id="{5F87DC3A-1DD9-C5DE-A328-80A52801E91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6988B7EC-3D6B-5FC8-746E-F91257DBD74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8" name="Group 9677">
              <a:extLst>
                <a:ext uri="{FF2B5EF4-FFF2-40B4-BE49-F238E27FC236}">
                  <a16:creationId xmlns:a16="http://schemas.microsoft.com/office/drawing/2014/main" id="{5642BC51-3914-B925-1098-8D025D7EBB24}"/>
                </a:ext>
              </a:extLst>
            </p:cNvPr>
            <p:cNvGrpSpPr/>
            <p:nvPr/>
          </p:nvGrpSpPr>
          <p:grpSpPr>
            <a:xfrm>
              <a:off x="4614864" y="1857376"/>
              <a:ext cx="59532" cy="54768"/>
              <a:chOff x="5593556" y="2288382"/>
              <a:chExt cx="59532" cy="54768"/>
            </a:xfrm>
          </p:grpSpPr>
          <p:cxnSp>
            <p:nvCxnSpPr>
              <p:cNvPr id="9679" name="Straight Connector 9678">
                <a:extLst>
                  <a:ext uri="{FF2B5EF4-FFF2-40B4-BE49-F238E27FC236}">
                    <a16:creationId xmlns:a16="http://schemas.microsoft.com/office/drawing/2014/main" id="{58A3E6FC-EE82-65B4-8814-FF6BC0FEDF4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D7215728-773E-2438-BB1D-47738ED35DA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1" name="Group 9680">
              <a:extLst>
                <a:ext uri="{FF2B5EF4-FFF2-40B4-BE49-F238E27FC236}">
                  <a16:creationId xmlns:a16="http://schemas.microsoft.com/office/drawing/2014/main" id="{F90599B3-3D20-2F20-6F75-4DBA1B719623}"/>
                </a:ext>
              </a:extLst>
            </p:cNvPr>
            <p:cNvGrpSpPr/>
            <p:nvPr/>
          </p:nvGrpSpPr>
          <p:grpSpPr>
            <a:xfrm>
              <a:off x="4517232" y="1857376"/>
              <a:ext cx="59532" cy="54768"/>
              <a:chOff x="5593556" y="2288382"/>
              <a:chExt cx="59532" cy="54768"/>
            </a:xfrm>
          </p:grpSpPr>
          <p:cxnSp>
            <p:nvCxnSpPr>
              <p:cNvPr id="9682" name="Straight Connector 9681">
                <a:extLst>
                  <a:ext uri="{FF2B5EF4-FFF2-40B4-BE49-F238E27FC236}">
                    <a16:creationId xmlns:a16="http://schemas.microsoft.com/office/drawing/2014/main" id="{BA194E7F-D388-EB8C-D88D-A3E0D49DB8B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95607ACE-F20B-FE90-E9E1-66D6F917690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530A759D-A69F-D60C-B543-F56F90749013}"/>
                </a:ext>
              </a:extLst>
            </p:cNvPr>
            <p:cNvGrpSpPr/>
            <p:nvPr/>
          </p:nvGrpSpPr>
          <p:grpSpPr>
            <a:xfrm>
              <a:off x="4505326" y="1857376"/>
              <a:ext cx="59532" cy="54768"/>
              <a:chOff x="5593556" y="2288382"/>
              <a:chExt cx="59532" cy="54768"/>
            </a:xfrm>
          </p:grpSpPr>
          <p:cxnSp>
            <p:nvCxnSpPr>
              <p:cNvPr id="9685" name="Straight Connector 9684">
                <a:extLst>
                  <a:ext uri="{FF2B5EF4-FFF2-40B4-BE49-F238E27FC236}">
                    <a16:creationId xmlns:a16="http://schemas.microsoft.com/office/drawing/2014/main" id="{F4A973F1-3044-039B-22E5-5B0D0ABBD1A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AFB62E27-1CD5-89BD-ECE2-D764111BD05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3236CF89-709C-D306-9D50-B82539D7B899}"/>
                </a:ext>
              </a:extLst>
            </p:cNvPr>
            <p:cNvGrpSpPr/>
            <p:nvPr/>
          </p:nvGrpSpPr>
          <p:grpSpPr>
            <a:xfrm>
              <a:off x="4486276" y="1857376"/>
              <a:ext cx="59532" cy="54768"/>
              <a:chOff x="5593556" y="2288382"/>
              <a:chExt cx="59532" cy="54768"/>
            </a:xfrm>
          </p:grpSpPr>
          <p:cxnSp>
            <p:nvCxnSpPr>
              <p:cNvPr id="9688" name="Straight Connector 9687">
                <a:extLst>
                  <a:ext uri="{FF2B5EF4-FFF2-40B4-BE49-F238E27FC236}">
                    <a16:creationId xmlns:a16="http://schemas.microsoft.com/office/drawing/2014/main" id="{5C73F172-75E2-0A6D-BDEC-8136497EE67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2774802A-D8C2-33B6-7565-F3F5C2F8E79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0" name="Group 9689">
              <a:extLst>
                <a:ext uri="{FF2B5EF4-FFF2-40B4-BE49-F238E27FC236}">
                  <a16:creationId xmlns:a16="http://schemas.microsoft.com/office/drawing/2014/main" id="{EBB37C1E-4035-CC35-4EA2-45AD24201D7C}"/>
                </a:ext>
              </a:extLst>
            </p:cNvPr>
            <p:cNvGrpSpPr/>
            <p:nvPr/>
          </p:nvGrpSpPr>
          <p:grpSpPr>
            <a:xfrm>
              <a:off x="4460082" y="1857376"/>
              <a:ext cx="59532" cy="54768"/>
              <a:chOff x="5593556" y="2288382"/>
              <a:chExt cx="59532" cy="54768"/>
            </a:xfrm>
          </p:grpSpPr>
          <p:cxnSp>
            <p:nvCxnSpPr>
              <p:cNvPr id="9691" name="Straight Connector 9690">
                <a:extLst>
                  <a:ext uri="{FF2B5EF4-FFF2-40B4-BE49-F238E27FC236}">
                    <a16:creationId xmlns:a16="http://schemas.microsoft.com/office/drawing/2014/main" id="{7AC042A1-CB27-C692-FF8E-1F15477BCF0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B61BF5D0-CBB5-0BFC-9BB1-3C63A3657DD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3" name="Group 9692">
              <a:extLst>
                <a:ext uri="{FF2B5EF4-FFF2-40B4-BE49-F238E27FC236}">
                  <a16:creationId xmlns:a16="http://schemas.microsoft.com/office/drawing/2014/main" id="{995769F3-0F77-874D-D45C-939FC215D210}"/>
                </a:ext>
              </a:extLst>
            </p:cNvPr>
            <p:cNvGrpSpPr/>
            <p:nvPr/>
          </p:nvGrpSpPr>
          <p:grpSpPr>
            <a:xfrm>
              <a:off x="4441032" y="1857376"/>
              <a:ext cx="59532" cy="54768"/>
              <a:chOff x="5593556" y="2288382"/>
              <a:chExt cx="59532" cy="54768"/>
            </a:xfrm>
          </p:grpSpPr>
          <p:cxnSp>
            <p:nvCxnSpPr>
              <p:cNvPr id="9694" name="Straight Connector 9693">
                <a:extLst>
                  <a:ext uri="{FF2B5EF4-FFF2-40B4-BE49-F238E27FC236}">
                    <a16:creationId xmlns:a16="http://schemas.microsoft.com/office/drawing/2014/main" id="{82EF91D7-EFF1-19DB-9FF0-6CE70161039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CFCAF94A-E034-9C79-90F9-C6EDDC727A3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6" name="Group 9695">
              <a:extLst>
                <a:ext uri="{FF2B5EF4-FFF2-40B4-BE49-F238E27FC236}">
                  <a16:creationId xmlns:a16="http://schemas.microsoft.com/office/drawing/2014/main" id="{7B817665-2942-7224-6112-E835D76F8837}"/>
                </a:ext>
              </a:extLst>
            </p:cNvPr>
            <p:cNvGrpSpPr/>
            <p:nvPr/>
          </p:nvGrpSpPr>
          <p:grpSpPr>
            <a:xfrm>
              <a:off x="4426744" y="1857376"/>
              <a:ext cx="59532" cy="54768"/>
              <a:chOff x="5593556" y="2288382"/>
              <a:chExt cx="59532" cy="54768"/>
            </a:xfrm>
          </p:grpSpPr>
          <p:cxnSp>
            <p:nvCxnSpPr>
              <p:cNvPr id="9697" name="Straight Connector 9696">
                <a:extLst>
                  <a:ext uri="{FF2B5EF4-FFF2-40B4-BE49-F238E27FC236}">
                    <a16:creationId xmlns:a16="http://schemas.microsoft.com/office/drawing/2014/main" id="{14342BCC-8D2A-834A-4A40-1DD5D519022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BB3F92A4-F0A3-C553-C1C7-9621388C353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10600733-E14F-B1C1-B701-81322F21079C}"/>
                </a:ext>
              </a:extLst>
            </p:cNvPr>
            <p:cNvGrpSpPr/>
            <p:nvPr/>
          </p:nvGrpSpPr>
          <p:grpSpPr>
            <a:xfrm>
              <a:off x="4438650" y="1857376"/>
              <a:ext cx="59532" cy="54768"/>
              <a:chOff x="5593556" y="2288382"/>
              <a:chExt cx="59532" cy="54768"/>
            </a:xfrm>
          </p:grpSpPr>
          <p:cxnSp>
            <p:nvCxnSpPr>
              <p:cNvPr id="9700" name="Straight Connector 9699">
                <a:extLst>
                  <a:ext uri="{FF2B5EF4-FFF2-40B4-BE49-F238E27FC236}">
                    <a16:creationId xmlns:a16="http://schemas.microsoft.com/office/drawing/2014/main" id="{4465BA1D-3209-2F36-424B-CCCD3C4083C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2F597118-2908-A421-0CE9-9B6EAB6B5C4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389B8FB9-0928-F23C-844C-3BD8AE90EFBD}"/>
                </a:ext>
              </a:extLst>
            </p:cNvPr>
            <p:cNvGrpSpPr/>
            <p:nvPr/>
          </p:nvGrpSpPr>
          <p:grpSpPr>
            <a:xfrm>
              <a:off x="4405313" y="1857376"/>
              <a:ext cx="59532" cy="54768"/>
              <a:chOff x="5593556" y="2288382"/>
              <a:chExt cx="59532" cy="54768"/>
            </a:xfrm>
          </p:grpSpPr>
          <p:cxnSp>
            <p:nvCxnSpPr>
              <p:cNvPr id="9703" name="Straight Connector 9702">
                <a:extLst>
                  <a:ext uri="{FF2B5EF4-FFF2-40B4-BE49-F238E27FC236}">
                    <a16:creationId xmlns:a16="http://schemas.microsoft.com/office/drawing/2014/main" id="{6CA4730D-12C2-1FAA-6527-3AD508791F1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D5A6FE3C-DD74-DEDD-E440-575489AB6E7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DB7A7961-203A-044F-8EC2-B5631E0DDBF2}"/>
                </a:ext>
              </a:extLst>
            </p:cNvPr>
            <p:cNvGrpSpPr/>
            <p:nvPr/>
          </p:nvGrpSpPr>
          <p:grpSpPr>
            <a:xfrm>
              <a:off x="4369595" y="1857376"/>
              <a:ext cx="59532" cy="54768"/>
              <a:chOff x="5593556" y="2288382"/>
              <a:chExt cx="59532" cy="54768"/>
            </a:xfrm>
          </p:grpSpPr>
          <p:cxnSp>
            <p:nvCxnSpPr>
              <p:cNvPr id="9706" name="Straight Connector 9705">
                <a:extLst>
                  <a:ext uri="{FF2B5EF4-FFF2-40B4-BE49-F238E27FC236}">
                    <a16:creationId xmlns:a16="http://schemas.microsoft.com/office/drawing/2014/main" id="{293A89A1-1C77-A53C-62F8-512FA5BE7BD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85E1BA13-671D-ABDA-7DCF-EE248C20C3B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4B696142-09A3-76B9-DB01-3C4FC238EA4E}"/>
                </a:ext>
              </a:extLst>
            </p:cNvPr>
            <p:cNvGrpSpPr/>
            <p:nvPr/>
          </p:nvGrpSpPr>
          <p:grpSpPr>
            <a:xfrm>
              <a:off x="4379120" y="1857376"/>
              <a:ext cx="59532" cy="54768"/>
              <a:chOff x="5593556" y="2288382"/>
              <a:chExt cx="59532" cy="54768"/>
            </a:xfrm>
          </p:grpSpPr>
          <p:cxnSp>
            <p:nvCxnSpPr>
              <p:cNvPr id="9709" name="Straight Connector 9708">
                <a:extLst>
                  <a:ext uri="{FF2B5EF4-FFF2-40B4-BE49-F238E27FC236}">
                    <a16:creationId xmlns:a16="http://schemas.microsoft.com/office/drawing/2014/main" id="{1197F106-DDA6-1CF1-E7D4-E8E919DCFFF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966908C1-EBFB-0648-E1CC-222E70A0F55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C113CBA5-D3F8-12E2-4E62-366782D13743}"/>
                </a:ext>
              </a:extLst>
            </p:cNvPr>
            <p:cNvGrpSpPr/>
            <p:nvPr/>
          </p:nvGrpSpPr>
          <p:grpSpPr>
            <a:xfrm>
              <a:off x="4393407" y="1857376"/>
              <a:ext cx="59532" cy="54768"/>
              <a:chOff x="5593556" y="2288382"/>
              <a:chExt cx="59532" cy="54768"/>
            </a:xfrm>
          </p:grpSpPr>
          <p:cxnSp>
            <p:nvCxnSpPr>
              <p:cNvPr id="9712" name="Straight Connector 9711">
                <a:extLst>
                  <a:ext uri="{FF2B5EF4-FFF2-40B4-BE49-F238E27FC236}">
                    <a16:creationId xmlns:a16="http://schemas.microsoft.com/office/drawing/2014/main" id="{EAD67495-AAAC-3CDF-D26E-C5B385D779F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E23D34F0-01BF-0E3A-3A0C-334C58D2A2E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4" name="Group 9713">
              <a:extLst>
                <a:ext uri="{FF2B5EF4-FFF2-40B4-BE49-F238E27FC236}">
                  <a16:creationId xmlns:a16="http://schemas.microsoft.com/office/drawing/2014/main" id="{86BE8EF0-86CD-5E60-DCF3-A5D1DBB84402}"/>
                </a:ext>
              </a:extLst>
            </p:cNvPr>
            <p:cNvGrpSpPr/>
            <p:nvPr/>
          </p:nvGrpSpPr>
          <p:grpSpPr>
            <a:xfrm>
              <a:off x="4386263" y="1857376"/>
              <a:ext cx="59532" cy="54768"/>
              <a:chOff x="5593556" y="2288382"/>
              <a:chExt cx="59532" cy="54768"/>
            </a:xfrm>
          </p:grpSpPr>
          <p:cxnSp>
            <p:nvCxnSpPr>
              <p:cNvPr id="9715" name="Straight Connector 9714">
                <a:extLst>
                  <a:ext uri="{FF2B5EF4-FFF2-40B4-BE49-F238E27FC236}">
                    <a16:creationId xmlns:a16="http://schemas.microsoft.com/office/drawing/2014/main" id="{9F59D86E-021C-9DBD-C512-F18D4DA782A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88AA1155-4326-2A34-AF22-453B646146D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7" name="Group 9716">
              <a:extLst>
                <a:ext uri="{FF2B5EF4-FFF2-40B4-BE49-F238E27FC236}">
                  <a16:creationId xmlns:a16="http://schemas.microsoft.com/office/drawing/2014/main" id="{A8810EAC-4254-8F8B-BE02-DB7C3D71CC4E}"/>
                </a:ext>
              </a:extLst>
            </p:cNvPr>
            <p:cNvGrpSpPr/>
            <p:nvPr/>
          </p:nvGrpSpPr>
          <p:grpSpPr>
            <a:xfrm>
              <a:off x="4350544" y="1857376"/>
              <a:ext cx="59532" cy="54768"/>
              <a:chOff x="5593556" y="2288382"/>
              <a:chExt cx="59532" cy="54768"/>
            </a:xfrm>
          </p:grpSpPr>
          <p:cxnSp>
            <p:nvCxnSpPr>
              <p:cNvPr id="9718" name="Straight Connector 9717">
                <a:extLst>
                  <a:ext uri="{FF2B5EF4-FFF2-40B4-BE49-F238E27FC236}">
                    <a16:creationId xmlns:a16="http://schemas.microsoft.com/office/drawing/2014/main" id="{CBED6AC6-6CD6-8412-2A56-D189CACF601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26E33500-A86F-7466-878A-019FB8392C8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0" name="Group 9719">
              <a:extLst>
                <a:ext uri="{FF2B5EF4-FFF2-40B4-BE49-F238E27FC236}">
                  <a16:creationId xmlns:a16="http://schemas.microsoft.com/office/drawing/2014/main" id="{F0A3A851-739B-A161-9D1A-4134CBAB1187}"/>
                </a:ext>
              </a:extLst>
            </p:cNvPr>
            <p:cNvGrpSpPr/>
            <p:nvPr/>
          </p:nvGrpSpPr>
          <p:grpSpPr>
            <a:xfrm>
              <a:off x="4336257" y="1857376"/>
              <a:ext cx="59532" cy="54768"/>
              <a:chOff x="5593556" y="2288382"/>
              <a:chExt cx="59532" cy="54768"/>
            </a:xfrm>
          </p:grpSpPr>
          <p:cxnSp>
            <p:nvCxnSpPr>
              <p:cNvPr id="9721" name="Straight Connector 9720">
                <a:extLst>
                  <a:ext uri="{FF2B5EF4-FFF2-40B4-BE49-F238E27FC236}">
                    <a16:creationId xmlns:a16="http://schemas.microsoft.com/office/drawing/2014/main" id="{0521BCD8-92FD-3479-B29F-D820F87D6CC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F9FD6A6E-AEC9-4AC4-32DA-CF228BB141C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3" name="Group 9722">
              <a:extLst>
                <a:ext uri="{FF2B5EF4-FFF2-40B4-BE49-F238E27FC236}">
                  <a16:creationId xmlns:a16="http://schemas.microsoft.com/office/drawing/2014/main" id="{4B9B90AD-D4F8-CEF4-466A-8D0E7BB7C93F}"/>
                </a:ext>
              </a:extLst>
            </p:cNvPr>
            <p:cNvGrpSpPr/>
            <p:nvPr/>
          </p:nvGrpSpPr>
          <p:grpSpPr>
            <a:xfrm>
              <a:off x="4298157" y="1857376"/>
              <a:ext cx="59532" cy="54768"/>
              <a:chOff x="5593556" y="2288382"/>
              <a:chExt cx="59532" cy="54768"/>
            </a:xfrm>
          </p:grpSpPr>
          <p:cxnSp>
            <p:nvCxnSpPr>
              <p:cNvPr id="9724" name="Straight Connector 9723">
                <a:extLst>
                  <a:ext uri="{FF2B5EF4-FFF2-40B4-BE49-F238E27FC236}">
                    <a16:creationId xmlns:a16="http://schemas.microsoft.com/office/drawing/2014/main" id="{12F5A335-0A74-86A4-53FB-AFD09C32530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01808863-E2F2-46D0-FECF-0563842E13F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6" name="Group 9725">
              <a:extLst>
                <a:ext uri="{FF2B5EF4-FFF2-40B4-BE49-F238E27FC236}">
                  <a16:creationId xmlns:a16="http://schemas.microsoft.com/office/drawing/2014/main" id="{02F4AB96-BB45-31E4-53F2-6A9B2568DC68}"/>
                </a:ext>
              </a:extLst>
            </p:cNvPr>
            <p:cNvGrpSpPr/>
            <p:nvPr/>
          </p:nvGrpSpPr>
          <p:grpSpPr>
            <a:xfrm>
              <a:off x="4310063" y="1857376"/>
              <a:ext cx="59532" cy="54768"/>
              <a:chOff x="5593556" y="2288382"/>
              <a:chExt cx="59532" cy="54768"/>
            </a:xfrm>
          </p:grpSpPr>
          <p:cxnSp>
            <p:nvCxnSpPr>
              <p:cNvPr id="9727" name="Straight Connector 9726">
                <a:extLst>
                  <a:ext uri="{FF2B5EF4-FFF2-40B4-BE49-F238E27FC236}">
                    <a16:creationId xmlns:a16="http://schemas.microsoft.com/office/drawing/2014/main" id="{D4EF574E-BD5A-A6FE-8CFE-A3CB0D5650B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4D206568-49BE-FD64-A5D1-98CD9E6C585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9" name="Group 9728">
              <a:extLst>
                <a:ext uri="{FF2B5EF4-FFF2-40B4-BE49-F238E27FC236}">
                  <a16:creationId xmlns:a16="http://schemas.microsoft.com/office/drawing/2014/main" id="{531C15A0-E6A9-893D-6720-6BC734D256B6}"/>
                </a:ext>
              </a:extLst>
            </p:cNvPr>
            <p:cNvGrpSpPr/>
            <p:nvPr/>
          </p:nvGrpSpPr>
          <p:grpSpPr>
            <a:xfrm>
              <a:off x="4319588" y="1857376"/>
              <a:ext cx="59532" cy="54768"/>
              <a:chOff x="5593556" y="2288382"/>
              <a:chExt cx="59532" cy="54768"/>
            </a:xfrm>
          </p:grpSpPr>
          <p:cxnSp>
            <p:nvCxnSpPr>
              <p:cNvPr id="9730" name="Straight Connector 9729">
                <a:extLst>
                  <a:ext uri="{FF2B5EF4-FFF2-40B4-BE49-F238E27FC236}">
                    <a16:creationId xmlns:a16="http://schemas.microsoft.com/office/drawing/2014/main" id="{5A045BF9-A948-31A0-3551-1D1B51F8468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218AF28E-499C-AF99-EC13-0FD1878C8F7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2" name="Group 9731">
              <a:extLst>
                <a:ext uri="{FF2B5EF4-FFF2-40B4-BE49-F238E27FC236}">
                  <a16:creationId xmlns:a16="http://schemas.microsoft.com/office/drawing/2014/main" id="{14CAB789-1081-7B98-3269-F599AA77FA97}"/>
                </a:ext>
              </a:extLst>
            </p:cNvPr>
            <p:cNvGrpSpPr/>
            <p:nvPr/>
          </p:nvGrpSpPr>
          <p:grpSpPr>
            <a:xfrm>
              <a:off x="4329113" y="1857376"/>
              <a:ext cx="59532" cy="54768"/>
              <a:chOff x="5593556" y="2288382"/>
              <a:chExt cx="59532" cy="54768"/>
            </a:xfrm>
          </p:grpSpPr>
          <p:cxnSp>
            <p:nvCxnSpPr>
              <p:cNvPr id="9733" name="Straight Connector 9732">
                <a:extLst>
                  <a:ext uri="{FF2B5EF4-FFF2-40B4-BE49-F238E27FC236}">
                    <a16:creationId xmlns:a16="http://schemas.microsoft.com/office/drawing/2014/main" id="{C6FE0DC1-8351-1960-12B5-75E37A7139A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F76BA70E-70C7-7D74-4E04-59CB806D916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5" name="Group 9734">
              <a:extLst>
                <a:ext uri="{FF2B5EF4-FFF2-40B4-BE49-F238E27FC236}">
                  <a16:creationId xmlns:a16="http://schemas.microsoft.com/office/drawing/2014/main" id="{BC5F606C-0F5F-0D63-D2EA-8AC3440ED5B4}"/>
                </a:ext>
              </a:extLst>
            </p:cNvPr>
            <p:cNvGrpSpPr/>
            <p:nvPr/>
          </p:nvGrpSpPr>
          <p:grpSpPr>
            <a:xfrm>
              <a:off x="4283869" y="1857376"/>
              <a:ext cx="59532" cy="54768"/>
              <a:chOff x="5593556" y="2288382"/>
              <a:chExt cx="59532" cy="54768"/>
            </a:xfrm>
          </p:grpSpPr>
          <p:cxnSp>
            <p:nvCxnSpPr>
              <p:cNvPr id="9736" name="Straight Connector 9735">
                <a:extLst>
                  <a:ext uri="{FF2B5EF4-FFF2-40B4-BE49-F238E27FC236}">
                    <a16:creationId xmlns:a16="http://schemas.microsoft.com/office/drawing/2014/main" id="{06863154-6BD5-F574-3768-4586BDA61EF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5BB3E65C-A310-6571-1421-B863873E0CE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8" name="Group 9737">
              <a:extLst>
                <a:ext uri="{FF2B5EF4-FFF2-40B4-BE49-F238E27FC236}">
                  <a16:creationId xmlns:a16="http://schemas.microsoft.com/office/drawing/2014/main" id="{B57A8A74-F32F-F586-42B9-B7CB7844B446}"/>
                </a:ext>
              </a:extLst>
            </p:cNvPr>
            <p:cNvGrpSpPr/>
            <p:nvPr/>
          </p:nvGrpSpPr>
          <p:grpSpPr>
            <a:xfrm>
              <a:off x="4248150" y="1857376"/>
              <a:ext cx="59532" cy="54768"/>
              <a:chOff x="5593556" y="2288382"/>
              <a:chExt cx="59532" cy="54768"/>
            </a:xfrm>
          </p:grpSpPr>
          <p:cxnSp>
            <p:nvCxnSpPr>
              <p:cNvPr id="9739" name="Straight Connector 9738">
                <a:extLst>
                  <a:ext uri="{FF2B5EF4-FFF2-40B4-BE49-F238E27FC236}">
                    <a16:creationId xmlns:a16="http://schemas.microsoft.com/office/drawing/2014/main" id="{F85EF98D-5DCF-E180-CC43-5C17DE38024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56FB5BF3-D75A-65F7-D539-6B57A4A7DC4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1" name="Group 9740">
              <a:extLst>
                <a:ext uri="{FF2B5EF4-FFF2-40B4-BE49-F238E27FC236}">
                  <a16:creationId xmlns:a16="http://schemas.microsoft.com/office/drawing/2014/main" id="{B3ADAC63-8BE6-9C67-D415-54A191BDC6EB}"/>
                </a:ext>
              </a:extLst>
            </p:cNvPr>
            <p:cNvGrpSpPr/>
            <p:nvPr/>
          </p:nvGrpSpPr>
          <p:grpSpPr>
            <a:xfrm>
              <a:off x="4212431" y="1857376"/>
              <a:ext cx="59532" cy="54768"/>
              <a:chOff x="5593556" y="2288382"/>
              <a:chExt cx="59532" cy="54768"/>
            </a:xfrm>
          </p:grpSpPr>
          <p:cxnSp>
            <p:nvCxnSpPr>
              <p:cNvPr id="9742" name="Straight Connector 9741">
                <a:extLst>
                  <a:ext uri="{FF2B5EF4-FFF2-40B4-BE49-F238E27FC236}">
                    <a16:creationId xmlns:a16="http://schemas.microsoft.com/office/drawing/2014/main" id="{8FD346CF-2723-ED28-494D-5EA4CD1C97E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6AF834A3-ED82-F1FB-60BD-C15DDDE7793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907A9C97-3A6E-14D6-3B96-9940750C8664}"/>
                </a:ext>
              </a:extLst>
            </p:cNvPr>
            <p:cNvGrpSpPr/>
            <p:nvPr/>
          </p:nvGrpSpPr>
          <p:grpSpPr>
            <a:xfrm>
              <a:off x="4205287" y="1857376"/>
              <a:ext cx="59532" cy="54768"/>
              <a:chOff x="5593556" y="2288382"/>
              <a:chExt cx="59532" cy="54768"/>
            </a:xfrm>
          </p:grpSpPr>
          <p:cxnSp>
            <p:nvCxnSpPr>
              <p:cNvPr id="9745" name="Straight Connector 9744">
                <a:extLst>
                  <a:ext uri="{FF2B5EF4-FFF2-40B4-BE49-F238E27FC236}">
                    <a16:creationId xmlns:a16="http://schemas.microsoft.com/office/drawing/2014/main" id="{E3F7C7DA-9F07-0AF7-90CE-DB96F3236DB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EEEC45EF-EB3A-6048-5413-E2BD31418A6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7" name="Group 9746">
              <a:extLst>
                <a:ext uri="{FF2B5EF4-FFF2-40B4-BE49-F238E27FC236}">
                  <a16:creationId xmlns:a16="http://schemas.microsoft.com/office/drawing/2014/main" id="{AD07B156-25AE-1C2D-51BA-65F69629C684}"/>
                </a:ext>
              </a:extLst>
            </p:cNvPr>
            <p:cNvGrpSpPr/>
            <p:nvPr/>
          </p:nvGrpSpPr>
          <p:grpSpPr>
            <a:xfrm>
              <a:off x="4188619" y="1857376"/>
              <a:ext cx="59532" cy="54768"/>
              <a:chOff x="5593556" y="2288382"/>
              <a:chExt cx="59532" cy="54768"/>
            </a:xfrm>
          </p:grpSpPr>
          <p:cxnSp>
            <p:nvCxnSpPr>
              <p:cNvPr id="9748" name="Straight Connector 9747">
                <a:extLst>
                  <a:ext uri="{FF2B5EF4-FFF2-40B4-BE49-F238E27FC236}">
                    <a16:creationId xmlns:a16="http://schemas.microsoft.com/office/drawing/2014/main" id="{2EE7B55C-F40C-8968-0CF8-392F929C790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8D38CFDD-344A-9CCE-953D-6D6D6785F0E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0FD34444-4EE9-1AD9-B0E7-12D2C313C49A}"/>
                </a:ext>
              </a:extLst>
            </p:cNvPr>
            <p:cNvGrpSpPr/>
            <p:nvPr/>
          </p:nvGrpSpPr>
          <p:grpSpPr>
            <a:xfrm>
              <a:off x="4169569" y="1857376"/>
              <a:ext cx="59532" cy="54768"/>
              <a:chOff x="5593556" y="2288382"/>
              <a:chExt cx="59532" cy="54768"/>
            </a:xfrm>
          </p:grpSpPr>
          <p:cxnSp>
            <p:nvCxnSpPr>
              <p:cNvPr id="9751" name="Straight Connector 9750">
                <a:extLst>
                  <a:ext uri="{FF2B5EF4-FFF2-40B4-BE49-F238E27FC236}">
                    <a16:creationId xmlns:a16="http://schemas.microsoft.com/office/drawing/2014/main" id="{D3CC59FD-D004-6520-83DB-C80BC214016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52" name="Straight Connector 9751">
                <a:extLst>
                  <a:ext uri="{FF2B5EF4-FFF2-40B4-BE49-F238E27FC236}">
                    <a16:creationId xmlns:a16="http://schemas.microsoft.com/office/drawing/2014/main" id="{88970348-7698-7600-E9A6-9081A2317BE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3" name="Group 9752">
              <a:extLst>
                <a:ext uri="{FF2B5EF4-FFF2-40B4-BE49-F238E27FC236}">
                  <a16:creationId xmlns:a16="http://schemas.microsoft.com/office/drawing/2014/main" id="{8460E736-BE66-5AEA-E979-9071BC731F63}"/>
                </a:ext>
              </a:extLst>
            </p:cNvPr>
            <p:cNvGrpSpPr/>
            <p:nvPr/>
          </p:nvGrpSpPr>
          <p:grpSpPr>
            <a:xfrm>
              <a:off x="4126706" y="1812132"/>
              <a:ext cx="59532" cy="54768"/>
              <a:chOff x="5593556" y="2288382"/>
              <a:chExt cx="59532" cy="54768"/>
            </a:xfrm>
          </p:grpSpPr>
          <p:cxnSp>
            <p:nvCxnSpPr>
              <p:cNvPr id="9754" name="Straight Connector 9753">
                <a:extLst>
                  <a:ext uri="{FF2B5EF4-FFF2-40B4-BE49-F238E27FC236}">
                    <a16:creationId xmlns:a16="http://schemas.microsoft.com/office/drawing/2014/main" id="{6A42F93F-0D4C-CAB8-5B43-804FB883DB6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55" name="Straight Connector 9754">
                <a:extLst>
                  <a:ext uri="{FF2B5EF4-FFF2-40B4-BE49-F238E27FC236}">
                    <a16:creationId xmlns:a16="http://schemas.microsoft.com/office/drawing/2014/main" id="{2A2DA455-649A-D9A7-DE05-1C0706EC2C9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6" name="Group 9755">
              <a:extLst>
                <a:ext uri="{FF2B5EF4-FFF2-40B4-BE49-F238E27FC236}">
                  <a16:creationId xmlns:a16="http://schemas.microsoft.com/office/drawing/2014/main" id="{44E74ABE-7508-CA5F-2E39-522698BAA68E}"/>
                </a:ext>
              </a:extLst>
            </p:cNvPr>
            <p:cNvGrpSpPr/>
            <p:nvPr/>
          </p:nvGrpSpPr>
          <p:grpSpPr>
            <a:xfrm>
              <a:off x="4117181" y="1812132"/>
              <a:ext cx="59532" cy="54768"/>
              <a:chOff x="5593556" y="2288382"/>
              <a:chExt cx="59532" cy="54768"/>
            </a:xfrm>
          </p:grpSpPr>
          <p:cxnSp>
            <p:nvCxnSpPr>
              <p:cNvPr id="9757" name="Straight Connector 9756">
                <a:extLst>
                  <a:ext uri="{FF2B5EF4-FFF2-40B4-BE49-F238E27FC236}">
                    <a16:creationId xmlns:a16="http://schemas.microsoft.com/office/drawing/2014/main" id="{0023AF9E-4E0B-ED54-B0C1-B4D54292DC9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58" name="Straight Connector 9757">
                <a:extLst>
                  <a:ext uri="{FF2B5EF4-FFF2-40B4-BE49-F238E27FC236}">
                    <a16:creationId xmlns:a16="http://schemas.microsoft.com/office/drawing/2014/main" id="{65A66D08-0D6E-5286-7415-E1EBB47FDE6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9" name="Group 9758">
              <a:extLst>
                <a:ext uri="{FF2B5EF4-FFF2-40B4-BE49-F238E27FC236}">
                  <a16:creationId xmlns:a16="http://schemas.microsoft.com/office/drawing/2014/main" id="{6CB117DD-ABC3-D44D-255D-2E8DD31CC72F}"/>
                </a:ext>
              </a:extLst>
            </p:cNvPr>
            <p:cNvGrpSpPr/>
            <p:nvPr/>
          </p:nvGrpSpPr>
          <p:grpSpPr>
            <a:xfrm>
              <a:off x="4076699" y="1812132"/>
              <a:ext cx="59532" cy="54768"/>
              <a:chOff x="5593556" y="2288382"/>
              <a:chExt cx="59532" cy="54768"/>
            </a:xfrm>
          </p:grpSpPr>
          <p:cxnSp>
            <p:nvCxnSpPr>
              <p:cNvPr id="9760" name="Straight Connector 9759">
                <a:extLst>
                  <a:ext uri="{FF2B5EF4-FFF2-40B4-BE49-F238E27FC236}">
                    <a16:creationId xmlns:a16="http://schemas.microsoft.com/office/drawing/2014/main" id="{663D2792-0270-B770-7661-8DF6EA80D5F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61" name="Straight Connector 9760">
                <a:extLst>
                  <a:ext uri="{FF2B5EF4-FFF2-40B4-BE49-F238E27FC236}">
                    <a16:creationId xmlns:a16="http://schemas.microsoft.com/office/drawing/2014/main" id="{AD970C48-5AED-953E-480C-3F86317D9E9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2" name="Group 9761">
              <a:extLst>
                <a:ext uri="{FF2B5EF4-FFF2-40B4-BE49-F238E27FC236}">
                  <a16:creationId xmlns:a16="http://schemas.microsoft.com/office/drawing/2014/main" id="{242EECE4-5D8C-B4DF-7830-383E5528729A}"/>
                </a:ext>
              </a:extLst>
            </p:cNvPr>
            <p:cNvGrpSpPr/>
            <p:nvPr/>
          </p:nvGrpSpPr>
          <p:grpSpPr>
            <a:xfrm>
              <a:off x="4062412" y="1812132"/>
              <a:ext cx="59532" cy="54768"/>
              <a:chOff x="5593556" y="2288382"/>
              <a:chExt cx="59532" cy="54768"/>
            </a:xfrm>
          </p:grpSpPr>
          <p:cxnSp>
            <p:nvCxnSpPr>
              <p:cNvPr id="9763" name="Straight Connector 9762">
                <a:extLst>
                  <a:ext uri="{FF2B5EF4-FFF2-40B4-BE49-F238E27FC236}">
                    <a16:creationId xmlns:a16="http://schemas.microsoft.com/office/drawing/2014/main" id="{F896E944-6592-B731-6284-077E5E1FAE8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64" name="Straight Connector 9763">
                <a:extLst>
                  <a:ext uri="{FF2B5EF4-FFF2-40B4-BE49-F238E27FC236}">
                    <a16:creationId xmlns:a16="http://schemas.microsoft.com/office/drawing/2014/main" id="{21322F26-0225-9C33-DE6C-8727FF1BA31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5" name="Group 9764">
              <a:extLst>
                <a:ext uri="{FF2B5EF4-FFF2-40B4-BE49-F238E27FC236}">
                  <a16:creationId xmlns:a16="http://schemas.microsoft.com/office/drawing/2014/main" id="{6C055615-CE55-6E11-0319-07977AE824FC}"/>
                </a:ext>
              </a:extLst>
            </p:cNvPr>
            <p:cNvGrpSpPr/>
            <p:nvPr/>
          </p:nvGrpSpPr>
          <p:grpSpPr>
            <a:xfrm>
              <a:off x="4024312" y="1812132"/>
              <a:ext cx="59532" cy="54768"/>
              <a:chOff x="5593556" y="2288382"/>
              <a:chExt cx="59532" cy="54768"/>
            </a:xfrm>
          </p:grpSpPr>
          <p:cxnSp>
            <p:nvCxnSpPr>
              <p:cNvPr id="9766" name="Straight Connector 9765">
                <a:extLst>
                  <a:ext uri="{FF2B5EF4-FFF2-40B4-BE49-F238E27FC236}">
                    <a16:creationId xmlns:a16="http://schemas.microsoft.com/office/drawing/2014/main" id="{7F8901EC-8928-05BA-F6B2-022FE5A03A7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6B0485A4-7A47-DBF3-4D84-225E8ED8337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8" name="Group 9767">
              <a:extLst>
                <a:ext uri="{FF2B5EF4-FFF2-40B4-BE49-F238E27FC236}">
                  <a16:creationId xmlns:a16="http://schemas.microsoft.com/office/drawing/2014/main" id="{FBF97E60-B4B4-D381-EFD0-9C249487B3DE}"/>
                </a:ext>
              </a:extLst>
            </p:cNvPr>
            <p:cNvGrpSpPr/>
            <p:nvPr/>
          </p:nvGrpSpPr>
          <p:grpSpPr>
            <a:xfrm>
              <a:off x="3967162" y="1812132"/>
              <a:ext cx="59532" cy="54768"/>
              <a:chOff x="5593556" y="2288382"/>
              <a:chExt cx="59532" cy="54768"/>
            </a:xfrm>
          </p:grpSpPr>
          <p:cxnSp>
            <p:nvCxnSpPr>
              <p:cNvPr id="9769" name="Straight Connector 9768">
                <a:extLst>
                  <a:ext uri="{FF2B5EF4-FFF2-40B4-BE49-F238E27FC236}">
                    <a16:creationId xmlns:a16="http://schemas.microsoft.com/office/drawing/2014/main" id="{C7FC78D5-216B-ADE8-144D-EB20D9E18E4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70" name="Straight Connector 9769">
                <a:extLst>
                  <a:ext uri="{FF2B5EF4-FFF2-40B4-BE49-F238E27FC236}">
                    <a16:creationId xmlns:a16="http://schemas.microsoft.com/office/drawing/2014/main" id="{F0D127A7-B5E4-FBDB-258D-BDA1188DE57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1" name="Group 9770">
              <a:extLst>
                <a:ext uri="{FF2B5EF4-FFF2-40B4-BE49-F238E27FC236}">
                  <a16:creationId xmlns:a16="http://schemas.microsoft.com/office/drawing/2014/main" id="{E6554A48-B35D-7182-0A0E-53ACD0CD739A}"/>
                </a:ext>
              </a:extLst>
            </p:cNvPr>
            <p:cNvGrpSpPr/>
            <p:nvPr/>
          </p:nvGrpSpPr>
          <p:grpSpPr>
            <a:xfrm>
              <a:off x="3952875" y="1812132"/>
              <a:ext cx="59532" cy="54768"/>
              <a:chOff x="5593556" y="2288382"/>
              <a:chExt cx="59532" cy="54768"/>
            </a:xfrm>
          </p:grpSpPr>
          <p:cxnSp>
            <p:nvCxnSpPr>
              <p:cNvPr id="9772" name="Straight Connector 9771">
                <a:extLst>
                  <a:ext uri="{FF2B5EF4-FFF2-40B4-BE49-F238E27FC236}">
                    <a16:creationId xmlns:a16="http://schemas.microsoft.com/office/drawing/2014/main" id="{6BAF6857-8477-946E-7251-FFFB27E4EF4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73" name="Straight Connector 9772">
                <a:extLst>
                  <a:ext uri="{FF2B5EF4-FFF2-40B4-BE49-F238E27FC236}">
                    <a16:creationId xmlns:a16="http://schemas.microsoft.com/office/drawing/2014/main" id="{91DDA3BA-50AA-3B15-DB21-56ACE58603F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4" name="Group 9773">
              <a:extLst>
                <a:ext uri="{FF2B5EF4-FFF2-40B4-BE49-F238E27FC236}">
                  <a16:creationId xmlns:a16="http://schemas.microsoft.com/office/drawing/2014/main" id="{7C7E5E33-5C01-9807-AFA9-F735413283A2}"/>
                </a:ext>
              </a:extLst>
            </p:cNvPr>
            <p:cNvGrpSpPr/>
            <p:nvPr/>
          </p:nvGrpSpPr>
          <p:grpSpPr>
            <a:xfrm>
              <a:off x="3945731" y="1812132"/>
              <a:ext cx="59532" cy="54768"/>
              <a:chOff x="5593556" y="2288382"/>
              <a:chExt cx="59532" cy="54768"/>
            </a:xfrm>
          </p:grpSpPr>
          <p:cxnSp>
            <p:nvCxnSpPr>
              <p:cNvPr id="9775" name="Straight Connector 9774">
                <a:extLst>
                  <a:ext uri="{FF2B5EF4-FFF2-40B4-BE49-F238E27FC236}">
                    <a16:creationId xmlns:a16="http://schemas.microsoft.com/office/drawing/2014/main" id="{E4A3CDC1-48BE-CF8D-AEEE-BF6A2191F8D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76" name="Straight Connector 9775">
                <a:extLst>
                  <a:ext uri="{FF2B5EF4-FFF2-40B4-BE49-F238E27FC236}">
                    <a16:creationId xmlns:a16="http://schemas.microsoft.com/office/drawing/2014/main" id="{50AFC891-A783-69D0-A63B-FFBA14DA575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7" name="Group 9776">
              <a:extLst>
                <a:ext uri="{FF2B5EF4-FFF2-40B4-BE49-F238E27FC236}">
                  <a16:creationId xmlns:a16="http://schemas.microsoft.com/office/drawing/2014/main" id="{9E9B4367-B88B-3BD0-D1B3-22063EB8DFAB}"/>
                </a:ext>
              </a:extLst>
            </p:cNvPr>
            <p:cNvGrpSpPr/>
            <p:nvPr/>
          </p:nvGrpSpPr>
          <p:grpSpPr>
            <a:xfrm>
              <a:off x="3905249" y="1812132"/>
              <a:ext cx="59532" cy="54768"/>
              <a:chOff x="5593556" y="2288382"/>
              <a:chExt cx="59532" cy="54768"/>
            </a:xfrm>
          </p:grpSpPr>
          <p:cxnSp>
            <p:nvCxnSpPr>
              <p:cNvPr id="9778" name="Straight Connector 9777">
                <a:extLst>
                  <a:ext uri="{FF2B5EF4-FFF2-40B4-BE49-F238E27FC236}">
                    <a16:creationId xmlns:a16="http://schemas.microsoft.com/office/drawing/2014/main" id="{9B90C3D7-760F-4455-4F27-C4E169BA691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79" name="Straight Connector 9778">
                <a:extLst>
                  <a:ext uri="{FF2B5EF4-FFF2-40B4-BE49-F238E27FC236}">
                    <a16:creationId xmlns:a16="http://schemas.microsoft.com/office/drawing/2014/main" id="{CC72CB4D-6E05-AD9A-773C-CFCC4D5BCD7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0" name="Group 9779">
              <a:extLst>
                <a:ext uri="{FF2B5EF4-FFF2-40B4-BE49-F238E27FC236}">
                  <a16:creationId xmlns:a16="http://schemas.microsoft.com/office/drawing/2014/main" id="{9014A243-0E6D-32FF-ECA9-1B3253AFBED9}"/>
                </a:ext>
              </a:extLst>
            </p:cNvPr>
            <p:cNvGrpSpPr/>
            <p:nvPr/>
          </p:nvGrpSpPr>
          <p:grpSpPr>
            <a:xfrm>
              <a:off x="3824287" y="1812132"/>
              <a:ext cx="59532" cy="54768"/>
              <a:chOff x="5593556" y="2288382"/>
              <a:chExt cx="59532" cy="54768"/>
            </a:xfrm>
          </p:grpSpPr>
          <p:cxnSp>
            <p:nvCxnSpPr>
              <p:cNvPr id="9781" name="Straight Connector 9780">
                <a:extLst>
                  <a:ext uri="{FF2B5EF4-FFF2-40B4-BE49-F238E27FC236}">
                    <a16:creationId xmlns:a16="http://schemas.microsoft.com/office/drawing/2014/main" id="{E449EAC7-90A5-317E-293C-D194ED5F874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82" name="Straight Connector 9781">
                <a:extLst>
                  <a:ext uri="{FF2B5EF4-FFF2-40B4-BE49-F238E27FC236}">
                    <a16:creationId xmlns:a16="http://schemas.microsoft.com/office/drawing/2014/main" id="{05BE1FC8-24D4-0DEE-350B-C85543B766E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3" name="Group 9782">
              <a:extLst>
                <a:ext uri="{FF2B5EF4-FFF2-40B4-BE49-F238E27FC236}">
                  <a16:creationId xmlns:a16="http://schemas.microsoft.com/office/drawing/2014/main" id="{77489165-9AFA-6CCE-552C-072A93083D69}"/>
                </a:ext>
              </a:extLst>
            </p:cNvPr>
            <p:cNvGrpSpPr/>
            <p:nvPr/>
          </p:nvGrpSpPr>
          <p:grpSpPr>
            <a:xfrm>
              <a:off x="3812380" y="1812132"/>
              <a:ext cx="59532" cy="54768"/>
              <a:chOff x="5593556" y="2288382"/>
              <a:chExt cx="59532" cy="54768"/>
            </a:xfrm>
          </p:grpSpPr>
          <p:cxnSp>
            <p:nvCxnSpPr>
              <p:cNvPr id="9784" name="Straight Connector 9783">
                <a:extLst>
                  <a:ext uri="{FF2B5EF4-FFF2-40B4-BE49-F238E27FC236}">
                    <a16:creationId xmlns:a16="http://schemas.microsoft.com/office/drawing/2014/main" id="{4897BD83-7A37-A095-7103-52EE2527678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85" name="Straight Connector 9784">
                <a:extLst>
                  <a:ext uri="{FF2B5EF4-FFF2-40B4-BE49-F238E27FC236}">
                    <a16:creationId xmlns:a16="http://schemas.microsoft.com/office/drawing/2014/main" id="{5C246CED-16DA-4CC5-D53E-D1F3235EFCC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6" name="Group 9785">
              <a:extLst>
                <a:ext uri="{FF2B5EF4-FFF2-40B4-BE49-F238E27FC236}">
                  <a16:creationId xmlns:a16="http://schemas.microsoft.com/office/drawing/2014/main" id="{C5AC5756-3B23-7D04-4DEA-3E9E7BD197BA}"/>
                </a:ext>
              </a:extLst>
            </p:cNvPr>
            <p:cNvGrpSpPr/>
            <p:nvPr/>
          </p:nvGrpSpPr>
          <p:grpSpPr>
            <a:xfrm>
              <a:off x="3798093" y="1812132"/>
              <a:ext cx="59532" cy="54768"/>
              <a:chOff x="5593556" y="2288382"/>
              <a:chExt cx="59532" cy="54768"/>
            </a:xfrm>
          </p:grpSpPr>
          <p:cxnSp>
            <p:nvCxnSpPr>
              <p:cNvPr id="9787" name="Straight Connector 9786">
                <a:extLst>
                  <a:ext uri="{FF2B5EF4-FFF2-40B4-BE49-F238E27FC236}">
                    <a16:creationId xmlns:a16="http://schemas.microsoft.com/office/drawing/2014/main" id="{4211A8C6-7B15-EC94-3059-DF2EEB71F6C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88" name="Straight Connector 9787">
                <a:extLst>
                  <a:ext uri="{FF2B5EF4-FFF2-40B4-BE49-F238E27FC236}">
                    <a16:creationId xmlns:a16="http://schemas.microsoft.com/office/drawing/2014/main" id="{D34C9D0C-227D-3F2C-7A90-93680961CEA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9" name="Group 9788">
              <a:extLst>
                <a:ext uri="{FF2B5EF4-FFF2-40B4-BE49-F238E27FC236}">
                  <a16:creationId xmlns:a16="http://schemas.microsoft.com/office/drawing/2014/main" id="{2A1FE1AC-A112-0C49-BF61-F3D363968DD3}"/>
                </a:ext>
              </a:extLst>
            </p:cNvPr>
            <p:cNvGrpSpPr/>
            <p:nvPr/>
          </p:nvGrpSpPr>
          <p:grpSpPr>
            <a:xfrm>
              <a:off x="3786187" y="1812132"/>
              <a:ext cx="59532" cy="54768"/>
              <a:chOff x="5593556" y="2288382"/>
              <a:chExt cx="59532" cy="54768"/>
            </a:xfrm>
          </p:grpSpPr>
          <p:cxnSp>
            <p:nvCxnSpPr>
              <p:cNvPr id="9790" name="Straight Connector 9789">
                <a:extLst>
                  <a:ext uri="{FF2B5EF4-FFF2-40B4-BE49-F238E27FC236}">
                    <a16:creationId xmlns:a16="http://schemas.microsoft.com/office/drawing/2014/main" id="{DB9D4661-7110-8F09-13C1-E9D67AB231A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91" name="Straight Connector 9790">
                <a:extLst>
                  <a:ext uri="{FF2B5EF4-FFF2-40B4-BE49-F238E27FC236}">
                    <a16:creationId xmlns:a16="http://schemas.microsoft.com/office/drawing/2014/main" id="{73D831CD-3D5E-A599-92B1-0663B191070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3" name="Group 9822">
              <a:extLst>
                <a:ext uri="{FF2B5EF4-FFF2-40B4-BE49-F238E27FC236}">
                  <a16:creationId xmlns:a16="http://schemas.microsoft.com/office/drawing/2014/main" id="{41DE7E33-031C-7D64-615E-55C95B4FF23A}"/>
                </a:ext>
              </a:extLst>
            </p:cNvPr>
            <p:cNvGrpSpPr/>
            <p:nvPr/>
          </p:nvGrpSpPr>
          <p:grpSpPr>
            <a:xfrm>
              <a:off x="1293017" y="1745457"/>
              <a:ext cx="2250283" cy="85724"/>
              <a:chOff x="1293017" y="1745457"/>
              <a:chExt cx="2250283" cy="85724"/>
            </a:xfrm>
          </p:grpSpPr>
          <p:grpSp>
            <p:nvGrpSpPr>
              <p:cNvPr id="9792" name="Group 9791">
                <a:extLst>
                  <a:ext uri="{FF2B5EF4-FFF2-40B4-BE49-F238E27FC236}">
                    <a16:creationId xmlns:a16="http://schemas.microsoft.com/office/drawing/2014/main" id="{10F31834-743D-3E4A-74AF-30344DD8F782}"/>
                  </a:ext>
                </a:extLst>
              </p:cNvPr>
              <p:cNvGrpSpPr/>
              <p:nvPr/>
            </p:nvGrpSpPr>
            <p:grpSpPr>
              <a:xfrm>
                <a:off x="3483768" y="1776413"/>
                <a:ext cx="59532" cy="54768"/>
                <a:chOff x="5593556" y="2288382"/>
                <a:chExt cx="59532" cy="54768"/>
              </a:xfrm>
            </p:grpSpPr>
            <p:cxnSp>
              <p:nvCxnSpPr>
                <p:cNvPr id="9793" name="Straight Connector 9792">
                  <a:extLst>
                    <a:ext uri="{FF2B5EF4-FFF2-40B4-BE49-F238E27FC236}">
                      <a16:creationId xmlns:a16="http://schemas.microsoft.com/office/drawing/2014/main" id="{E35BB2B6-CE31-6545-1B66-D00AEE0BCCB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94" name="Straight Connector 9793">
                  <a:extLst>
                    <a:ext uri="{FF2B5EF4-FFF2-40B4-BE49-F238E27FC236}">
                      <a16:creationId xmlns:a16="http://schemas.microsoft.com/office/drawing/2014/main" id="{76BD0D26-8E23-90CB-9505-BE8600877F4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95" name="Group 9794">
                <a:extLst>
                  <a:ext uri="{FF2B5EF4-FFF2-40B4-BE49-F238E27FC236}">
                    <a16:creationId xmlns:a16="http://schemas.microsoft.com/office/drawing/2014/main" id="{034E1A44-28A2-DB14-E7C6-B5F08CF496B5}"/>
                  </a:ext>
                </a:extLst>
              </p:cNvPr>
              <p:cNvGrpSpPr/>
              <p:nvPr/>
            </p:nvGrpSpPr>
            <p:grpSpPr>
              <a:xfrm>
                <a:off x="2845593" y="1776413"/>
                <a:ext cx="59532" cy="54768"/>
                <a:chOff x="5593556" y="2288382"/>
                <a:chExt cx="59532" cy="54768"/>
              </a:xfrm>
            </p:grpSpPr>
            <p:cxnSp>
              <p:nvCxnSpPr>
                <p:cNvPr id="9796" name="Straight Connector 9795">
                  <a:extLst>
                    <a:ext uri="{FF2B5EF4-FFF2-40B4-BE49-F238E27FC236}">
                      <a16:creationId xmlns:a16="http://schemas.microsoft.com/office/drawing/2014/main" id="{7DBAC0DF-B890-7064-66DC-AC8B5DAD3BC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797" name="Straight Connector 9796">
                  <a:extLst>
                    <a:ext uri="{FF2B5EF4-FFF2-40B4-BE49-F238E27FC236}">
                      <a16:creationId xmlns:a16="http://schemas.microsoft.com/office/drawing/2014/main" id="{9A459D38-B265-C015-16B4-6F433DB7F26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98" name="Group 9797">
                <a:extLst>
                  <a:ext uri="{FF2B5EF4-FFF2-40B4-BE49-F238E27FC236}">
                    <a16:creationId xmlns:a16="http://schemas.microsoft.com/office/drawing/2014/main" id="{18976100-DAD1-DCE4-CBEB-328F3F8EB00A}"/>
                  </a:ext>
                </a:extLst>
              </p:cNvPr>
              <p:cNvGrpSpPr/>
              <p:nvPr/>
            </p:nvGrpSpPr>
            <p:grpSpPr>
              <a:xfrm>
                <a:off x="2362200" y="1745457"/>
                <a:ext cx="59532" cy="54768"/>
                <a:chOff x="5593556" y="2288382"/>
                <a:chExt cx="59532" cy="54768"/>
              </a:xfrm>
            </p:grpSpPr>
            <p:cxnSp>
              <p:nvCxnSpPr>
                <p:cNvPr id="9799" name="Straight Connector 9798">
                  <a:extLst>
                    <a:ext uri="{FF2B5EF4-FFF2-40B4-BE49-F238E27FC236}">
                      <a16:creationId xmlns:a16="http://schemas.microsoft.com/office/drawing/2014/main" id="{1A35C688-D777-A3FD-7D7A-7030739F998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B501B83E-A617-FA20-2D2C-8EEA5BBD505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01" name="Group 9800">
                <a:extLst>
                  <a:ext uri="{FF2B5EF4-FFF2-40B4-BE49-F238E27FC236}">
                    <a16:creationId xmlns:a16="http://schemas.microsoft.com/office/drawing/2014/main" id="{A04B1C7A-10A5-36A7-0735-8AE1B5A9C790}"/>
                  </a:ext>
                </a:extLst>
              </p:cNvPr>
              <p:cNvGrpSpPr/>
              <p:nvPr/>
            </p:nvGrpSpPr>
            <p:grpSpPr>
              <a:xfrm>
                <a:off x="2116931" y="1745457"/>
                <a:ext cx="59532" cy="54768"/>
                <a:chOff x="5593556" y="2288382"/>
                <a:chExt cx="59532" cy="54768"/>
              </a:xfrm>
            </p:grpSpPr>
            <p:cxnSp>
              <p:nvCxnSpPr>
                <p:cNvPr id="9802" name="Straight Connector 9801">
                  <a:extLst>
                    <a:ext uri="{FF2B5EF4-FFF2-40B4-BE49-F238E27FC236}">
                      <a16:creationId xmlns:a16="http://schemas.microsoft.com/office/drawing/2014/main" id="{95DF66F2-FE01-DADE-74E8-2F83F8E14B6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03" name="Straight Connector 9802">
                  <a:extLst>
                    <a:ext uri="{FF2B5EF4-FFF2-40B4-BE49-F238E27FC236}">
                      <a16:creationId xmlns:a16="http://schemas.microsoft.com/office/drawing/2014/main" id="{59BD5B30-8777-77C7-7472-336DE6F7187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08" name="Group 9807">
                <a:extLst>
                  <a:ext uri="{FF2B5EF4-FFF2-40B4-BE49-F238E27FC236}">
                    <a16:creationId xmlns:a16="http://schemas.microsoft.com/office/drawing/2014/main" id="{0B85A93B-AB87-CA3E-5679-3E2A51072EF7}"/>
                  </a:ext>
                </a:extLst>
              </p:cNvPr>
              <p:cNvGrpSpPr/>
              <p:nvPr/>
            </p:nvGrpSpPr>
            <p:grpSpPr>
              <a:xfrm>
                <a:off x="1790700" y="1745457"/>
                <a:ext cx="59532" cy="54768"/>
                <a:chOff x="5593556" y="2288382"/>
                <a:chExt cx="59532" cy="54768"/>
              </a:xfrm>
            </p:grpSpPr>
            <p:cxnSp>
              <p:nvCxnSpPr>
                <p:cNvPr id="9809" name="Straight Connector 9808">
                  <a:extLst>
                    <a:ext uri="{FF2B5EF4-FFF2-40B4-BE49-F238E27FC236}">
                      <a16:creationId xmlns:a16="http://schemas.microsoft.com/office/drawing/2014/main" id="{B60AA236-0A57-337C-9186-0136DA7DC1B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E2974F08-BB04-A1E6-0145-465FBFA3664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1" name="Group 9810">
                <a:extLst>
                  <a:ext uri="{FF2B5EF4-FFF2-40B4-BE49-F238E27FC236}">
                    <a16:creationId xmlns:a16="http://schemas.microsoft.com/office/drawing/2014/main" id="{9F31A0B9-F7A7-B47D-332B-ACC7B79A29EA}"/>
                  </a:ext>
                </a:extLst>
              </p:cNvPr>
              <p:cNvGrpSpPr/>
              <p:nvPr/>
            </p:nvGrpSpPr>
            <p:grpSpPr>
              <a:xfrm>
                <a:off x="1707356" y="1745457"/>
                <a:ext cx="59532" cy="54768"/>
                <a:chOff x="5593556" y="2288382"/>
                <a:chExt cx="59532" cy="54768"/>
              </a:xfrm>
            </p:grpSpPr>
            <p:cxnSp>
              <p:nvCxnSpPr>
                <p:cNvPr id="9812" name="Straight Connector 9811">
                  <a:extLst>
                    <a:ext uri="{FF2B5EF4-FFF2-40B4-BE49-F238E27FC236}">
                      <a16:creationId xmlns:a16="http://schemas.microsoft.com/office/drawing/2014/main" id="{EB76D008-F0D4-DE19-CD91-BFF52C39703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0F60FDC6-5063-DDB1-B2F7-27F481DE347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4" name="Group 9813">
                <a:extLst>
                  <a:ext uri="{FF2B5EF4-FFF2-40B4-BE49-F238E27FC236}">
                    <a16:creationId xmlns:a16="http://schemas.microsoft.com/office/drawing/2014/main" id="{44D823B5-8D84-7212-24F5-CA3BC9F2417E}"/>
                  </a:ext>
                </a:extLst>
              </p:cNvPr>
              <p:cNvGrpSpPr/>
              <p:nvPr/>
            </p:nvGrpSpPr>
            <p:grpSpPr>
              <a:xfrm>
                <a:off x="1397793" y="1745457"/>
                <a:ext cx="59532" cy="54768"/>
                <a:chOff x="5593556" y="2288382"/>
                <a:chExt cx="59532" cy="54768"/>
              </a:xfrm>
            </p:grpSpPr>
            <p:cxnSp>
              <p:nvCxnSpPr>
                <p:cNvPr id="9815" name="Straight Connector 9814">
                  <a:extLst>
                    <a:ext uri="{FF2B5EF4-FFF2-40B4-BE49-F238E27FC236}">
                      <a16:creationId xmlns:a16="http://schemas.microsoft.com/office/drawing/2014/main" id="{CBAD2422-E851-70B1-A156-B340F84EE20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97E599CA-F085-A124-0E93-1F9A552C3E6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7" name="Group 9816">
                <a:extLst>
                  <a:ext uri="{FF2B5EF4-FFF2-40B4-BE49-F238E27FC236}">
                    <a16:creationId xmlns:a16="http://schemas.microsoft.com/office/drawing/2014/main" id="{D07BE4C2-3027-E3D6-DA78-169EE696CBC4}"/>
                  </a:ext>
                </a:extLst>
              </p:cNvPr>
              <p:cNvGrpSpPr/>
              <p:nvPr/>
            </p:nvGrpSpPr>
            <p:grpSpPr>
              <a:xfrm>
                <a:off x="1390649" y="1745457"/>
                <a:ext cx="59532" cy="54768"/>
                <a:chOff x="5593556" y="2288382"/>
                <a:chExt cx="59532" cy="54768"/>
              </a:xfrm>
            </p:grpSpPr>
            <p:cxnSp>
              <p:nvCxnSpPr>
                <p:cNvPr id="9818" name="Straight Connector 9817">
                  <a:extLst>
                    <a:ext uri="{FF2B5EF4-FFF2-40B4-BE49-F238E27FC236}">
                      <a16:creationId xmlns:a16="http://schemas.microsoft.com/office/drawing/2014/main" id="{CDC9D2CC-10FC-AD0D-FFE0-E1A924D25B4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61D05181-5712-1DBB-828B-EFCBD0AF7C6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0" name="Group 9819">
                <a:extLst>
                  <a:ext uri="{FF2B5EF4-FFF2-40B4-BE49-F238E27FC236}">
                    <a16:creationId xmlns:a16="http://schemas.microsoft.com/office/drawing/2014/main" id="{5B09FB26-85A0-7B9C-D9FA-AC2353BDAE7F}"/>
                  </a:ext>
                </a:extLst>
              </p:cNvPr>
              <p:cNvGrpSpPr/>
              <p:nvPr/>
            </p:nvGrpSpPr>
            <p:grpSpPr>
              <a:xfrm>
                <a:off x="1293017" y="1745457"/>
                <a:ext cx="59532" cy="54768"/>
                <a:chOff x="5593556" y="2288382"/>
                <a:chExt cx="59532" cy="54768"/>
              </a:xfrm>
            </p:grpSpPr>
            <p:cxnSp>
              <p:nvCxnSpPr>
                <p:cNvPr id="9821" name="Straight Connector 9820">
                  <a:extLst>
                    <a:ext uri="{FF2B5EF4-FFF2-40B4-BE49-F238E27FC236}">
                      <a16:creationId xmlns:a16="http://schemas.microsoft.com/office/drawing/2014/main" id="{91F67602-28DE-C5ED-07CA-31F1E6B37A9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22" name="Straight Connector 9821">
                  <a:extLst>
                    <a:ext uri="{FF2B5EF4-FFF2-40B4-BE49-F238E27FC236}">
                      <a16:creationId xmlns:a16="http://schemas.microsoft.com/office/drawing/2014/main" id="{792C0F16-50F6-FC2F-EF01-B4F8811A980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10051" name="Group 10050">
            <a:extLst>
              <a:ext uri="{FF2B5EF4-FFF2-40B4-BE49-F238E27FC236}">
                <a16:creationId xmlns:a16="http://schemas.microsoft.com/office/drawing/2014/main" id="{0059DC92-A714-88B1-4238-717D20D0DF22}"/>
              </a:ext>
            </a:extLst>
          </p:cNvPr>
          <p:cNvGrpSpPr/>
          <p:nvPr/>
        </p:nvGrpSpPr>
        <p:grpSpPr>
          <a:xfrm>
            <a:off x="6788943" y="1735932"/>
            <a:ext cx="4283866" cy="385761"/>
            <a:chOff x="6788943" y="1735932"/>
            <a:chExt cx="4283866" cy="385761"/>
          </a:xfrm>
        </p:grpSpPr>
        <p:grpSp>
          <p:nvGrpSpPr>
            <p:cNvPr id="9825" name="Group 9824">
              <a:extLst>
                <a:ext uri="{FF2B5EF4-FFF2-40B4-BE49-F238E27FC236}">
                  <a16:creationId xmlns:a16="http://schemas.microsoft.com/office/drawing/2014/main" id="{350D3403-2577-7922-2D3B-55B4C4461541}"/>
                </a:ext>
              </a:extLst>
            </p:cNvPr>
            <p:cNvGrpSpPr/>
            <p:nvPr/>
          </p:nvGrpSpPr>
          <p:grpSpPr>
            <a:xfrm>
              <a:off x="6788943" y="1735932"/>
              <a:ext cx="59532" cy="54768"/>
              <a:chOff x="5593556" y="2288382"/>
              <a:chExt cx="59532" cy="54768"/>
            </a:xfrm>
          </p:grpSpPr>
          <p:cxnSp>
            <p:nvCxnSpPr>
              <p:cNvPr id="9826" name="Straight Connector 9825">
                <a:extLst>
                  <a:ext uri="{FF2B5EF4-FFF2-40B4-BE49-F238E27FC236}">
                    <a16:creationId xmlns:a16="http://schemas.microsoft.com/office/drawing/2014/main" id="{1E36573B-9523-1D99-4331-807BA46D66D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27" name="Straight Connector 9826">
                <a:extLst>
                  <a:ext uri="{FF2B5EF4-FFF2-40B4-BE49-F238E27FC236}">
                    <a16:creationId xmlns:a16="http://schemas.microsoft.com/office/drawing/2014/main" id="{9CB1E19E-862A-0E80-63A1-2C496622B7A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8" name="Group 9827">
              <a:extLst>
                <a:ext uri="{FF2B5EF4-FFF2-40B4-BE49-F238E27FC236}">
                  <a16:creationId xmlns:a16="http://schemas.microsoft.com/office/drawing/2014/main" id="{EEBA8E53-EB95-9A97-BC84-6EC09A5B60D5}"/>
                </a:ext>
              </a:extLst>
            </p:cNvPr>
            <p:cNvGrpSpPr/>
            <p:nvPr/>
          </p:nvGrpSpPr>
          <p:grpSpPr>
            <a:xfrm>
              <a:off x="7062787" y="1735932"/>
              <a:ext cx="59532" cy="54768"/>
              <a:chOff x="5593556" y="2288382"/>
              <a:chExt cx="59532" cy="54768"/>
            </a:xfrm>
          </p:grpSpPr>
          <p:cxnSp>
            <p:nvCxnSpPr>
              <p:cNvPr id="9829" name="Straight Connector 9828">
                <a:extLst>
                  <a:ext uri="{FF2B5EF4-FFF2-40B4-BE49-F238E27FC236}">
                    <a16:creationId xmlns:a16="http://schemas.microsoft.com/office/drawing/2014/main" id="{A89B1A0F-A5EF-ABC8-BC99-E296084B0C6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30" name="Straight Connector 9829">
                <a:extLst>
                  <a:ext uri="{FF2B5EF4-FFF2-40B4-BE49-F238E27FC236}">
                    <a16:creationId xmlns:a16="http://schemas.microsoft.com/office/drawing/2014/main" id="{2FE025F5-AD07-3FB0-A170-E9865BB2326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1" name="Group 9830">
              <a:extLst>
                <a:ext uri="{FF2B5EF4-FFF2-40B4-BE49-F238E27FC236}">
                  <a16:creationId xmlns:a16="http://schemas.microsoft.com/office/drawing/2014/main" id="{E8A469E3-7AA6-9F61-822E-F77CE3F3FFB3}"/>
                </a:ext>
              </a:extLst>
            </p:cNvPr>
            <p:cNvGrpSpPr/>
            <p:nvPr/>
          </p:nvGrpSpPr>
          <p:grpSpPr>
            <a:xfrm>
              <a:off x="7281862" y="1735932"/>
              <a:ext cx="59532" cy="54768"/>
              <a:chOff x="5593556" y="2288382"/>
              <a:chExt cx="59532" cy="54768"/>
            </a:xfrm>
          </p:grpSpPr>
          <p:cxnSp>
            <p:nvCxnSpPr>
              <p:cNvPr id="9832" name="Straight Connector 9831">
                <a:extLst>
                  <a:ext uri="{FF2B5EF4-FFF2-40B4-BE49-F238E27FC236}">
                    <a16:creationId xmlns:a16="http://schemas.microsoft.com/office/drawing/2014/main" id="{2BF7BF31-94A7-CD76-86FA-B437CD49B6A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33" name="Straight Connector 9832">
                <a:extLst>
                  <a:ext uri="{FF2B5EF4-FFF2-40B4-BE49-F238E27FC236}">
                    <a16:creationId xmlns:a16="http://schemas.microsoft.com/office/drawing/2014/main" id="{C59AEE22-44C4-14D0-2AAD-2C96AD92A6D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4" name="Group 9833">
              <a:extLst>
                <a:ext uri="{FF2B5EF4-FFF2-40B4-BE49-F238E27FC236}">
                  <a16:creationId xmlns:a16="http://schemas.microsoft.com/office/drawing/2014/main" id="{369DEB35-0BFC-8175-8E43-AB1376244B87}"/>
                </a:ext>
              </a:extLst>
            </p:cNvPr>
            <p:cNvGrpSpPr/>
            <p:nvPr/>
          </p:nvGrpSpPr>
          <p:grpSpPr>
            <a:xfrm>
              <a:off x="7331868" y="1740694"/>
              <a:ext cx="59532" cy="54768"/>
              <a:chOff x="5593556" y="2288382"/>
              <a:chExt cx="59532" cy="54768"/>
            </a:xfrm>
          </p:grpSpPr>
          <p:cxnSp>
            <p:nvCxnSpPr>
              <p:cNvPr id="9835" name="Straight Connector 9834">
                <a:extLst>
                  <a:ext uri="{FF2B5EF4-FFF2-40B4-BE49-F238E27FC236}">
                    <a16:creationId xmlns:a16="http://schemas.microsoft.com/office/drawing/2014/main" id="{BF59843F-4FBE-235F-45D8-19A2E35FEBC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36" name="Straight Connector 9835">
                <a:extLst>
                  <a:ext uri="{FF2B5EF4-FFF2-40B4-BE49-F238E27FC236}">
                    <a16:creationId xmlns:a16="http://schemas.microsoft.com/office/drawing/2014/main" id="{2D0E88CF-8706-ADE6-7BAA-7449DAC4A64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7" name="Group 9836">
              <a:extLst>
                <a:ext uri="{FF2B5EF4-FFF2-40B4-BE49-F238E27FC236}">
                  <a16:creationId xmlns:a16="http://schemas.microsoft.com/office/drawing/2014/main" id="{F4B56CDE-44CD-0817-22DE-92BB3D6094F8}"/>
                </a:ext>
              </a:extLst>
            </p:cNvPr>
            <p:cNvGrpSpPr/>
            <p:nvPr/>
          </p:nvGrpSpPr>
          <p:grpSpPr>
            <a:xfrm>
              <a:off x="7343774" y="1740694"/>
              <a:ext cx="59532" cy="54768"/>
              <a:chOff x="5593556" y="2288382"/>
              <a:chExt cx="59532" cy="54768"/>
            </a:xfrm>
          </p:grpSpPr>
          <p:cxnSp>
            <p:nvCxnSpPr>
              <p:cNvPr id="9838" name="Straight Connector 9837">
                <a:extLst>
                  <a:ext uri="{FF2B5EF4-FFF2-40B4-BE49-F238E27FC236}">
                    <a16:creationId xmlns:a16="http://schemas.microsoft.com/office/drawing/2014/main" id="{A8AD0F4F-F0BE-E74A-1E37-81CFE22C866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39" name="Straight Connector 9838">
                <a:extLst>
                  <a:ext uri="{FF2B5EF4-FFF2-40B4-BE49-F238E27FC236}">
                    <a16:creationId xmlns:a16="http://schemas.microsoft.com/office/drawing/2014/main" id="{68657B0F-F115-DDEE-46E9-4F84EF822B7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0" name="Group 9839">
              <a:extLst>
                <a:ext uri="{FF2B5EF4-FFF2-40B4-BE49-F238E27FC236}">
                  <a16:creationId xmlns:a16="http://schemas.microsoft.com/office/drawing/2014/main" id="{9AE451AF-DB1D-7AAC-1F57-FE83435B27FD}"/>
                </a:ext>
              </a:extLst>
            </p:cNvPr>
            <p:cNvGrpSpPr/>
            <p:nvPr/>
          </p:nvGrpSpPr>
          <p:grpSpPr>
            <a:xfrm>
              <a:off x="7386637" y="1740694"/>
              <a:ext cx="59532" cy="54768"/>
              <a:chOff x="5593556" y="2288382"/>
              <a:chExt cx="59532" cy="54768"/>
            </a:xfrm>
          </p:grpSpPr>
          <p:cxnSp>
            <p:nvCxnSpPr>
              <p:cNvPr id="9841" name="Straight Connector 9840">
                <a:extLst>
                  <a:ext uri="{FF2B5EF4-FFF2-40B4-BE49-F238E27FC236}">
                    <a16:creationId xmlns:a16="http://schemas.microsoft.com/office/drawing/2014/main" id="{3E2E0D23-B2E1-296A-54CA-EE86D156DFD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AE52D450-DD2A-96B6-64BD-A19C8846B70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50" name="Group 10049">
              <a:extLst>
                <a:ext uri="{FF2B5EF4-FFF2-40B4-BE49-F238E27FC236}">
                  <a16:creationId xmlns:a16="http://schemas.microsoft.com/office/drawing/2014/main" id="{3DDB6737-B0D7-3783-6808-4438E2EED5E6}"/>
                </a:ext>
              </a:extLst>
            </p:cNvPr>
            <p:cNvGrpSpPr/>
            <p:nvPr/>
          </p:nvGrpSpPr>
          <p:grpSpPr>
            <a:xfrm>
              <a:off x="9251156" y="1897857"/>
              <a:ext cx="1821653" cy="223836"/>
              <a:chOff x="9251156" y="1897857"/>
              <a:chExt cx="1821653" cy="223836"/>
            </a:xfrm>
          </p:grpSpPr>
          <p:grpSp>
            <p:nvGrpSpPr>
              <p:cNvPr id="9843" name="Group 9842">
                <a:extLst>
                  <a:ext uri="{FF2B5EF4-FFF2-40B4-BE49-F238E27FC236}">
                    <a16:creationId xmlns:a16="http://schemas.microsoft.com/office/drawing/2014/main" id="{44518F08-61F9-92B7-BD6B-E7E1BF914C3F}"/>
                  </a:ext>
                </a:extLst>
              </p:cNvPr>
              <p:cNvGrpSpPr/>
              <p:nvPr/>
            </p:nvGrpSpPr>
            <p:grpSpPr>
              <a:xfrm>
                <a:off x="9251156" y="1897857"/>
                <a:ext cx="59532" cy="54768"/>
                <a:chOff x="5593556" y="2288382"/>
                <a:chExt cx="59532" cy="54768"/>
              </a:xfrm>
            </p:grpSpPr>
            <p:cxnSp>
              <p:nvCxnSpPr>
                <p:cNvPr id="9844" name="Straight Connector 9843">
                  <a:extLst>
                    <a:ext uri="{FF2B5EF4-FFF2-40B4-BE49-F238E27FC236}">
                      <a16:creationId xmlns:a16="http://schemas.microsoft.com/office/drawing/2014/main" id="{3381257E-AA31-AD8B-59A7-272F2F9665C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45" name="Straight Connector 9844">
                  <a:extLst>
                    <a:ext uri="{FF2B5EF4-FFF2-40B4-BE49-F238E27FC236}">
                      <a16:creationId xmlns:a16="http://schemas.microsoft.com/office/drawing/2014/main" id="{1B1919DA-49AE-F20B-32E6-9E9B751CD32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6" name="Group 9845">
                <a:extLst>
                  <a:ext uri="{FF2B5EF4-FFF2-40B4-BE49-F238E27FC236}">
                    <a16:creationId xmlns:a16="http://schemas.microsoft.com/office/drawing/2014/main" id="{1A65D869-06D9-A456-4E06-0AFEFD2CA4A6}"/>
                  </a:ext>
                </a:extLst>
              </p:cNvPr>
              <p:cNvGrpSpPr/>
              <p:nvPr/>
            </p:nvGrpSpPr>
            <p:grpSpPr>
              <a:xfrm>
                <a:off x="9279731" y="1928813"/>
                <a:ext cx="59532" cy="54768"/>
                <a:chOff x="5593556" y="2288382"/>
                <a:chExt cx="59532" cy="54768"/>
              </a:xfrm>
            </p:grpSpPr>
            <p:cxnSp>
              <p:nvCxnSpPr>
                <p:cNvPr id="9847" name="Straight Connector 9846">
                  <a:extLst>
                    <a:ext uri="{FF2B5EF4-FFF2-40B4-BE49-F238E27FC236}">
                      <a16:creationId xmlns:a16="http://schemas.microsoft.com/office/drawing/2014/main" id="{2B12870C-2AC5-CD5A-937E-DF2C7363892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48" name="Straight Connector 9847">
                  <a:extLst>
                    <a:ext uri="{FF2B5EF4-FFF2-40B4-BE49-F238E27FC236}">
                      <a16:creationId xmlns:a16="http://schemas.microsoft.com/office/drawing/2014/main" id="{11ECD1B3-B096-CB45-1621-E4012D918CF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9" name="Group 9848">
                <a:extLst>
                  <a:ext uri="{FF2B5EF4-FFF2-40B4-BE49-F238E27FC236}">
                    <a16:creationId xmlns:a16="http://schemas.microsoft.com/office/drawing/2014/main" id="{B22AC9C4-901D-2CA7-BB9A-C863DE39F090}"/>
                  </a:ext>
                </a:extLst>
              </p:cNvPr>
              <p:cNvGrpSpPr/>
              <p:nvPr/>
            </p:nvGrpSpPr>
            <p:grpSpPr>
              <a:xfrm>
                <a:off x="9313068" y="1928813"/>
                <a:ext cx="59532" cy="54768"/>
                <a:chOff x="5593556" y="2288382"/>
                <a:chExt cx="59532" cy="54768"/>
              </a:xfrm>
            </p:grpSpPr>
            <p:cxnSp>
              <p:nvCxnSpPr>
                <p:cNvPr id="9850" name="Straight Connector 9849">
                  <a:extLst>
                    <a:ext uri="{FF2B5EF4-FFF2-40B4-BE49-F238E27FC236}">
                      <a16:creationId xmlns:a16="http://schemas.microsoft.com/office/drawing/2014/main" id="{D5CB5D35-4AB9-F7A1-3A66-9EEFCE3BCFE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51" name="Straight Connector 9850">
                  <a:extLst>
                    <a:ext uri="{FF2B5EF4-FFF2-40B4-BE49-F238E27FC236}">
                      <a16:creationId xmlns:a16="http://schemas.microsoft.com/office/drawing/2014/main" id="{8ACFA467-9863-A573-1242-5CC55AA9FCB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2" name="Group 9851">
                <a:extLst>
                  <a:ext uri="{FF2B5EF4-FFF2-40B4-BE49-F238E27FC236}">
                    <a16:creationId xmlns:a16="http://schemas.microsoft.com/office/drawing/2014/main" id="{D4B77DB4-41D5-A3B8-67E8-D01B1E965DB0}"/>
                  </a:ext>
                </a:extLst>
              </p:cNvPr>
              <p:cNvGrpSpPr/>
              <p:nvPr/>
            </p:nvGrpSpPr>
            <p:grpSpPr>
              <a:xfrm>
                <a:off x="9329736" y="1928813"/>
                <a:ext cx="59532" cy="54768"/>
                <a:chOff x="5593556" y="2288382"/>
                <a:chExt cx="59532" cy="54768"/>
              </a:xfrm>
            </p:grpSpPr>
            <p:cxnSp>
              <p:nvCxnSpPr>
                <p:cNvPr id="9853" name="Straight Connector 9852">
                  <a:extLst>
                    <a:ext uri="{FF2B5EF4-FFF2-40B4-BE49-F238E27FC236}">
                      <a16:creationId xmlns:a16="http://schemas.microsoft.com/office/drawing/2014/main" id="{BE5C83FD-E954-5D8A-9AA8-4319C096BF9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54" name="Straight Connector 9853">
                  <a:extLst>
                    <a:ext uri="{FF2B5EF4-FFF2-40B4-BE49-F238E27FC236}">
                      <a16:creationId xmlns:a16="http://schemas.microsoft.com/office/drawing/2014/main" id="{F7B4F72F-27D2-DF80-078F-2F1C6E6ADFD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5" name="Group 9854">
                <a:extLst>
                  <a:ext uri="{FF2B5EF4-FFF2-40B4-BE49-F238E27FC236}">
                    <a16:creationId xmlns:a16="http://schemas.microsoft.com/office/drawing/2014/main" id="{E72E6E79-6D44-DEB7-D6AE-7454CDBD7038}"/>
                  </a:ext>
                </a:extLst>
              </p:cNvPr>
              <p:cNvGrpSpPr/>
              <p:nvPr/>
            </p:nvGrpSpPr>
            <p:grpSpPr>
              <a:xfrm>
                <a:off x="9322593" y="1928813"/>
                <a:ext cx="59532" cy="54768"/>
                <a:chOff x="5593556" y="2288382"/>
                <a:chExt cx="59532" cy="54768"/>
              </a:xfrm>
            </p:grpSpPr>
            <p:cxnSp>
              <p:nvCxnSpPr>
                <p:cNvPr id="9856" name="Straight Connector 9855">
                  <a:extLst>
                    <a:ext uri="{FF2B5EF4-FFF2-40B4-BE49-F238E27FC236}">
                      <a16:creationId xmlns:a16="http://schemas.microsoft.com/office/drawing/2014/main" id="{D706E047-A944-42E6-D104-6F79A162F0D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57" name="Straight Connector 9856">
                  <a:extLst>
                    <a:ext uri="{FF2B5EF4-FFF2-40B4-BE49-F238E27FC236}">
                      <a16:creationId xmlns:a16="http://schemas.microsoft.com/office/drawing/2014/main" id="{FF4B431B-5FA7-BF2A-16E4-E2B055E745D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8" name="Group 9857">
                <a:extLst>
                  <a:ext uri="{FF2B5EF4-FFF2-40B4-BE49-F238E27FC236}">
                    <a16:creationId xmlns:a16="http://schemas.microsoft.com/office/drawing/2014/main" id="{C2C885BD-708C-2ED7-C80D-ED0E8A68C030}"/>
                  </a:ext>
                </a:extLst>
              </p:cNvPr>
              <p:cNvGrpSpPr/>
              <p:nvPr/>
            </p:nvGrpSpPr>
            <p:grpSpPr>
              <a:xfrm>
                <a:off x="9336881" y="1928813"/>
                <a:ext cx="59532" cy="54768"/>
                <a:chOff x="5593556" y="2288382"/>
                <a:chExt cx="59532" cy="54768"/>
              </a:xfrm>
            </p:grpSpPr>
            <p:cxnSp>
              <p:nvCxnSpPr>
                <p:cNvPr id="9859" name="Straight Connector 9858">
                  <a:extLst>
                    <a:ext uri="{FF2B5EF4-FFF2-40B4-BE49-F238E27FC236}">
                      <a16:creationId xmlns:a16="http://schemas.microsoft.com/office/drawing/2014/main" id="{74735AAC-A07B-4F8C-7F5C-543361F4F6E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60" name="Straight Connector 9859">
                  <a:extLst>
                    <a:ext uri="{FF2B5EF4-FFF2-40B4-BE49-F238E27FC236}">
                      <a16:creationId xmlns:a16="http://schemas.microsoft.com/office/drawing/2014/main" id="{0703DC43-0DE4-E748-D181-6FFEEB46E61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1" name="Group 9860">
                <a:extLst>
                  <a:ext uri="{FF2B5EF4-FFF2-40B4-BE49-F238E27FC236}">
                    <a16:creationId xmlns:a16="http://schemas.microsoft.com/office/drawing/2014/main" id="{4CB53CD5-543E-1910-7139-411FBC8C1B3B}"/>
                  </a:ext>
                </a:extLst>
              </p:cNvPr>
              <p:cNvGrpSpPr/>
              <p:nvPr/>
            </p:nvGrpSpPr>
            <p:grpSpPr>
              <a:xfrm>
                <a:off x="9367837" y="1928813"/>
                <a:ext cx="59532" cy="54768"/>
                <a:chOff x="5593556" y="2288382"/>
                <a:chExt cx="59532" cy="54768"/>
              </a:xfrm>
            </p:grpSpPr>
            <p:cxnSp>
              <p:nvCxnSpPr>
                <p:cNvPr id="9862" name="Straight Connector 9861">
                  <a:extLst>
                    <a:ext uri="{FF2B5EF4-FFF2-40B4-BE49-F238E27FC236}">
                      <a16:creationId xmlns:a16="http://schemas.microsoft.com/office/drawing/2014/main" id="{A1487F35-9A88-5E4B-CAEA-E1C7BFA8F8A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63" name="Straight Connector 9862">
                  <a:extLst>
                    <a:ext uri="{FF2B5EF4-FFF2-40B4-BE49-F238E27FC236}">
                      <a16:creationId xmlns:a16="http://schemas.microsoft.com/office/drawing/2014/main" id="{48050903-07F9-C0ED-74B0-DAE78074F0A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4" name="Group 9863">
                <a:extLst>
                  <a:ext uri="{FF2B5EF4-FFF2-40B4-BE49-F238E27FC236}">
                    <a16:creationId xmlns:a16="http://schemas.microsoft.com/office/drawing/2014/main" id="{B1945396-10E8-E608-8929-D8F73B54EE27}"/>
                  </a:ext>
                </a:extLst>
              </p:cNvPr>
              <p:cNvGrpSpPr/>
              <p:nvPr/>
            </p:nvGrpSpPr>
            <p:grpSpPr>
              <a:xfrm>
                <a:off x="9382124" y="1935957"/>
                <a:ext cx="59532" cy="54768"/>
                <a:chOff x="5593556" y="2288382"/>
                <a:chExt cx="59532" cy="54768"/>
              </a:xfrm>
            </p:grpSpPr>
            <p:cxnSp>
              <p:nvCxnSpPr>
                <p:cNvPr id="9865" name="Straight Connector 9864">
                  <a:extLst>
                    <a:ext uri="{FF2B5EF4-FFF2-40B4-BE49-F238E27FC236}">
                      <a16:creationId xmlns:a16="http://schemas.microsoft.com/office/drawing/2014/main" id="{6EA30195-0DA3-01F8-F124-E768E2DD0AB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66" name="Straight Connector 9865">
                  <a:extLst>
                    <a:ext uri="{FF2B5EF4-FFF2-40B4-BE49-F238E27FC236}">
                      <a16:creationId xmlns:a16="http://schemas.microsoft.com/office/drawing/2014/main" id="{A78BCA93-B01C-1A8A-7E6A-7183808C09B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7" name="Group 9866">
                <a:extLst>
                  <a:ext uri="{FF2B5EF4-FFF2-40B4-BE49-F238E27FC236}">
                    <a16:creationId xmlns:a16="http://schemas.microsoft.com/office/drawing/2014/main" id="{BB545628-B3D5-AC93-8ACC-C437BFB8B916}"/>
                  </a:ext>
                </a:extLst>
              </p:cNvPr>
              <p:cNvGrpSpPr/>
              <p:nvPr/>
            </p:nvGrpSpPr>
            <p:grpSpPr>
              <a:xfrm>
                <a:off x="9427368" y="1959770"/>
                <a:ext cx="59532" cy="54768"/>
                <a:chOff x="5593556" y="2288382"/>
                <a:chExt cx="59532" cy="54768"/>
              </a:xfrm>
            </p:grpSpPr>
            <p:cxnSp>
              <p:nvCxnSpPr>
                <p:cNvPr id="9868" name="Straight Connector 9867">
                  <a:extLst>
                    <a:ext uri="{FF2B5EF4-FFF2-40B4-BE49-F238E27FC236}">
                      <a16:creationId xmlns:a16="http://schemas.microsoft.com/office/drawing/2014/main" id="{9DDD1630-C5C4-C289-6D49-9E0E579A754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69" name="Straight Connector 9868">
                  <a:extLst>
                    <a:ext uri="{FF2B5EF4-FFF2-40B4-BE49-F238E27FC236}">
                      <a16:creationId xmlns:a16="http://schemas.microsoft.com/office/drawing/2014/main" id="{364B5222-E763-3DA3-CAEA-E7D1D602C43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0" name="Group 9869">
                <a:extLst>
                  <a:ext uri="{FF2B5EF4-FFF2-40B4-BE49-F238E27FC236}">
                    <a16:creationId xmlns:a16="http://schemas.microsoft.com/office/drawing/2014/main" id="{2B1B4842-1A13-8A56-B894-D0D34BF3650C}"/>
                  </a:ext>
                </a:extLst>
              </p:cNvPr>
              <p:cNvGrpSpPr/>
              <p:nvPr/>
            </p:nvGrpSpPr>
            <p:grpSpPr>
              <a:xfrm>
                <a:off x="9434512" y="1959770"/>
                <a:ext cx="59532" cy="54768"/>
                <a:chOff x="5593556" y="2288382"/>
                <a:chExt cx="59532" cy="54768"/>
              </a:xfrm>
            </p:grpSpPr>
            <p:cxnSp>
              <p:nvCxnSpPr>
                <p:cNvPr id="9871" name="Straight Connector 9870">
                  <a:extLst>
                    <a:ext uri="{FF2B5EF4-FFF2-40B4-BE49-F238E27FC236}">
                      <a16:creationId xmlns:a16="http://schemas.microsoft.com/office/drawing/2014/main" id="{E87EF489-09F2-C733-59C6-7A16D66B951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72" name="Straight Connector 9871">
                  <a:extLst>
                    <a:ext uri="{FF2B5EF4-FFF2-40B4-BE49-F238E27FC236}">
                      <a16:creationId xmlns:a16="http://schemas.microsoft.com/office/drawing/2014/main" id="{230A19A0-D8BB-042B-784A-828FA032D74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3" name="Group 9872">
                <a:extLst>
                  <a:ext uri="{FF2B5EF4-FFF2-40B4-BE49-F238E27FC236}">
                    <a16:creationId xmlns:a16="http://schemas.microsoft.com/office/drawing/2014/main" id="{9B75DE65-40B7-9415-55CC-D7828BC686DF}"/>
                  </a:ext>
                </a:extLst>
              </p:cNvPr>
              <p:cNvGrpSpPr/>
              <p:nvPr/>
            </p:nvGrpSpPr>
            <p:grpSpPr>
              <a:xfrm>
                <a:off x="9496424" y="1959770"/>
                <a:ext cx="59532" cy="54768"/>
                <a:chOff x="5593556" y="2288382"/>
                <a:chExt cx="59532" cy="54768"/>
              </a:xfrm>
            </p:grpSpPr>
            <p:cxnSp>
              <p:nvCxnSpPr>
                <p:cNvPr id="9874" name="Straight Connector 9873">
                  <a:extLst>
                    <a:ext uri="{FF2B5EF4-FFF2-40B4-BE49-F238E27FC236}">
                      <a16:creationId xmlns:a16="http://schemas.microsoft.com/office/drawing/2014/main" id="{E42008D2-395B-42E9-5399-E8C7CFFDBC8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75" name="Straight Connector 9874">
                  <a:extLst>
                    <a:ext uri="{FF2B5EF4-FFF2-40B4-BE49-F238E27FC236}">
                      <a16:creationId xmlns:a16="http://schemas.microsoft.com/office/drawing/2014/main" id="{D5D8C3FB-7D86-CC68-52F3-A87E1FA8446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6" name="Group 9875">
                <a:extLst>
                  <a:ext uri="{FF2B5EF4-FFF2-40B4-BE49-F238E27FC236}">
                    <a16:creationId xmlns:a16="http://schemas.microsoft.com/office/drawing/2014/main" id="{FF4E8B85-78B9-7F0B-EE13-07637DF96152}"/>
                  </a:ext>
                </a:extLst>
              </p:cNvPr>
              <p:cNvGrpSpPr/>
              <p:nvPr/>
            </p:nvGrpSpPr>
            <p:grpSpPr>
              <a:xfrm>
                <a:off x="9546430" y="1959770"/>
                <a:ext cx="59532" cy="54768"/>
                <a:chOff x="5593556" y="2288382"/>
                <a:chExt cx="59532" cy="54768"/>
              </a:xfrm>
            </p:grpSpPr>
            <p:cxnSp>
              <p:nvCxnSpPr>
                <p:cNvPr id="9877" name="Straight Connector 9876">
                  <a:extLst>
                    <a:ext uri="{FF2B5EF4-FFF2-40B4-BE49-F238E27FC236}">
                      <a16:creationId xmlns:a16="http://schemas.microsoft.com/office/drawing/2014/main" id="{4FC5CFFA-0BF2-394D-B813-FCBE90D2ABD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78" name="Straight Connector 9877">
                  <a:extLst>
                    <a:ext uri="{FF2B5EF4-FFF2-40B4-BE49-F238E27FC236}">
                      <a16:creationId xmlns:a16="http://schemas.microsoft.com/office/drawing/2014/main" id="{1F5DC3E5-EBCD-1A19-A64C-8A03E9B4F3B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9" name="Group 9878">
                <a:extLst>
                  <a:ext uri="{FF2B5EF4-FFF2-40B4-BE49-F238E27FC236}">
                    <a16:creationId xmlns:a16="http://schemas.microsoft.com/office/drawing/2014/main" id="{2DB44BAA-C878-24C5-7999-0905CB533B99}"/>
                  </a:ext>
                </a:extLst>
              </p:cNvPr>
              <p:cNvGrpSpPr/>
              <p:nvPr/>
            </p:nvGrpSpPr>
            <p:grpSpPr>
              <a:xfrm>
                <a:off x="9558336" y="1959770"/>
                <a:ext cx="59532" cy="54768"/>
                <a:chOff x="5593556" y="2288382"/>
                <a:chExt cx="59532" cy="54768"/>
              </a:xfrm>
            </p:grpSpPr>
            <p:cxnSp>
              <p:nvCxnSpPr>
                <p:cNvPr id="9880" name="Straight Connector 9879">
                  <a:extLst>
                    <a:ext uri="{FF2B5EF4-FFF2-40B4-BE49-F238E27FC236}">
                      <a16:creationId xmlns:a16="http://schemas.microsoft.com/office/drawing/2014/main" id="{50A2EA3F-AF41-CA59-4C12-A5A20D1FE66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81" name="Straight Connector 9880">
                  <a:extLst>
                    <a:ext uri="{FF2B5EF4-FFF2-40B4-BE49-F238E27FC236}">
                      <a16:creationId xmlns:a16="http://schemas.microsoft.com/office/drawing/2014/main" id="{774EC7D6-437B-083A-E86C-929386C3C3B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2" name="Group 9881">
                <a:extLst>
                  <a:ext uri="{FF2B5EF4-FFF2-40B4-BE49-F238E27FC236}">
                    <a16:creationId xmlns:a16="http://schemas.microsoft.com/office/drawing/2014/main" id="{C9FE8D63-E300-E2FB-9F75-EF83C9E31567}"/>
                  </a:ext>
                </a:extLst>
              </p:cNvPr>
              <p:cNvGrpSpPr/>
              <p:nvPr/>
            </p:nvGrpSpPr>
            <p:grpSpPr>
              <a:xfrm>
                <a:off x="9577386" y="1959770"/>
                <a:ext cx="59532" cy="54768"/>
                <a:chOff x="5593556" y="2288382"/>
                <a:chExt cx="59532" cy="54768"/>
              </a:xfrm>
            </p:grpSpPr>
            <p:cxnSp>
              <p:nvCxnSpPr>
                <p:cNvPr id="9883" name="Straight Connector 9882">
                  <a:extLst>
                    <a:ext uri="{FF2B5EF4-FFF2-40B4-BE49-F238E27FC236}">
                      <a16:creationId xmlns:a16="http://schemas.microsoft.com/office/drawing/2014/main" id="{E3F741FA-5349-95E5-E14D-E4EAA5D75A2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84" name="Straight Connector 9883">
                  <a:extLst>
                    <a:ext uri="{FF2B5EF4-FFF2-40B4-BE49-F238E27FC236}">
                      <a16:creationId xmlns:a16="http://schemas.microsoft.com/office/drawing/2014/main" id="{88FF97A0-E7DC-E453-CA88-598705A3865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5" name="Group 9884">
                <a:extLst>
                  <a:ext uri="{FF2B5EF4-FFF2-40B4-BE49-F238E27FC236}">
                    <a16:creationId xmlns:a16="http://schemas.microsoft.com/office/drawing/2014/main" id="{FE63D204-801F-B410-5D37-006622339E27}"/>
                  </a:ext>
                </a:extLst>
              </p:cNvPr>
              <p:cNvGrpSpPr/>
              <p:nvPr/>
            </p:nvGrpSpPr>
            <p:grpSpPr>
              <a:xfrm>
                <a:off x="9622630" y="1959770"/>
                <a:ext cx="59532" cy="54768"/>
                <a:chOff x="5593556" y="2288382"/>
                <a:chExt cx="59532" cy="54768"/>
              </a:xfrm>
            </p:grpSpPr>
            <p:cxnSp>
              <p:nvCxnSpPr>
                <p:cNvPr id="9886" name="Straight Connector 9885">
                  <a:extLst>
                    <a:ext uri="{FF2B5EF4-FFF2-40B4-BE49-F238E27FC236}">
                      <a16:creationId xmlns:a16="http://schemas.microsoft.com/office/drawing/2014/main" id="{FC4B3828-DEFA-9F94-F08D-46AADB07762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87" name="Straight Connector 9886">
                  <a:extLst>
                    <a:ext uri="{FF2B5EF4-FFF2-40B4-BE49-F238E27FC236}">
                      <a16:creationId xmlns:a16="http://schemas.microsoft.com/office/drawing/2014/main" id="{43C199A9-233C-D9CC-AF80-3CF3AADC157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8" name="Group 9887">
                <a:extLst>
                  <a:ext uri="{FF2B5EF4-FFF2-40B4-BE49-F238E27FC236}">
                    <a16:creationId xmlns:a16="http://schemas.microsoft.com/office/drawing/2014/main" id="{31FF0871-6AE6-8FFB-C9F2-823A1F198C42}"/>
                  </a:ext>
                </a:extLst>
              </p:cNvPr>
              <p:cNvGrpSpPr/>
              <p:nvPr/>
            </p:nvGrpSpPr>
            <p:grpSpPr>
              <a:xfrm>
                <a:off x="9615486" y="1959770"/>
                <a:ext cx="59532" cy="54768"/>
                <a:chOff x="5593556" y="2288382"/>
                <a:chExt cx="59532" cy="54768"/>
              </a:xfrm>
            </p:grpSpPr>
            <p:cxnSp>
              <p:nvCxnSpPr>
                <p:cNvPr id="9889" name="Straight Connector 9888">
                  <a:extLst>
                    <a:ext uri="{FF2B5EF4-FFF2-40B4-BE49-F238E27FC236}">
                      <a16:creationId xmlns:a16="http://schemas.microsoft.com/office/drawing/2014/main" id="{E511CE9F-09A2-0DF9-0751-193410871FA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90" name="Straight Connector 9889">
                  <a:extLst>
                    <a:ext uri="{FF2B5EF4-FFF2-40B4-BE49-F238E27FC236}">
                      <a16:creationId xmlns:a16="http://schemas.microsoft.com/office/drawing/2014/main" id="{E1C79CF6-E134-C91B-1E3B-D005CAD6922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1" name="Group 9890">
                <a:extLst>
                  <a:ext uri="{FF2B5EF4-FFF2-40B4-BE49-F238E27FC236}">
                    <a16:creationId xmlns:a16="http://schemas.microsoft.com/office/drawing/2014/main" id="{A6285837-0485-1E39-F737-5E4BD34B937C}"/>
                  </a:ext>
                </a:extLst>
              </p:cNvPr>
              <p:cNvGrpSpPr/>
              <p:nvPr/>
            </p:nvGrpSpPr>
            <p:grpSpPr>
              <a:xfrm>
                <a:off x="9639298" y="1978820"/>
                <a:ext cx="59532" cy="54768"/>
                <a:chOff x="5593556" y="2288382"/>
                <a:chExt cx="59532" cy="54768"/>
              </a:xfrm>
            </p:grpSpPr>
            <p:cxnSp>
              <p:nvCxnSpPr>
                <p:cNvPr id="9892" name="Straight Connector 9891">
                  <a:extLst>
                    <a:ext uri="{FF2B5EF4-FFF2-40B4-BE49-F238E27FC236}">
                      <a16:creationId xmlns:a16="http://schemas.microsoft.com/office/drawing/2014/main" id="{4C964DF0-94E8-4954-258D-52315D2AE79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93" name="Straight Connector 9892">
                  <a:extLst>
                    <a:ext uri="{FF2B5EF4-FFF2-40B4-BE49-F238E27FC236}">
                      <a16:creationId xmlns:a16="http://schemas.microsoft.com/office/drawing/2014/main" id="{D95D85A1-9D03-4334-FE31-96FA7FD01C4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4" name="Group 9893">
                <a:extLst>
                  <a:ext uri="{FF2B5EF4-FFF2-40B4-BE49-F238E27FC236}">
                    <a16:creationId xmlns:a16="http://schemas.microsoft.com/office/drawing/2014/main" id="{7ED19A9E-E2D0-356C-FBC4-C24E3CF43744}"/>
                  </a:ext>
                </a:extLst>
              </p:cNvPr>
              <p:cNvGrpSpPr/>
              <p:nvPr/>
            </p:nvGrpSpPr>
            <p:grpSpPr>
              <a:xfrm>
                <a:off x="9667873" y="1985963"/>
                <a:ext cx="59532" cy="54768"/>
                <a:chOff x="5593556" y="2288382"/>
                <a:chExt cx="59532" cy="54768"/>
              </a:xfrm>
            </p:grpSpPr>
            <p:cxnSp>
              <p:nvCxnSpPr>
                <p:cNvPr id="9895" name="Straight Connector 9894">
                  <a:extLst>
                    <a:ext uri="{FF2B5EF4-FFF2-40B4-BE49-F238E27FC236}">
                      <a16:creationId xmlns:a16="http://schemas.microsoft.com/office/drawing/2014/main" id="{3033E861-13CC-CAC4-546B-E1246731795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96" name="Straight Connector 9895">
                  <a:extLst>
                    <a:ext uri="{FF2B5EF4-FFF2-40B4-BE49-F238E27FC236}">
                      <a16:creationId xmlns:a16="http://schemas.microsoft.com/office/drawing/2014/main" id="{601372D1-EACE-A7C8-214E-98A23DE0DEC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7" name="Group 9896">
                <a:extLst>
                  <a:ext uri="{FF2B5EF4-FFF2-40B4-BE49-F238E27FC236}">
                    <a16:creationId xmlns:a16="http://schemas.microsoft.com/office/drawing/2014/main" id="{CB369DE4-B94C-27B0-07E3-D5268864DFFE}"/>
                  </a:ext>
                </a:extLst>
              </p:cNvPr>
              <p:cNvGrpSpPr/>
              <p:nvPr/>
            </p:nvGrpSpPr>
            <p:grpSpPr>
              <a:xfrm>
                <a:off x="9679779" y="1985963"/>
                <a:ext cx="59532" cy="54768"/>
                <a:chOff x="5593556" y="2288382"/>
                <a:chExt cx="59532" cy="54768"/>
              </a:xfrm>
            </p:grpSpPr>
            <p:cxnSp>
              <p:nvCxnSpPr>
                <p:cNvPr id="9898" name="Straight Connector 9897">
                  <a:extLst>
                    <a:ext uri="{FF2B5EF4-FFF2-40B4-BE49-F238E27FC236}">
                      <a16:creationId xmlns:a16="http://schemas.microsoft.com/office/drawing/2014/main" id="{AEE1EAC8-511F-9E58-471B-AF54FC93477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899" name="Straight Connector 9898">
                  <a:extLst>
                    <a:ext uri="{FF2B5EF4-FFF2-40B4-BE49-F238E27FC236}">
                      <a16:creationId xmlns:a16="http://schemas.microsoft.com/office/drawing/2014/main" id="{EDEECAB4-DA0C-C88A-FB80-FDAAB9E12D1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0" name="Group 9899">
                <a:extLst>
                  <a:ext uri="{FF2B5EF4-FFF2-40B4-BE49-F238E27FC236}">
                    <a16:creationId xmlns:a16="http://schemas.microsoft.com/office/drawing/2014/main" id="{4981D735-8513-6C76-39BD-AFE8037968E6}"/>
                  </a:ext>
                </a:extLst>
              </p:cNvPr>
              <p:cNvGrpSpPr/>
              <p:nvPr/>
            </p:nvGrpSpPr>
            <p:grpSpPr>
              <a:xfrm>
                <a:off x="9698828" y="1985963"/>
                <a:ext cx="59532" cy="54768"/>
                <a:chOff x="5593556" y="2288382"/>
                <a:chExt cx="59532" cy="54768"/>
              </a:xfrm>
            </p:grpSpPr>
            <p:cxnSp>
              <p:nvCxnSpPr>
                <p:cNvPr id="9901" name="Straight Connector 9900">
                  <a:extLst>
                    <a:ext uri="{FF2B5EF4-FFF2-40B4-BE49-F238E27FC236}">
                      <a16:creationId xmlns:a16="http://schemas.microsoft.com/office/drawing/2014/main" id="{7F51FBBE-8D94-2237-4422-C070FD9B166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02" name="Straight Connector 9901">
                  <a:extLst>
                    <a:ext uri="{FF2B5EF4-FFF2-40B4-BE49-F238E27FC236}">
                      <a16:creationId xmlns:a16="http://schemas.microsoft.com/office/drawing/2014/main" id="{8439187A-055F-A2EF-8166-8C529917C79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3" name="Group 9902">
                <a:extLst>
                  <a:ext uri="{FF2B5EF4-FFF2-40B4-BE49-F238E27FC236}">
                    <a16:creationId xmlns:a16="http://schemas.microsoft.com/office/drawing/2014/main" id="{519834F8-9D1D-2397-976C-019FAE19E172}"/>
                  </a:ext>
                </a:extLst>
              </p:cNvPr>
              <p:cNvGrpSpPr/>
              <p:nvPr/>
            </p:nvGrpSpPr>
            <p:grpSpPr>
              <a:xfrm>
                <a:off x="9722641" y="1985963"/>
                <a:ext cx="59532" cy="54768"/>
                <a:chOff x="5593556" y="2288382"/>
                <a:chExt cx="59532" cy="54768"/>
              </a:xfrm>
            </p:grpSpPr>
            <p:cxnSp>
              <p:nvCxnSpPr>
                <p:cNvPr id="9904" name="Straight Connector 9903">
                  <a:extLst>
                    <a:ext uri="{FF2B5EF4-FFF2-40B4-BE49-F238E27FC236}">
                      <a16:creationId xmlns:a16="http://schemas.microsoft.com/office/drawing/2014/main" id="{6EC72545-18CB-E746-2015-BAB605ABB6E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05" name="Straight Connector 9904">
                  <a:extLst>
                    <a:ext uri="{FF2B5EF4-FFF2-40B4-BE49-F238E27FC236}">
                      <a16:creationId xmlns:a16="http://schemas.microsoft.com/office/drawing/2014/main" id="{A1EF3F7C-A466-A3E7-B1F5-42582C7A29A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6" name="Group 9905">
                <a:extLst>
                  <a:ext uri="{FF2B5EF4-FFF2-40B4-BE49-F238E27FC236}">
                    <a16:creationId xmlns:a16="http://schemas.microsoft.com/office/drawing/2014/main" id="{E3AC2282-238E-8F7E-8A09-D2313E8CE136}"/>
                  </a:ext>
                </a:extLst>
              </p:cNvPr>
              <p:cNvGrpSpPr/>
              <p:nvPr/>
            </p:nvGrpSpPr>
            <p:grpSpPr>
              <a:xfrm>
                <a:off x="9779790" y="1985963"/>
                <a:ext cx="59532" cy="54768"/>
                <a:chOff x="5593556" y="2288382"/>
                <a:chExt cx="59532" cy="54768"/>
              </a:xfrm>
            </p:grpSpPr>
            <p:cxnSp>
              <p:nvCxnSpPr>
                <p:cNvPr id="9907" name="Straight Connector 9906">
                  <a:extLst>
                    <a:ext uri="{FF2B5EF4-FFF2-40B4-BE49-F238E27FC236}">
                      <a16:creationId xmlns:a16="http://schemas.microsoft.com/office/drawing/2014/main" id="{3E7F260F-A4DA-FCFC-EE66-6D458515C06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08" name="Straight Connector 9907">
                  <a:extLst>
                    <a:ext uri="{FF2B5EF4-FFF2-40B4-BE49-F238E27FC236}">
                      <a16:creationId xmlns:a16="http://schemas.microsoft.com/office/drawing/2014/main" id="{CFECF747-2C19-35FF-A875-C67D74541D6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9" name="Group 9908">
                <a:extLst>
                  <a:ext uri="{FF2B5EF4-FFF2-40B4-BE49-F238E27FC236}">
                    <a16:creationId xmlns:a16="http://schemas.microsoft.com/office/drawing/2014/main" id="{15849C0E-7A0F-5CBE-93DB-182E445C86DF}"/>
                  </a:ext>
                </a:extLst>
              </p:cNvPr>
              <p:cNvGrpSpPr/>
              <p:nvPr/>
            </p:nvGrpSpPr>
            <p:grpSpPr>
              <a:xfrm>
                <a:off x="9803602" y="1985963"/>
                <a:ext cx="59532" cy="54768"/>
                <a:chOff x="5593556" y="2288382"/>
                <a:chExt cx="59532" cy="54768"/>
              </a:xfrm>
            </p:grpSpPr>
            <p:cxnSp>
              <p:nvCxnSpPr>
                <p:cNvPr id="9910" name="Straight Connector 9909">
                  <a:extLst>
                    <a:ext uri="{FF2B5EF4-FFF2-40B4-BE49-F238E27FC236}">
                      <a16:creationId xmlns:a16="http://schemas.microsoft.com/office/drawing/2014/main" id="{3A75FE99-B411-E0DF-646F-6CB21C7CC72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11" name="Straight Connector 9910">
                  <a:extLst>
                    <a:ext uri="{FF2B5EF4-FFF2-40B4-BE49-F238E27FC236}">
                      <a16:creationId xmlns:a16="http://schemas.microsoft.com/office/drawing/2014/main" id="{96908DAC-FA7F-5468-137E-8309526D7FA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2" name="Group 9911">
                <a:extLst>
                  <a:ext uri="{FF2B5EF4-FFF2-40B4-BE49-F238E27FC236}">
                    <a16:creationId xmlns:a16="http://schemas.microsoft.com/office/drawing/2014/main" id="{AD832BEE-FE83-14D8-523B-81B7F5685991}"/>
                  </a:ext>
                </a:extLst>
              </p:cNvPr>
              <p:cNvGrpSpPr/>
              <p:nvPr/>
            </p:nvGrpSpPr>
            <p:grpSpPr>
              <a:xfrm>
                <a:off x="9810746" y="1985963"/>
                <a:ext cx="59532" cy="54768"/>
                <a:chOff x="5593556" y="2288382"/>
                <a:chExt cx="59532" cy="54768"/>
              </a:xfrm>
            </p:grpSpPr>
            <p:cxnSp>
              <p:nvCxnSpPr>
                <p:cNvPr id="9913" name="Straight Connector 9912">
                  <a:extLst>
                    <a:ext uri="{FF2B5EF4-FFF2-40B4-BE49-F238E27FC236}">
                      <a16:creationId xmlns:a16="http://schemas.microsoft.com/office/drawing/2014/main" id="{857B173E-392C-8E92-DC80-315E7A1E6E3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14" name="Straight Connector 9913">
                  <a:extLst>
                    <a:ext uri="{FF2B5EF4-FFF2-40B4-BE49-F238E27FC236}">
                      <a16:creationId xmlns:a16="http://schemas.microsoft.com/office/drawing/2014/main" id="{1CA52F87-455C-0DB0-CFD3-59512C5711B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5" name="Group 9914">
                <a:extLst>
                  <a:ext uri="{FF2B5EF4-FFF2-40B4-BE49-F238E27FC236}">
                    <a16:creationId xmlns:a16="http://schemas.microsoft.com/office/drawing/2014/main" id="{EDCF97E9-ABB7-1E87-8525-3790C872F254}"/>
                  </a:ext>
                </a:extLst>
              </p:cNvPr>
              <p:cNvGrpSpPr/>
              <p:nvPr/>
            </p:nvGrpSpPr>
            <p:grpSpPr>
              <a:xfrm>
                <a:off x="9817889" y="1985963"/>
                <a:ext cx="59532" cy="54768"/>
                <a:chOff x="5593556" y="2288382"/>
                <a:chExt cx="59532" cy="54768"/>
              </a:xfrm>
            </p:grpSpPr>
            <p:cxnSp>
              <p:nvCxnSpPr>
                <p:cNvPr id="9916" name="Straight Connector 9915">
                  <a:extLst>
                    <a:ext uri="{FF2B5EF4-FFF2-40B4-BE49-F238E27FC236}">
                      <a16:creationId xmlns:a16="http://schemas.microsoft.com/office/drawing/2014/main" id="{DD1E30B6-883D-FBDA-43EF-9BD425AE386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17" name="Straight Connector 9916">
                  <a:extLst>
                    <a:ext uri="{FF2B5EF4-FFF2-40B4-BE49-F238E27FC236}">
                      <a16:creationId xmlns:a16="http://schemas.microsoft.com/office/drawing/2014/main" id="{68D4504D-6A3A-7ADE-ADBE-B573AA45D69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8" name="Group 9917">
                <a:extLst>
                  <a:ext uri="{FF2B5EF4-FFF2-40B4-BE49-F238E27FC236}">
                    <a16:creationId xmlns:a16="http://schemas.microsoft.com/office/drawing/2014/main" id="{13BD890A-CE12-06DE-8AAA-38E99C374E76}"/>
                  </a:ext>
                </a:extLst>
              </p:cNvPr>
              <p:cNvGrpSpPr/>
              <p:nvPr/>
            </p:nvGrpSpPr>
            <p:grpSpPr>
              <a:xfrm>
                <a:off x="9886946" y="1985963"/>
                <a:ext cx="59532" cy="54768"/>
                <a:chOff x="5593556" y="2288382"/>
                <a:chExt cx="59532" cy="54768"/>
              </a:xfrm>
            </p:grpSpPr>
            <p:cxnSp>
              <p:nvCxnSpPr>
                <p:cNvPr id="9919" name="Straight Connector 9918">
                  <a:extLst>
                    <a:ext uri="{FF2B5EF4-FFF2-40B4-BE49-F238E27FC236}">
                      <a16:creationId xmlns:a16="http://schemas.microsoft.com/office/drawing/2014/main" id="{E07AC0DA-92B9-7B52-ACF4-ECD6BEAECC2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20" name="Straight Connector 9919">
                  <a:extLst>
                    <a:ext uri="{FF2B5EF4-FFF2-40B4-BE49-F238E27FC236}">
                      <a16:creationId xmlns:a16="http://schemas.microsoft.com/office/drawing/2014/main" id="{B226E6D0-53F1-ED5F-5713-7462B80D1B6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1" name="Group 9920">
                <a:extLst>
                  <a:ext uri="{FF2B5EF4-FFF2-40B4-BE49-F238E27FC236}">
                    <a16:creationId xmlns:a16="http://schemas.microsoft.com/office/drawing/2014/main" id="{ED43B8B2-1FB3-CFE7-8BA7-28A1195BB3C6}"/>
                  </a:ext>
                </a:extLst>
              </p:cNvPr>
              <p:cNvGrpSpPr/>
              <p:nvPr/>
            </p:nvGrpSpPr>
            <p:grpSpPr>
              <a:xfrm>
                <a:off x="9896471" y="1985963"/>
                <a:ext cx="59532" cy="54768"/>
                <a:chOff x="5593556" y="2288382"/>
                <a:chExt cx="59532" cy="54768"/>
              </a:xfrm>
            </p:grpSpPr>
            <p:cxnSp>
              <p:nvCxnSpPr>
                <p:cNvPr id="9922" name="Straight Connector 9921">
                  <a:extLst>
                    <a:ext uri="{FF2B5EF4-FFF2-40B4-BE49-F238E27FC236}">
                      <a16:creationId xmlns:a16="http://schemas.microsoft.com/office/drawing/2014/main" id="{12DC0F8E-EE38-953D-4B51-A34C0C31670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23" name="Straight Connector 9922">
                  <a:extLst>
                    <a:ext uri="{FF2B5EF4-FFF2-40B4-BE49-F238E27FC236}">
                      <a16:creationId xmlns:a16="http://schemas.microsoft.com/office/drawing/2014/main" id="{E92F089D-1FF3-5F02-C646-CDFD8865C91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4" name="Group 9923">
                <a:extLst>
                  <a:ext uri="{FF2B5EF4-FFF2-40B4-BE49-F238E27FC236}">
                    <a16:creationId xmlns:a16="http://schemas.microsoft.com/office/drawing/2014/main" id="{27956243-D229-2157-2EE3-3D19DE3C65CC}"/>
                  </a:ext>
                </a:extLst>
              </p:cNvPr>
              <p:cNvGrpSpPr/>
              <p:nvPr/>
            </p:nvGrpSpPr>
            <p:grpSpPr>
              <a:xfrm>
                <a:off x="9917902" y="1985963"/>
                <a:ext cx="59532" cy="54768"/>
                <a:chOff x="5593556" y="2288382"/>
                <a:chExt cx="59532" cy="54768"/>
              </a:xfrm>
            </p:grpSpPr>
            <p:cxnSp>
              <p:nvCxnSpPr>
                <p:cNvPr id="9925" name="Straight Connector 9924">
                  <a:extLst>
                    <a:ext uri="{FF2B5EF4-FFF2-40B4-BE49-F238E27FC236}">
                      <a16:creationId xmlns:a16="http://schemas.microsoft.com/office/drawing/2014/main" id="{3A463CA5-B754-D161-E5D1-987299CFD45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26" name="Straight Connector 9925">
                  <a:extLst>
                    <a:ext uri="{FF2B5EF4-FFF2-40B4-BE49-F238E27FC236}">
                      <a16:creationId xmlns:a16="http://schemas.microsoft.com/office/drawing/2014/main" id="{B9C8FD01-2131-C8AB-9572-D7F883EA394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7" name="Group 9926">
                <a:extLst>
                  <a:ext uri="{FF2B5EF4-FFF2-40B4-BE49-F238E27FC236}">
                    <a16:creationId xmlns:a16="http://schemas.microsoft.com/office/drawing/2014/main" id="{3F4E3CAD-D730-6CF0-6E9B-9E3C91F2762F}"/>
                  </a:ext>
                </a:extLst>
              </p:cNvPr>
              <p:cNvGrpSpPr/>
              <p:nvPr/>
            </p:nvGrpSpPr>
            <p:grpSpPr>
              <a:xfrm>
                <a:off x="9934571" y="1985963"/>
                <a:ext cx="59532" cy="54768"/>
                <a:chOff x="5593556" y="2288382"/>
                <a:chExt cx="59532" cy="54768"/>
              </a:xfrm>
            </p:grpSpPr>
            <p:cxnSp>
              <p:nvCxnSpPr>
                <p:cNvPr id="9928" name="Straight Connector 9927">
                  <a:extLst>
                    <a:ext uri="{FF2B5EF4-FFF2-40B4-BE49-F238E27FC236}">
                      <a16:creationId xmlns:a16="http://schemas.microsoft.com/office/drawing/2014/main" id="{143BF57F-9844-62C2-00DD-B78ED228B47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29" name="Straight Connector 9928">
                  <a:extLst>
                    <a:ext uri="{FF2B5EF4-FFF2-40B4-BE49-F238E27FC236}">
                      <a16:creationId xmlns:a16="http://schemas.microsoft.com/office/drawing/2014/main" id="{30BB5B7E-F77A-5154-7F6B-EFFB2A44BD6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0" name="Group 9929">
                <a:extLst>
                  <a:ext uri="{FF2B5EF4-FFF2-40B4-BE49-F238E27FC236}">
                    <a16:creationId xmlns:a16="http://schemas.microsoft.com/office/drawing/2014/main" id="{5C196D5A-DFE3-272C-022A-A05E9B563933}"/>
                  </a:ext>
                </a:extLst>
              </p:cNvPr>
              <p:cNvGrpSpPr/>
              <p:nvPr/>
            </p:nvGrpSpPr>
            <p:grpSpPr>
              <a:xfrm>
                <a:off x="9939334" y="1985963"/>
                <a:ext cx="59532" cy="54768"/>
                <a:chOff x="5593556" y="2288382"/>
                <a:chExt cx="59532" cy="54768"/>
              </a:xfrm>
            </p:grpSpPr>
            <p:cxnSp>
              <p:nvCxnSpPr>
                <p:cNvPr id="9931" name="Straight Connector 9930">
                  <a:extLst>
                    <a:ext uri="{FF2B5EF4-FFF2-40B4-BE49-F238E27FC236}">
                      <a16:creationId xmlns:a16="http://schemas.microsoft.com/office/drawing/2014/main" id="{334415DC-787B-5025-12D7-D8DB989FF22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32" name="Straight Connector 9931">
                  <a:extLst>
                    <a:ext uri="{FF2B5EF4-FFF2-40B4-BE49-F238E27FC236}">
                      <a16:creationId xmlns:a16="http://schemas.microsoft.com/office/drawing/2014/main" id="{EA3DDD21-EE51-B572-DE40-A52B3008C55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3" name="Group 9932">
                <a:extLst>
                  <a:ext uri="{FF2B5EF4-FFF2-40B4-BE49-F238E27FC236}">
                    <a16:creationId xmlns:a16="http://schemas.microsoft.com/office/drawing/2014/main" id="{C13E77B4-D05A-53E2-0439-CC38EB16DE0C}"/>
                  </a:ext>
                </a:extLst>
              </p:cNvPr>
              <p:cNvGrpSpPr/>
              <p:nvPr/>
            </p:nvGrpSpPr>
            <p:grpSpPr>
              <a:xfrm>
                <a:off x="9965528" y="1985963"/>
                <a:ext cx="59532" cy="54768"/>
                <a:chOff x="5593556" y="2288382"/>
                <a:chExt cx="59532" cy="54768"/>
              </a:xfrm>
            </p:grpSpPr>
            <p:cxnSp>
              <p:nvCxnSpPr>
                <p:cNvPr id="9934" name="Straight Connector 9933">
                  <a:extLst>
                    <a:ext uri="{FF2B5EF4-FFF2-40B4-BE49-F238E27FC236}">
                      <a16:creationId xmlns:a16="http://schemas.microsoft.com/office/drawing/2014/main" id="{440E057D-E26E-5E6F-F97F-191E2284E34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35" name="Straight Connector 9934">
                  <a:extLst>
                    <a:ext uri="{FF2B5EF4-FFF2-40B4-BE49-F238E27FC236}">
                      <a16:creationId xmlns:a16="http://schemas.microsoft.com/office/drawing/2014/main" id="{075506E5-2AF6-B93E-54C9-8229B33E3EE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6" name="Group 9935">
                <a:extLst>
                  <a:ext uri="{FF2B5EF4-FFF2-40B4-BE49-F238E27FC236}">
                    <a16:creationId xmlns:a16="http://schemas.microsoft.com/office/drawing/2014/main" id="{1B5242E7-61DD-8856-D49F-32920DB96F39}"/>
                  </a:ext>
                </a:extLst>
              </p:cNvPr>
              <p:cNvGrpSpPr/>
              <p:nvPr/>
            </p:nvGrpSpPr>
            <p:grpSpPr>
              <a:xfrm>
                <a:off x="9989340" y="1995488"/>
                <a:ext cx="59532" cy="54768"/>
                <a:chOff x="5593556" y="2288382"/>
                <a:chExt cx="59532" cy="54768"/>
              </a:xfrm>
            </p:grpSpPr>
            <p:cxnSp>
              <p:nvCxnSpPr>
                <p:cNvPr id="9937" name="Straight Connector 9936">
                  <a:extLst>
                    <a:ext uri="{FF2B5EF4-FFF2-40B4-BE49-F238E27FC236}">
                      <a16:creationId xmlns:a16="http://schemas.microsoft.com/office/drawing/2014/main" id="{C5762257-F842-59E7-CD33-FBD856A3BC3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38" name="Straight Connector 9937">
                  <a:extLst>
                    <a:ext uri="{FF2B5EF4-FFF2-40B4-BE49-F238E27FC236}">
                      <a16:creationId xmlns:a16="http://schemas.microsoft.com/office/drawing/2014/main" id="{D435D6CE-A61F-A64B-2C69-8D8317F4C56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9" name="Group 9938">
                <a:extLst>
                  <a:ext uri="{FF2B5EF4-FFF2-40B4-BE49-F238E27FC236}">
                    <a16:creationId xmlns:a16="http://schemas.microsoft.com/office/drawing/2014/main" id="{257EC1E5-335D-6984-8AA9-F02960D32D37}"/>
                  </a:ext>
                </a:extLst>
              </p:cNvPr>
              <p:cNvGrpSpPr/>
              <p:nvPr/>
            </p:nvGrpSpPr>
            <p:grpSpPr>
              <a:xfrm>
                <a:off x="9994103" y="2009775"/>
                <a:ext cx="59532" cy="54768"/>
                <a:chOff x="5593556" y="2288382"/>
                <a:chExt cx="59532" cy="54768"/>
              </a:xfrm>
            </p:grpSpPr>
            <p:cxnSp>
              <p:nvCxnSpPr>
                <p:cNvPr id="9940" name="Straight Connector 9939">
                  <a:extLst>
                    <a:ext uri="{FF2B5EF4-FFF2-40B4-BE49-F238E27FC236}">
                      <a16:creationId xmlns:a16="http://schemas.microsoft.com/office/drawing/2014/main" id="{F6C1E651-1C58-24FC-5FCA-8418C1BF4B6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41" name="Straight Connector 9940">
                  <a:extLst>
                    <a:ext uri="{FF2B5EF4-FFF2-40B4-BE49-F238E27FC236}">
                      <a16:creationId xmlns:a16="http://schemas.microsoft.com/office/drawing/2014/main" id="{CDD8665A-513F-D653-E69E-F13EF7B667E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2" name="Group 9941">
                <a:extLst>
                  <a:ext uri="{FF2B5EF4-FFF2-40B4-BE49-F238E27FC236}">
                    <a16:creationId xmlns:a16="http://schemas.microsoft.com/office/drawing/2014/main" id="{327A9274-6791-78E3-6C36-41853794B2D0}"/>
                  </a:ext>
                </a:extLst>
              </p:cNvPr>
              <p:cNvGrpSpPr/>
              <p:nvPr/>
            </p:nvGrpSpPr>
            <p:grpSpPr>
              <a:xfrm>
                <a:off x="10001246" y="2009775"/>
                <a:ext cx="59532" cy="54768"/>
                <a:chOff x="5593556" y="2288382"/>
                <a:chExt cx="59532" cy="54768"/>
              </a:xfrm>
            </p:grpSpPr>
            <p:cxnSp>
              <p:nvCxnSpPr>
                <p:cNvPr id="9943" name="Straight Connector 9942">
                  <a:extLst>
                    <a:ext uri="{FF2B5EF4-FFF2-40B4-BE49-F238E27FC236}">
                      <a16:creationId xmlns:a16="http://schemas.microsoft.com/office/drawing/2014/main" id="{A2E40A10-9B7F-7B73-8510-8237F880D0F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44" name="Straight Connector 9943">
                  <a:extLst>
                    <a:ext uri="{FF2B5EF4-FFF2-40B4-BE49-F238E27FC236}">
                      <a16:creationId xmlns:a16="http://schemas.microsoft.com/office/drawing/2014/main" id="{437D9609-E33A-CD13-2220-5D1282D68A0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5" name="Group 9944">
                <a:extLst>
                  <a:ext uri="{FF2B5EF4-FFF2-40B4-BE49-F238E27FC236}">
                    <a16:creationId xmlns:a16="http://schemas.microsoft.com/office/drawing/2014/main" id="{D6E34773-FE85-FFEA-666F-61AFC150B6A9}"/>
                  </a:ext>
                </a:extLst>
              </p:cNvPr>
              <p:cNvGrpSpPr/>
              <p:nvPr/>
            </p:nvGrpSpPr>
            <p:grpSpPr>
              <a:xfrm>
                <a:off x="10017915" y="2009775"/>
                <a:ext cx="59532" cy="54768"/>
                <a:chOff x="5593556" y="2288382"/>
                <a:chExt cx="59532" cy="54768"/>
              </a:xfrm>
            </p:grpSpPr>
            <p:cxnSp>
              <p:nvCxnSpPr>
                <p:cNvPr id="9946" name="Straight Connector 9945">
                  <a:extLst>
                    <a:ext uri="{FF2B5EF4-FFF2-40B4-BE49-F238E27FC236}">
                      <a16:creationId xmlns:a16="http://schemas.microsoft.com/office/drawing/2014/main" id="{81A8A312-6508-F9A9-0DA9-8A66898FAE1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47" name="Straight Connector 9946">
                  <a:extLst>
                    <a:ext uri="{FF2B5EF4-FFF2-40B4-BE49-F238E27FC236}">
                      <a16:creationId xmlns:a16="http://schemas.microsoft.com/office/drawing/2014/main" id="{3450E336-8593-0C0E-CE82-4CD0DEC78D7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8" name="Group 9947">
                <a:extLst>
                  <a:ext uri="{FF2B5EF4-FFF2-40B4-BE49-F238E27FC236}">
                    <a16:creationId xmlns:a16="http://schemas.microsoft.com/office/drawing/2014/main" id="{95D3049B-1EE3-783C-1038-76155AF6010B}"/>
                  </a:ext>
                </a:extLst>
              </p:cNvPr>
              <p:cNvGrpSpPr/>
              <p:nvPr/>
            </p:nvGrpSpPr>
            <p:grpSpPr>
              <a:xfrm>
                <a:off x="10039346" y="2009775"/>
                <a:ext cx="59532" cy="54768"/>
                <a:chOff x="5593556" y="2288382"/>
                <a:chExt cx="59532" cy="54768"/>
              </a:xfrm>
            </p:grpSpPr>
            <p:cxnSp>
              <p:nvCxnSpPr>
                <p:cNvPr id="9949" name="Straight Connector 9948">
                  <a:extLst>
                    <a:ext uri="{FF2B5EF4-FFF2-40B4-BE49-F238E27FC236}">
                      <a16:creationId xmlns:a16="http://schemas.microsoft.com/office/drawing/2014/main" id="{FCFBE5C8-1774-A0BD-D334-A8F07A372A0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50" name="Straight Connector 9949">
                  <a:extLst>
                    <a:ext uri="{FF2B5EF4-FFF2-40B4-BE49-F238E27FC236}">
                      <a16:creationId xmlns:a16="http://schemas.microsoft.com/office/drawing/2014/main" id="{66B05B3C-65EB-28FB-4E4F-494598762DC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1" name="Group 9950">
                <a:extLst>
                  <a:ext uri="{FF2B5EF4-FFF2-40B4-BE49-F238E27FC236}">
                    <a16:creationId xmlns:a16="http://schemas.microsoft.com/office/drawing/2014/main" id="{49805EEB-4152-CC67-3EE4-59F7CA8EC308}"/>
                  </a:ext>
                </a:extLst>
              </p:cNvPr>
              <p:cNvGrpSpPr/>
              <p:nvPr/>
            </p:nvGrpSpPr>
            <p:grpSpPr>
              <a:xfrm>
                <a:off x="10086971" y="2009775"/>
                <a:ext cx="59532" cy="54768"/>
                <a:chOff x="5593556" y="2288382"/>
                <a:chExt cx="59532" cy="54768"/>
              </a:xfrm>
            </p:grpSpPr>
            <p:cxnSp>
              <p:nvCxnSpPr>
                <p:cNvPr id="9952" name="Straight Connector 9951">
                  <a:extLst>
                    <a:ext uri="{FF2B5EF4-FFF2-40B4-BE49-F238E27FC236}">
                      <a16:creationId xmlns:a16="http://schemas.microsoft.com/office/drawing/2014/main" id="{0E373C2A-0474-6113-6DCD-F2E1A93D58A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53" name="Straight Connector 9952">
                  <a:extLst>
                    <a:ext uri="{FF2B5EF4-FFF2-40B4-BE49-F238E27FC236}">
                      <a16:creationId xmlns:a16="http://schemas.microsoft.com/office/drawing/2014/main" id="{E3D69E22-D8C9-8429-5820-B1257B69AA9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4" name="Group 9953">
                <a:extLst>
                  <a:ext uri="{FF2B5EF4-FFF2-40B4-BE49-F238E27FC236}">
                    <a16:creationId xmlns:a16="http://schemas.microsoft.com/office/drawing/2014/main" id="{8B076F67-4044-123A-1D7D-693861D01CA6}"/>
                  </a:ext>
                </a:extLst>
              </p:cNvPr>
              <p:cNvGrpSpPr/>
              <p:nvPr/>
            </p:nvGrpSpPr>
            <p:grpSpPr>
              <a:xfrm>
                <a:off x="10122690" y="2009775"/>
                <a:ext cx="59532" cy="54768"/>
                <a:chOff x="5593556" y="2288382"/>
                <a:chExt cx="59532" cy="54768"/>
              </a:xfrm>
            </p:grpSpPr>
            <p:cxnSp>
              <p:nvCxnSpPr>
                <p:cNvPr id="9955" name="Straight Connector 9954">
                  <a:extLst>
                    <a:ext uri="{FF2B5EF4-FFF2-40B4-BE49-F238E27FC236}">
                      <a16:creationId xmlns:a16="http://schemas.microsoft.com/office/drawing/2014/main" id="{E060CB33-17A6-AA9F-A4C1-1CB34239AAF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56" name="Straight Connector 9955">
                  <a:extLst>
                    <a:ext uri="{FF2B5EF4-FFF2-40B4-BE49-F238E27FC236}">
                      <a16:creationId xmlns:a16="http://schemas.microsoft.com/office/drawing/2014/main" id="{4C567DA8-A84E-7510-EE1F-1B4885E8CD2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7" name="Group 9956">
                <a:extLst>
                  <a:ext uri="{FF2B5EF4-FFF2-40B4-BE49-F238E27FC236}">
                    <a16:creationId xmlns:a16="http://schemas.microsoft.com/office/drawing/2014/main" id="{A594010A-2E0A-D098-063A-856FC5B2D40F}"/>
                  </a:ext>
                </a:extLst>
              </p:cNvPr>
              <p:cNvGrpSpPr/>
              <p:nvPr/>
            </p:nvGrpSpPr>
            <p:grpSpPr>
              <a:xfrm>
                <a:off x="10134597" y="2009775"/>
                <a:ext cx="59532" cy="54768"/>
                <a:chOff x="5593556" y="2288382"/>
                <a:chExt cx="59532" cy="54768"/>
              </a:xfrm>
            </p:grpSpPr>
            <p:cxnSp>
              <p:nvCxnSpPr>
                <p:cNvPr id="9958" name="Straight Connector 9957">
                  <a:extLst>
                    <a:ext uri="{FF2B5EF4-FFF2-40B4-BE49-F238E27FC236}">
                      <a16:creationId xmlns:a16="http://schemas.microsoft.com/office/drawing/2014/main" id="{A22ACF41-7657-8851-277D-9E26BAA2F12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59" name="Straight Connector 9958">
                  <a:extLst>
                    <a:ext uri="{FF2B5EF4-FFF2-40B4-BE49-F238E27FC236}">
                      <a16:creationId xmlns:a16="http://schemas.microsoft.com/office/drawing/2014/main" id="{1A6681CE-2F98-ED48-EDE6-64C5A02A0D4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0" name="Group 9959">
                <a:extLst>
                  <a:ext uri="{FF2B5EF4-FFF2-40B4-BE49-F238E27FC236}">
                    <a16:creationId xmlns:a16="http://schemas.microsoft.com/office/drawing/2014/main" id="{08B185E7-D865-DC11-726A-A3ED4C5A5256}"/>
                  </a:ext>
                </a:extLst>
              </p:cNvPr>
              <p:cNvGrpSpPr/>
              <p:nvPr/>
            </p:nvGrpSpPr>
            <p:grpSpPr>
              <a:xfrm>
                <a:off x="10179840" y="2009775"/>
                <a:ext cx="59532" cy="54768"/>
                <a:chOff x="5593556" y="2288382"/>
                <a:chExt cx="59532" cy="54768"/>
              </a:xfrm>
            </p:grpSpPr>
            <p:cxnSp>
              <p:nvCxnSpPr>
                <p:cNvPr id="9961" name="Straight Connector 9960">
                  <a:extLst>
                    <a:ext uri="{FF2B5EF4-FFF2-40B4-BE49-F238E27FC236}">
                      <a16:creationId xmlns:a16="http://schemas.microsoft.com/office/drawing/2014/main" id="{7E47399D-B5CC-988A-A031-81BEA7A16E3E}"/>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62" name="Straight Connector 9961">
                  <a:extLst>
                    <a:ext uri="{FF2B5EF4-FFF2-40B4-BE49-F238E27FC236}">
                      <a16:creationId xmlns:a16="http://schemas.microsoft.com/office/drawing/2014/main" id="{EF5012D4-318C-B411-A040-71858A22BB0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3" name="Group 9962">
                <a:extLst>
                  <a:ext uri="{FF2B5EF4-FFF2-40B4-BE49-F238E27FC236}">
                    <a16:creationId xmlns:a16="http://schemas.microsoft.com/office/drawing/2014/main" id="{1C028F8C-FA59-24DE-D39C-A24DA8717915}"/>
                  </a:ext>
                </a:extLst>
              </p:cNvPr>
              <p:cNvGrpSpPr/>
              <p:nvPr/>
            </p:nvGrpSpPr>
            <p:grpSpPr>
              <a:xfrm>
                <a:off x="10194128" y="2009775"/>
                <a:ext cx="59532" cy="54768"/>
                <a:chOff x="5593556" y="2288382"/>
                <a:chExt cx="59532" cy="54768"/>
              </a:xfrm>
            </p:grpSpPr>
            <p:cxnSp>
              <p:nvCxnSpPr>
                <p:cNvPr id="9964" name="Straight Connector 9963">
                  <a:extLst>
                    <a:ext uri="{FF2B5EF4-FFF2-40B4-BE49-F238E27FC236}">
                      <a16:creationId xmlns:a16="http://schemas.microsoft.com/office/drawing/2014/main" id="{3F8CFC0B-4445-A952-9989-9014CE6560C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65" name="Straight Connector 9964">
                  <a:extLst>
                    <a:ext uri="{FF2B5EF4-FFF2-40B4-BE49-F238E27FC236}">
                      <a16:creationId xmlns:a16="http://schemas.microsoft.com/office/drawing/2014/main" id="{41EF1878-1131-D571-2008-0F445EC82B9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6" name="Group 9965">
                <a:extLst>
                  <a:ext uri="{FF2B5EF4-FFF2-40B4-BE49-F238E27FC236}">
                    <a16:creationId xmlns:a16="http://schemas.microsoft.com/office/drawing/2014/main" id="{EE74965E-C8B1-6EF7-738C-8D09D640198F}"/>
                  </a:ext>
                </a:extLst>
              </p:cNvPr>
              <p:cNvGrpSpPr/>
              <p:nvPr/>
            </p:nvGrpSpPr>
            <p:grpSpPr>
              <a:xfrm>
                <a:off x="10208415" y="2009775"/>
                <a:ext cx="59532" cy="54768"/>
                <a:chOff x="5593556" y="2288382"/>
                <a:chExt cx="59532" cy="54768"/>
              </a:xfrm>
            </p:grpSpPr>
            <p:cxnSp>
              <p:nvCxnSpPr>
                <p:cNvPr id="9967" name="Straight Connector 9966">
                  <a:extLst>
                    <a:ext uri="{FF2B5EF4-FFF2-40B4-BE49-F238E27FC236}">
                      <a16:creationId xmlns:a16="http://schemas.microsoft.com/office/drawing/2014/main" id="{68BB02E4-79C7-88E0-9E6F-7CB9014481A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68" name="Straight Connector 9967">
                  <a:extLst>
                    <a:ext uri="{FF2B5EF4-FFF2-40B4-BE49-F238E27FC236}">
                      <a16:creationId xmlns:a16="http://schemas.microsoft.com/office/drawing/2014/main" id="{7A98B4CB-AF45-6DD1-7FC2-09AFF3F4CEC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9" name="Group 9968">
                <a:extLst>
                  <a:ext uri="{FF2B5EF4-FFF2-40B4-BE49-F238E27FC236}">
                    <a16:creationId xmlns:a16="http://schemas.microsoft.com/office/drawing/2014/main" id="{7D5D6FF6-C931-B44B-C76A-29B4B68961DD}"/>
                  </a:ext>
                </a:extLst>
              </p:cNvPr>
              <p:cNvGrpSpPr/>
              <p:nvPr/>
            </p:nvGrpSpPr>
            <p:grpSpPr>
              <a:xfrm>
                <a:off x="10229846" y="2009775"/>
                <a:ext cx="59532" cy="54768"/>
                <a:chOff x="5593556" y="2288382"/>
                <a:chExt cx="59532" cy="54768"/>
              </a:xfrm>
            </p:grpSpPr>
            <p:cxnSp>
              <p:nvCxnSpPr>
                <p:cNvPr id="9970" name="Straight Connector 9969">
                  <a:extLst>
                    <a:ext uri="{FF2B5EF4-FFF2-40B4-BE49-F238E27FC236}">
                      <a16:creationId xmlns:a16="http://schemas.microsoft.com/office/drawing/2014/main" id="{D46D5F2D-49EB-B245-2C63-7937DE0BA64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71" name="Straight Connector 9970">
                  <a:extLst>
                    <a:ext uri="{FF2B5EF4-FFF2-40B4-BE49-F238E27FC236}">
                      <a16:creationId xmlns:a16="http://schemas.microsoft.com/office/drawing/2014/main" id="{8460F533-9458-0AD5-4068-111D7442191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72" name="Group 9971">
                <a:extLst>
                  <a:ext uri="{FF2B5EF4-FFF2-40B4-BE49-F238E27FC236}">
                    <a16:creationId xmlns:a16="http://schemas.microsoft.com/office/drawing/2014/main" id="{EE73C1C0-00CD-F3C6-97B0-B58986234E06}"/>
                  </a:ext>
                </a:extLst>
              </p:cNvPr>
              <p:cNvGrpSpPr/>
              <p:nvPr/>
            </p:nvGrpSpPr>
            <p:grpSpPr>
              <a:xfrm>
                <a:off x="10272709" y="2009775"/>
                <a:ext cx="59532" cy="54768"/>
                <a:chOff x="5593556" y="2288382"/>
                <a:chExt cx="59532" cy="54768"/>
              </a:xfrm>
            </p:grpSpPr>
            <p:cxnSp>
              <p:nvCxnSpPr>
                <p:cNvPr id="9973" name="Straight Connector 9972">
                  <a:extLst>
                    <a:ext uri="{FF2B5EF4-FFF2-40B4-BE49-F238E27FC236}">
                      <a16:creationId xmlns:a16="http://schemas.microsoft.com/office/drawing/2014/main" id="{BD9E8D5B-B6C0-285D-D0EF-7FAAF7B1B96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74" name="Straight Connector 9973">
                  <a:extLst>
                    <a:ext uri="{FF2B5EF4-FFF2-40B4-BE49-F238E27FC236}">
                      <a16:creationId xmlns:a16="http://schemas.microsoft.com/office/drawing/2014/main" id="{063DFE05-177C-06F7-3B2C-BC4CFE1F089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75" name="Group 9974">
                <a:extLst>
                  <a:ext uri="{FF2B5EF4-FFF2-40B4-BE49-F238E27FC236}">
                    <a16:creationId xmlns:a16="http://schemas.microsoft.com/office/drawing/2014/main" id="{9CED2934-F131-D6C4-53A1-C40469A36EC4}"/>
                  </a:ext>
                </a:extLst>
              </p:cNvPr>
              <p:cNvGrpSpPr/>
              <p:nvPr/>
            </p:nvGrpSpPr>
            <p:grpSpPr>
              <a:xfrm>
                <a:off x="10275090" y="2009775"/>
                <a:ext cx="59532" cy="54768"/>
                <a:chOff x="5593556" y="2288382"/>
                <a:chExt cx="59532" cy="54768"/>
              </a:xfrm>
            </p:grpSpPr>
            <p:cxnSp>
              <p:nvCxnSpPr>
                <p:cNvPr id="9976" name="Straight Connector 9975">
                  <a:extLst>
                    <a:ext uri="{FF2B5EF4-FFF2-40B4-BE49-F238E27FC236}">
                      <a16:creationId xmlns:a16="http://schemas.microsoft.com/office/drawing/2014/main" id="{DEA43DB1-BF1D-071F-4AB1-8AE6E4E73FD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77" name="Straight Connector 9976">
                  <a:extLst>
                    <a:ext uri="{FF2B5EF4-FFF2-40B4-BE49-F238E27FC236}">
                      <a16:creationId xmlns:a16="http://schemas.microsoft.com/office/drawing/2014/main" id="{44DB8E7C-A272-FFB7-A769-E3261B45C2E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78" name="Group 9977">
                <a:extLst>
                  <a:ext uri="{FF2B5EF4-FFF2-40B4-BE49-F238E27FC236}">
                    <a16:creationId xmlns:a16="http://schemas.microsoft.com/office/drawing/2014/main" id="{93CE4ED4-2CD2-D2B7-FFA2-481DF52B680D}"/>
                  </a:ext>
                </a:extLst>
              </p:cNvPr>
              <p:cNvGrpSpPr/>
              <p:nvPr/>
            </p:nvGrpSpPr>
            <p:grpSpPr>
              <a:xfrm>
                <a:off x="10301284" y="2009775"/>
                <a:ext cx="59532" cy="54768"/>
                <a:chOff x="5593556" y="2288382"/>
                <a:chExt cx="59532" cy="54768"/>
              </a:xfrm>
            </p:grpSpPr>
            <p:cxnSp>
              <p:nvCxnSpPr>
                <p:cNvPr id="9979" name="Straight Connector 9978">
                  <a:extLst>
                    <a:ext uri="{FF2B5EF4-FFF2-40B4-BE49-F238E27FC236}">
                      <a16:creationId xmlns:a16="http://schemas.microsoft.com/office/drawing/2014/main" id="{082C26AA-5430-DEE2-4934-4A63BE2B798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80" name="Straight Connector 9979">
                  <a:extLst>
                    <a:ext uri="{FF2B5EF4-FFF2-40B4-BE49-F238E27FC236}">
                      <a16:creationId xmlns:a16="http://schemas.microsoft.com/office/drawing/2014/main" id="{01B31FA8-AF6D-21D6-7BB4-C8370E10B4D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81" name="Group 9980">
                <a:extLst>
                  <a:ext uri="{FF2B5EF4-FFF2-40B4-BE49-F238E27FC236}">
                    <a16:creationId xmlns:a16="http://schemas.microsoft.com/office/drawing/2014/main" id="{609CB5D1-D534-6E90-C0AF-A4BF6E394F84}"/>
                  </a:ext>
                </a:extLst>
              </p:cNvPr>
              <p:cNvGrpSpPr/>
              <p:nvPr/>
            </p:nvGrpSpPr>
            <p:grpSpPr>
              <a:xfrm>
                <a:off x="10313190" y="2009775"/>
                <a:ext cx="59532" cy="54768"/>
                <a:chOff x="5593556" y="2288382"/>
                <a:chExt cx="59532" cy="54768"/>
              </a:xfrm>
            </p:grpSpPr>
            <p:cxnSp>
              <p:nvCxnSpPr>
                <p:cNvPr id="9982" name="Straight Connector 9981">
                  <a:extLst>
                    <a:ext uri="{FF2B5EF4-FFF2-40B4-BE49-F238E27FC236}">
                      <a16:creationId xmlns:a16="http://schemas.microsoft.com/office/drawing/2014/main" id="{B45C9D87-0F1D-D361-B504-2A6043B9A2B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83" name="Straight Connector 9982">
                  <a:extLst>
                    <a:ext uri="{FF2B5EF4-FFF2-40B4-BE49-F238E27FC236}">
                      <a16:creationId xmlns:a16="http://schemas.microsoft.com/office/drawing/2014/main" id="{7678C20E-BDE3-1800-E11B-BF638195BDB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84" name="Group 9983">
                <a:extLst>
                  <a:ext uri="{FF2B5EF4-FFF2-40B4-BE49-F238E27FC236}">
                    <a16:creationId xmlns:a16="http://schemas.microsoft.com/office/drawing/2014/main" id="{9820B5C1-F24A-A5EE-08B6-C9C891C73EB3}"/>
                  </a:ext>
                </a:extLst>
              </p:cNvPr>
              <p:cNvGrpSpPr/>
              <p:nvPr/>
            </p:nvGrpSpPr>
            <p:grpSpPr>
              <a:xfrm>
                <a:off x="10325096" y="2009775"/>
                <a:ext cx="59532" cy="54768"/>
                <a:chOff x="5593556" y="2288382"/>
                <a:chExt cx="59532" cy="54768"/>
              </a:xfrm>
            </p:grpSpPr>
            <p:cxnSp>
              <p:nvCxnSpPr>
                <p:cNvPr id="9985" name="Straight Connector 9984">
                  <a:extLst>
                    <a:ext uri="{FF2B5EF4-FFF2-40B4-BE49-F238E27FC236}">
                      <a16:creationId xmlns:a16="http://schemas.microsoft.com/office/drawing/2014/main" id="{4EF32A78-89B6-E744-8374-31D921866A6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86" name="Straight Connector 9985">
                  <a:extLst>
                    <a:ext uri="{FF2B5EF4-FFF2-40B4-BE49-F238E27FC236}">
                      <a16:creationId xmlns:a16="http://schemas.microsoft.com/office/drawing/2014/main" id="{D92C84C0-0CD7-15F0-FA5C-4D86B06DBB4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87" name="Group 9986">
                <a:extLst>
                  <a:ext uri="{FF2B5EF4-FFF2-40B4-BE49-F238E27FC236}">
                    <a16:creationId xmlns:a16="http://schemas.microsoft.com/office/drawing/2014/main" id="{EF36231B-CBDD-7F31-34A1-A67F62A22B79}"/>
                  </a:ext>
                </a:extLst>
              </p:cNvPr>
              <p:cNvGrpSpPr/>
              <p:nvPr/>
            </p:nvGrpSpPr>
            <p:grpSpPr>
              <a:xfrm>
                <a:off x="10389390" y="2009775"/>
                <a:ext cx="59532" cy="54768"/>
                <a:chOff x="5593556" y="2288382"/>
                <a:chExt cx="59532" cy="54768"/>
              </a:xfrm>
            </p:grpSpPr>
            <p:cxnSp>
              <p:nvCxnSpPr>
                <p:cNvPr id="9988" name="Straight Connector 9987">
                  <a:extLst>
                    <a:ext uri="{FF2B5EF4-FFF2-40B4-BE49-F238E27FC236}">
                      <a16:creationId xmlns:a16="http://schemas.microsoft.com/office/drawing/2014/main" id="{0468062C-07E0-A8B6-3291-991706969C5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89" name="Straight Connector 9988">
                  <a:extLst>
                    <a:ext uri="{FF2B5EF4-FFF2-40B4-BE49-F238E27FC236}">
                      <a16:creationId xmlns:a16="http://schemas.microsoft.com/office/drawing/2014/main" id="{E2BD1ADA-838A-6DE2-EFE7-5E47E0FF839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90" name="Group 9989">
                <a:extLst>
                  <a:ext uri="{FF2B5EF4-FFF2-40B4-BE49-F238E27FC236}">
                    <a16:creationId xmlns:a16="http://schemas.microsoft.com/office/drawing/2014/main" id="{5A9744BD-9078-7330-914F-27416367B8D0}"/>
                  </a:ext>
                </a:extLst>
              </p:cNvPr>
              <p:cNvGrpSpPr/>
              <p:nvPr/>
            </p:nvGrpSpPr>
            <p:grpSpPr>
              <a:xfrm>
                <a:off x="10406059" y="2066925"/>
                <a:ext cx="59532" cy="54768"/>
                <a:chOff x="5593556" y="2288382"/>
                <a:chExt cx="59532" cy="54768"/>
              </a:xfrm>
            </p:grpSpPr>
            <p:cxnSp>
              <p:nvCxnSpPr>
                <p:cNvPr id="9991" name="Straight Connector 9990">
                  <a:extLst>
                    <a:ext uri="{FF2B5EF4-FFF2-40B4-BE49-F238E27FC236}">
                      <a16:creationId xmlns:a16="http://schemas.microsoft.com/office/drawing/2014/main" id="{3FB30721-182A-DAF9-EC4A-0B437F68283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92" name="Straight Connector 9991">
                  <a:extLst>
                    <a:ext uri="{FF2B5EF4-FFF2-40B4-BE49-F238E27FC236}">
                      <a16:creationId xmlns:a16="http://schemas.microsoft.com/office/drawing/2014/main" id="{01624792-FB3A-1675-12A6-6F6195900FB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93" name="Group 9992">
                <a:extLst>
                  <a:ext uri="{FF2B5EF4-FFF2-40B4-BE49-F238E27FC236}">
                    <a16:creationId xmlns:a16="http://schemas.microsoft.com/office/drawing/2014/main" id="{7F36E97D-79E4-E041-A02F-CE20E719A975}"/>
                  </a:ext>
                </a:extLst>
              </p:cNvPr>
              <p:cNvGrpSpPr/>
              <p:nvPr/>
            </p:nvGrpSpPr>
            <p:grpSpPr>
              <a:xfrm>
                <a:off x="10420347" y="2066925"/>
                <a:ext cx="59532" cy="54768"/>
                <a:chOff x="5593556" y="2288382"/>
                <a:chExt cx="59532" cy="54768"/>
              </a:xfrm>
            </p:grpSpPr>
            <p:cxnSp>
              <p:nvCxnSpPr>
                <p:cNvPr id="9994" name="Straight Connector 9993">
                  <a:extLst>
                    <a:ext uri="{FF2B5EF4-FFF2-40B4-BE49-F238E27FC236}">
                      <a16:creationId xmlns:a16="http://schemas.microsoft.com/office/drawing/2014/main" id="{08A8F96A-F687-D0C0-4EFB-DAF670D1E14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95" name="Straight Connector 9994">
                  <a:extLst>
                    <a:ext uri="{FF2B5EF4-FFF2-40B4-BE49-F238E27FC236}">
                      <a16:creationId xmlns:a16="http://schemas.microsoft.com/office/drawing/2014/main" id="{4C506ED4-653D-5A8B-2B7E-BBC1096DFA3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96" name="Group 9995">
                <a:extLst>
                  <a:ext uri="{FF2B5EF4-FFF2-40B4-BE49-F238E27FC236}">
                    <a16:creationId xmlns:a16="http://schemas.microsoft.com/office/drawing/2014/main" id="{31A5221A-0F4D-E661-5411-AC1AFCCD9F0B}"/>
                  </a:ext>
                </a:extLst>
              </p:cNvPr>
              <p:cNvGrpSpPr/>
              <p:nvPr/>
            </p:nvGrpSpPr>
            <p:grpSpPr>
              <a:xfrm>
                <a:off x="10456066" y="2066925"/>
                <a:ext cx="59532" cy="54768"/>
                <a:chOff x="5593556" y="2288382"/>
                <a:chExt cx="59532" cy="54768"/>
              </a:xfrm>
            </p:grpSpPr>
            <p:cxnSp>
              <p:nvCxnSpPr>
                <p:cNvPr id="9997" name="Straight Connector 9996">
                  <a:extLst>
                    <a:ext uri="{FF2B5EF4-FFF2-40B4-BE49-F238E27FC236}">
                      <a16:creationId xmlns:a16="http://schemas.microsoft.com/office/drawing/2014/main" id="{1315C9F0-6059-AA7D-B2CA-4CB35845661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998" name="Straight Connector 9997">
                  <a:extLst>
                    <a:ext uri="{FF2B5EF4-FFF2-40B4-BE49-F238E27FC236}">
                      <a16:creationId xmlns:a16="http://schemas.microsoft.com/office/drawing/2014/main" id="{A4E7C0C6-3271-D0DF-D183-938F4D0343F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99" name="Group 9998">
                <a:extLst>
                  <a:ext uri="{FF2B5EF4-FFF2-40B4-BE49-F238E27FC236}">
                    <a16:creationId xmlns:a16="http://schemas.microsoft.com/office/drawing/2014/main" id="{2852FD1B-2FA5-DFF1-9587-8DAD2AA32862}"/>
                  </a:ext>
                </a:extLst>
              </p:cNvPr>
              <p:cNvGrpSpPr/>
              <p:nvPr/>
            </p:nvGrpSpPr>
            <p:grpSpPr>
              <a:xfrm>
                <a:off x="10494166" y="2066925"/>
                <a:ext cx="59532" cy="54768"/>
                <a:chOff x="5593556" y="2288382"/>
                <a:chExt cx="59532" cy="54768"/>
              </a:xfrm>
            </p:grpSpPr>
            <p:cxnSp>
              <p:nvCxnSpPr>
                <p:cNvPr id="10000" name="Straight Connector 9999">
                  <a:extLst>
                    <a:ext uri="{FF2B5EF4-FFF2-40B4-BE49-F238E27FC236}">
                      <a16:creationId xmlns:a16="http://schemas.microsoft.com/office/drawing/2014/main" id="{A5071679-4465-24AA-AEA5-B1287A044AF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01" name="Straight Connector 10000">
                  <a:extLst>
                    <a:ext uri="{FF2B5EF4-FFF2-40B4-BE49-F238E27FC236}">
                      <a16:creationId xmlns:a16="http://schemas.microsoft.com/office/drawing/2014/main" id="{434F70BB-1F2B-C053-DD7C-441A2AEB6D7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02" name="Group 10001">
                <a:extLst>
                  <a:ext uri="{FF2B5EF4-FFF2-40B4-BE49-F238E27FC236}">
                    <a16:creationId xmlns:a16="http://schemas.microsoft.com/office/drawing/2014/main" id="{4E035189-0307-0B8E-C9C7-519D792E51C0}"/>
                  </a:ext>
                </a:extLst>
              </p:cNvPr>
              <p:cNvGrpSpPr/>
              <p:nvPr/>
            </p:nvGrpSpPr>
            <p:grpSpPr>
              <a:xfrm>
                <a:off x="10508453" y="2066925"/>
                <a:ext cx="59532" cy="54768"/>
                <a:chOff x="5593556" y="2288382"/>
                <a:chExt cx="59532" cy="54768"/>
              </a:xfrm>
            </p:grpSpPr>
            <p:cxnSp>
              <p:nvCxnSpPr>
                <p:cNvPr id="10003" name="Straight Connector 10002">
                  <a:extLst>
                    <a:ext uri="{FF2B5EF4-FFF2-40B4-BE49-F238E27FC236}">
                      <a16:creationId xmlns:a16="http://schemas.microsoft.com/office/drawing/2014/main" id="{DD3C23E4-C404-418C-DAEA-EDB3C5972E8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04" name="Straight Connector 10003">
                  <a:extLst>
                    <a:ext uri="{FF2B5EF4-FFF2-40B4-BE49-F238E27FC236}">
                      <a16:creationId xmlns:a16="http://schemas.microsoft.com/office/drawing/2014/main" id="{1DE2A9D7-EDF3-0E03-5149-C3558A07A9F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05" name="Group 10004">
                <a:extLst>
                  <a:ext uri="{FF2B5EF4-FFF2-40B4-BE49-F238E27FC236}">
                    <a16:creationId xmlns:a16="http://schemas.microsoft.com/office/drawing/2014/main" id="{24BE7BB1-81F6-06C0-01EA-94BD2670EB4F}"/>
                  </a:ext>
                </a:extLst>
              </p:cNvPr>
              <p:cNvGrpSpPr/>
              <p:nvPr/>
            </p:nvGrpSpPr>
            <p:grpSpPr>
              <a:xfrm>
                <a:off x="10579891" y="2066925"/>
                <a:ext cx="59532" cy="54768"/>
                <a:chOff x="5593556" y="2288382"/>
                <a:chExt cx="59532" cy="54768"/>
              </a:xfrm>
            </p:grpSpPr>
            <p:cxnSp>
              <p:nvCxnSpPr>
                <p:cNvPr id="10006" name="Straight Connector 10005">
                  <a:extLst>
                    <a:ext uri="{FF2B5EF4-FFF2-40B4-BE49-F238E27FC236}">
                      <a16:creationId xmlns:a16="http://schemas.microsoft.com/office/drawing/2014/main" id="{7489A8AD-8776-634F-91D7-AF6DC656FF5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07" name="Straight Connector 10006">
                  <a:extLst>
                    <a:ext uri="{FF2B5EF4-FFF2-40B4-BE49-F238E27FC236}">
                      <a16:creationId xmlns:a16="http://schemas.microsoft.com/office/drawing/2014/main" id="{8888EB7D-C2DD-3B29-6BEB-EA8C4397658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08" name="Group 10007">
                <a:extLst>
                  <a:ext uri="{FF2B5EF4-FFF2-40B4-BE49-F238E27FC236}">
                    <a16:creationId xmlns:a16="http://schemas.microsoft.com/office/drawing/2014/main" id="{46AD1827-9A3A-2731-DBEA-7795529F294C}"/>
                  </a:ext>
                </a:extLst>
              </p:cNvPr>
              <p:cNvGrpSpPr/>
              <p:nvPr/>
            </p:nvGrpSpPr>
            <p:grpSpPr>
              <a:xfrm>
                <a:off x="10613229" y="2066925"/>
                <a:ext cx="59532" cy="54768"/>
                <a:chOff x="5593556" y="2288382"/>
                <a:chExt cx="59532" cy="54768"/>
              </a:xfrm>
            </p:grpSpPr>
            <p:cxnSp>
              <p:nvCxnSpPr>
                <p:cNvPr id="10009" name="Straight Connector 10008">
                  <a:extLst>
                    <a:ext uri="{FF2B5EF4-FFF2-40B4-BE49-F238E27FC236}">
                      <a16:creationId xmlns:a16="http://schemas.microsoft.com/office/drawing/2014/main" id="{567EE3F7-7C52-E7CA-8F5E-9FED2C52F65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10" name="Straight Connector 10009">
                  <a:extLst>
                    <a:ext uri="{FF2B5EF4-FFF2-40B4-BE49-F238E27FC236}">
                      <a16:creationId xmlns:a16="http://schemas.microsoft.com/office/drawing/2014/main" id="{5DF180B4-0F3A-5B23-FAD6-C312911B8C4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11" name="Group 10010">
                <a:extLst>
                  <a:ext uri="{FF2B5EF4-FFF2-40B4-BE49-F238E27FC236}">
                    <a16:creationId xmlns:a16="http://schemas.microsoft.com/office/drawing/2014/main" id="{B5CE3254-6DFF-57BF-02EC-BC099D381512}"/>
                  </a:ext>
                </a:extLst>
              </p:cNvPr>
              <p:cNvGrpSpPr/>
              <p:nvPr/>
            </p:nvGrpSpPr>
            <p:grpSpPr>
              <a:xfrm>
                <a:off x="10606085" y="2066925"/>
                <a:ext cx="59532" cy="54768"/>
                <a:chOff x="5593556" y="2288382"/>
                <a:chExt cx="59532" cy="54768"/>
              </a:xfrm>
            </p:grpSpPr>
            <p:cxnSp>
              <p:nvCxnSpPr>
                <p:cNvPr id="10012" name="Straight Connector 10011">
                  <a:extLst>
                    <a:ext uri="{FF2B5EF4-FFF2-40B4-BE49-F238E27FC236}">
                      <a16:creationId xmlns:a16="http://schemas.microsoft.com/office/drawing/2014/main" id="{F7101705-B1EF-66DA-ABA4-915D52F6F09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13" name="Straight Connector 10012">
                  <a:extLst>
                    <a:ext uri="{FF2B5EF4-FFF2-40B4-BE49-F238E27FC236}">
                      <a16:creationId xmlns:a16="http://schemas.microsoft.com/office/drawing/2014/main" id="{C5F99F1C-3E02-D97B-844C-6511A75D4FD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14" name="Group 10013">
                <a:extLst>
                  <a:ext uri="{FF2B5EF4-FFF2-40B4-BE49-F238E27FC236}">
                    <a16:creationId xmlns:a16="http://schemas.microsoft.com/office/drawing/2014/main" id="{DF2F1BA2-04E7-CE51-7B7B-406122644B42}"/>
                  </a:ext>
                </a:extLst>
              </p:cNvPr>
              <p:cNvGrpSpPr/>
              <p:nvPr/>
            </p:nvGrpSpPr>
            <p:grpSpPr>
              <a:xfrm>
                <a:off x="10598941" y="2066925"/>
                <a:ext cx="59532" cy="54768"/>
                <a:chOff x="5593556" y="2288382"/>
                <a:chExt cx="59532" cy="54768"/>
              </a:xfrm>
            </p:grpSpPr>
            <p:cxnSp>
              <p:nvCxnSpPr>
                <p:cNvPr id="10015" name="Straight Connector 10014">
                  <a:extLst>
                    <a:ext uri="{FF2B5EF4-FFF2-40B4-BE49-F238E27FC236}">
                      <a16:creationId xmlns:a16="http://schemas.microsoft.com/office/drawing/2014/main" id="{C092996F-BD35-427B-20A6-E713235D0F4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16" name="Straight Connector 10015">
                  <a:extLst>
                    <a:ext uri="{FF2B5EF4-FFF2-40B4-BE49-F238E27FC236}">
                      <a16:creationId xmlns:a16="http://schemas.microsoft.com/office/drawing/2014/main" id="{3504BB4A-8C2A-21D2-8AAC-CD60E76A932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17" name="Group 10016">
                <a:extLst>
                  <a:ext uri="{FF2B5EF4-FFF2-40B4-BE49-F238E27FC236}">
                    <a16:creationId xmlns:a16="http://schemas.microsoft.com/office/drawing/2014/main" id="{419145D2-2920-6F00-CF1B-B8DAD370C818}"/>
                  </a:ext>
                </a:extLst>
              </p:cNvPr>
              <p:cNvGrpSpPr/>
              <p:nvPr/>
            </p:nvGrpSpPr>
            <p:grpSpPr>
              <a:xfrm>
                <a:off x="10587034" y="2066925"/>
                <a:ext cx="59532" cy="54768"/>
                <a:chOff x="5593556" y="2288382"/>
                <a:chExt cx="59532" cy="54768"/>
              </a:xfrm>
            </p:grpSpPr>
            <p:cxnSp>
              <p:nvCxnSpPr>
                <p:cNvPr id="10018" name="Straight Connector 10017">
                  <a:extLst>
                    <a:ext uri="{FF2B5EF4-FFF2-40B4-BE49-F238E27FC236}">
                      <a16:creationId xmlns:a16="http://schemas.microsoft.com/office/drawing/2014/main" id="{01B065A9-29B6-68C4-2280-656480A7DE8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19" name="Straight Connector 10018">
                  <a:extLst>
                    <a:ext uri="{FF2B5EF4-FFF2-40B4-BE49-F238E27FC236}">
                      <a16:creationId xmlns:a16="http://schemas.microsoft.com/office/drawing/2014/main" id="{DC11480F-7743-2FC7-2358-061EF88A143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20" name="Group 10019">
                <a:extLst>
                  <a:ext uri="{FF2B5EF4-FFF2-40B4-BE49-F238E27FC236}">
                    <a16:creationId xmlns:a16="http://schemas.microsoft.com/office/drawing/2014/main" id="{209F470A-FABB-5465-6113-F5B1A678A8F6}"/>
                  </a:ext>
                </a:extLst>
              </p:cNvPr>
              <p:cNvGrpSpPr/>
              <p:nvPr/>
            </p:nvGrpSpPr>
            <p:grpSpPr>
              <a:xfrm>
                <a:off x="10634659" y="2066925"/>
                <a:ext cx="59532" cy="54768"/>
                <a:chOff x="5593556" y="2288382"/>
                <a:chExt cx="59532" cy="54768"/>
              </a:xfrm>
            </p:grpSpPr>
            <p:cxnSp>
              <p:nvCxnSpPr>
                <p:cNvPr id="10021" name="Straight Connector 10020">
                  <a:extLst>
                    <a:ext uri="{FF2B5EF4-FFF2-40B4-BE49-F238E27FC236}">
                      <a16:creationId xmlns:a16="http://schemas.microsoft.com/office/drawing/2014/main" id="{2B7A5339-C1C7-2E80-BE42-E72B1B9B3B4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22" name="Straight Connector 10021">
                  <a:extLst>
                    <a:ext uri="{FF2B5EF4-FFF2-40B4-BE49-F238E27FC236}">
                      <a16:creationId xmlns:a16="http://schemas.microsoft.com/office/drawing/2014/main" id="{66E7BB9F-404B-F268-B5D7-34A6B8A442E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23" name="Group 10022">
                <a:extLst>
                  <a:ext uri="{FF2B5EF4-FFF2-40B4-BE49-F238E27FC236}">
                    <a16:creationId xmlns:a16="http://schemas.microsoft.com/office/drawing/2014/main" id="{B638204F-E31E-093E-0693-0CD1D42FA593}"/>
                  </a:ext>
                </a:extLst>
              </p:cNvPr>
              <p:cNvGrpSpPr/>
              <p:nvPr/>
            </p:nvGrpSpPr>
            <p:grpSpPr>
              <a:xfrm>
                <a:off x="10663234" y="2066925"/>
                <a:ext cx="59532" cy="54768"/>
                <a:chOff x="5593556" y="2288382"/>
                <a:chExt cx="59532" cy="54768"/>
              </a:xfrm>
            </p:grpSpPr>
            <p:cxnSp>
              <p:nvCxnSpPr>
                <p:cNvPr id="10024" name="Straight Connector 10023">
                  <a:extLst>
                    <a:ext uri="{FF2B5EF4-FFF2-40B4-BE49-F238E27FC236}">
                      <a16:creationId xmlns:a16="http://schemas.microsoft.com/office/drawing/2014/main" id="{772F4DDA-2F25-4DE5-C58E-0B3C293A3DE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25" name="Straight Connector 10024">
                  <a:extLst>
                    <a:ext uri="{FF2B5EF4-FFF2-40B4-BE49-F238E27FC236}">
                      <a16:creationId xmlns:a16="http://schemas.microsoft.com/office/drawing/2014/main" id="{31747CC2-996E-545D-2173-7F784553107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26" name="Group 10025">
                <a:extLst>
                  <a:ext uri="{FF2B5EF4-FFF2-40B4-BE49-F238E27FC236}">
                    <a16:creationId xmlns:a16="http://schemas.microsoft.com/office/drawing/2014/main" id="{9CE22CB9-8B09-BA24-7AFB-5AC6BA8D9960}"/>
                  </a:ext>
                </a:extLst>
              </p:cNvPr>
              <p:cNvGrpSpPr/>
              <p:nvPr/>
            </p:nvGrpSpPr>
            <p:grpSpPr>
              <a:xfrm>
                <a:off x="10706096" y="2066925"/>
                <a:ext cx="59532" cy="54768"/>
                <a:chOff x="5593556" y="2288382"/>
                <a:chExt cx="59532" cy="54768"/>
              </a:xfrm>
            </p:grpSpPr>
            <p:cxnSp>
              <p:nvCxnSpPr>
                <p:cNvPr id="10027" name="Straight Connector 10026">
                  <a:extLst>
                    <a:ext uri="{FF2B5EF4-FFF2-40B4-BE49-F238E27FC236}">
                      <a16:creationId xmlns:a16="http://schemas.microsoft.com/office/drawing/2014/main" id="{A06B261D-E378-6883-190E-32F4CC4F536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28" name="Straight Connector 10027">
                  <a:extLst>
                    <a:ext uri="{FF2B5EF4-FFF2-40B4-BE49-F238E27FC236}">
                      <a16:creationId xmlns:a16="http://schemas.microsoft.com/office/drawing/2014/main" id="{F10FB4CB-82CE-3D5E-84D3-AA67E88D02F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29" name="Group 10028">
                <a:extLst>
                  <a:ext uri="{FF2B5EF4-FFF2-40B4-BE49-F238E27FC236}">
                    <a16:creationId xmlns:a16="http://schemas.microsoft.com/office/drawing/2014/main" id="{B617A9C7-8084-EFAD-489F-9B804777FA8A}"/>
                  </a:ext>
                </a:extLst>
              </p:cNvPr>
              <p:cNvGrpSpPr/>
              <p:nvPr/>
            </p:nvGrpSpPr>
            <p:grpSpPr>
              <a:xfrm>
                <a:off x="10756102" y="2066925"/>
                <a:ext cx="59532" cy="54768"/>
                <a:chOff x="5593556" y="2288382"/>
                <a:chExt cx="59532" cy="54768"/>
              </a:xfrm>
            </p:grpSpPr>
            <p:cxnSp>
              <p:nvCxnSpPr>
                <p:cNvPr id="10030" name="Straight Connector 10029">
                  <a:extLst>
                    <a:ext uri="{FF2B5EF4-FFF2-40B4-BE49-F238E27FC236}">
                      <a16:creationId xmlns:a16="http://schemas.microsoft.com/office/drawing/2014/main" id="{7635641E-1308-1E74-ECB1-F52DACAD1B9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31" name="Straight Connector 10030">
                  <a:extLst>
                    <a:ext uri="{FF2B5EF4-FFF2-40B4-BE49-F238E27FC236}">
                      <a16:creationId xmlns:a16="http://schemas.microsoft.com/office/drawing/2014/main" id="{067FF9EB-71D6-66F4-1F6B-A9B09213AB4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32" name="Group 10031">
                <a:extLst>
                  <a:ext uri="{FF2B5EF4-FFF2-40B4-BE49-F238E27FC236}">
                    <a16:creationId xmlns:a16="http://schemas.microsoft.com/office/drawing/2014/main" id="{7DDD5884-4504-8537-9C6A-A91529840FC3}"/>
                  </a:ext>
                </a:extLst>
              </p:cNvPr>
              <p:cNvGrpSpPr/>
              <p:nvPr/>
            </p:nvGrpSpPr>
            <p:grpSpPr>
              <a:xfrm>
                <a:off x="10775152" y="2066925"/>
                <a:ext cx="59532" cy="54768"/>
                <a:chOff x="5593556" y="2288382"/>
                <a:chExt cx="59532" cy="54768"/>
              </a:xfrm>
            </p:grpSpPr>
            <p:cxnSp>
              <p:nvCxnSpPr>
                <p:cNvPr id="10033" name="Straight Connector 10032">
                  <a:extLst>
                    <a:ext uri="{FF2B5EF4-FFF2-40B4-BE49-F238E27FC236}">
                      <a16:creationId xmlns:a16="http://schemas.microsoft.com/office/drawing/2014/main" id="{C4F580B9-502E-50E9-DAAB-EC34BE01BDA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34" name="Straight Connector 10033">
                  <a:extLst>
                    <a:ext uri="{FF2B5EF4-FFF2-40B4-BE49-F238E27FC236}">
                      <a16:creationId xmlns:a16="http://schemas.microsoft.com/office/drawing/2014/main" id="{C0366054-B91C-3082-98EB-44CB6789601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35" name="Group 10034">
                <a:extLst>
                  <a:ext uri="{FF2B5EF4-FFF2-40B4-BE49-F238E27FC236}">
                    <a16:creationId xmlns:a16="http://schemas.microsoft.com/office/drawing/2014/main" id="{A2731D44-9618-09EF-521B-CCA9F12F152F}"/>
                  </a:ext>
                </a:extLst>
              </p:cNvPr>
              <p:cNvGrpSpPr/>
              <p:nvPr/>
            </p:nvGrpSpPr>
            <p:grpSpPr>
              <a:xfrm>
                <a:off x="10798965" y="2066925"/>
                <a:ext cx="59532" cy="54768"/>
                <a:chOff x="5593556" y="2288382"/>
                <a:chExt cx="59532" cy="54768"/>
              </a:xfrm>
            </p:grpSpPr>
            <p:cxnSp>
              <p:nvCxnSpPr>
                <p:cNvPr id="10036" name="Straight Connector 10035">
                  <a:extLst>
                    <a:ext uri="{FF2B5EF4-FFF2-40B4-BE49-F238E27FC236}">
                      <a16:creationId xmlns:a16="http://schemas.microsoft.com/office/drawing/2014/main" id="{76ED593C-4D9D-1860-8EE7-BC4E18808FD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37" name="Straight Connector 10036">
                  <a:extLst>
                    <a:ext uri="{FF2B5EF4-FFF2-40B4-BE49-F238E27FC236}">
                      <a16:creationId xmlns:a16="http://schemas.microsoft.com/office/drawing/2014/main" id="{AF20CA60-FB09-5FBC-6111-D14364F1779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38" name="Group 10037">
                <a:extLst>
                  <a:ext uri="{FF2B5EF4-FFF2-40B4-BE49-F238E27FC236}">
                    <a16:creationId xmlns:a16="http://schemas.microsoft.com/office/drawing/2014/main" id="{E68F7D90-839C-74EB-CE53-475ABD8186EB}"/>
                  </a:ext>
                </a:extLst>
              </p:cNvPr>
              <p:cNvGrpSpPr/>
              <p:nvPr/>
            </p:nvGrpSpPr>
            <p:grpSpPr>
              <a:xfrm>
                <a:off x="10829921" y="2066925"/>
                <a:ext cx="59532" cy="54768"/>
                <a:chOff x="5593556" y="2288382"/>
                <a:chExt cx="59532" cy="54768"/>
              </a:xfrm>
            </p:grpSpPr>
            <p:cxnSp>
              <p:nvCxnSpPr>
                <p:cNvPr id="10039" name="Straight Connector 10038">
                  <a:extLst>
                    <a:ext uri="{FF2B5EF4-FFF2-40B4-BE49-F238E27FC236}">
                      <a16:creationId xmlns:a16="http://schemas.microsoft.com/office/drawing/2014/main" id="{6DDFAB99-E5A3-DDA4-475D-C9B8521DC9A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40" name="Straight Connector 10039">
                  <a:extLst>
                    <a:ext uri="{FF2B5EF4-FFF2-40B4-BE49-F238E27FC236}">
                      <a16:creationId xmlns:a16="http://schemas.microsoft.com/office/drawing/2014/main" id="{F0F2D0DD-A83A-41C6-F9C6-4B1567270B5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41" name="Group 10040">
                <a:extLst>
                  <a:ext uri="{FF2B5EF4-FFF2-40B4-BE49-F238E27FC236}">
                    <a16:creationId xmlns:a16="http://schemas.microsoft.com/office/drawing/2014/main" id="{A9C07817-DF46-9B4B-0812-404859234493}"/>
                  </a:ext>
                </a:extLst>
              </p:cNvPr>
              <p:cNvGrpSpPr/>
              <p:nvPr/>
            </p:nvGrpSpPr>
            <p:grpSpPr>
              <a:xfrm>
                <a:off x="10860877" y="2066925"/>
                <a:ext cx="59532" cy="54768"/>
                <a:chOff x="5593556" y="2288382"/>
                <a:chExt cx="59532" cy="54768"/>
              </a:xfrm>
            </p:grpSpPr>
            <p:cxnSp>
              <p:nvCxnSpPr>
                <p:cNvPr id="10042" name="Straight Connector 10041">
                  <a:extLst>
                    <a:ext uri="{FF2B5EF4-FFF2-40B4-BE49-F238E27FC236}">
                      <a16:creationId xmlns:a16="http://schemas.microsoft.com/office/drawing/2014/main" id="{C0446EE6-6590-FAD3-5544-4F232775367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43" name="Straight Connector 10042">
                  <a:extLst>
                    <a:ext uri="{FF2B5EF4-FFF2-40B4-BE49-F238E27FC236}">
                      <a16:creationId xmlns:a16="http://schemas.microsoft.com/office/drawing/2014/main" id="{6ECC4BD6-7450-84D0-0C03-E2DFC6B70BC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44" name="Group 10043">
                <a:extLst>
                  <a:ext uri="{FF2B5EF4-FFF2-40B4-BE49-F238E27FC236}">
                    <a16:creationId xmlns:a16="http://schemas.microsoft.com/office/drawing/2014/main" id="{9605B221-EE06-C5CF-18F5-B696844D77ED}"/>
                  </a:ext>
                </a:extLst>
              </p:cNvPr>
              <p:cNvGrpSpPr/>
              <p:nvPr/>
            </p:nvGrpSpPr>
            <p:grpSpPr>
              <a:xfrm>
                <a:off x="10963271" y="2066925"/>
                <a:ext cx="59532" cy="54768"/>
                <a:chOff x="5593556" y="2288382"/>
                <a:chExt cx="59532" cy="54768"/>
              </a:xfrm>
            </p:grpSpPr>
            <p:cxnSp>
              <p:nvCxnSpPr>
                <p:cNvPr id="10045" name="Straight Connector 10044">
                  <a:extLst>
                    <a:ext uri="{FF2B5EF4-FFF2-40B4-BE49-F238E27FC236}">
                      <a16:creationId xmlns:a16="http://schemas.microsoft.com/office/drawing/2014/main" id="{7631DEC9-1F21-6EA7-0BE4-32C87348D41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46" name="Straight Connector 10045">
                  <a:extLst>
                    <a:ext uri="{FF2B5EF4-FFF2-40B4-BE49-F238E27FC236}">
                      <a16:creationId xmlns:a16="http://schemas.microsoft.com/office/drawing/2014/main" id="{4619C3BA-442C-8CAD-5DD4-AF19BFDBFEE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047" name="Group 10046">
                <a:extLst>
                  <a:ext uri="{FF2B5EF4-FFF2-40B4-BE49-F238E27FC236}">
                    <a16:creationId xmlns:a16="http://schemas.microsoft.com/office/drawing/2014/main" id="{36B976FA-4F6D-F5D7-AA29-5DC5CF2F1CBD}"/>
                  </a:ext>
                </a:extLst>
              </p:cNvPr>
              <p:cNvGrpSpPr/>
              <p:nvPr/>
            </p:nvGrpSpPr>
            <p:grpSpPr>
              <a:xfrm>
                <a:off x="11013277" y="2066925"/>
                <a:ext cx="59532" cy="54768"/>
                <a:chOff x="5593556" y="2288382"/>
                <a:chExt cx="59532" cy="54768"/>
              </a:xfrm>
            </p:grpSpPr>
            <p:cxnSp>
              <p:nvCxnSpPr>
                <p:cNvPr id="10048" name="Straight Connector 10047">
                  <a:extLst>
                    <a:ext uri="{FF2B5EF4-FFF2-40B4-BE49-F238E27FC236}">
                      <a16:creationId xmlns:a16="http://schemas.microsoft.com/office/drawing/2014/main" id="{C85B422C-C5BA-9086-2E9F-26A913F96B7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049" name="Straight Connector 10048">
                  <a:extLst>
                    <a:ext uri="{FF2B5EF4-FFF2-40B4-BE49-F238E27FC236}">
                      <a16:creationId xmlns:a16="http://schemas.microsoft.com/office/drawing/2014/main" id="{C954C2A6-CC23-1D04-9738-662CD90266F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10061" name="Group 10060">
            <a:extLst>
              <a:ext uri="{FF2B5EF4-FFF2-40B4-BE49-F238E27FC236}">
                <a16:creationId xmlns:a16="http://schemas.microsoft.com/office/drawing/2014/main" id="{B47EA314-9364-E92A-7DDA-027A01739E65}"/>
              </a:ext>
            </a:extLst>
          </p:cNvPr>
          <p:cNvGrpSpPr/>
          <p:nvPr/>
        </p:nvGrpSpPr>
        <p:grpSpPr>
          <a:xfrm>
            <a:off x="8964321" y="1921684"/>
            <a:ext cx="59532" cy="54768"/>
            <a:chOff x="5593556" y="2288382"/>
            <a:chExt cx="59532" cy="54768"/>
          </a:xfrm>
        </p:grpSpPr>
        <p:cxnSp>
          <p:nvCxnSpPr>
            <p:cNvPr id="10062" name="Straight Connector 10061">
              <a:extLst>
                <a:ext uri="{FF2B5EF4-FFF2-40B4-BE49-F238E27FC236}">
                  <a16:creationId xmlns:a16="http://schemas.microsoft.com/office/drawing/2014/main" id="{214E8573-BFDA-7A09-E02C-857010DE483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63" name="Straight Connector 10062">
              <a:extLst>
                <a:ext uri="{FF2B5EF4-FFF2-40B4-BE49-F238E27FC236}">
                  <a16:creationId xmlns:a16="http://schemas.microsoft.com/office/drawing/2014/main" id="{74952969-BD20-A359-218F-178BB0F85D0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64" name="Group 10063">
            <a:extLst>
              <a:ext uri="{FF2B5EF4-FFF2-40B4-BE49-F238E27FC236}">
                <a16:creationId xmlns:a16="http://schemas.microsoft.com/office/drawing/2014/main" id="{92567C2B-A6A2-56CD-8C6E-BFFFFF0B892C}"/>
              </a:ext>
            </a:extLst>
          </p:cNvPr>
          <p:cNvGrpSpPr/>
          <p:nvPr/>
        </p:nvGrpSpPr>
        <p:grpSpPr>
          <a:xfrm>
            <a:off x="9041770" y="1934176"/>
            <a:ext cx="59532" cy="54768"/>
            <a:chOff x="5593556" y="2288382"/>
            <a:chExt cx="59532" cy="54768"/>
          </a:xfrm>
        </p:grpSpPr>
        <p:cxnSp>
          <p:nvCxnSpPr>
            <p:cNvPr id="10065" name="Straight Connector 10064">
              <a:extLst>
                <a:ext uri="{FF2B5EF4-FFF2-40B4-BE49-F238E27FC236}">
                  <a16:creationId xmlns:a16="http://schemas.microsoft.com/office/drawing/2014/main" id="{86FC4D4F-1775-B005-FCC6-B05D9AC999B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66" name="Straight Connector 10065">
              <a:extLst>
                <a:ext uri="{FF2B5EF4-FFF2-40B4-BE49-F238E27FC236}">
                  <a16:creationId xmlns:a16="http://schemas.microsoft.com/office/drawing/2014/main" id="{5AD219F2-1910-EE3A-E04F-92AF5FC0A57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87" name="Group 10286">
            <a:extLst>
              <a:ext uri="{FF2B5EF4-FFF2-40B4-BE49-F238E27FC236}">
                <a16:creationId xmlns:a16="http://schemas.microsoft.com/office/drawing/2014/main" id="{24D0AC94-C235-63AD-5B72-D1427F1448DF}"/>
              </a:ext>
            </a:extLst>
          </p:cNvPr>
          <p:cNvGrpSpPr/>
          <p:nvPr/>
        </p:nvGrpSpPr>
        <p:grpSpPr>
          <a:xfrm>
            <a:off x="7727632" y="1794268"/>
            <a:ext cx="3577264" cy="509001"/>
            <a:chOff x="7727632" y="1794268"/>
            <a:chExt cx="3577264" cy="509001"/>
          </a:xfrm>
        </p:grpSpPr>
        <p:grpSp>
          <p:nvGrpSpPr>
            <p:cNvPr id="10052" name="Group 10051">
              <a:extLst>
                <a:ext uri="{FF2B5EF4-FFF2-40B4-BE49-F238E27FC236}">
                  <a16:creationId xmlns:a16="http://schemas.microsoft.com/office/drawing/2014/main" id="{1ED7CE3B-C97E-F44F-EC91-F0B21CB77B31}"/>
                </a:ext>
              </a:extLst>
            </p:cNvPr>
            <p:cNvGrpSpPr/>
            <p:nvPr/>
          </p:nvGrpSpPr>
          <p:grpSpPr>
            <a:xfrm>
              <a:off x="7727632" y="1794268"/>
              <a:ext cx="59532" cy="54768"/>
              <a:chOff x="5593556" y="2288382"/>
              <a:chExt cx="59532" cy="54768"/>
            </a:xfrm>
          </p:grpSpPr>
          <p:cxnSp>
            <p:nvCxnSpPr>
              <p:cNvPr id="10053" name="Straight Connector 10052">
                <a:extLst>
                  <a:ext uri="{FF2B5EF4-FFF2-40B4-BE49-F238E27FC236}">
                    <a16:creationId xmlns:a16="http://schemas.microsoft.com/office/drawing/2014/main" id="{8B6F5273-31B2-DA49-C13B-EBE332AC8D2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54" name="Straight Connector 10053">
                <a:extLst>
                  <a:ext uri="{FF2B5EF4-FFF2-40B4-BE49-F238E27FC236}">
                    <a16:creationId xmlns:a16="http://schemas.microsoft.com/office/drawing/2014/main" id="{BA572205-C85A-D3D4-3779-C5E54640894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5" name="Group 10054">
              <a:extLst>
                <a:ext uri="{FF2B5EF4-FFF2-40B4-BE49-F238E27FC236}">
                  <a16:creationId xmlns:a16="http://schemas.microsoft.com/office/drawing/2014/main" id="{FC85F8D2-8988-5225-9FE6-2797BA4ABFA7}"/>
                </a:ext>
              </a:extLst>
            </p:cNvPr>
            <p:cNvGrpSpPr/>
            <p:nvPr/>
          </p:nvGrpSpPr>
          <p:grpSpPr>
            <a:xfrm>
              <a:off x="8204818" y="1849232"/>
              <a:ext cx="59532" cy="54768"/>
              <a:chOff x="5593556" y="2288382"/>
              <a:chExt cx="59532" cy="54768"/>
            </a:xfrm>
          </p:grpSpPr>
          <p:cxnSp>
            <p:nvCxnSpPr>
              <p:cNvPr id="10056" name="Straight Connector 10055">
                <a:extLst>
                  <a:ext uri="{FF2B5EF4-FFF2-40B4-BE49-F238E27FC236}">
                    <a16:creationId xmlns:a16="http://schemas.microsoft.com/office/drawing/2014/main" id="{77049533-6AED-B194-1476-03DBDFD01B3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57" name="Straight Connector 10056">
                <a:extLst>
                  <a:ext uri="{FF2B5EF4-FFF2-40B4-BE49-F238E27FC236}">
                    <a16:creationId xmlns:a16="http://schemas.microsoft.com/office/drawing/2014/main" id="{BAF16A77-91B6-2BD9-C022-5711E016D30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8" name="Group 10057">
              <a:extLst>
                <a:ext uri="{FF2B5EF4-FFF2-40B4-BE49-F238E27FC236}">
                  <a16:creationId xmlns:a16="http://schemas.microsoft.com/office/drawing/2014/main" id="{DD479B41-4506-3395-4296-3BF7B1A81950}"/>
                </a:ext>
              </a:extLst>
            </p:cNvPr>
            <p:cNvGrpSpPr/>
            <p:nvPr/>
          </p:nvGrpSpPr>
          <p:grpSpPr>
            <a:xfrm>
              <a:off x="8402189" y="1876714"/>
              <a:ext cx="59532" cy="54768"/>
              <a:chOff x="5593556" y="2288382"/>
              <a:chExt cx="59532" cy="54768"/>
            </a:xfrm>
          </p:grpSpPr>
          <p:cxnSp>
            <p:nvCxnSpPr>
              <p:cNvPr id="10059" name="Straight Connector 10058">
                <a:extLst>
                  <a:ext uri="{FF2B5EF4-FFF2-40B4-BE49-F238E27FC236}">
                    <a16:creationId xmlns:a16="http://schemas.microsoft.com/office/drawing/2014/main" id="{6B0A4D2E-B1E2-DBDC-2949-11821E397A0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60" name="Straight Connector 10059">
                <a:extLst>
                  <a:ext uri="{FF2B5EF4-FFF2-40B4-BE49-F238E27FC236}">
                    <a16:creationId xmlns:a16="http://schemas.microsoft.com/office/drawing/2014/main" id="{6FB448CE-27CE-BB65-9ED5-53019B1A370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86" name="Group 10285">
              <a:extLst>
                <a:ext uri="{FF2B5EF4-FFF2-40B4-BE49-F238E27FC236}">
                  <a16:creationId xmlns:a16="http://schemas.microsoft.com/office/drawing/2014/main" id="{6EA949F7-A8C2-D272-F297-D5AF379C3F7F}"/>
                </a:ext>
              </a:extLst>
            </p:cNvPr>
            <p:cNvGrpSpPr/>
            <p:nvPr/>
          </p:nvGrpSpPr>
          <p:grpSpPr>
            <a:xfrm>
              <a:off x="9051764" y="1934176"/>
              <a:ext cx="2253132" cy="369093"/>
              <a:chOff x="9051764" y="1934176"/>
              <a:chExt cx="2253132" cy="369093"/>
            </a:xfrm>
          </p:grpSpPr>
          <p:grpSp>
            <p:nvGrpSpPr>
              <p:cNvPr id="10067" name="Group 10066">
                <a:extLst>
                  <a:ext uri="{FF2B5EF4-FFF2-40B4-BE49-F238E27FC236}">
                    <a16:creationId xmlns:a16="http://schemas.microsoft.com/office/drawing/2014/main" id="{44E403D9-FFFD-8FAE-1142-BC01EAEDB74B}"/>
                  </a:ext>
                </a:extLst>
              </p:cNvPr>
              <p:cNvGrpSpPr/>
              <p:nvPr/>
            </p:nvGrpSpPr>
            <p:grpSpPr>
              <a:xfrm>
                <a:off x="9051764" y="1934176"/>
                <a:ext cx="59532" cy="54768"/>
                <a:chOff x="5593556" y="2288382"/>
                <a:chExt cx="59532" cy="54768"/>
              </a:xfrm>
            </p:grpSpPr>
            <p:cxnSp>
              <p:nvCxnSpPr>
                <p:cNvPr id="10068" name="Straight Connector 10067">
                  <a:extLst>
                    <a:ext uri="{FF2B5EF4-FFF2-40B4-BE49-F238E27FC236}">
                      <a16:creationId xmlns:a16="http://schemas.microsoft.com/office/drawing/2014/main" id="{734BBBBB-B40C-DC40-6BF0-5DFF0938E9E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69" name="Straight Connector 10068">
                  <a:extLst>
                    <a:ext uri="{FF2B5EF4-FFF2-40B4-BE49-F238E27FC236}">
                      <a16:creationId xmlns:a16="http://schemas.microsoft.com/office/drawing/2014/main" id="{3FF7D8C0-7770-4333-4ABC-4B2CA60188A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0" name="Group 10069">
                <a:extLst>
                  <a:ext uri="{FF2B5EF4-FFF2-40B4-BE49-F238E27FC236}">
                    <a16:creationId xmlns:a16="http://schemas.microsoft.com/office/drawing/2014/main" id="{7EA911CB-C011-8D11-B8AE-0D17525BFB30}"/>
                  </a:ext>
                </a:extLst>
              </p:cNvPr>
              <p:cNvGrpSpPr/>
              <p:nvPr/>
            </p:nvGrpSpPr>
            <p:grpSpPr>
              <a:xfrm>
                <a:off x="9061757" y="1934176"/>
                <a:ext cx="59532" cy="54768"/>
                <a:chOff x="5593556" y="2288382"/>
                <a:chExt cx="59532" cy="54768"/>
              </a:xfrm>
            </p:grpSpPr>
            <p:cxnSp>
              <p:nvCxnSpPr>
                <p:cNvPr id="10071" name="Straight Connector 10070">
                  <a:extLst>
                    <a:ext uri="{FF2B5EF4-FFF2-40B4-BE49-F238E27FC236}">
                      <a16:creationId xmlns:a16="http://schemas.microsoft.com/office/drawing/2014/main" id="{F4CF26F9-BD24-1236-255D-B3193F74020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72" name="Straight Connector 10071">
                  <a:extLst>
                    <a:ext uri="{FF2B5EF4-FFF2-40B4-BE49-F238E27FC236}">
                      <a16:creationId xmlns:a16="http://schemas.microsoft.com/office/drawing/2014/main" id="{C6D7F53F-E2DC-A08E-104F-6928B317E27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3" name="Group 10072">
                <a:extLst>
                  <a:ext uri="{FF2B5EF4-FFF2-40B4-BE49-F238E27FC236}">
                    <a16:creationId xmlns:a16="http://schemas.microsoft.com/office/drawing/2014/main" id="{4CD47C53-7DFD-11D4-345F-846BE5C1EA27}"/>
                  </a:ext>
                </a:extLst>
              </p:cNvPr>
              <p:cNvGrpSpPr/>
              <p:nvPr/>
            </p:nvGrpSpPr>
            <p:grpSpPr>
              <a:xfrm>
                <a:off x="9252257" y="1960370"/>
                <a:ext cx="59532" cy="54768"/>
                <a:chOff x="5593556" y="2288382"/>
                <a:chExt cx="59532" cy="54768"/>
              </a:xfrm>
            </p:grpSpPr>
            <p:cxnSp>
              <p:nvCxnSpPr>
                <p:cNvPr id="10074" name="Straight Connector 10073">
                  <a:extLst>
                    <a:ext uri="{FF2B5EF4-FFF2-40B4-BE49-F238E27FC236}">
                      <a16:creationId xmlns:a16="http://schemas.microsoft.com/office/drawing/2014/main" id="{17CF6CF3-D33B-7134-F5DF-0A8D593CCE0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75" name="Straight Connector 10074">
                  <a:extLst>
                    <a:ext uri="{FF2B5EF4-FFF2-40B4-BE49-F238E27FC236}">
                      <a16:creationId xmlns:a16="http://schemas.microsoft.com/office/drawing/2014/main" id="{406042E4-3921-B6B3-811B-DAD68121F4C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6" name="Group 10075">
                <a:extLst>
                  <a:ext uri="{FF2B5EF4-FFF2-40B4-BE49-F238E27FC236}">
                    <a16:creationId xmlns:a16="http://schemas.microsoft.com/office/drawing/2014/main" id="{E02EF2EB-BCCB-6E22-3A2E-FE5F55895B35}"/>
                  </a:ext>
                </a:extLst>
              </p:cNvPr>
              <p:cNvGrpSpPr/>
              <p:nvPr/>
            </p:nvGrpSpPr>
            <p:grpSpPr>
              <a:xfrm>
                <a:off x="9347507" y="1998470"/>
                <a:ext cx="59532" cy="54768"/>
                <a:chOff x="5593556" y="2288382"/>
                <a:chExt cx="59532" cy="54768"/>
              </a:xfrm>
            </p:grpSpPr>
            <p:cxnSp>
              <p:nvCxnSpPr>
                <p:cNvPr id="10077" name="Straight Connector 10076">
                  <a:extLst>
                    <a:ext uri="{FF2B5EF4-FFF2-40B4-BE49-F238E27FC236}">
                      <a16:creationId xmlns:a16="http://schemas.microsoft.com/office/drawing/2014/main" id="{F1410908-2C51-6D56-0041-643D99EF1A2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78" name="Straight Connector 10077">
                  <a:extLst>
                    <a:ext uri="{FF2B5EF4-FFF2-40B4-BE49-F238E27FC236}">
                      <a16:creationId xmlns:a16="http://schemas.microsoft.com/office/drawing/2014/main" id="{434822DD-98BE-FAFD-84AC-75391A602EC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9" name="Group 10078">
                <a:extLst>
                  <a:ext uri="{FF2B5EF4-FFF2-40B4-BE49-F238E27FC236}">
                    <a16:creationId xmlns:a16="http://schemas.microsoft.com/office/drawing/2014/main" id="{205CE930-132C-F544-94ED-F73C8636E57C}"/>
                  </a:ext>
                </a:extLst>
              </p:cNvPr>
              <p:cNvGrpSpPr/>
              <p:nvPr/>
            </p:nvGrpSpPr>
            <p:grpSpPr>
              <a:xfrm>
                <a:off x="9364175" y="2010377"/>
                <a:ext cx="59532" cy="54768"/>
                <a:chOff x="5593556" y="2288382"/>
                <a:chExt cx="59532" cy="54768"/>
              </a:xfrm>
            </p:grpSpPr>
            <p:cxnSp>
              <p:nvCxnSpPr>
                <p:cNvPr id="10080" name="Straight Connector 10079">
                  <a:extLst>
                    <a:ext uri="{FF2B5EF4-FFF2-40B4-BE49-F238E27FC236}">
                      <a16:creationId xmlns:a16="http://schemas.microsoft.com/office/drawing/2014/main" id="{DA00C544-CA3D-CD46-9441-1B4BDBAC7C2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81" name="Straight Connector 10080">
                  <a:extLst>
                    <a:ext uri="{FF2B5EF4-FFF2-40B4-BE49-F238E27FC236}">
                      <a16:creationId xmlns:a16="http://schemas.microsoft.com/office/drawing/2014/main" id="{9C5979F1-031B-7DBA-76A1-2F80756B3CB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2" name="Group 10081">
                <a:extLst>
                  <a:ext uri="{FF2B5EF4-FFF2-40B4-BE49-F238E27FC236}">
                    <a16:creationId xmlns:a16="http://schemas.microsoft.com/office/drawing/2014/main" id="{7F1182CE-1C49-F37C-14C9-E7A0D750DDB7}"/>
                  </a:ext>
                </a:extLst>
              </p:cNvPr>
              <p:cNvGrpSpPr/>
              <p:nvPr/>
            </p:nvGrpSpPr>
            <p:grpSpPr>
              <a:xfrm>
                <a:off x="9399894" y="2010377"/>
                <a:ext cx="59532" cy="54768"/>
                <a:chOff x="5593556" y="2288382"/>
                <a:chExt cx="59532" cy="54768"/>
              </a:xfrm>
            </p:grpSpPr>
            <p:cxnSp>
              <p:nvCxnSpPr>
                <p:cNvPr id="10083" name="Straight Connector 10082">
                  <a:extLst>
                    <a:ext uri="{FF2B5EF4-FFF2-40B4-BE49-F238E27FC236}">
                      <a16:creationId xmlns:a16="http://schemas.microsoft.com/office/drawing/2014/main" id="{A269446D-D7AF-F9CA-FD90-9246F9EE5FB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84" name="Straight Connector 10083">
                  <a:extLst>
                    <a:ext uri="{FF2B5EF4-FFF2-40B4-BE49-F238E27FC236}">
                      <a16:creationId xmlns:a16="http://schemas.microsoft.com/office/drawing/2014/main" id="{9BDEEB1C-312A-F209-4C80-47CA3DF5D57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5" name="Group 10084">
                <a:extLst>
                  <a:ext uri="{FF2B5EF4-FFF2-40B4-BE49-F238E27FC236}">
                    <a16:creationId xmlns:a16="http://schemas.microsoft.com/office/drawing/2014/main" id="{C6C4A365-B9EA-C769-4B90-4086BCCA90A1}"/>
                  </a:ext>
                </a:extLst>
              </p:cNvPr>
              <p:cNvGrpSpPr/>
              <p:nvPr/>
            </p:nvGrpSpPr>
            <p:grpSpPr>
              <a:xfrm>
                <a:off x="9426087" y="2029427"/>
                <a:ext cx="59532" cy="54768"/>
                <a:chOff x="5593556" y="2288382"/>
                <a:chExt cx="59532" cy="54768"/>
              </a:xfrm>
            </p:grpSpPr>
            <p:cxnSp>
              <p:nvCxnSpPr>
                <p:cNvPr id="10086" name="Straight Connector 10085">
                  <a:extLst>
                    <a:ext uri="{FF2B5EF4-FFF2-40B4-BE49-F238E27FC236}">
                      <a16:creationId xmlns:a16="http://schemas.microsoft.com/office/drawing/2014/main" id="{99B4AD79-09B1-8028-396B-2367A0E6E97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87" name="Straight Connector 10086">
                  <a:extLst>
                    <a:ext uri="{FF2B5EF4-FFF2-40B4-BE49-F238E27FC236}">
                      <a16:creationId xmlns:a16="http://schemas.microsoft.com/office/drawing/2014/main" id="{41C769EC-FE72-4239-F5AE-01D83C2457E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8" name="Group 10087">
                <a:extLst>
                  <a:ext uri="{FF2B5EF4-FFF2-40B4-BE49-F238E27FC236}">
                    <a16:creationId xmlns:a16="http://schemas.microsoft.com/office/drawing/2014/main" id="{4EBD4897-B01A-CA7F-8FE2-666C4C599A4B}"/>
                  </a:ext>
                </a:extLst>
              </p:cNvPr>
              <p:cNvGrpSpPr/>
              <p:nvPr/>
            </p:nvGrpSpPr>
            <p:grpSpPr>
              <a:xfrm>
                <a:off x="9447519" y="2029427"/>
                <a:ext cx="59532" cy="54768"/>
                <a:chOff x="5593556" y="2288382"/>
                <a:chExt cx="59532" cy="54768"/>
              </a:xfrm>
            </p:grpSpPr>
            <p:cxnSp>
              <p:nvCxnSpPr>
                <p:cNvPr id="10089" name="Straight Connector 10088">
                  <a:extLst>
                    <a:ext uri="{FF2B5EF4-FFF2-40B4-BE49-F238E27FC236}">
                      <a16:creationId xmlns:a16="http://schemas.microsoft.com/office/drawing/2014/main" id="{9A5A9A5B-7089-BF73-DEFA-3E78BC3F80A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90" name="Straight Connector 10089">
                  <a:extLst>
                    <a:ext uri="{FF2B5EF4-FFF2-40B4-BE49-F238E27FC236}">
                      <a16:creationId xmlns:a16="http://schemas.microsoft.com/office/drawing/2014/main" id="{70CDF7B7-3BC3-C755-1D2D-838AD8E8A99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1" name="Group 10090">
                <a:extLst>
                  <a:ext uri="{FF2B5EF4-FFF2-40B4-BE49-F238E27FC236}">
                    <a16:creationId xmlns:a16="http://schemas.microsoft.com/office/drawing/2014/main" id="{EF0924C5-EF1A-DF62-1437-325CEB745AB0}"/>
                  </a:ext>
                </a:extLst>
              </p:cNvPr>
              <p:cNvGrpSpPr/>
              <p:nvPr/>
            </p:nvGrpSpPr>
            <p:grpSpPr>
              <a:xfrm>
                <a:off x="9454662" y="2029427"/>
                <a:ext cx="59532" cy="54768"/>
                <a:chOff x="5593556" y="2288382"/>
                <a:chExt cx="59532" cy="54768"/>
              </a:xfrm>
            </p:grpSpPr>
            <p:cxnSp>
              <p:nvCxnSpPr>
                <p:cNvPr id="10092" name="Straight Connector 10091">
                  <a:extLst>
                    <a:ext uri="{FF2B5EF4-FFF2-40B4-BE49-F238E27FC236}">
                      <a16:creationId xmlns:a16="http://schemas.microsoft.com/office/drawing/2014/main" id="{A357F8F7-3B68-2E00-D9EF-F1A0BC4A8CC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93" name="Straight Connector 10092">
                  <a:extLst>
                    <a:ext uri="{FF2B5EF4-FFF2-40B4-BE49-F238E27FC236}">
                      <a16:creationId xmlns:a16="http://schemas.microsoft.com/office/drawing/2014/main" id="{53F713A1-9535-DD6E-DC1C-541A6E766E2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4" name="Group 10093">
                <a:extLst>
                  <a:ext uri="{FF2B5EF4-FFF2-40B4-BE49-F238E27FC236}">
                    <a16:creationId xmlns:a16="http://schemas.microsoft.com/office/drawing/2014/main" id="{5B1A553D-B06B-2266-6836-17CC81B9DD4B}"/>
                  </a:ext>
                </a:extLst>
              </p:cNvPr>
              <p:cNvGrpSpPr/>
              <p:nvPr/>
            </p:nvGrpSpPr>
            <p:grpSpPr>
              <a:xfrm>
                <a:off x="9497524" y="2065146"/>
                <a:ext cx="59532" cy="54768"/>
                <a:chOff x="5593556" y="2288382"/>
                <a:chExt cx="59532" cy="54768"/>
              </a:xfrm>
            </p:grpSpPr>
            <p:cxnSp>
              <p:nvCxnSpPr>
                <p:cNvPr id="10095" name="Straight Connector 10094">
                  <a:extLst>
                    <a:ext uri="{FF2B5EF4-FFF2-40B4-BE49-F238E27FC236}">
                      <a16:creationId xmlns:a16="http://schemas.microsoft.com/office/drawing/2014/main" id="{E135D7FE-D734-CDEE-140F-6E70E706D5F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96" name="Straight Connector 10095">
                  <a:extLst>
                    <a:ext uri="{FF2B5EF4-FFF2-40B4-BE49-F238E27FC236}">
                      <a16:creationId xmlns:a16="http://schemas.microsoft.com/office/drawing/2014/main" id="{778EB0F5-546F-4E4C-F93E-DD2607DC559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7" name="Group 10096">
                <a:extLst>
                  <a:ext uri="{FF2B5EF4-FFF2-40B4-BE49-F238E27FC236}">
                    <a16:creationId xmlns:a16="http://schemas.microsoft.com/office/drawing/2014/main" id="{CBBC0E8E-A3FF-2C49-01B4-5DD06612D453}"/>
                  </a:ext>
                </a:extLst>
              </p:cNvPr>
              <p:cNvGrpSpPr/>
              <p:nvPr/>
            </p:nvGrpSpPr>
            <p:grpSpPr>
              <a:xfrm>
                <a:off x="9592774" y="2065146"/>
                <a:ext cx="59532" cy="54768"/>
                <a:chOff x="5593556" y="2288382"/>
                <a:chExt cx="59532" cy="54768"/>
              </a:xfrm>
            </p:grpSpPr>
            <p:cxnSp>
              <p:nvCxnSpPr>
                <p:cNvPr id="10098" name="Straight Connector 10097">
                  <a:extLst>
                    <a:ext uri="{FF2B5EF4-FFF2-40B4-BE49-F238E27FC236}">
                      <a16:creationId xmlns:a16="http://schemas.microsoft.com/office/drawing/2014/main" id="{BBD28A28-475C-7F73-DD1E-140118F9290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099" name="Straight Connector 10098">
                  <a:extLst>
                    <a:ext uri="{FF2B5EF4-FFF2-40B4-BE49-F238E27FC236}">
                      <a16:creationId xmlns:a16="http://schemas.microsoft.com/office/drawing/2014/main" id="{26C68A94-B7FE-10A9-4B50-E10D5EE8625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0" name="Group 10099">
                <a:extLst>
                  <a:ext uri="{FF2B5EF4-FFF2-40B4-BE49-F238E27FC236}">
                    <a16:creationId xmlns:a16="http://schemas.microsoft.com/office/drawing/2014/main" id="{E33F767B-086A-E014-B03E-97B02AAE0830}"/>
                  </a:ext>
                </a:extLst>
              </p:cNvPr>
              <p:cNvGrpSpPr/>
              <p:nvPr/>
            </p:nvGrpSpPr>
            <p:grpSpPr>
              <a:xfrm>
                <a:off x="9633256" y="2065146"/>
                <a:ext cx="59532" cy="54768"/>
                <a:chOff x="5593556" y="2288382"/>
                <a:chExt cx="59532" cy="54768"/>
              </a:xfrm>
            </p:grpSpPr>
            <p:cxnSp>
              <p:nvCxnSpPr>
                <p:cNvPr id="10101" name="Straight Connector 10100">
                  <a:extLst>
                    <a:ext uri="{FF2B5EF4-FFF2-40B4-BE49-F238E27FC236}">
                      <a16:creationId xmlns:a16="http://schemas.microsoft.com/office/drawing/2014/main" id="{B841FDE4-1570-F3F6-716B-31FE82125B1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02" name="Straight Connector 10101">
                  <a:extLst>
                    <a:ext uri="{FF2B5EF4-FFF2-40B4-BE49-F238E27FC236}">
                      <a16:creationId xmlns:a16="http://schemas.microsoft.com/office/drawing/2014/main" id="{C977B735-748B-9BF4-5ACA-90B08C7B8A2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3" name="Group 10102">
                <a:extLst>
                  <a:ext uri="{FF2B5EF4-FFF2-40B4-BE49-F238E27FC236}">
                    <a16:creationId xmlns:a16="http://schemas.microsoft.com/office/drawing/2014/main" id="{F43CE0DF-3B28-451B-5B6F-6B7E92C5D085}"/>
                  </a:ext>
                </a:extLst>
              </p:cNvPr>
              <p:cNvGrpSpPr/>
              <p:nvPr/>
            </p:nvGrpSpPr>
            <p:grpSpPr>
              <a:xfrm>
                <a:off x="9649925" y="2065146"/>
                <a:ext cx="59532" cy="54768"/>
                <a:chOff x="5593556" y="2288382"/>
                <a:chExt cx="59532" cy="54768"/>
              </a:xfrm>
            </p:grpSpPr>
            <p:cxnSp>
              <p:nvCxnSpPr>
                <p:cNvPr id="10104" name="Straight Connector 10103">
                  <a:extLst>
                    <a:ext uri="{FF2B5EF4-FFF2-40B4-BE49-F238E27FC236}">
                      <a16:creationId xmlns:a16="http://schemas.microsoft.com/office/drawing/2014/main" id="{B6661C7E-83DD-8959-8669-D6ABE838407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05" name="Straight Connector 10104">
                  <a:extLst>
                    <a:ext uri="{FF2B5EF4-FFF2-40B4-BE49-F238E27FC236}">
                      <a16:creationId xmlns:a16="http://schemas.microsoft.com/office/drawing/2014/main" id="{1BD84DF6-068E-9EB1-7107-7DF56CF21DE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6" name="Group 10105">
                <a:extLst>
                  <a:ext uri="{FF2B5EF4-FFF2-40B4-BE49-F238E27FC236}">
                    <a16:creationId xmlns:a16="http://schemas.microsoft.com/office/drawing/2014/main" id="{1F27DD68-3F82-2CF3-0A59-29D36A8EB314}"/>
                  </a:ext>
                </a:extLst>
              </p:cNvPr>
              <p:cNvGrpSpPr/>
              <p:nvPr/>
            </p:nvGrpSpPr>
            <p:grpSpPr>
              <a:xfrm>
                <a:off x="9642781" y="2065146"/>
                <a:ext cx="59532" cy="54768"/>
                <a:chOff x="5593556" y="2288382"/>
                <a:chExt cx="59532" cy="54768"/>
              </a:xfrm>
            </p:grpSpPr>
            <p:cxnSp>
              <p:nvCxnSpPr>
                <p:cNvPr id="10107" name="Straight Connector 10106">
                  <a:extLst>
                    <a:ext uri="{FF2B5EF4-FFF2-40B4-BE49-F238E27FC236}">
                      <a16:creationId xmlns:a16="http://schemas.microsoft.com/office/drawing/2014/main" id="{2B557A2A-A15E-C228-DC5E-0EC0C3F5809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08" name="Straight Connector 10107">
                  <a:extLst>
                    <a:ext uri="{FF2B5EF4-FFF2-40B4-BE49-F238E27FC236}">
                      <a16:creationId xmlns:a16="http://schemas.microsoft.com/office/drawing/2014/main" id="{B2CEDE43-489F-8667-7705-22C5F17615D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9" name="Group 10108">
                <a:extLst>
                  <a:ext uri="{FF2B5EF4-FFF2-40B4-BE49-F238E27FC236}">
                    <a16:creationId xmlns:a16="http://schemas.microsoft.com/office/drawing/2014/main" id="{DA7F3257-9D91-C5A1-D1FC-2792FDAC4973}"/>
                  </a:ext>
                </a:extLst>
              </p:cNvPr>
              <p:cNvGrpSpPr/>
              <p:nvPr/>
            </p:nvGrpSpPr>
            <p:grpSpPr>
              <a:xfrm>
                <a:off x="9668974" y="2065146"/>
                <a:ext cx="59532" cy="54768"/>
                <a:chOff x="5593556" y="2288382"/>
                <a:chExt cx="59532" cy="54768"/>
              </a:xfrm>
            </p:grpSpPr>
            <p:cxnSp>
              <p:nvCxnSpPr>
                <p:cNvPr id="10110" name="Straight Connector 10109">
                  <a:extLst>
                    <a:ext uri="{FF2B5EF4-FFF2-40B4-BE49-F238E27FC236}">
                      <a16:creationId xmlns:a16="http://schemas.microsoft.com/office/drawing/2014/main" id="{C7BEF4FD-A688-B8EE-79EE-3B829EB18B6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11" name="Straight Connector 10110">
                  <a:extLst>
                    <a:ext uri="{FF2B5EF4-FFF2-40B4-BE49-F238E27FC236}">
                      <a16:creationId xmlns:a16="http://schemas.microsoft.com/office/drawing/2014/main" id="{AC355560-E66C-0A8D-B71E-71999108BAE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2" name="Group 10111">
                <a:extLst>
                  <a:ext uri="{FF2B5EF4-FFF2-40B4-BE49-F238E27FC236}">
                    <a16:creationId xmlns:a16="http://schemas.microsoft.com/office/drawing/2014/main" id="{F79543BF-DC84-FA82-C7DF-562100E70678}"/>
                  </a:ext>
                </a:extLst>
              </p:cNvPr>
              <p:cNvGrpSpPr/>
              <p:nvPr/>
            </p:nvGrpSpPr>
            <p:grpSpPr>
              <a:xfrm>
                <a:off x="9688024" y="2065146"/>
                <a:ext cx="59532" cy="54768"/>
                <a:chOff x="5593556" y="2288382"/>
                <a:chExt cx="59532" cy="54768"/>
              </a:xfrm>
            </p:grpSpPr>
            <p:cxnSp>
              <p:nvCxnSpPr>
                <p:cNvPr id="10113" name="Straight Connector 10112">
                  <a:extLst>
                    <a:ext uri="{FF2B5EF4-FFF2-40B4-BE49-F238E27FC236}">
                      <a16:creationId xmlns:a16="http://schemas.microsoft.com/office/drawing/2014/main" id="{5F4325E2-50D9-7DD0-1F4B-A738A11DCD0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14" name="Straight Connector 10113">
                  <a:extLst>
                    <a:ext uri="{FF2B5EF4-FFF2-40B4-BE49-F238E27FC236}">
                      <a16:creationId xmlns:a16="http://schemas.microsoft.com/office/drawing/2014/main" id="{6AECD12E-792C-A544-BDC5-D53AA7F33796}"/>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5" name="Group 10114">
                <a:extLst>
                  <a:ext uri="{FF2B5EF4-FFF2-40B4-BE49-F238E27FC236}">
                    <a16:creationId xmlns:a16="http://schemas.microsoft.com/office/drawing/2014/main" id="{FF0267BC-CAF1-6666-EBA1-B2ABC7D8D75D}"/>
                  </a:ext>
                </a:extLst>
              </p:cNvPr>
              <p:cNvGrpSpPr/>
              <p:nvPr/>
            </p:nvGrpSpPr>
            <p:grpSpPr>
              <a:xfrm>
                <a:off x="9673737" y="2065146"/>
                <a:ext cx="59532" cy="54768"/>
                <a:chOff x="5593556" y="2288382"/>
                <a:chExt cx="59532" cy="54768"/>
              </a:xfrm>
            </p:grpSpPr>
            <p:cxnSp>
              <p:nvCxnSpPr>
                <p:cNvPr id="10116" name="Straight Connector 10115">
                  <a:extLst>
                    <a:ext uri="{FF2B5EF4-FFF2-40B4-BE49-F238E27FC236}">
                      <a16:creationId xmlns:a16="http://schemas.microsoft.com/office/drawing/2014/main" id="{52E46D38-2549-0BF4-99EF-D17D4204BEF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17" name="Straight Connector 10116">
                  <a:extLst>
                    <a:ext uri="{FF2B5EF4-FFF2-40B4-BE49-F238E27FC236}">
                      <a16:creationId xmlns:a16="http://schemas.microsoft.com/office/drawing/2014/main" id="{99B7B75E-7052-384B-2A16-EF58CA1F901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8" name="Group 10117">
                <a:extLst>
                  <a:ext uri="{FF2B5EF4-FFF2-40B4-BE49-F238E27FC236}">
                    <a16:creationId xmlns:a16="http://schemas.microsoft.com/office/drawing/2014/main" id="{1B9883A8-B668-5161-50C2-1CD35264317A}"/>
                  </a:ext>
                </a:extLst>
              </p:cNvPr>
              <p:cNvGrpSpPr/>
              <p:nvPr/>
            </p:nvGrpSpPr>
            <p:grpSpPr>
              <a:xfrm>
                <a:off x="9709456" y="2065146"/>
                <a:ext cx="59532" cy="54768"/>
                <a:chOff x="5593556" y="2288382"/>
                <a:chExt cx="59532" cy="54768"/>
              </a:xfrm>
            </p:grpSpPr>
            <p:cxnSp>
              <p:nvCxnSpPr>
                <p:cNvPr id="10119" name="Straight Connector 10118">
                  <a:extLst>
                    <a:ext uri="{FF2B5EF4-FFF2-40B4-BE49-F238E27FC236}">
                      <a16:creationId xmlns:a16="http://schemas.microsoft.com/office/drawing/2014/main" id="{597119C8-27ED-5C12-9FBB-C7E2E58AC19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20" name="Straight Connector 10119">
                  <a:extLst>
                    <a:ext uri="{FF2B5EF4-FFF2-40B4-BE49-F238E27FC236}">
                      <a16:creationId xmlns:a16="http://schemas.microsoft.com/office/drawing/2014/main" id="{E7FAD9DE-A990-D807-7290-D30132DF8B3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1" name="Group 10120">
                <a:extLst>
                  <a:ext uri="{FF2B5EF4-FFF2-40B4-BE49-F238E27FC236}">
                    <a16:creationId xmlns:a16="http://schemas.microsoft.com/office/drawing/2014/main" id="{D901880A-A59A-2803-A77F-28EAA413277E}"/>
                  </a:ext>
                </a:extLst>
              </p:cNvPr>
              <p:cNvGrpSpPr/>
              <p:nvPr/>
            </p:nvGrpSpPr>
            <p:grpSpPr>
              <a:xfrm>
                <a:off x="9707075" y="2074671"/>
                <a:ext cx="59532" cy="54768"/>
                <a:chOff x="5593556" y="2288382"/>
                <a:chExt cx="59532" cy="54768"/>
              </a:xfrm>
            </p:grpSpPr>
            <p:cxnSp>
              <p:nvCxnSpPr>
                <p:cNvPr id="10122" name="Straight Connector 10121">
                  <a:extLst>
                    <a:ext uri="{FF2B5EF4-FFF2-40B4-BE49-F238E27FC236}">
                      <a16:creationId xmlns:a16="http://schemas.microsoft.com/office/drawing/2014/main" id="{2E947FE9-8D8D-5287-B8FB-25CEFEEB6CE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23" name="Straight Connector 10122">
                  <a:extLst>
                    <a:ext uri="{FF2B5EF4-FFF2-40B4-BE49-F238E27FC236}">
                      <a16:creationId xmlns:a16="http://schemas.microsoft.com/office/drawing/2014/main" id="{54757667-7B7E-0270-581C-459A32BE7D2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4" name="Group 10123">
                <a:extLst>
                  <a:ext uri="{FF2B5EF4-FFF2-40B4-BE49-F238E27FC236}">
                    <a16:creationId xmlns:a16="http://schemas.microsoft.com/office/drawing/2014/main" id="{08884EAA-40FF-306B-A991-4B5277B25F7D}"/>
                  </a:ext>
                </a:extLst>
              </p:cNvPr>
              <p:cNvGrpSpPr/>
              <p:nvPr/>
            </p:nvGrpSpPr>
            <p:grpSpPr>
              <a:xfrm>
                <a:off x="9761844" y="2098484"/>
                <a:ext cx="59532" cy="54768"/>
                <a:chOff x="5593556" y="2288382"/>
                <a:chExt cx="59532" cy="54768"/>
              </a:xfrm>
            </p:grpSpPr>
            <p:cxnSp>
              <p:nvCxnSpPr>
                <p:cNvPr id="10125" name="Straight Connector 10124">
                  <a:extLst>
                    <a:ext uri="{FF2B5EF4-FFF2-40B4-BE49-F238E27FC236}">
                      <a16:creationId xmlns:a16="http://schemas.microsoft.com/office/drawing/2014/main" id="{BC37642B-162D-A4DA-478F-761CF544491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26" name="Straight Connector 10125">
                  <a:extLst>
                    <a:ext uri="{FF2B5EF4-FFF2-40B4-BE49-F238E27FC236}">
                      <a16:creationId xmlns:a16="http://schemas.microsoft.com/office/drawing/2014/main" id="{463D3E59-549E-7DD3-9EE5-3F5044C91EF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7" name="Group 10126">
                <a:extLst>
                  <a:ext uri="{FF2B5EF4-FFF2-40B4-BE49-F238E27FC236}">
                    <a16:creationId xmlns:a16="http://schemas.microsoft.com/office/drawing/2014/main" id="{727E3ACF-BA2C-23F7-DBDE-0E8B826F66B3}"/>
                  </a:ext>
                </a:extLst>
              </p:cNvPr>
              <p:cNvGrpSpPr/>
              <p:nvPr/>
            </p:nvGrpSpPr>
            <p:grpSpPr>
              <a:xfrm>
                <a:off x="9771369" y="2098484"/>
                <a:ext cx="59532" cy="54768"/>
                <a:chOff x="5593556" y="2288382"/>
                <a:chExt cx="59532" cy="54768"/>
              </a:xfrm>
            </p:grpSpPr>
            <p:cxnSp>
              <p:nvCxnSpPr>
                <p:cNvPr id="10128" name="Straight Connector 10127">
                  <a:extLst>
                    <a:ext uri="{FF2B5EF4-FFF2-40B4-BE49-F238E27FC236}">
                      <a16:creationId xmlns:a16="http://schemas.microsoft.com/office/drawing/2014/main" id="{4CAECFD1-3FC6-CA6F-AEE0-A89FF49F700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29" name="Straight Connector 10128">
                  <a:extLst>
                    <a:ext uri="{FF2B5EF4-FFF2-40B4-BE49-F238E27FC236}">
                      <a16:creationId xmlns:a16="http://schemas.microsoft.com/office/drawing/2014/main" id="{0B91FF12-8C51-C14D-2085-FD52414A628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0" name="Group 10129">
                <a:extLst>
                  <a:ext uri="{FF2B5EF4-FFF2-40B4-BE49-F238E27FC236}">
                    <a16:creationId xmlns:a16="http://schemas.microsoft.com/office/drawing/2014/main" id="{FF5E4AAB-02EF-9E03-4D4B-11AA5739EE63}"/>
                  </a:ext>
                </a:extLst>
              </p:cNvPr>
              <p:cNvGrpSpPr/>
              <p:nvPr/>
            </p:nvGrpSpPr>
            <p:grpSpPr>
              <a:xfrm>
                <a:off x="9783275" y="2098484"/>
                <a:ext cx="59532" cy="54768"/>
                <a:chOff x="5593556" y="2288382"/>
                <a:chExt cx="59532" cy="54768"/>
              </a:xfrm>
            </p:grpSpPr>
            <p:cxnSp>
              <p:nvCxnSpPr>
                <p:cNvPr id="10131" name="Straight Connector 10130">
                  <a:extLst>
                    <a:ext uri="{FF2B5EF4-FFF2-40B4-BE49-F238E27FC236}">
                      <a16:creationId xmlns:a16="http://schemas.microsoft.com/office/drawing/2014/main" id="{0CAC7024-14A6-8B53-DC4D-7B2E463E732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32" name="Straight Connector 10131">
                  <a:extLst>
                    <a:ext uri="{FF2B5EF4-FFF2-40B4-BE49-F238E27FC236}">
                      <a16:creationId xmlns:a16="http://schemas.microsoft.com/office/drawing/2014/main" id="{53BB9768-5433-4E65-3C60-0ED2F44159D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3" name="Group 10132">
                <a:extLst>
                  <a:ext uri="{FF2B5EF4-FFF2-40B4-BE49-F238E27FC236}">
                    <a16:creationId xmlns:a16="http://schemas.microsoft.com/office/drawing/2014/main" id="{FD8BBE0D-1FFF-7306-2D4E-14ADC346CC34}"/>
                  </a:ext>
                </a:extLst>
              </p:cNvPr>
              <p:cNvGrpSpPr/>
              <p:nvPr/>
            </p:nvGrpSpPr>
            <p:grpSpPr>
              <a:xfrm>
                <a:off x="9795181" y="2098484"/>
                <a:ext cx="59532" cy="54768"/>
                <a:chOff x="5593556" y="2288382"/>
                <a:chExt cx="59532" cy="54768"/>
              </a:xfrm>
            </p:grpSpPr>
            <p:cxnSp>
              <p:nvCxnSpPr>
                <p:cNvPr id="10134" name="Straight Connector 10133">
                  <a:extLst>
                    <a:ext uri="{FF2B5EF4-FFF2-40B4-BE49-F238E27FC236}">
                      <a16:creationId xmlns:a16="http://schemas.microsoft.com/office/drawing/2014/main" id="{131BA331-B457-6A6A-2835-F7D974946D8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35" name="Straight Connector 10134">
                  <a:extLst>
                    <a:ext uri="{FF2B5EF4-FFF2-40B4-BE49-F238E27FC236}">
                      <a16:creationId xmlns:a16="http://schemas.microsoft.com/office/drawing/2014/main" id="{CB38371E-3F81-50C6-2CAF-54056105AA8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6" name="Group 10135">
                <a:extLst>
                  <a:ext uri="{FF2B5EF4-FFF2-40B4-BE49-F238E27FC236}">
                    <a16:creationId xmlns:a16="http://schemas.microsoft.com/office/drawing/2014/main" id="{6D82CA1A-D430-7C90-FA9E-9EF91A21B284}"/>
                  </a:ext>
                </a:extLst>
              </p:cNvPr>
              <p:cNvGrpSpPr/>
              <p:nvPr/>
            </p:nvGrpSpPr>
            <p:grpSpPr>
              <a:xfrm>
                <a:off x="9814231" y="2098484"/>
                <a:ext cx="59532" cy="54768"/>
                <a:chOff x="5593556" y="2288382"/>
                <a:chExt cx="59532" cy="54768"/>
              </a:xfrm>
            </p:grpSpPr>
            <p:cxnSp>
              <p:nvCxnSpPr>
                <p:cNvPr id="10137" name="Straight Connector 10136">
                  <a:extLst>
                    <a:ext uri="{FF2B5EF4-FFF2-40B4-BE49-F238E27FC236}">
                      <a16:creationId xmlns:a16="http://schemas.microsoft.com/office/drawing/2014/main" id="{E96725AB-C4CC-46BD-68E9-DA2E6C80FE5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38" name="Straight Connector 10137">
                  <a:extLst>
                    <a:ext uri="{FF2B5EF4-FFF2-40B4-BE49-F238E27FC236}">
                      <a16:creationId xmlns:a16="http://schemas.microsoft.com/office/drawing/2014/main" id="{B8015FA4-C349-5FEB-9E54-BA9B8EFE115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9" name="Group 10138">
                <a:extLst>
                  <a:ext uri="{FF2B5EF4-FFF2-40B4-BE49-F238E27FC236}">
                    <a16:creationId xmlns:a16="http://schemas.microsoft.com/office/drawing/2014/main" id="{93098A1B-D9BE-43C8-1D44-CE4D3436A54F}"/>
                  </a:ext>
                </a:extLst>
              </p:cNvPr>
              <p:cNvGrpSpPr/>
              <p:nvPr/>
            </p:nvGrpSpPr>
            <p:grpSpPr>
              <a:xfrm>
                <a:off x="9897575" y="2124677"/>
                <a:ext cx="59532" cy="54768"/>
                <a:chOff x="5593556" y="2288382"/>
                <a:chExt cx="59532" cy="54768"/>
              </a:xfrm>
            </p:grpSpPr>
            <p:cxnSp>
              <p:nvCxnSpPr>
                <p:cNvPr id="10140" name="Straight Connector 10139">
                  <a:extLst>
                    <a:ext uri="{FF2B5EF4-FFF2-40B4-BE49-F238E27FC236}">
                      <a16:creationId xmlns:a16="http://schemas.microsoft.com/office/drawing/2014/main" id="{D26B9B58-6AB7-D94F-5D9B-3840E35BD54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41" name="Straight Connector 10140">
                  <a:extLst>
                    <a:ext uri="{FF2B5EF4-FFF2-40B4-BE49-F238E27FC236}">
                      <a16:creationId xmlns:a16="http://schemas.microsoft.com/office/drawing/2014/main" id="{3E41D0C6-2A50-430A-101A-CBDDB5AEDFC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2" name="Group 10141">
                <a:extLst>
                  <a:ext uri="{FF2B5EF4-FFF2-40B4-BE49-F238E27FC236}">
                    <a16:creationId xmlns:a16="http://schemas.microsoft.com/office/drawing/2014/main" id="{CF051C96-2BE5-C15E-A5A2-1F3ECCDD99B0}"/>
                  </a:ext>
                </a:extLst>
              </p:cNvPr>
              <p:cNvGrpSpPr/>
              <p:nvPr/>
            </p:nvGrpSpPr>
            <p:grpSpPr>
              <a:xfrm>
                <a:off x="9911862" y="2124677"/>
                <a:ext cx="59532" cy="54768"/>
                <a:chOff x="5593556" y="2288382"/>
                <a:chExt cx="59532" cy="54768"/>
              </a:xfrm>
            </p:grpSpPr>
            <p:cxnSp>
              <p:nvCxnSpPr>
                <p:cNvPr id="10143" name="Straight Connector 10142">
                  <a:extLst>
                    <a:ext uri="{FF2B5EF4-FFF2-40B4-BE49-F238E27FC236}">
                      <a16:creationId xmlns:a16="http://schemas.microsoft.com/office/drawing/2014/main" id="{B7F8625B-6BB3-D604-76C3-02B6A0ABBC8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44" name="Straight Connector 10143">
                  <a:extLst>
                    <a:ext uri="{FF2B5EF4-FFF2-40B4-BE49-F238E27FC236}">
                      <a16:creationId xmlns:a16="http://schemas.microsoft.com/office/drawing/2014/main" id="{C43A6D75-071A-7DB6-4669-048BD66DEE4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5" name="Group 10144">
                <a:extLst>
                  <a:ext uri="{FF2B5EF4-FFF2-40B4-BE49-F238E27FC236}">
                    <a16:creationId xmlns:a16="http://schemas.microsoft.com/office/drawing/2014/main" id="{29B04A26-3817-135D-7739-B6D4ADFBAA4D}"/>
                  </a:ext>
                </a:extLst>
              </p:cNvPr>
              <p:cNvGrpSpPr/>
              <p:nvPr/>
            </p:nvGrpSpPr>
            <p:grpSpPr>
              <a:xfrm>
                <a:off x="9930912" y="2124677"/>
                <a:ext cx="59532" cy="54768"/>
                <a:chOff x="5593556" y="2288382"/>
                <a:chExt cx="59532" cy="54768"/>
              </a:xfrm>
            </p:grpSpPr>
            <p:cxnSp>
              <p:nvCxnSpPr>
                <p:cNvPr id="10146" name="Straight Connector 10145">
                  <a:extLst>
                    <a:ext uri="{FF2B5EF4-FFF2-40B4-BE49-F238E27FC236}">
                      <a16:creationId xmlns:a16="http://schemas.microsoft.com/office/drawing/2014/main" id="{FB63C211-6032-4AED-5CCD-B21ABE3BEB1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47" name="Straight Connector 10146">
                  <a:extLst>
                    <a:ext uri="{FF2B5EF4-FFF2-40B4-BE49-F238E27FC236}">
                      <a16:creationId xmlns:a16="http://schemas.microsoft.com/office/drawing/2014/main" id="{F50D4036-DD36-5F28-4BA3-1BD93AB8318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8" name="Group 10147">
                <a:extLst>
                  <a:ext uri="{FF2B5EF4-FFF2-40B4-BE49-F238E27FC236}">
                    <a16:creationId xmlns:a16="http://schemas.microsoft.com/office/drawing/2014/main" id="{EFFEC24C-808A-49F6-923C-7B578B29BA39}"/>
                  </a:ext>
                </a:extLst>
              </p:cNvPr>
              <p:cNvGrpSpPr/>
              <p:nvPr/>
            </p:nvGrpSpPr>
            <p:grpSpPr>
              <a:xfrm>
                <a:off x="9957106" y="2124677"/>
                <a:ext cx="59532" cy="54768"/>
                <a:chOff x="5593556" y="2288382"/>
                <a:chExt cx="59532" cy="54768"/>
              </a:xfrm>
            </p:grpSpPr>
            <p:cxnSp>
              <p:nvCxnSpPr>
                <p:cNvPr id="10149" name="Straight Connector 10148">
                  <a:extLst>
                    <a:ext uri="{FF2B5EF4-FFF2-40B4-BE49-F238E27FC236}">
                      <a16:creationId xmlns:a16="http://schemas.microsoft.com/office/drawing/2014/main" id="{1A8CAAD2-ED75-D1A7-58BB-43E9257A43B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50" name="Straight Connector 10149">
                  <a:extLst>
                    <a:ext uri="{FF2B5EF4-FFF2-40B4-BE49-F238E27FC236}">
                      <a16:creationId xmlns:a16="http://schemas.microsoft.com/office/drawing/2014/main" id="{212AA4F7-F57A-2CC5-0DAE-BE40F00FE10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1" name="Group 10150">
                <a:extLst>
                  <a:ext uri="{FF2B5EF4-FFF2-40B4-BE49-F238E27FC236}">
                    <a16:creationId xmlns:a16="http://schemas.microsoft.com/office/drawing/2014/main" id="{79591128-4BE7-0268-7196-63A2CA2C40D7}"/>
                  </a:ext>
                </a:extLst>
              </p:cNvPr>
              <p:cNvGrpSpPr/>
              <p:nvPr/>
            </p:nvGrpSpPr>
            <p:grpSpPr>
              <a:xfrm>
                <a:off x="9978537" y="2153252"/>
                <a:ext cx="59532" cy="54768"/>
                <a:chOff x="5593556" y="2288382"/>
                <a:chExt cx="59532" cy="54768"/>
              </a:xfrm>
            </p:grpSpPr>
            <p:cxnSp>
              <p:nvCxnSpPr>
                <p:cNvPr id="10152" name="Straight Connector 10151">
                  <a:extLst>
                    <a:ext uri="{FF2B5EF4-FFF2-40B4-BE49-F238E27FC236}">
                      <a16:creationId xmlns:a16="http://schemas.microsoft.com/office/drawing/2014/main" id="{D3BBB3FA-1496-BFC8-9057-12B71F99352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53" name="Straight Connector 10152">
                  <a:extLst>
                    <a:ext uri="{FF2B5EF4-FFF2-40B4-BE49-F238E27FC236}">
                      <a16:creationId xmlns:a16="http://schemas.microsoft.com/office/drawing/2014/main" id="{BDA0DE3A-C5C0-970D-A81D-B54FA375F6B4}"/>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4" name="Group 10153">
                <a:extLst>
                  <a:ext uri="{FF2B5EF4-FFF2-40B4-BE49-F238E27FC236}">
                    <a16:creationId xmlns:a16="http://schemas.microsoft.com/office/drawing/2014/main" id="{8DFF9C41-2185-A39C-1E49-3FF5950270A3}"/>
                  </a:ext>
                </a:extLst>
              </p:cNvPr>
              <p:cNvGrpSpPr/>
              <p:nvPr/>
            </p:nvGrpSpPr>
            <p:grpSpPr>
              <a:xfrm>
                <a:off x="9966631" y="2153252"/>
                <a:ext cx="59532" cy="54768"/>
                <a:chOff x="5593556" y="2288382"/>
                <a:chExt cx="59532" cy="54768"/>
              </a:xfrm>
            </p:grpSpPr>
            <p:cxnSp>
              <p:nvCxnSpPr>
                <p:cNvPr id="10155" name="Straight Connector 10154">
                  <a:extLst>
                    <a:ext uri="{FF2B5EF4-FFF2-40B4-BE49-F238E27FC236}">
                      <a16:creationId xmlns:a16="http://schemas.microsoft.com/office/drawing/2014/main" id="{4C1206E1-D563-BC50-DA5B-4927224CB75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56" name="Straight Connector 10155">
                  <a:extLst>
                    <a:ext uri="{FF2B5EF4-FFF2-40B4-BE49-F238E27FC236}">
                      <a16:creationId xmlns:a16="http://schemas.microsoft.com/office/drawing/2014/main" id="{F9564980-2817-5993-9B95-7A6129FC976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7" name="Group 10156">
                <a:extLst>
                  <a:ext uri="{FF2B5EF4-FFF2-40B4-BE49-F238E27FC236}">
                    <a16:creationId xmlns:a16="http://schemas.microsoft.com/office/drawing/2014/main" id="{853510EC-A599-5799-21B0-7377B8DAD666}"/>
                  </a:ext>
                </a:extLst>
              </p:cNvPr>
              <p:cNvGrpSpPr/>
              <p:nvPr/>
            </p:nvGrpSpPr>
            <p:grpSpPr>
              <a:xfrm>
                <a:off x="10028544" y="2153252"/>
                <a:ext cx="59532" cy="54768"/>
                <a:chOff x="5593556" y="2288382"/>
                <a:chExt cx="59532" cy="54768"/>
              </a:xfrm>
            </p:grpSpPr>
            <p:cxnSp>
              <p:nvCxnSpPr>
                <p:cNvPr id="10158" name="Straight Connector 10157">
                  <a:extLst>
                    <a:ext uri="{FF2B5EF4-FFF2-40B4-BE49-F238E27FC236}">
                      <a16:creationId xmlns:a16="http://schemas.microsoft.com/office/drawing/2014/main" id="{20B3694F-E9B7-B9B3-5F16-2D2094071DB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59" name="Straight Connector 10158">
                  <a:extLst>
                    <a:ext uri="{FF2B5EF4-FFF2-40B4-BE49-F238E27FC236}">
                      <a16:creationId xmlns:a16="http://schemas.microsoft.com/office/drawing/2014/main" id="{E24A2416-BFE2-14DC-AA0E-E588192A137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0" name="Group 10159">
                <a:extLst>
                  <a:ext uri="{FF2B5EF4-FFF2-40B4-BE49-F238E27FC236}">
                    <a16:creationId xmlns:a16="http://schemas.microsoft.com/office/drawing/2014/main" id="{8B62B5AE-C23F-0465-BB6B-B6F4D9D775A3}"/>
                  </a:ext>
                </a:extLst>
              </p:cNvPr>
              <p:cNvGrpSpPr/>
              <p:nvPr/>
            </p:nvGrpSpPr>
            <p:grpSpPr>
              <a:xfrm>
                <a:off x="10059500" y="2153252"/>
                <a:ext cx="59532" cy="54768"/>
                <a:chOff x="5593556" y="2288382"/>
                <a:chExt cx="59532" cy="54768"/>
              </a:xfrm>
            </p:grpSpPr>
            <p:cxnSp>
              <p:nvCxnSpPr>
                <p:cNvPr id="10161" name="Straight Connector 10160">
                  <a:extLst>
                    <a:ext uri="{FF2B5EF4-FFF2-40B4-BE49-F238E27FC236}">
                      <a16:creationId xmlns:a16="http://schemas.microsoft.com/office/drawing/2014/main" id="{0D357D06-CAE9-8941-033B-56D026AF3F0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62" name="Straight Connector 10161">
                  <a:extLst>
                    <a:ext uri="{FF2B5EF4-FFF2-40B4-BE49-F238E27FC236}">
                      <a16:creationId xmlns:a16="http://schemas.microsoft.com/office/drawing/2014/main" id="{61ACCB64-B7FC-E7DD-E83C-C654386CF7A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3" name="Group 10162">
                <a:extLst>
                  <a:ext uri="{FF2B5EF4-FFF2-40B4-BE49-F238E27FC236}">
                    <a16:creationId xmlns:a16="http://schemas.microsoft.com/office/drawing/2014/main" id="{FB73B3A9-B0D1-5F8F-DD70-04DFD80B71F7}"/>
                  </a:ext>
                </a:extLst>
              </p:cNvPr>
              <p:cNvGrpSpPr/>
              <p:nvPr/>
            </p:nvGrpSpPr>
            <p:grpSpPr>
              <a:xfrm>
                <a:off x="10078550" y="2153252"/>
                <a:ext cx="59532" cy="54768"/>
                <a:chOff x="5593556" y="2288382"/>
                <a:chExt cx="59532" cy="54768"/>
              </a:xfrm>
            </p:grpSpPr>
            <p:cxnSp>
              <p:nvCxnSpPr>
                <p:cNvPr id="10164" name="Straight Connector 10163">
                  <a:extLst>
                    <a:ext uri="{FF2B5EF4-FFF2-40B4-BE49-F238E27FC236}">
                      <a16:creationId xmlns:a16="http://schemas.microsoft.com/office/drawing/2014/main" id="{3352A7F5-CF1F-1DE2-957B-4494619AE76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65" name="Straight Connector 10164">
                  <a:extLst>
                    <a:ext uri="{FF2B5EF4-FFF2-40B4-BE49-F238E27FC236}">
                      <a16:creationId xmlns:a16="http://schemas.microsoft.com/office/drawing/2014/main" id="{0F35FC4B-BE7C-1327-BC54-8C389B4CB2D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6" name="Group 10165">
                <a:extLst>
                  <a:ext uri="{FF2B5EF4-FFF2-40B4-BE49-F238E27FC236}">
                    <a16:creationId xmlns:a16="http://schemas.microsoft.com/office/drawing/2014/main" id="{BA3C75BA-5889-7A8A-E355-2FC7E5FC1231}"/>
                  </a:ext>
                </a:extLst>
              </p:cNvPr>
              <p:cNvGrpSpPr/>
              <p:nvPr/>
            </p:nvGrpSpPr>
            <p:grpSpPr>
              <a:xfrm>
                <a:off x="10092838" y="2153252"/>
                <a:ext cx="59532" cy="54768"/>
                <a:chOff x="5593556" y="2288382"/>
                <a:chExt cx="59532" cy="54768"/>
              </a:xfrm>
            </p:grpSpPr>
            <p:cxnSp>
              <p:nvCxnSpPr>
                <p:cNvPr id="10167" name="Straight Connector 10166">
                  <a:extLst>
                    <a:ext uri="{FF2B5EF4-FFF2-40B4-BE49-F238E27FC236}">
                      <a16:creationId xmlns:a16="http://schemas.microsoft.com/office/drawing/2014/main" id="{3C81E0D8-B56E-F88A-B816-7E2EFD722DA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68" name="Straight Connector 10167">
                  <a:extLst>
                    <a:ext uri="{FF2B5EF4-FFF2-40B4-BE49-F238E27FC236}">
                      <a16:creationId xmlns:a16="http://schemas.microsoft.com/office/drawing/2014/main" id="{6325E3BE-08D3-E942-9C8C-F1D055EBE71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9" name="Group 10168">
                <a:extLst>
                  <a:ext uri="{FF2B5EF4-FFF2-40B4-BE49-F238E27FC236}">
                    <a16:creationId xmlns:a16="http://schemas.microsoft.com/office/drawing/2014/main" id="{BB985D3A-DFBC-B5A2-EBB4-28E14CD6629C}"/>
                  </a:ext>
                </a:extLst>
              </p:cNvPr>
              <p:cNvGrpSpPr/>
              <p:nvPr/>
            </p:nvGrpSpPr>
            <p:grpSpPr>
              <a:xfrm>
                <a:off x="10099981" y="2153252"/>
                <a:ext cx="59532" cy="54768"/>
                <a:chOff x="5593556" y="2288382"/>
                <a:chExt cx="59532" cy="54768"/>
              </a:xfrm>
            </p:grpSpPr>
            <p:cxnSp>
              <p:nvCxnSpPr>
                <p:cNvPr id="10170" name="Straight Connector 10169">
                  <a:extLst>
                    <a:ext uri="{FF2B5EF4-FFF2-40B4-BE49-F238E27FC236}">
                      <a16:creationId xmlns:a16="http://schemas.microsoft.com/office/drawing/2014/main" id="{5C5A5FEE-47F5-578C-41D3-CD66837F1AB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71" name="Straight Connector 10170">
                  <a:extLst>
                    <a:ext uri="{FF2B5EF4-FFF2-40B4-BE49-F238E27FC236}">
                      <a16:creationId xmlns:a16="http://schemas.microsoft.com/office/drawing/2014/main" id="{50FAEFB1-500C-C30F-8D93-CC9B0B78376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72" name="Group 10171">
                <a:extLst>
                  <a:ext uri="{FF2B5EF4-FFF2-40B4-BE49-F238E27FC236}">
                    <a16:creationId xmlns:a16="http://schemas.microsoft.com/office/drawing/2014/main" id="{4B7B7710-DFC2-DE8E-CB20-FB1C25F81E82}"/>
                  </a:ext>
                </a:extLst>
              </p:cNvPr>
              <p:cNvGrpSpPr/>
              <p:nvPr/>
            </p:nvGrpSpPr>
            <p:grpSpPr>
              <a:xfrm>
                <a:off x="10138081" y="2153252"/>
                <a:ext cx="59532" cy="54768"/>
                <a:chOff x="5593556" y="2288382"/>
                <a:chExt cx="59532" cy="54768"/>
              </a:xfrm>
            </p:grpSpPr>
            <p:cxnSp>
              <p:nvCxnSpPr>
                <p:cNvPr id="10173" name="Straight Connector 10172">
                  <a:extLst>
                    <a:ext uri="{FF2B5EF4-FFF2-40B4-BE49-F238E27FC236}">
                      <a16:creationId xmlns:a16="http://schemas.microsoft.com/office/drawing/2014/main" id="{19AD05DA-DBDE-EF27-C041-6953303EC92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74" name="Straight Connector 10173">
                  <a:extLst>
                    <a:ext uri="{FF2B5EF4-FFF2-40B4-BE49-F238E27FC236}">
                      <a16:creationId xmlns:a16="http://schemas.microsoft.com/office/drawing/2014/main" id="{7159ADA8-3F91-9817-E341-E5AD60A6A96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87" name="Group 10186">
                <a:extLst>
                  <a:ext uri="{FF2B5EF4-FFF2-40B4-BE49-F238E27FC236}">
                    <a16:creationId xmlns:a16="http://schemas.microsoft.com/office/drawing/2014/main" id="{8E4F0121-8383-743B-56E3-E6D05CCB1106}"/>
                  </a:ext>
                </a:extLst>
              </p:cNvPr>
              <p:cNvGrpSpPr/>
              <p:nvPr/>
            </p:nvGrpSpPr>
            <p:grpSpPr>
              <a:xfrm>
                <a:off x="10183325" y="2184208"/>
                <a:ext cx="59532" cy="54768"/>
                <a:chOff x="5593556" y="2288382"/>
                <a:chExt cx="59532" cy="54768"/>
              </a:xfrm>
            </p:grpSpPr>
            <p:cxnSp>
              <p:nvCxnSpPr>
                <p:cNvPr id="10188" name="Straight Connector 10187">
                  <a:extLst>
                    <a:ext uri="{FF2B5EF4-FFF2-40B4-BE49-F238E27FC236}">
                      <a16:creationId xmlns:a16="http://schemas.microsoft.com/office/drawing/2014/main" id="{1520E297-3964-DF23-8180-20739B69CEF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89" name="Straight Connector 10188">
                  <a:extLst>
                    <a:ext uri="{FF2B5EF4-FFF2-40B4-BE49-F238E27FC236}">
                      <a16:creationId xmlns:a16="http://schemas.microsoft.com/office/drawing/2014/main" id="{198B0E41-A2B3-03B4-9B26-A41FEF5CA75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0" name="Group 10189">
                <a:extLst>
                  <a:ext uri="{FF2B5EF4-FFF2-40B4-BE49-F238E27FC236}">
                    <a16:creationId xmlns:a16="http://schemas.microsoft.com/office/drawing/2014/main" id="{A109EAC8-27AD-5CB1-5435-07C1BEFE8316}"/>
                  </a:ext>
                </a:extLst>
              </p:cNvPr>
              <p:cNvGrpSpPr/>
              <p:nvPr/>
            </p:nvGrpSpPr>
            <p:grpSpPr>
              <a:xfrm>
                <a:off x="10207138" y="2184208"/>
                <a:ext cx="59532" cy="54768"/>
                <a:chOff x="5593556" y="2288382"/>
                <a:chExt cx="59532" cy="54768"/>
              </a:xfrm>
            </p:grpSpPr>
            <p:cxnSp>
              <p:nvCxnSpPr>
                <p:cNvPr id="10191" name="Straight Connector 10190">
                  <a:extLst>
                    <a:ext uri="{FF2B5EF4-FFF2-40B4-BE49-F238E27FC236}">
                      <a16:creationId xmlns:a16="http://schemas.microsoft.com/office/drawing/2014/main" id="{2A898C12-C2D8-F2CA-53A2-6A1DC20619A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92" name="Straight Connector 10191">
                  <a:extLst>
                    <a:ext uri="{FF2B5EF4-FFF2-40B4-BE49-F238E27FC236}">
                      <a16:creationId xmlns:a16="http://schemas.microsoft.com/office/drawing/2014/main" id="{6B32A7E4-5D69-CBB1-C543-28B1BECA498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3" name="Group 10192">
                <a:extLst>
                  <a:ext uri="{FF2B5EF4-FFF2-40B4-BE49-F238E27FC236}">
                    <a16:creationId xmlns:a16="http://schemas.microsoft.com/office/drawing/2014/main" id="{822C8165-F4B9-5956-5580-970E2BA2B1B6}"/>
                  </a:ext>
                </a:extLst>
              </p:cNvPr>
              <p:cNvGrpSpPr/>
              <p:nvPr/>
            </p:nvGrpSpPr>
            <p:grpSpPr>
              <a:xfrm>
                <a:off x="10211900" y="2184208"/>
                <a:ext cx="59532" cy="54768"/>
                <a:chOff x="5593556" y="2288382"/>
                <a:chExt cx="59532" cy="54768"/>
              </a:xfrm>
            </p:grpSpPr>
            <p:cxnSp>
              <p:nvCxnSpPr>
                <p:cNvPr id="10194" name="Straight Connector 10193">
                  <a:extLst>
                    <a:ext uri="{FF2B5EF4-FFF2-40B4-BE49-F238E27FC236}">
                      <a16:creationId xmlns:a16="http://schemas.microsoft.com/office/drawing/2014/main" id="{AE37A614-0438-C913-9298-018EF84D9E1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95" name="Straight Connector 10194">
                  <a:extLst>
                    <a:ext uri="{FF2B5EF4-FFF2-40B4-BE49-F238E27FC236}">
                      <a16:creationId xmlns:a16="http://schemas.microsoft.com/office/drawing/2014/main" id="{94437FA0-BF16-606F-86F8-A1CC0BF145C5}"/>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6" name="Group 10195">
                <a:extLst>
                  <a:ext uri="{FF2B5EF4-FFF2-40B4-BE49-F238E27FC236}">
                    <a16:creationId xmlns:a16="http://schemas.microsoft.com/office/drawing/2014/main" id="{408FDEE7-6C35-8271-7C62-CC21A96D7100}"/>
                  </a:ext>
                </a:extLst>
              </p:cNvPr>
              <p:cNvGrpSpPr/>
              <p:nvPr/>
            </p:nvGrpSpPr>
            <p:grpSpPr>
              <a:xfrm>
                <a:off x="10221425" y="2184208"/>
                <a:ext cx="59532" cy="54768"/>
                <a:chOff x="5593556" y="2288382"/>
                <a:chExt cx="59532" cy="54768"/>
              </a:xfrm>
            </p:grpSpPr>
            <p:cxnSp>
              <p:nvCxnSpPr>
                <p:cNvPr id="10197" name="Straight Connector 10196">
                  <a:extLst>
                    <a:ext uri="{FF2B5EF4-FFF2-40B4-BE49-F238E27FC236}">
                      <a16:creationId xmlns:a16="http://schemas.microsoft.com/office/drawing/2014/main" id="{558F0FBF-D733-07E6-1A4B-227DAF3F8FD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198" name="Straight Connector 10197">
                  <a:extLst>
                    <a:ext uri="{FF2B5EF4-FFF2-40B4-BE49-F238E27FC236}">
                      <a16:creationId xmlns:a16="http://schemas.microsoft.com/office/drawing/2014/main" id="{14AAFBB1-4F42-9A64-990C-CB1B9716C23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9" name="Group 10198">
                <a:extLst>
                  <a:ext uri="{FF2B5EF4-FFF2-40B4-BE49-F238E27FC236}">
                    <a16:creationId xmlns:a16="http://schemas.microsoft.com/office/drawing/2014/main" id="{417EF23F-6603-B018-6F23-F6E75B01E72D}"/>
                  </a:ext>
                </a:extLst>
              </p:cNvPr>
              <p:cNvGrpSpPr/>
              <p:nvPr/>
            </p:nvGrpSpPr>
            <p:grpSpPr>
              <a:xfrm>
                <a:off x="10247619" y="2184208"/>
                <a:ext cx="59532" cy="54768"/>
                <a:chOff x="5593556" y="2288382"/>
                <a:chExt cx="59532" cy="54768"/>
              </a:xfrm>
            </p:grpSpPr>
            <p:cxnSp>
              <p:nvCxnSpPr>
                <p:cNvPr id="10200" name="Straight Connector 10199">
                  <a:extLst>
                    <a:ext uri="{FF2B5EF4-FFF2-40B4-BE49-F238E27FC236}">
                      <a16:creationId xmlns:a16="http://schemas.microsoft.com/office/drawing/2014/main" id="{E9277592-E3AE-C069-D6F7-A74DF74FF46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01" name="Straight Connector 10200">
                  <a:extLst>
                    <a:ext uri="{FF2B5EF4-FFF2-40B4-BE49-F238E27FC236}">
                      <a16:creationId xmlns:a16="http://schemas.microsoft.com/office/drawing/2014/main" id="{407AB61F-D9B1-F225-4E31-7B09F0E9980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2" name="Group 10201">
                <a:extLst>
                  <a:ext uri="{FF2B5EF4-FFF2-40B4-BE49-F238E27FC236}">
                    <a16:creationId xmlns:a16="http://schemas.microsoft.com/office/drawing/2014/main" id="{3B5835CE-D2BC-1179-B2C1-6F49C74DEA26}"/>
                  </a:ext>
                </a:extLst>
              </p:cNvPr>
              <p:cNvGrpSpPr/>
              <p:nvPr/>
            </p:nvGrpSpPr>
            <p:grpSpPr>
              <a:xfrm>
                <a:off x="10280956" y="2184208"/>
                <a:ext cx="59532" cy="54768"/>
                <a:chOff x="5593556" y="2288382"/>
                <a:chExt cx="59532" cy="54768"/>
              </a:xfrm>
            </p:grpSpPr>
            <p:cxnSp>
              <p:nvCxnSpPr>
                <p:cNvPr id="10203" name="Straight Connector 10202">
                  <a:extLst>
                    <a:ext uri="{FF2B5EF4-FFF2-40B4-BE49-F238E27FC236}">
                      <a16:creationId xmlns:a16="http://schemas.microsoft.com/office/drawing/2014/main" id="{298ABA65-AE52-8CBF-351C-14DF817448D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04" name="Straight Connector 10203">
                  <a:extLst>
                    <a:ext uri="{FF2B5EF4-FFF2-40B4-BE49-F238E27FC236}">
                      <a16:creationId xmlns:a16="http://schemas.microsoft.com/office/drawing/2014/main" id="{CEB73D27-53BF-2126-E1A6-B858F6383FC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5" name="Group 10204">
                <a:extLst>
                  <a:ext uri="{FF2B5EF4-FFF2-40B4-BE49-F238E27FC236}">
                    <a16:creationId xmlns:a16="http://schemas.microsoft.com/office/drawing/2014/main" id="{4B8D1AA2-6235-7414-C9D9-0E862FC70795}"/>
                  </a:ext>
                </a:extLst>
              </p:cNvPr>
              <p:cNvGrpSpPr/>
              <p:nvPr/>
            </p:nvGrpSpPr>
            <p:grpSpPr>
              <a:xfrm>
                <a:off x="10269050" y="2184208"/>
                <a:ext cx="59532" cy="54768"/>
                <a:chOff x="5593556" y="2288382"/>
                <a:chExt cx="59532" cy="54768"/>
              </a:xfrm>
            </p:grpSpPr>
            <p:cxnSp>
              <p:nvCxnSpPr>
                <p:cNvPr id="10206" name="Straight Connector 10205">
                  <a:extLst>
                    <a:ext uri="{FF2B5EF4-FFF2-40B4-BE49-F238E27FC236}">
                      <a16:creationId xmlns:a16="http://schemas.microsoft.com/office/drawing/2014/main" id="{0487DBC3-7BBC-BA95-E569-FFBC81E4738F}"/>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07" name="Straight Connector 10206">
                  <a:extLst>
                    <a:ext uri="{FF2B5EF4-FFF2-40B4-BE49-F238E27FC236}">
                      <a16:creationId xmlns:a16="http://schemas.microsoft.com/office/drawing/2014/main" id="{9DDD58CC-8446-72BF-E1F0-40AC9CBC35F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8" name="Group 10207">
                <a:extLst>
                  <a:ext uri="{FF2B5EF4-FFF2-40B4-BE49-F238E27FC236}">
                    <a16:creationId xmlns:a16="http://schemas.microsoft.com/office/drawing/2014/main" id="{4B8414D4-9B60-7C8C-7513-949C3219D16A}"/>
                  </a:ext>
                </a:extLst>
              </p:cNvPr>
              <p:cNvGrpSpPr/>
              <p:nvPr/>
            </p:nvGrpSpPr>
            <p:grpSpPr>
              <a:xfrm>
                <a:off x="10261906" y="2184208"/>
                <a:ext cx="59532" cy="54768"/>
                <a:chOff x="5593556" y="2288382"/>
                <a:chExt cx="59532" cy="54768"/>
              </a:xfrm>
            </p:grpSpPr>
            <p:cxnSp>
              <p:nvCxnSpPr>
                <p:cNvPr id="10209" name="Straight Connector 10208">
                  <a:extLst>
                    <a:ext uri="{FF2B5EF4-FFF2-40B4-BE49-F238E27FC236}">
                      <a16:creationId xmlns:a16="http://schemas.microsoft.com/office/drawing/2014/main" id="{37D055CE-6D87-0598-DA88-8CAE33D95E83}"/>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10" name="Straight Connector 10209">
                  <a:extLst>
                    <a:ext uri="{FF2B5EF4-FFF2-40B4-BE49-F238E27FC236}">
                      <a16:creationId xmlns:a16="http://schemas.microsoft.com/office/drawing/2014/main" id="{23C2A001-DFE8-2FB1-9865-15198266DD1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11" name="Group 10210">
                <a:extLst>
                  <a:ext uri="{FF2B5EF4-FFF2-40B4-BE49-F238E27FC236}">
                    <a16:creationId xmlns:a16="http://schemas.microsoft.com/office/drawing/2014/main" id="{E64A44C0-08EE-1C10-A74F-02589B7156DD}"/>
                  </a:ext>
                </a:extLst>
              </p:cNvPr>
              <p:cNvGrpSpPr/>
              <p:nvPr/>
            </p:nvGrpSpPr>
            <p:grpSpPr>
              <a:xfrm>
                <a:off x="10252381" y="2184208"/>
                <a:ext cx="59532" cy="54768"/>
                <a:chOff x="5593556" y="2288382"/>
                <a:chExt cx="59532" cy="54768"/>
              </a:xfrm>
            </p:grpSpPr>
            <p:cxnSp>
              <p:nvCxnSpPr>
                <p:cNvPr id="10212" name="Straight Connector 10211">
                  <a:extLst>
                    <a:ext uri="{FF2B5EF4-FFF2-40B4-BE49-F238E27FC236}">
                      <a16:creationId xmlns:a16="http://schemas.microsoft.com/office/drawing/2014/main" id="{83A799DD-F0F9-7917-E86F-C93957D6B87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13" name="Straight Connector 10212">
                  <a:extLst>
                    <a:ext uri="{FF2B5EF4-FFF2-40B4-BE49-F238E27FC236}">
                      <a16:creationId xmlns:a16="http://schemas.microsoft.com/office/drawing/2014/main" id="{DCF6BCB9-A367-9863-0AFD-2B895B4D4A5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14" name="Group 10213">
                <a:extLst>
                  <a:ext uri="{FF2B5EF4-FFF2-40B4-BE49-F238E27FC236}">
                    <a16:creationId xmlns:a16="http://schemas.microsoft.com/office/drawing/2014/main" id="{2A07DCF3-56A6-D313-E98A-328FF0E12D55}"/>
                  </a:ext>
                </a:extLst>
              </p:cNvPr>
              <p:cNvGrpSpPr/>
              <p:nvPr/>
            </p:nvGrpSpPr>
            <p:grpSpPr>
              <a:xfrm>
                <a:off x="10300006" y="2184208"/>
                <a:ext cx="59532" cy="54768"/>
                <a:chOff x="5593556" y="2288382"/>
                <a:chExt cx="59532" cy="54768"/>
              </a:xfrm>
            </p:grpSpPr>
            <p:cxnSp>
              <p:nvCxnSpPr>
                <p:cNvPr id="10215" name="Straight Connector 10214">
                  <a:extLst>
                    <a:ext uri="{FF2B5EF4-FFF2-40B4-BE49-F238E27FC236}">
                      <a16:creationId xmlns:a16="http://schemas.microsoft.com/office/drawing/2014/main" id="{77FC98C3-777D-6CE2-71BF-22D665744EA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16" name="Straight Connector 10215">
                  <a:extLst>
                    <a:ext uri="{FF2B5EF4-FFF2-40B4-BE49-F238E27FC236}">
                      <a16:creationId xmlns:a16="http://schemas.microsoft.com/office/drawing/2014/main" id="{1EA00E31-266C-B86C-5708-1E78B6310883}"/>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17" name="Group 10216">
                <a:extLst>
                  <a:ext uri="{FF2B5EF4-FFF2-40B4-BE49-F238E27FC236}">
                    <a16:creationId xmlns:a16="http://schemas.microsoft.com/office/drawing/2014/main" id="{88D5FB16-A5D0-8DB4-7EF0-83752BCC3AA1}"/>
                  </a:ext>
                </a:extLst>
              </p:cNvPr>
              <p:cNvGrpSpPr/>
              <p:nvPr/>
            </p:nvGrpSpPr>
            <p:grpSpPr>
              <a:xfrm>
                <a:off x="10307150" y="2184208"/>
                <a:ext cx="59532" cy="54768"/>
                <a:chOff x="5593556" y="2288382"/>
                <a:chExt cx="59532" cy="54768"/>
              </a:xfrm>
            </p:grpSpPr>
            <p:cxnSp>
              <p:nvCxnSpPr>
                <p:cNvPr id="10218" name="Straight Connector 10217">
                  <a:extLst>
                    <a:ext uri="{FF2B5EF4-FFF2-40B4-BE49-F238E27FC236}">
                      <a16:creationId xmlns:a16="http://schemas.microsoft.com/office/drawing/2014/main" id="{DF902A10-DF53-313E-B2C1-73DD9112AB9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19" name="Straight Connector 10218">
                  <a:extLst>
                    <a:ext uri="{FF2B5EF4-FFF2-40B4-BE49-F238E27FC236}">
                      <a16:creationId xmlns:a16="http://schemas.microsoft.com/office/drawing/2014/main" id="{E83C434F-6AF9-E77D-E3C1-E9A8B505DDD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20" name="Group 10219">
                <a:extLst>
                  <a:ext uri="{FF2B5EF4-FFF2-40B4-BE49-F238E27FC236}">
                    <a16:creationId xmlns:a16="http://schemas.microsoft.com/office/drawing/2014/main" id="{AF0C317F-86D7-A9EF-A92E-2EF61A10527E}"/>
                  </a:ext>
                </a:extLst>
              </p:cNvPr>
              <p:cNvGrpSpPr/>
              <p:nvPr/>
            </p:nvGrpSpPr>
            <p:grpSpPr>
              <a:xfrm>
                <a:off x="10314294" y="2184208"/>
                <a:ext cx="59532" cy="54768"/>
                <a:chOff x="5593556" y="2288382"/>
                <a:chExt cx="59532" cy="54768"/>
              </a:xfrm>
            </p:grpSpPr>
            <p:cxnSp>
              <p:nvCxnSpPr>
                <p:cNvPr id="10221" name="Straight Connector 10220">
                  <a:extLst>
                    <a:ext uri="{FF2B5EF4-FFF2-40B4-BE49-F238E27FC236}">
                      <a16:creationId xmlns:a16="http://schemas.microsoft.com/office/drawing/2014/main" id="{45C9B857-4DA2-8DAA-C688-69BA8EABF15B}"/>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22" name="Straight Connector 10221">
                  <a:extLst>
                    <a:ext uri="{FF2B5EF4-FFF2-40B4-BE49-F238E27FC236}">
                      <a16:creationId xmlns:a16="http://schemas.microsoft.com/office/drawing/2014/main" id="{290BA0FB-EAA9-EA1D-6D8A-804D23A96029}"/>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23" name="Group 10222">
                <a:extLst>
                  <a:ext uri="{FF2B5EF4-FFF2-40B4-BE49-F238E27FC236}">
                    <a16:creationId xmlns:a16="http://schemas.microsoft.com/office/drawing/2014/main" id="{437B5C4D-B0F6-816F-AA0B-C05C8528D4EB}"/>
                  </a:ext>
                </a:extLst>
              </p:cNvPr>
              <p:cNvGrpSpPr/>
              <p:nvPr/>
            </p:nvGrpSpPr>
            <p:grpSpPr>
              <a:xfrm>
                <a:off x="10340488" y="2184208"/>
                <a:ext cx="59532" cy="54768"/>
                <a:chOff x="5593556" y="2288382"/>
                <a:chExt cx="59532" cy="54768"/>
              </a:xfrm>
            </p:grpSpPr>
            <p:cxnSp>
              <p:nvCxnSpPr>
                <p:cNvPr id="10224" name="Straight Connector 10223">
                  <a:extLst>
                    <a:ext uri="{FF2B5EF4-FFF2-40B4-BE49-F238E27FC236}">
                      <a16:creationId xmlns:a16="http://schemas.microsoft.com/office/drawing/2014/main" id="{ADC6CBA8-2460-1623-CA4C-7B8E8591893C}"/>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25" name="Straight Connector 10224">
                  <a:extLst>
                    <a:ext uri="{FF2B5EF4-FFF2-40B4-BE49-F238E27FC236}">
                      <a16:creationId xmlns:a16="http://schemas.microsoft.com/office/drawing/2014/main" id="{9F531F64-35D4-FA50-FF7F-30EBA2CD4FC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26" name="Group 10225">
                <a:extLst>
                  <a:ext uri="{FF2B5EF4-FFF2-40B4-BE49-F238E27FC236}">
                    <a16:creationId xmlns:a16="http://schemas.microsoft.com/office/drawing/2014/main" id="{4DF208F3-4A7E-BF90-A828-41464C0FAC9B}"/>
                  </a:ext>
                </a:extLst>
              </p:cNvPr>
              <p:cNvGrpSpPr/>
              <p:nvPr/>
            </p:nvGrpSpPr>
            <p:grpSpPr>
              <a:xfrm>
                <a:off x="10357157" y="2248501"/>
                <a:ext cx="59532" cy="54768"/>
                <a:chOff x="5593556" y="2288382"/>
                <a:chExt cx="59532" cy="54768"/>
              </a:xfrm>
            </p:grpSpPr>
            <p:cxnSp>
              <p:nvCxnSpPr>
                <p:cNvPr id="10227" name="Straight Connector 10226">
                  <a:extLst>
                    <a:ext uri="{FF2B5EF4-FFF2-40B4-BE49-F238E27FC236}">
                      <a16:creationId xmlns:a16="http://schemas.microsoft.com/office/drawing/2014/main" id="{38CE7F68-AE2C-F7C4-1D91-ED7C2D6D7058}"/>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28" name="Straight Connector 10227">
                  <a:extLst>
                    <a:ext uri="{FF2B5EF4-FFF2-40B4-BE49-F238E27FC236}">
                      <a16:creationId xmlns:a16="http://schemas.microsoft.com/office/drawing/2014/main" id="{6C375B7F-549E-A12B-55C7-14B25EE3F1D0}"/>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29" name="Group 10228">
                <a:extLst>
                  <a:ext uri="{FF2B5EF4-FFF2-40B4-BE49-F238E27FC236}">
                    <a16:creationId xmlns:a16="http://schemas.microsoft.com/office/drawing/2014/main" id="{7E0D8751-2D83-55EA-D2EE-398B45268825}"/>
                  </a:ext>
                </a:extLst>
              </p:cNvPr>
              <p:cNvGrpSpPr/>
              <p:nvPr/>
            </p:nvGrpSpPr>
            <p:grpSpPr>
              <a:xfrm>
                <a:off x="10466694" y="2248501"/>
                <a:ext cx="59532" cy="54768"/>
                <a:chOff x="5593556" y="2288382"/>
                <a:chExt cx="59532" cy="54768"/>
              </a:xfrm>
            </p:grpSpPr>
            <p:cxnSp>
              <p:nvCxnSpPr>
                <p:cNvPr id="10230" name="Straight Connector 10229">
                  <a:extLst>
                    <a:ext uri="{FF2B5EF4-FFF2-40B4-BE49-F238E27FC236}">
                      <a16:creationId xmlns:a16="http://schemas.microsoft.com/office/drawing/2014/main" id="{B9C0E2FC-8725-9BBD-1BD8-FF7ABD52F34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31" name="Straight Connector 10230">
                  <a:extLst>
                    <a:ext uri="{FF2B5EF4-FFF2-40B4-BE49-F238E27FC236}">
                      <a16:creationId xmlns:a16="http://schemas.microsoft.com/office/drawing/2014/main" id="{543C8B29-86FD-10CD-22A2-5E60A6C50CD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32" name="Group 10231">
                <a:extLst>
                  <a:ext uri="{FF2B5EF4-FFF2-40B4-BE49-F238E27FC236}">
                    <a16:creationId xmlns:a16="http://schemas.microsoft.com/office/drawing/2014/main" id="{8567EDC7-0486-B77C-1234-B05565E7B5A0}"/>
                  </a:ext>
                </a:extLst>
              </p:cNvPr>
              <p:cNvGrpSpPr/>
              <p:nvPr/>
            </p:nvGrpSpPr>
            <p:grpSpPr>
              <a:xfrm>
                <a:off x="10483363" y="2248501"/>
                <a:ext cx="59532" cy="54768"/>
                <a:chOff x="5593556" y="2288382"/>
                <a:chExt cx="59532" cy="54768"/>
              </a:xfrm>
            </p:grpSpPr>
            <p:cxnSp>
              <p:nvCxnSpPr>
                <p:cNvPr id="10233" name="Straight Connector 10232">
                  <a:extLst>
                    <a:ext uri="{FF2B5EF4-FFF2-40B4-BE49-F238E27FC236}">
                      <a16:creationId xmlns:a16="http://schemas.microsoft.com/office/drawing/2014/main" id="{6D6401DC-E07A-FDF2-D54C-30BF48AF906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34" name="Straight Connector 10233">
                  <a:extLst>
                    <a:ext uri="{FF2B5EF4-FFF2-40B4-BE49-F238E27FC236}">
                      <a16:creationId xmlns:a16="http://schemas.microsoft.com/office/drawing/2014/main" id="{BFC1A9FA-606A-1ADA-A771-455F77D91AB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35" name="Group 10234">
                <a:extLst>
                  <a:ext uri="{FF2B5EF4-FFF2-40B4-BE49-F238E27FC236}">
                    <a16:creationId xmlns:a16="http://schemas.microsoft.com/office/drawing/2014/main" id="{98451AB3-085F-A3AF-D486-A912CE118DFD}"/>
                  </a:ext>
                </a:extLst>
              </p:cNvPr>
              <p:cNvGrpSpPr/>
              <p:nvPr/>
            </p:nvGrpSpPr>
            <p:grpSpPr>
              <a:xfrm>
                <a:off x="10533370" y="2248501"/>
                <a:ext cx="59532" cy="54768"/>
                <a:chOff x="5593556" y="2288382"/>
                <a:chExt cx="59532" cy="54768"/>
              </a:xfrm>
            </p:grpSpPr>
            <p:cxnSp>
              <p:nvCxnSpPr>
                <p:cNvPr id="10236" name="Straight Connector 10235">
                  <a:extLst>
                    <a:ext uri="{FF2B5EF4-FFF2-40B4-BE49-F238E27FC236}">
                      <a16:creationId xmlns:a16="http://schemas.microsoft.com/office/drawing/2014/main" id="{6A64CC6C-9DDB-3B6F-46D2-34F513C62FD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37" name="Straight Connector 10236">
                  <a:extLst>
                    <a:ext uri="{FF2B5EF4-FFF2-40B4-BE49-F238E27FC236}">
                      <a16:creationId xmlns:a16="http://schemas.microsoft.com/office/drawing/2014/main" id="{776D3D99-73CB-F676-53A1-B4DB58F6039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41" name="Group 10240">
                <a:extLst>
                  <a:ext uri="{FF2B5EF4-FFF2-40B4-BE49-F238E27FC236}">
                    <a16:creationId xmlns:a16="http://schemas.microsoft.com/office/drawing/2014/main" id="{30029166-043E-5E14-DCDD-69678CB5A2E2}"/>
                  </a:ext>
                </a:extLst>
              </p:cNvPr>
              <p:cNvGrpSpPr/>
              <p:nvPr/>
            </p:nvGrpSpPr>
            <p:grpSpPr>
              <a:xfrm>
                <a:off x="10585758" y="2248501"/>
                <a:ext cx="59532" cy="54768"/>
                <a:chOff x="5593556" y="2288382"/>
                <a:chExt cx="59532" cy="54768"/>
              </a:xfrm>
            </p:grpSpPr>
            <p:cxnSp>
              <p:nvCxnSpPr>
                <p:cNvPr id="10242" name="Straight Connector 10241">
                  <a:extLst>
                    <a:ext uri="{FF2B5EF4-FFF2-40B4-BE49-F238E27FC236}">
                      <a16:creationId xmlns:a16="http://schemas.microsoft.com/office/drawing/2014/main" id="{69C3BBD4-83D0-F233-CC40-9D0E9AA9AE3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43" name="Straight Connector 10242">
                  <a:extLst>
                    <a:ext uri="{FF2B5EF4-FFF2-40B4-BE49-F238E27FC236}">
                      <a16:creationId xmlns:a16="http://schemas.microsoft.com/office/drawing/2014/main" id="{D912862F-1EBF-7E6F-C907-5C50874E47D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44" name="Group 10243">
                <a:extLst>
                  <a:ext uri="{FF2B5EF4-FFF2-40B4-BE49-F238E27FC236}">
                    <a16:creationId xmlns:a16="http://schemas.microsoft.com/office/drawing/2014/main" id="{6D237886-499B-680E-9534-A91DB8590AC0}"/>
                  </a:ext>
                </a:extLst>
              </p:cNvPr>
              <p:cNvGrpSpPr/>
              <p:nvPr/>
            </p:nvGrpSpPr>
            <p:grpSpPr>
              <a:xfrm>
                <a:off x="10592902" y="2248501"/>
                <a:ext cx="59532" cy="54768"/>
                <a:chOff x="5593556" y="2288382"/>
                <a:chExt cx="59532" cy="54768"/>
              </a:xfrm>
            </p:grpSpPr>
            <p:cxnSp>
              <p:nvCxnSpPr>
                <p:cNvPr id="10245" name="Straight Connector 10244">
                  <a:extLst>
                    <a:ext uri="{FF2B5EF4-FFF2-40B4-BE49-F238E27FC236}">
                      <a16:creationId xmlns:a16="http://schemas.microsoft.com/office/drawing/2014/main" id="{802AE83E-BA97-5031-F46A-FC4748AEB9C2}"/>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46" name="Straight Connector 10245">
                  <a:extLst>
                    <a:ext uri="{FF2B5EF4-FFF2-40B4-BE49-F238E27FC236}">
                      <a16:creationId xmlns:a16="http://schemas.microsoft.com/office/drawing/2014/main" id="{F12D5B50-B4F6-A6B0-65FF-7EF324C50B71}"/>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47" name="Group 10246">
                <a:extLst>
                  <a:ext uri="{FF2B5EF4-FFF2-40B4-BE49-F238E27FC236}">
                    <a16:creationId xmlns:a16="http://schemas.microsoft.com/office/drawing/2014/main" id="{0EECAF89-8FB0-09D1-5129-E986CF2F9A33}"/>
                  </a:ext>
                </a:extLst>
              </p:cNvPr>
              <p:cNvGrpSpPr/>
              <p:nvPr/>
            </p:nvGrpSpPr>
            <p:grpSpPr>
              <a:xfrm>
                <a:off x="10600046" y="2248501"/>
                <a:ext cx="59532" cy="54768"/>
                <a:chOff x="5593556" y="2288382"/>
                <a:chExt cx="59532" cy="54768"/>
              </a:xfrm>
            </p:grpSpPr>
            <p:cxnSp>
              <p:nvCxnSpPr>
                <p:cNvPr id="10248" name="Straight Connector 10247">
                  <a:extLst>
                    <a:ext uri="{FF2B5EF4-FFF2-40B4-BE49-F238E27FC236}">
                      <a16:creationId xmlns:a16="http://schemas.microsoft.com/office/drawing/2014/main" id="{F32E3B8C-2DBA-DBE7-5991-3B735D7B5C49}"/>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49" name="Straight Connector 10248">
                  <a:extLst>
                    <a:ext uri="{FF2B5EF4-FFF2-40B4-BE49-F238E27FC236}">
                      <a16:creationId xmlns:a16="http://schemas.microsoft.com/office/drawing/2014/main" id="{92F77FCF-76E7-FC7D-9BFF-3D1CDBF7983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50" name="Group 10249">
                <a:extLst>
                  <a:ext uri="{FF2B5EF4-FFF2-40B4-BE49-F238E27FC236}">
                    <a16:creationId xmlns:a16="http://schemas.microsoft.com/office/drawing/2014/main" id="{538742CD-8337-BEDE-A802-D0DEB6D5D8B4}"/>
                  </a:ext>
                </a:extLst>
              </p:cNvPr>
              <p:cNvGrpSpPr/>
              <p:nvPr/>
            </p:nvGrpSpPr>
            <p:grpSpPr>
              <a:xfrm>
                <a:off x="10626240" y="2248501"/>
                <a:ext cx="59532" cy="54768"/>
                <a:chOff x="5593556" y="2288382"/>
                <a:chExt cx="59532" cy="54768"/>
              </a:xfrm>
            </p:grpSpPr>
            <p:cxnSp>
              <p:nvCxnSpPr>
                <p:cNvPr id="10251" name="Straight Connector 10250">
                  <a:extLst>
                    <a:ext uri="{FF2B5EF4-FFF2-40B4-BE49-F238E27FC236}">
                      <a16:creationId xmlns:a16="http://schemas.microsoft.com/office/drawing/2014/main" id="{092B71A0-66BC-F7FA-49F2-2B6E7AF2DC77}"/>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52" name="Straight Connector 10251">
                  <a:extLst>
                    <a:ext uri="{FF2B5EF4-FFF2-40B4-BE49-F238E27FC236}">
                      <a16:creationId xmlns:a16="http://schemas.microsoft.com/office/drawing/2014/main" id="{A5C0E262-B009-5B03-8ED7-FB4981974D2A}"/>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53" name="Group 10252">
                <a:extLst>
                  <a:ext uri="{FF2B5EF4-FFF2-40B4-BE49-F238E27FC236}">
                    <a16:creationId xmlns:a16="http://schemas.microsoft.com/office/drawing/2014/main" id="{C3067CFA-C4E3-9FFD-A15E-6C33D8C3BEFF}"/>
                  </a:ext>
                </a:extLst>
              </p:cNvPr>
              <p:cNvGrpSpPr/>
              <p:nvPr/>
            </p:nvGrpSpPr>
            <p:grpSpPr>
              <a:xfrm>
                <a:off x="10640527" y="2248501"/>
                <a:ext cx="59532" cy="54768"/>
                <a:chOff x="5593556" y="2288382"/>
                <a:chExt cx="59532" cy="54768"/>
              </a:xfrm>
            </p:grpSpPr>
            <p:cxnSp>
              <p:nvCxnSpPr>
                <p:cNvPr id="10254" name="Straight Connector 10253">
                  <a:extLst>
                    <a:ext uri="{FF2B5EF4-FFF2-40B4-BE49-F238E27FC236}">
                      <a16:creationId xmlns:a16="http://schemas.microsoft.com/office/drawing/2014/main" id="{709CB7F1-6F12-E38B-C46F-CFF3FB59826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55" name="Straight Connector 10254">
                  <a:extLst>
                    <a:ext uri="{FF2B5EF4-FFF2-40B4-BE49-F238E27FC236}">
                      <a16:creationId xmlns:a16="http://schemas.microsoft.com/office/drawing/2014/main" id="{68B86C8E-34C7-995F-5F78-BBC0F6BFDA4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56" name="Group 10255">
                <a:extLst>
                  <a:ext uri="{FF2B5EF4-FFF2-40B4-BE49-F238E27FC236}">
                    <a16:creationId xmlns:a16="http://schemas.microsoft.com/office/drawing/2014/main" id="{78B5A4DE-C736-1691-234D-B863E28C8A56}"/>
                  </a:ext>
                </a:extLst>
              </p:cNvPr>
              <p:cNvGrpSpPr/>
              <p:nvPr/>
            </p:nvGrpSpPr>
            <p:grpSpPr>
              <a:xfrm>
                <a:off x="10695296" y="2248501"/>
                <a:ext cx="59532" cy="54768"/>
                <a:chOff x="5593556" y="2288382"/>
                <a:chExt cx="59532" cy="54768"/>
              </a:xfrm>
            </p:grpSpPr>
            <p:cxnSp>
              <p:nvCxnSpPr>
                <p:cNvPr id="10257" name="Straight Connector 10256">
                  <a:extLst>
                    <a:ext uri="{FF2B5EF4-FFF2-40B4-BE49-F238E27FC236}">
                      <a16:creationId xmlns:a16="http://schemas.microsoft.com/office/drawing/2014/main" id="{FCE5F80F-E86C-568F-BF3B-1A1810A9C8C5}"/>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58" name="Straight Connector 10257">
                  <a:extLst>
                    <a:ext uri="{FF2B5EF4-FFF2-40B4-BE49-F238E27FC236}">
                      <a16:creationId xmlns:a16="http://schemas.microsoft.com/office/drawing/2014/main" id="{72F3572B-DF94-BE8F-E7D6-5A5CA0312BF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59" name="Group 10258">
                <a:extLst>
                  <a:ext uri="{FF2B5EF4-FFF2-40B4-BE49-F238E27FC236}">
                    <a16:creationId xmlns:a16="http://schemas.microsoft.com/office/drawing/2014/main" id="{ED76533C-FB98-5633-47C1-847EF5CF9449}"/>
                  </a:ext>
                </a:extLst>
              </p:cNvPr>
              <p:cNvGrpSpPr/>
              <p:nvPr/>
            </p:nvGrpSpPr>
            <p:grpSpPr>
              <a:xfrm>
                <a:off x="10761971" y="2248501"/>
                <a:ext cx="59532" cy="54768"/>
                <a:chOff x="5593556" y="2288382"/>
                <a:chExt cx="59532" cy="54768"/>
              </a:xfrm>
            </p:grpSpPr>
            <p:cxnSp>
              <p:nvCxnSpPr>
                <p:cNvPr id="10260" name="Straight Connector 10259">
                  <a:extLst>
                    <a:ext uri="{FF2B5EF4-FFF2-40B4-BE49-F238E27FC236}">
                      <a16:creationId xmlns:a16="http://schemas.microsoft.com/office/drawing/2014/main" id="{A8C0C267-8352-7A64-3859-595602D4F936}"/>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61" name="Straight Connector 10260">
                  <a:extLst>
                    <a:ext uri="{FF2B5EF4-FFF2-40B4-BE49-F238E27FC236}">
                      <a16:creationId xmlns:a16="http://schemas.microsoft.com/office/drawing/2014/main" id="{BEAED6A3-8201-5C03-6237-E8B61CA76AD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62" name="Group 10261">
                <a:extLst>
                  <a:ext uri="{FF2B5EF4-FFF2-40B4-BE49-F238E27FC236}">
                    <a16:creationId xmlns:a16="http://schemas.microsoft.com/office/drawing/2014/main" id="{C048DE89-489D-FCC3-0728-B7B71C86A835}"/>
                  </a:ext>
                </a:extLst>
              </p:cNvPr>
              <p:cNvGrpSpPr/>
              <p:nvPr/>
            </p:nvGrpSpPr>
            <p:grpSpPr>
              <a:xfrm>
                <a:off x="10785783" y="2248501"/>
                <a:ext cx="59532" cy="54768"/>
                <a:chOff x="5593556" y="2288382"/>
                <a:chExt cx="59532" cy="54768"/>
              </a:xfrm>
            </p:grpSpPr>
            <p:cxnSp>
              <p:nvCxnSpPr>
                <p:cNvPr id="10263" name="Straight Connector 10262">
                  <a:extLst>
                    <a:ext uri="{FF2B5EF4-FFF2-40B4-BE49-F238E27FC236}">
                      <a16:creationId xmlns:a16="http://schemas.microsoft.com/office/drawing/2014/main" id="{E6D6DB61-819A-5425-87D6-FEEF244D1864}"/>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64" name="Straight Connector 10263">
                  <a:extLst>
                    <a:ext uri="{FF2B5EF4-FFF2-40B4-BE49-F238E27FC236}">
                      <a16:creationId xmlns:a16="http://schemas.microsoft.com/office/drawing/2014/main" id="{1FCDDA5A-EA8B-94E8-0438-1CB3CA722DFD}"/>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65" name="Group 10264">
                <a:extLst>
                  <a:ext uri="{FF2B5EF4-FFF2-40B4-BE49-F238E27FC236}">
                    <a16:creationId xmlns:a16="http://schemas.microsoft.com/office/drawing/2014/main" id="{C48A3CA2-A7D3-4548-02DD-04681A2C61DF}"/>
                  </a:ext>
                </a:extLst>
              </p:cNvPr>
              <p:cNvGrpSpPr/>
              <p:nvPr/>
            </p:nvGrpSpPr>
            <p:grpSpPr>
              <a:xfrm>
                <a:off x="10861983" y="2248501"/>
                <a:ext cx="59532" cy="54768"/>
                <a:chOff x="5593556" y="2288382"/>
                <a:chExt cx="59532" cy="54768"/>
              </a:xfrm>
            </p:grpSpPr>
            <p:cxnSp>
              <p:nvCxnSpPr>
                <p:cNvPr id="10266" name="Straight Connector 10265">
                  <a:extLst>
                    <a:ext uri="{FF2B5EF4-FFF2-40B4-BE49-F238E27FC236}">
                      <a16:creationId xmlns:a16="http://schemas.microsoft.com/office/drawing/2014/main" id="{EE3100AC-A9AE-317B-0CA3-6829445711FD}"/>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67" name="Straight Connector 10266">
                  <a:extLst>
                    <a:ext uri="{FF2B5EF4-FFF2-40B4-BE49-F238E27FC236}">
                      <a16:creationId xmlns:a16="http://schemas.microsoft.com/office/drawing/2014/main" id="{2E5119AA-566A-7D97-9384-5FA19F6C90FC}"/>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68" name="Group 10267">
                <a:extLst>
                  <a:ext uri="{FF2B5EF4-FFF2-40B4-BE49-F238E27FC236}">
                    <a16:creationId xmlns:a16="http://schemas.microsoft.com/office/drawing/2014/main" id="{36A010CC-2B7B-AA04-BA56-8D56FBAAC96B}"/>
                  </a:ext>
                </a:extLst>
              </p:cNvPr>
              <p:cNvGrpSpPr/>
              <p:nvPr/>
            </p:nvGrpSpPr>
            <p:grpSpPr>
              <a:xfrm>
                <a:off x="10878651" y="2248501"/>
                <a:ext cx="59532" cy="54768"/>
                <a:chOff x="5593556" y="2288382"/>
                <a:chExt cx="59532" cy="54768"/>
              </a:xfrm>
            </p:grpSpPr>
            <p:cxnSp>
              <p:nvCxnSpPr>
                <p:cNvPr id="10269" name="Straight Connector 10268">
                  <a:extLst>
                    <a:ext uri="{FF2B5EF4-FFF2-40B4-BE49-F238E27FC236}">
                      <a16:creationId xmlns:a16="http://schemas.microsoft.com/office/drawing/2014/main" id="{0326477F-66AC-BB5B-15B0-00471DAD2361}"/>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70" name="Straight Connector 10269">
                  <a:extLst>
                    <a:ext uri="{FF2B5EF4-FFF2-40B4-BE49-F238E27FC236}">
                      <a16:creationId xmlns:a16="http://schemas.microsoft.com/office/drawing/2014/main" id="{702C3A63-1240-FB4F-77E2-7BD71B4FDC7F}"/>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71" name="Group 10270">
                <a:extLst>
                  <a:ext uri="{FF2B5EF4-FFF2-40B4-BE49-F238E27FC236}">
                    <a16:creationId xmlns:a16="http://schemas.microsoft.com/office/drawing/2014/main" id="{5BB00BFF-5F74-8D4A-E600-8D9E5B182B7D}"/>
                  </a:ext>
                </a:extLst>
              </p:cNvPr>
              <p:cNvGrpSpPr/>
              <p:nvPr/>
            </p:nvGrpSpPr>
            <p:grpSpPr>
              <a:xfrm>
                <a:off x="10888176" y="2248501"/>
                <a:ext cx="59532" cy="54768"/>
                <a:chOff x="5593556" y="2288382"/>
                <a:chExt cx="59532" cy="54768"/>
              </a:xfrm>
            </p:grpSpPr>
            <p:cxnSp>
              <p:nvCxnSpPr>
                <p:cNvPr id="10272" name="Straight Connector 10271">
                  <a:extLst>
                    <a:ext uri="{FF2B5EF4-FFF2-40B4-BE49-F238E27FC236}">
                      <a16:creationId xmlns:a16="http://schemas.microsoft.com/office/drawing/2014/main" id="{9814729D-D42E-9C72-523F-59B2E94CA6FA}"/>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73" name="Straight Connector 10272">
                  <a:extLst>
                    <a:ext uri="{FF2B5EF4-FFF2-40B4-BE49-F238E27FC236}">
                      <a16:creationId xmlns:a16="http://schemas.microsoft.com/office/drawing/2014/main" id="{CF3E04E8-AFC1-F3F6-4FA1-B1969DBBB468}"/>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74" name="Group 10273">
                <a:extLst>
                  <a:ext uri="{FF2B5EF4-FFF2-40B4-BE49-F238E27FC236}">
                    <a16:creationId xmlns:a16="http://schemas.microsoft.com/office/drawing/2014/main" id="{D9FF00C2-C59E-E161-5841-FD810783563F}"/>
                  </a:ext>
                </a:extLst>
              </p:cNvPr>
              <p:cNvGrpSpPr/>
              <p:nvPr/>
            </p:nvGrpSpPr>
            <p:grpSpPr>
              <a:xfrm>
                <a:off x="10909608" y="2248501"/>
                <a:ext cx="59532" cy="54768"/>
                <a:chOff x="5593556" y="2288382"/>
                <a:chExt cx="59532" cy="54768"/>
              </a:xfrm>
            </p:grpSpPr>
            <p:cxnSp>
              <p:nvCxnSpPr>
                <p:cNvPr id="10275" name="Straight Connector 10274">
                  <a:extLst>
                    <a:ext uri="{FF2B5EF4-FFF2-40B4-BE49-F238E27FC236}">
                      <a16:creationId xmlns:a16="http://schemas.microsoft.com/office/drawing/2014/main" id="{69ECB6F9-3A10-F9C8-B9FB-BE79FEF7FBA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76" name="Straight Connector 10275">
                  <a:extLst>
                    <a:ext uri="{FF2B5EF4-FFF2-40B4-BE49-F238E27FC236}">
                      <a16:creationId xmlns:a16="http://schemas.microsoft.com/office/drawing/2014/main" id="{A59679A6-A740-BB91-CE22-DCB1FC3DBD67}"/>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77" name="Group 10276">
                <a:extLst>
                  <a:ext uri="{FF2B5EF4-FFF2-40B4-BE49-F238E27FC236}">
                    <a16:creationId xmlns:a16="http://schemas.microsoft.com/office/drawing/2014/main" id="{E080BFA9-8D52-15D9-A070-C1D2B328CB0A}"/>
                  </a:ext>
                </a:extLst>
              </p:cNvPr>
              <p:cNvGrpSpPr/>
              <p:nvPr/>
            </p:nvGrpSpPr>
            <p:grpSpPr>
              <a:xfrm>
                <a:off x="10923895" y="2248501"/>
                <a:ext cx="59532" cy="54768"/>
                <a:chOff x="5593556" y="2288382"/>
                <a:chExt cx="59532" cy="54768"/>
              </a:xfrm>
            </p:grpSpPr>
            <p:cxnSp>
              <p:nvCxnSpPr>
                <p:cNvPr id="10278" name="Straight Connector 10277">
                  <a:extLst>
                    <a:ext uri="{FF2B5EF4-FFF2-40B4-BE49-F238E27FC236}">
                      <a16:creationId xmlns:a16="http://schemas.microsoft.com/office/drawing/2014/main" id="{47FBE6DA-9BCC-C59B-7F63-54A784AE55EE}"/>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79" name="Straight Connector 10278">
                  <a:extLst>
                    <a:ext uri="{FF2B5EF4-FFF2-40B4-BE49-F238E27FC236}">
                      <a16:creationId xmlns:a16="http://schemas.microsoft.com/office/drawing/2014/main" id="{411EAE61-628C-03A8-2E6C-0462880D7C12}"/>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80" name="Group 10279">
                <a:extLst>
                  <a:ext uri="{FF2B5EF4-FFF2-40B4-BE49-F238E27FC236}">
                    <a16:creationId xmlns:a16="http://schemas.microsoft.com/office/drawing/2014/main" id="{F4D378A7-44D5-D022-26C3-3A1F632803DF}"/>
                  </a:ext>
                </a:extLst>
              </p:cNvPr>
              <p:cNvGrpSpPr/>
              <p:nvPr/>
            </p:nvGrpSpPr>
            <p:grpSpPr>
              <a:xfrm>
                <a:off x="11123920" y="2248501"/>
                <a:ext cx="59532" cy="54768"/>
                <a:chOff x="5593556" y="2288382"/>
                <a:chExt cx="59532" cy="54768"/>
              </a:xfrm>
            </p:grpSpPr>
            <p:cxnSp>
              <p:nvCxnSpPr>
                <p:cNvPr id="10281" name="Straight Connector 10280">
                  <a:extLst>
                    <a:ext uri="{FF2B5EF4-FFF2-40B4-BE49-F238E27FC236}">
                      <a16:creationId xmlns:a16="http://schemas.microsoft.com/office/drawing/2014/main" id="{C622A491-05CA-F134-6E0F-DF00346C4F8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82" name="Straight Connector 10281">
                  <a:extLst>
                    <a:ext uri="{FF2B5EF4-FFF2-40B4-BE49-F238E27FC236}">
                      <a16:creationId xmlns:a16="http://schemas.microsoft.com/office/drawing/2014/main" id="{DE182FFE-3EAF-01E4-8903-44375301367B}"/>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83" name="Group 10282">
                <a:extLst>
                  <a:ext uri="{FF2B5EF4-FFF2-40B4-BE49-F238E27FC236}">
                    <a16:creationId xmlns:a16="http://schemas.microsoft.com/office/drawing/2014/main" id="{F0306A14-BD49-992A-4C33-8E88023661B5}"/>
                  </a:ext>
                </a:extLst>
              </p:cNvPr>
              <p:cNvGrpSpPr/>
              <p:nvPr/>
            </p:nvGrpSpPr>
            <p:grpSpPr>
              <a:xfrm>
                <a:off x="11245364" y="2248501"/>
                <a:ext cx="59532" cy="54768"/>
                <a:chOff x="5593556" y="2288382"/>
                <a:chExt cx="59532" cy="54768"/>
              </a:xfrm>
            </p:grpSpPr>
            <p:cxnSp>
              <p:nvCxnSpPr>
                <p:cNvPr id="10284" name="Straight Connector 10283">
                  <a:extLst>
                    <a:ext uri="{FF2B5EF4-FFF2-40B4-BE49-F238E27FC236}">
                      <a16:creationId xmlns:a16="http://schemas.microsoft.com/office/drawing/2014/main" id="{EA843D8E-AE76-268F-739E-E6FF95C0DAD0}"/>
                    </a:ext>
                  </a:extLst>
                </p:cNvPr>
                <p:cNvCxnSpPr>
                  <a:cxnSpLocks/>
                </p:cNvCxnSpPr>
                <p:nvPr/>
              </p:nvCxnSpPr>
              <p:spPr bwMode="auto">
                <a:xfrm>
                  <a:off x="5622132" y="2288382"/>
                  <a:ext cx="0" cy="54768"/>
                </a:xfrm>
                <a:prstGeom prst="line">
                  <a:avLst/>
                </a:prstGeom>
                <a:noFill/>
                <a:ln w="12700" cap="flat" cmpd="sng" algn="ctr">
                  <a:solidFill>
                    <a:schemeClr val="accent3"/>
                  </a:solidFill>
                  <a:prstDash val="solid"/>
                  <a:round/>
                  <a:headEnd type="none" w="med" len="med"/>
                  <a:tailEnd type="none" w="med" len="med"/>
                </a:ln>
                <a:effectLst/>
              </p:spPr>
            </p:cxnSp>
            <p:cxnSp>
              <p:nvCxnSpPr>
                <p:cNvPr id="10285" name="Straight Connector 10284">
                  <a:extLst>
                    <a:ext uri="{FF2B5EF4-FFF2-40B4-BE49-F238E27FC236}">
                      <a16:creationId xmlns:a16="http://schemas.microsoft.com/office/drawing/2014/main" id="{D463BBF3-8CEC-8266-8D9D-65A5B3E624EE}"/>
                    </a:ext>
                  </a:extLst>
                </p:cNvPr>
                <p:cNvCxnSpPr>
                  <a:cxnSpLocks/>
                </p:cNvCxnSpPr>
                <p:nvPr/>
              </p:nvCxnSpPr>
              <p:spPr bwMode="auto">
                <a:xfrm flipH="1">
                  <a:off x="5593556" y="2314574"/>
                  <a:ext cx="59532" cy="0"/>
                </a:xfrm>
                <a:prstGeom prst="line">
                  <a:avLst/>
                </a:prstGeom>
                <a:noFill/>
                <a:ln w="12700" cap="flat" cmpd="sng" algn="ctr">
                  <a:solidFill>
                    <a:schemeClr val="accent3"/>
                  </a:solidFill>
                  <a:prstDash val="solid"/>
                  <a:round/>
                  <a:headEnd type="none" w="med" len="med"/>
                  <a:tailEnd type="none" w="med" len="med"/>
                </a:ln>
                <a:effectLst/>
              </p:spPr>
            </p:cxnSp>
          </p:grpSp>
        </p:grpSp>
      </p:grpSp>
      <p:grpSp>
        <p:nvGrpSpPr>
          <p:cNvPr id="10748" name="Group 10747">
            <a:extLst>
              <a:ext uri="{FF2B5EF4-FFF2-40B4-BE49-F238E27FC236}">
                <a16:creationId xmlns:a16="http://schemas.microsoft.com/office/drawing/2014/main" id="{B2D8FDAD-27EC-3FE3-0763-D2942738F0DC}"/>
              </a:ext>
            </a:extLst>
          </p:cNvPr>
          <p:cNvGrpSpPr/>
          <p:nvPr/>
        </p:nvGrpSpPr>
        <p:grpSpPr>
          <a:xfrm>
            <a:off x="4169327" y="4195934"/>
            <a:ext cx="4567240" cy="373855"/>
            <a:chOff x="4169327" y="4195934"/>
            <a:chExt cx="4567240" cy="373855"/>
          </a:xfrm>
        </p:grpSpPr>
        <p:grpSp>
          <p:nvGrpSpPr>
            <p:cNvPr id="10747" name="Group 10746">
              <a:extLst>
                <a:ext uri="{FF2B5EF4-FFF2-40B4-BE49-F238E27FC236}">
                  <a16:creationId xmlns:a16="http://schemas.microsoft.com/office/drawing/2014/main" id="{4B45A49D-AE82-E3F3-446B-9DEF2E065BB8}"/>
                </a:ext>
              </a:extLst>
            </p:cNvPr>
            <p:cNvGrpSpPr/>
            <p:nvPr/>
          </p:nvGrpSpPr>
          <p:grpSpPr>
            <a:xfrm>
              <a:off x="6633922" y="4319759"/>
              <a:ext cx="2102645" cy="250030"/>
              <a:chOff x="6633922" y="4319759"/>
              <a:chExt cx="2102645" cy="250030"/>
            </a:xfrm>
          </p:grpSpPr>
          <p:grpSp>
            <p:nvGrpSpPr>
              <p:cNvPr id="9252" name="Group 9251">
                <a:extLst>
                  <a:ext uri="{FF2B5EF4-FFF2-40B4-BE49-F238E27FC236}">
                    <a16:creationId xmlns:a16="http://schemas.microsoft.com/office/drawing/2014/main" id="{D77AB9F7-E1D1-09A4-D55E-2A8092697DB8}"/>
                  </a:ext>
                </a:extLst>
              </p:cNvPr>
              <p:cNvGrpSpPr/>
              <p:nvPr/>
            </p:nvGrpSpPr>
            <p:grpSpPr>
              <a:xfrm>
                <a:off x="8677035" y="4515021"/>
                <a:ext cx="59532" cy="54768"/>
                <a:chOff x="5593556" y="2288382"/>
                <a:chExt cx="59532" cy="54768"/>
              </a:xfrm>
            </p:grpSpPr>
            <p:cxnSp>
              <p:nvCxnSpPr>
                <p:cNvPr id="9259" name="Straight Connector 9258">
                  <a:extLst>
                    <a:ext uri="{FF2B5EF4-FFF2-40B4-BE49-F238E27FC236}">
                      <a16:creationId xmlns:a16="http://schemas.microsoft.com/office/drawing/2014/main" id="{14D995E7-9DC9-B2AC-C6AF-14ECC37D976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904BB6D5-7E12-97F1-DABB-C1CF6F3239E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01" name="Group 10500">
                <a:extLst>
                  <a:ext uri="{FF2B5EF4-FFF2-40B4-BE49-F238E27FC236}">
                    <a16:creationId xmlns:a16="http://schemas.microsoft.com/office/drawing/2014/main" id="{B3B4B8EB-96D5-31FB-D317-A5E089A1BD25}"/>
                  </a:ext>
                </a:extLst>
              </p:cNvPr>
              <p:cNvGrpSpPr/>
              <p:nvPr/>
            </p:nvGrpSpPr>
            <p:grpSpPr>
              <a:xfrm>
                <a:off x="8577022" y="4515021"/>
                <a:ext cx="59532" cy="54768"/>
                <a:chOff x="5593556" y="2288382"/>
                <a:chExt cx="59532" cy="54768"/>
              </a:xfrm>
            </p:grpSpPr>
            <p:cxnSp>
              <p:nvCxnSpPr>
                <p:cNvPr id="10502" name="Straight Connector 10501">
                  <a:extLst>
                    <a:ext uri="{FF2B5EF4-FFF2-40B4-BE49-F238E27FC236}">
                      <a16:creationId xmlns:a16="http://schemas.microsoft.com/office/drawing/2014/main" id="{3545BA06-1012-F351-6F79-DAEB5EF710E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03" name="Straight Connector 10502">
                  <a:extLst>
                    <a:ext uri="{FF2B5EF4-FFF2-40B4-BE49-F238E27FC236}">
                      <a16:creationId xmlns:a16="http://schemas.microsoft.com/office/drawing/2014/main" id="{B8631D2F-B97B-00C5-E82A-EE59E6B2D73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04" name="Group 10503">
                <a:extLst>
                  <a:ext uri="{FF2B5EF4-FFF2-40B4-BE49-F238E27FC236}">
                    <a16:creationId xmlns:a16="http://schemas.microsoft.com/office/drawing/2014/main" id="{49ACBA26-D64D-8C44-BF2A-FF05696EC5BD}"/>
                  </a:ext>
                </a:extLst>
              </p:cNvPr>
              <p:cNvGrpSpPr/>
              <p:nvPr/>
            </p:nvGrpSpPr>
            <p:grpSpPr>
              <a:xfrm>
                <a:off x="8567497" y="4515021"/>
                <a:ext cx="59532" cy="54768"/>
                <a:chOff x="5593556" y="2288382"/>
                <a:chExt cx="59532" cy="54768"/>
              </a:xfrm>
            </p:grpSpPr>
            <p:cxnSp>
              <p:nvCxnSpPr>
                <p:cNvPr id="10505" name="Straight Connector 10504">
                  <a:extLst>
                    <a:ext uri="{FF2B5EF4-FFF2-40B4-BE49-F238E27FC236}">
                      <a16:creationId xmlns:a16="http://schemas.microsoft.com/office/drawing/2014/main" id="{7CF554DA-3F26-369C-056C-65F6F863E0D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06" name="Straight Connector 10505">
                  <a:extLst>
                    <a:ext uri="{FF2B5EF4-FFF2-40B4-BE49-F238E27FC236}">
                      <a16:creationId xmlns:a16="http://schemas.microsoft.com/office/drawing/2014/main" id="{B5AF3531-1512-738C-71CC-491EC7A09DA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07" name="Group 10506">
                <a:extLst>
                  <a:ext uri="{FF2B5EF4-FFF2-40B4-BE49-F238E27FC236}">
                    <a16:creationId xmlns:a16="http://schemas.microsoft.com/office/drawing/2014/main" id="{1953FEC3-26E2-1CC4-9189-44ADBEFFC64A}"/>
                  </a:ext>
                </a:extLst>
              </p:cNvPr>
              <p:cNvGrpSpPr/>
              <p:nvPr/>
            </p:nvGrpSpPr>
            <p:grpSpPr>
              <a:xfrm>
                <a:off x="8512729" y="4515021"/>
                <a:ext cx="59532" cy="54768"/>
                <a:chOff x="5593556" y="2288382"/>
                <a:chExt cx="59532" cy="54768"/>
              </a:xfrm>
            </p:grpSpPr>
            <p:cxnSp>
              <p:nvCxnSpPr>
                <p:cNvPr id="10508" name="Straight Connector 10507">
                  <a:extLst>
                    <a:ext uri="{FF2B5EF4-FFF2-40B4-BE49-F238E27FC236}">
                      <a16:creationId xmlns:a16="http://schemas.microsoft.com/office/drawing/2014/main" id="{A8F22DAF-2CA2-539F-AB62-9A57F5271CF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09" name="Straight Connector 10508">
                  <a:extLst>
                    <a:ext uri="{FF2B5EF4-FFF2-40B4-BE49-F238E27FC236}">
                      <a16:creationId xmlns:a16="http://schemas.microsoft.com/office/drawing/2014/main" id="{BCD34D23-4BFE-8362-5FBB-E312A05DA69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10" name="Group 10509">
                <a:extLst>
                  <a:ext uri="{FF2B5EF4-FFF2-40B4-BE49-F238E27FC236}">
                    <a16:creationId xmlns:a16="http://schemas.microsoft.com/office/drawing/2014/main" id="{66B976A8-3F0D-B363-91DA-625A0447BB4E}"/>
                  </a:ext>
                </a:extLst>
              </p:cNvPr>
              <p:cNvGrpSpPr/>
              <p:nvPr/>
            </p:nvGrpSpPr>
            <p:grpSpPr>
              <a:xfrm>
                <a:off x="8419861" y="4515021"/>
                <a:ext cx="59532" cy="54768"/>
                <a:chOff x="5593556" y="2288382"/>
                <a:chExt cx="59532" cy="54768"/>
              </a:xfrm>
            </p:grpSpPr>
            <p:cxnSp>
              <p:nvCxnSpPr>
                <p:cNvPr id="10511" name="Straight Connector 10510">
                  <a:extLst>
                    <a:ext uri="{FF2B5EF4-FFF2-40B4-BE49-F238E27FC236}">
                      <a16:creationId xmlns:a16="http://schemas.microsoft.com/office/drawing/2014/main" id="{E820A045-80A0-3AC0-1859-3A75CABC5BE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12" name="Straight Connector 10511">
                  <a:extLst>
                    <a:ext uri="{FF2B5EF4-FFF2-40B4-BE49-F238E27FC236}">
                      <a16:creationId xmlns:a16="http://schemas.microsoft.com/office/drawing/2014/main" id="{988BA5FF-7527-F02D-0DF1-3A57984247D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13" name="Group 10512">
                <a:extLst>
                  <a:ext uri="{FF2B5EF4-FFF2-40B4-BE49-F238E27FC236}">
                    <a16:creationId xmlns:a16="http://schemas.microsoft.com/office/drawing/2014/main" id="{00DBB31B-246D-FAB7-BA56-3AE089C40EC0}"/>
                  </a:ext>
                </a:extLst>
              </p:cNvPr>
              <p:cNvGrpSpPr/>
              <p:nvPr/>
            </p:nvGrpSpPr>
            <p:grpSpPr>
              <a:xfrm>
                <a:off x="8398430" y="4515021"/>
                <a:ext cx="59532" cy="54768"/>
                <a:chOff x="5593556" y="2288382"/>
                <a:chExt cx="59532" cy="54768"/>
              </a:xfrm>
            </p:grpSpPr>
            <p:cxnSp>
              <p:nvCxnSpPr>
                <p:cNvPr id="10514" name="Straight Connector 10513">
                  <a:extLst>
                    <a:ext uri="{FF2B5EF4-FFF2-40B4-BE49-F238E27FC236}">
                      <a16:creationId xmlns:a16="http://schemas.microsoft.com/office/drawing/2014/main" id="{CB20B0D3-41E9-BC95-CA17-EAD66156F66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15" name="Straight Connector 10514">
                  <a:extLst>
                    <a:ext uri="{FF2B5EF4-FFF2-40B4-BE49-F238E27FC236}">
                      <a16:creationId xmlns:a16="http://schemas.microsoft.com/office/drawing/2014/main" id="{867F363D-A54A-AA07-E902-A45631E504B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16" name="Group 10515">
                <a:extLst>
                  <a:ext uri="{FF2B5EF4-FFF2-40B4-BE49-F238E27FC236}">
                    <a16:creationId xmlns:a16="http://schemas.microsoft.com/office/drawing/2014/main" id="{335AA3EC-3041-CF7E-8596-67FBE8BDDEC9}"/>
                  </a:ext>
                </a:extLst>
              </p:cNvPr>
              <p:cNvGrpSpPr/>
              <p:nvPr/>
            </p:nvGrpSpPr>
            <p:grpSpPr>
              <a:xfrm>
                <a:off x="8338898" y="4515021"/>
                <a:ext cx="59532" cy="54768"/>
                <a:chOff x="5593556" y="2288382"/>
                <a:chExt cx="59532" cy="54768"/>
              </a:xfrm>
            </p:grpSpPr>
            <p:cxnSp>
              <p:nvCxnSpPr>
                <p:cNvPr id="10517" name="Straight Connector 10516">
                  <a:extLst>
                    <a:ext uri="{FF2B5EF4-FFF2-40B4-BE49-F238E27FC236}">
                      <a16:creationId xmlns:a16="http://schemas.microsoft.com/office/drawing/2014/main" id="{6CCA767B-2048-3207-70DB-F555A4EF702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18" name="Straight Connector 10517">
                  <a:extLst>
                    <a:ext uri="{FF2B5EF4-FFF2-40B4-BE49-F238E27FC236}">
                      <a16:creationId xmlns:a16="http://schemas.microsoft.com/office/drawing/2014/main" id="{906AFDED-D462-8AD1-8C3F-5B8B5DAE595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19" name="Group 10518">
                <a:extLst>
                  <a:ext uri="{FF2B5EF4-FFF2-40B4-BE49-F238E27FC236}">
                    <a16:creationId xmlns:a16="http://schemas.microsoft.com/office/drawing/2014/main" id="{3AB9B37C-7C96-2923-65F9-D09EACF06165}"/>
                  </a:ext>
                </a:extLst>
              </p:cNvPr>
              <p:cNvGrpSpPr/>
              <p:nvPr/>
            </p:nvGrpSpPr>
            <p:grpSpPr>
              <a:xfrm>
                <a:off x="8326992" y="4515021"/>
                <a:ext cx="59532" cy="54768"/>
                <a:chOff x="5593556" y="2288382"/>
                <a:chExt cx="59532" cy="54768"/>
              </a:xfrm>
            </p:grpSpPr>
            <p:cxnSp>
              <p:nvCxnSpPr>
                <p:cNvPr id="10520" name="Straight Connector 10519">
                  <a:extLst>
                    <a:ext uri="{FF2B5EF4-FFF2-40B4-BE49-F238E27FC236}">
                      <a16:creationId xmlns:a16="http://schemas.microsoft.com/office/drawing/2014/main" id="{B556D98E-3DC9-A551-8F80-72B932C4FFC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21" name="Straight Connector 10520">
                  <a:extLst>
                    <a:ext uri="{FF2B5EF4-FFF2-40B4-BE49-F238E27FC236}">
                      <a16:creationId xmlns:a16="http://schemas.microsoft.com/office/drawing/2014/main" id="{8359EFE0-A2F0-3484-1366-EF7A96EFDA6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22" name="Group 10521">
                <a:extLst>
                  <a:ext uri="{FF2B5EF4-FFF2-40B4-BE49-F238E27FC236}">
                    <a16:creationId xmlns:a16="http://schemas.microsoft.com/office/drawing/2014/main" id="{6822CEB0-4638-C8E5-B9C8-F3CBD6883DC1}"/>
                  </a:ext>
                </a:extLst>
              </p:cNvPr>
              <p:cNvGrpSpPr/>
              <p:nvPr/>
            </p:nvGrpSpPr>
            <p:grpSpPr>
              <a:xfrm>
                <a:off x="8319848" y="4515021"/>
                <a:ext cx="59532" cy="54768"/>
                <a:chOff x="5593556" y="2288382"/>
                <a:chExt cx="59532" cy="54768"/>
              </a:xfrm>
            </p:grpSpPr>
            <p:cxnSp>
              <p:nvCxnSpPr>
                <p:cNvPr id="10523" name="Straight Connector 10522">
                  <a:extLst>
                    <a:ext uri="{FF2B5EF4-FFF2-40B4-BE49-F238E27FC236}">
                      <a16:creationId xmlns:a16="http://schemas.microsoft.com/office/drawing/2014/main" id="{7EEA0DE5-F5CF-6E18-5920-7C5FC4471A6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24" name="Straight Connector 10523">
                  <a:extLst>
                    <a:ext uri="{FF2B5EF4-FFF2-40B4-BE49-F238E27FC236}">
                      <a16:creationId xmlns:a16="http://schemas.microsoft.com/office/drawing/2014/main" id="{6831BD27-A30D-EC6E-3B3C-1522A0C2CBA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25" name="Group 10524">
                <a:extLst>
                  <a:ext uri="{FF2B5EF4-FFF2-40B4-BE49-F238E27FC236}">
                    <a16:creationId xmlns:a16="http://schemas.microsoft.com/office/drawing/2014/main" id="{7EF49050-2073-ECDF-0E51-E1C11087AD6B}"/>
                  </a:ext>
                </a:extLst>
              </p:cNvPr>
              <p:cNvGrpSpPr/>
              <p:nvPr/>
            </p:nvGrpSpPr>
            <p:grpSpPr>
              <a:xfrm>
                <a:off x="8255554" y="4515021"/>
                <a:ext cx="59532" cy="54768"/>
                <a:chOff x="5593556" y="2288382"/>
                <a:chExt cx="59532" cy="54768"/>
              </a:xfrm>
            </p:grpSpPr>
            <p:cxnSp>
              <p:nvCxnSpPr>
                <p:cNvPr id="10526" name="Straight Connector 10525">
                  <a:extLst>
                    <a:ext uri="{FF2B5EF4-FFF2-40B4-BE49-F238E27FC236}">
                      <a16:creationId xmlns:a16="http://schemas.microsoft.com/office/drawing/2014/main" id="{2CFCC125-5B56-6615-D184-8AD7065F1B0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27" name="Straight Connector 10526">
                  <a:extLst>
                    <a:ext uri="{FF2B5EF4-FFF2-40B4-BE49-F238E27FC236}">
                      <a16:creationId xmlns:a16="http://schemas.microsoft.com/office/drawing/2014/main" id="{47CEC4DE-6AAC-E0B0-48B2-DFBAC237947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28" name="Group 10527">
                <a:extLst>
                  <a:ext uri="{FF2B5EF4-FFF2-40B4-BE49-F238E27FC236}">
                    <a16:creationId xmlns:a16="http://schemas.microsoft.com/office/drawing/2014/main" id="{4ECF56CA-F656-F30B-6F7E-2A8B5EE7BD4D}"/>
                  </a:ext>
                </a:extLst>
              </p:cNvPr>
              <p:cNvGrpSpPr/>
              <p:nvPr/>
            </p:nvGrpSpPr>
            <p:grpSpPr>
              <a:xfrm>
                <a:off x="8236504" y="4515021"/>
                <a:ext cx="59532" cy="54768"/>
                <a:chOff x="5593556" y="2288382"/>
                <a:chExt cx="59532" cy="54768"/>
              </a:xfrm>
            </p:grpSpPr>
            <p:cxnSp>
              <p:nvCxnSpPr>
                <p:cNvPr id="10529" name="Straight Connector 10528">
                  <a:extLst>
                    <a:ext uri="{FF2B5EF4-FFF2-40B4-BE49-F238E27FC236}">
                      <a16:creationId xmlns:a16="http://schemas.microsoft.com/office/drawing/2014/main" id="{B7B2EA93-90AD-909B-5D68-2A3F7EA8C1A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30" name="Straight Connector 10529">
                  <a:extLst>
                    <a:ext uri="{FF2B5EF4-FFF2-40B4-BE49-F238E27FC236}">
                      <a16:creationId xmlns:a16="http://schemas.microsoft.com/office/drawing/2014/main" id="{0258945D-7656-A4F4-8AA9-02E83D99CE5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31" name="Group 10530">
                <a:extLst>
                  <a:ext uri="{FF2B5EF4-FFF2-40B4-BE49-F238E27FC236}">
                    <a16:creationId xmlns:a16="http://schemas.microsoft.com/office/drawing/2014/main" id="{ECF16DE1-4B32-7156-2971-EAB656BAB0D1}"/>
                  </a:ext>
                </a:extLst>
              </p:cNvPr>
              <p:cNvGrpSpPr/>
              <p:nvPr/>
            </p:nvGrpSpPr>
            <p:grpSpPr>
              <a:xfrm>
                <a:off x="8224598" y="4515021"/>
                <a:ext cx="59532" cy="54768"/>
                <a:chOff x="5593556" y="2288382"/>
                <a:chExt cx="59532" cy="54768"/>
              </a:xfrm>
            </p:grpSpPr>
            <p:cxnSp>
              <p:nvCxnSpPr>
                <p:cNvPr id="10532" name="Straight Connector 10531">
                  <a:extLst>
                    <a:ext uri="{FF2B5EF4-FFF2-40B4-BE49-F238E27FC236}">
                      <a16:creationId xmlns:a16="http://schemas.microsoft.com/office/drawing/2014/main" id="{3BC5E0F6-9653-8D81-D5D4-51FE29B4739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33" name="Straight Connector 10532">
                  <a:extLst>
                    <a:ext uri="{FF2B5EF4-FFF2-40B4-BE49-F238E27FC236}">
                      <a16:creationId xmlns:a16="http://schemas.microsoft.com/office/drawing/2014/main" id="{86F82A1E-B410-5874-AF83-6D211552DF8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34" name="Group 10533">
                <a:extLst>
                  <a:ext uri="{FF2B5EF4-FFF2-40B4-BE49-F238E27FC236}">
                    <a16:creationId xmlns:a16="http://schemas.microsoft.com/office/drawing/2014/main" id="{DB23F234-56C6-F658-94E7-4C100FF93F26}"/>
                  </a:ext>
                </a:extLst>
              </p:cNvPr>
              <p:cNvGrpSpPr/>
              <p:nvPr/>
            </p:nvGrpSpPr>
            <p:grpSpPr>
              <a:xfrm>
                <a:off x="8155541" y="4515021"/>
                <a:ext cx="59532" cy="54768"/>
                <a:chOff x="5593556" y="2288382"/>
                <a:chExt cx="59532" cy="54768"/>
              </a:xfrm>
            </p:grpSpPr>
            <p:cxnSp>
              <p:nvCxnSpPr>
                <p:cNvPr id="10535" name="Straight Connector 10534">
                  <a:extLst>
                    <a:ext uri="{FF2B5EF4-FFF2-40B4-BE49-F238E27FC236}">
                      <a16:creationId xmlns:a16="http://schemas.microsoft.com/office/drawing/2014/main" id="{A351EDDD-FEB4-389F-66AC-2AEB951A086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36" name="Straight Connector 10535">
                  <a:extLst>
                    <a:ext uri="{FF2B5EF4-FFF2-40B4-BE49-F238E27FC236}">
                      <a16:creationId xmlns:a16="http://schemas.microsoft.com/office/drawing/2014/main" id="{B22FCF15-1853-9901-5136-345A140C2DD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37" name="Group 10536">
                <a:extLst>
                  <a:ext uri="{FF2B5EF4-FFF2-40B4-BE49-F238E27FC236}">
                    <a16:creationId xmlns:a16="http://schemas.microsoft.com/office/drawing/2014/main" id="{1E0C656B-3059-E4D4-0D25-B1EC37275889}"/>
                  </a:ext>
                </a:extLst>
              </p:cNvPr>
              <p:cNvGrpSpPr/>
              <p:nvPr/>
            </p:nvGrpSpPr>
            <p:grpSpPr>
              <a:xfrm>
                <a:off x="8115060" y="4515021"/>
                <a:ext cx="59532" cy="54768"/>
                <a:chOff x="5593556" y="2288382"/>
                <a:chExt cx="59532" cy="54768"/>
              </a:xfrm>
            </p:grpSpPr>
            <p:cxnSp>
              <p:nvCxnSpPr>
                <p:cNvPr id="10538" name="Straight Connector 10537">
                  <a:extLst>
                    <a:ext uri="{FF2B5EF4-FFF2-40B4-BE49-F238E27FC236}">
                      <a16:creationId xmlns:a16="http://schemas.microsoft.com/office/drawing/2014/main" id="{B78B565F-165E-9E51-85FB-C85806CD0E5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39" name="Straight Connector 10538">
                  <a:extLst>
                    <a:ext uri="{FF2B5EF4-FFF2-40B4-BE49-F238E27FC236}">
                      <a16:creationId xmlns:a16="http://schemas.microsoft.com/office/drawing/2014/main" id="{CC1B6B79-715A-E16E-7C3E-C652D8D14AC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40" name="Group 10539">
                <a:extLst>
                  <a:ext uri="{FF2B5EF4-FFF2-40B4-BE49-F238E27FC236}">
                    <a16:creationId xmlns:a16="http://schemas.microsoft.com/office/drawing/2014/main" id="{90958DB0-9C74-807B-7158-682CAF5B7858}"/>
                  </a:ext>
                </a:extLst>
              </p:cNvPr>
              <p:cNvGrpSpPr/>
              <p:nvPr/>
            </p:nvGrpSpPr>
            <p:grpSpPr>
              <a:xfrm>
                <a:off x="8103154" y="4515021"/>
                <a:ext cx="59532" cy="54768"/>
                <a:chOff x="5593556" y="2288382"/>
                <a:chExt cx="59532" cy="54768"/>
              </a:xfrm>
            </p:grpSpPr>
            <p:cxnSp>
              <p:nvCxnSpPr>
                <p:cNvPr id="10541" name="Straight Connector 10540">
                  <a:extLst>
                    <a:ext uri="{FF2B5EF4-FFF2-40B4-BE49-F238E27FC236}">
                      <a16:creationId xmlns:a16="http://schemas.microsoft.com/office/drawing/2014/main" id="{2E4DF0A8-D078-7AED-A1E7-E8A0755AD6F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42" name="Straight Connector 10541">
                  <a:extLst>
                    <a:ext uri="{FF2B5EF4-FFF2-40B4-BE49-F238E27FC236}">
                      <a16:creationId xmlns:a16="http://schemas.microsoft.com/office/drawing/2014/main" id="{F12F1EF3-5A2B-4088-12E8-A624EE4C32C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43" name="Group 10542">
                <a:extLst>
                  <a:ext uri="{FF2B5EF4-FFF2-40B4-BE49-F238E27FC236}">
                    <a16:creationId xmlns:a16="http://schemas.microsoft.com/office/drawing/2014/main" id="{0EFF496E-BBBD-A812-906F-4AE966860610}"/>
                  </a:ext>
                </a:extLst>
              </p:cNvPr>
              <p:cNvGrpSpPr/>
              <p:nvPr/>
            </p:nvGrpSpPr>
            <p:grpSpPr>
              <a:xfrm>
                <a:off x="8091248" y="4515021"/>
                <a:ext cx="59532" cy="54768"/>
                <a:chOff x="5593556" y="2288382"/>
                <a:chExt cx="59532" cy="54768"/>
              </a:xfrm>
            </p:grpSpPr>
            <p:cxnSp>
              <p:nvCxnSpPr>
                <p:cNvPr id="10544" name="Straight Connector 10543">
                  <a:extLst>
                    <a:ext uri="{FF2B5EF4-FFF2-40B4-BE49-F238E27FC236}">
                      <a16:creationId xmlns:a16="http://schemas.microsoft.com/office/drawing/2014/main" id="{13317D3E-EBE3-053E-334A-6243E5DB5E5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45" name="Straight Connector 10544">
                  <a:extLst>
                    <a:ext uri="{FF2B5EF4-FFF2-40B4-BE49-F238E27FC236}">
                      <a16:creationId xmlns:a16="http://schemas.microsoft.com/office/drawing/2014/main" id="{CEBF24F7-756E-FB55-B19F-D2B80AD5D8C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46" name="Group 10545">
                <a:extLst>
                  <a:ext uri="{FF2B5EF4-FFF2-40B4-BE49-F238E27FC236}">
                    <a16:creationId xmlns:a16="http://schemas.microsoft.com/office/drawing/2014/main" id="{CF2AF832-B18C-0EA8-F18E-76CBC147AE47}"/>
                  </a:ext>
                </a:extLst>
              </p:cNvPr>
              <p:cNvGrpSpPr/>
              <p:nvPr/>
            </p:nvGrpSpPr>
            <p:grpSpPr>
              <a:xfrm>
                <a:off x="8036479" y="4515021"/>
                <a:ext cx="59532" cy="54768"/>
                <a:chOff x="5593556" y="2288382"/>
                <a:chExt cx="59532" cy="54768"/>
              </a:xfrm>
            </p:grpSpPr>
            <p:cxnSp>
              <p:nvCxnSpPr>
                <p:cNvPr id="10547" name="Straight Connector 10546">
                  <a:extLst>
                    <a:ext uri="{FF2B5EF4-FFF2-40B4-BE49-F238E27FC236}">
                      <a16:creationId xmlns:a16="http://schemas.microsoft.com/office/drawing/2014/main" id="{89770F30-AA75-604A-CA4F-305EBB35DCB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48" name="Straight Connector 10547">
                  <a:extLst>
                    <a:ext uri="{FF2B5EF4-FFF2-40B4-BE49-F238E27FC236}">
                      <a16:creationId xmlns:a16="http://schemas.microsoft.com/office/drawing/2014/main" id="{47C3A9EE-FAE5-BDB4-FC68-DB544C04054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49" name="Group 10548">
                <a:extLst>
                  <a:ext uri="{FF2B5EF4-FFF2-40B4-BE49-F238E27FC236}">
                    <a16:creationId xmlns:a16="http://schemas.microsoft.com/office/drawing/2014/main" id="{39C696D5-D218-01BF-94EE-3399D18BF812}"/>
                  </a:ext>
                </a:extLst>
              </p:cNvPr>
              <p:cNvGrpSpPr/>
              <p:nvPr/>
            </p:nvGrpSpPr>
            <p:grpSpPr>
              <a:xfrm>
                <a:off x="8015048" y="4515021"/>
                <a:ext cx="59532" cy="54768"/>
                <a:chOff x="5593556" y="2288382"/>
                <a:chExt cx="59532" cy="54768"/>
              </a:xfrm>
            </p:grpSpPr>
            <p:cxnSp>
              <p:nvCxnSpPr>
                <p:cNvPr id="10550" name="Straight Connector 10549">
                  <a:extLst>
                    <a:ext uri="{FF2B5EF4-FFF2-40B4-BE49-F238E27FC236}">
                      <a16:creationId xmlns:a16="http://schemas.microsoft.com/office/drawing/2014/main" id="{DDE4C14C-B579-C30E-29C0-E747CB4CC1A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51" name="Straight Connector 10550">
                  <a:extLst>
                    <a:ext uri="{FF2B5EF4-FFF2-40B4-BE49-F238E27FC236}">
                      <a16:creationId xmlns:a16="http://schemas.microsoft.com/office/drawing/2014/main" id="{FE5C4645-ACB0-4CBC-C56C-7782E72DC93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52" name="Group 10551">
                <a:extLst>
                  <a:ext uri="{FF2B5EF4-FFF2-40B4-BE49-F238E27FC236}">
                    <a16:creationId xmlns:a16="http://schemas.microsoft.com/office/drawing/2014/main" id="{08A14CA4-4707-9225-E367-ECC8895CAA25}"/>
                  </a:ext>
                </a:extLst>
              </p:cNvPr>
              <p:cNvGrpSpPr/>
              <p:nvPr/>
            </p:nvGrpSpPr>
            <p:grpSpPr>
              <a:xfrm>
                <a:off x="8007904" y="4515021"/>
                <a:ext cx="59532" cy="54768"/>
                <a:chOff x="5593556" y="2288382"/>
                <a:chExt cx="59532" cy="54768"/>
              </a:xfrm>
            </p:grpSpPr>
            <p:cxnSp>
              <p:nvCxnSpPr>
                <p:cNvPr id="10553" name="Straight Connector 10552">
                  <a:extLst>
                    <a:ext uri="{FF2B5EF4-FFF2-40B4-BE49-F238E27FC236}">
                      <a16:creationId xmlns:a16="http://schemas.microsoft.com/office/drawing/2014/main" id="{247EEF66-B96E-8180-5846-9FCE8666C06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54" name="Straight Connector 10553">
                  <a:extLst>
                    <a:ext uri="{FF2B5EF4-FFF2-40B4-BE49-F238E27FC236}">
                      <a16:creationId xmlns:a16="http://schemas.microsoft.com/office/drawing/2014/main" id="{BE8F716A-EBFE-E20F-11C6-D3F11520300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55" name="Group 10554">
                <a:extLst>
                  <a:ext uri="{FF2B5EF4-FFF2-40B4-BE49-F238E27FC236}">
                    <a16:creationId xmlns:a16="http://schemas.microsoft.com/office/drawing/2014/main" id="{75AAB9BD-4C5F-A94C-A733-46598B4666F3}"/>
                  </a:ext>
                </a:extLst>
              </p:cNvPr>
              <p:cNvGrpSpPr/>
              <p:nvPr/>
            </p:nvGrpSpPr>
            <p:grpSpPr>
              <a:xfrm>
                <a:off x="7993617" y="4515021"/>
                <a:ext cx="59532" cy="54768"/>
                <a:chOff x="5593556" y="2288382"/>
                <a:chExt cx="59532" cy="54768"/>
              </a:xfrm>
            </p:grpSpPr>
            <p:cxnSp>
              <p:nvCxnSpPr>
                <p:cNvPr id="10556" name="Straight Connector 10555">
                  <a:extLst>
                    <a:ext uri="{FF2B5EF4-FFF2-40B4-BE49-F238E27FC236}">
                      <a16:creationId xmlns:a16="http://schemas.microsoft.com/office/drawing/2014/main" id="{7BB606FA-D4D0-EE60-4646-232D159C316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57" name="Straight Connector 10556">
                  <a:extLst>
                    <a:ext uri="{FF2B5EF4-FFF2-40B4-BE49-F238E27FC236}">
                      <a16:creationId xmlns:a16="http://schemas.microsoft.com/office/drawing/2014/main" id="{366D37A6-8615-5994-C4BA-8F1E0BB8826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58" name="Group 10557">
                <a:extLst>
                  <a:ext uri="{FF2B5EF4-FFF2-40B4-BE49-F238E27FC236}">
                    <a16:creationId xmlns:a16="http://schemas.microsoft.com/office/drawing/2014/main" id="{21228D3E-1BDB-3FF9-1B09-E570F7526174}"/>
                  </a:ext>
                </a:extLst>
              </p:cNvPr>
              <p:cNvGrpSpPr/>
              <p:nvPr/>
            </p:nvGrpSpPr>
            <p:grpSpPr>
              <a:xfrm>
                <a:off x="7967424" y="4515021"/>
                <a:ext cx="59532" cy="54768"/>
                <a:chOff x="5593556" y="2288382"/>
                <a:chExt cx="59532" cy="54768"/>
              </a:xfrm>
            </p:grpSpPr>
            <p:cxnSp>
              <p:nvCxnSpPr>
                <p:cNvPr id="10559" name="Straight Connector 10558">
                  <a:extLst>
                    <a:ext uri="{FF2B5EF4-FFF2-40B4-BE49-F238E27FC236}">
                      <a16:creationId xmlns:a16="http://schemas.microsoft.com/office/drawing/2014/main" id="{62B45E3C-8FC1-90D2-136B-04FB9F6442C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60" name="Straight Connector 10559">
                  <a:extLst>
                    <a:ext uri="{FF2B5EF4-FFF2-40B4-BE49-F238E27FC236}">
                      <a16:creationId xmlns:a16="http://schemas.microsoft.com/office/drawing/2014/main" id="{6A44D900-5665-3ABE-FC10-15741E37D5A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61" name="Group 10560">
                <a:extLst>
                  <a:ext uri="{FF2B5EF4-FFF2-40B4-BE49-F238E27FC236}">
                    <a16:creationId xmlns:a16="http://schemas.microsoft.com/office/drawing/2014/main" id="{7BE945F4-3635-46E8-021C-8BFEC5826AAE}"/>
                  </a:ext>
                </a:extLst>
              </p:cNvPr>
              <p:cNvGrpSpPr/>
              <p:nvPr/>
            </p:nvGrpSpPr>
            <p:grpSpPr>
              <a:xfrm>
                <a:off x="7957899" y="4515021"/>
                <a:ext cx="59532" cy="54768"/>
                <a:chOff x="5593556" y="2288382"/>
                <a:chExt cx="59532" cy="54768"/>
              </a:xfrm>
            </p:grpSpPr>
            <p:cxnSp>
              <p:nvCxnSpPr>
                <p:cNvPr id="10562" name="Straight Connector 10561">
                  <a:extLst>
                    <a:ext uri="{FF2B5EF4-FFF2-40B4-BE49-F238E27FC236}">
                      <a16:creationId xmlns:a16="http://schemas.microsoft.com/office/drawing/2014/main" id="{05A2E6FD-990B-03FE-5B49-6C41B5E5185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63" name="Straight Connector 10562">
                  <a:extLst>
                    <a:ext uri="{FF2B5EF4-FFF2-40B4-BE49-F238E27FC236}">
                      <a16:creationId xmlns:a16="http://schemas.microsoft.com/office/drawing/2014/main" id="{D480A516-BDBE-22DF-0A2A-502BC405E94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64" name="Group 10563">
                <a:extLst>
                  <a:ext uri="{FF2B5EF4-FFF2-40B4-BE49-F238E27FC236}">
                    <a16:creationId xmlns:a16="http://schemas.microsoft.com/office/drawing/2014/main" id="{D01F3A7D-C371-E714-99C6-646347C3849D}"/>
                  </a:ext>
                </a:extLst>
              </p:cNvPr>
              <p:cNvGrpSpPr/>
              <p:nvPr/>
            </p:nvGrpSpPr>
            <p:grpSpPr>
              <a:xfrm>
                <a:off x="7976949" y="4515021"/>
                <a:ext cx="59532" cy="54768"/>
                <a:chOff x="5593556" y="2288382"/>
                <a:chExt cx="59532" cy="54768"/>
              </a:xfrm>
            </p:grpSpPr>
            <p:cxnSp>
              <p:nvCxnSpPr>
                <p:cNvPr id="10565" name="Straight Connector 10564">
                  <a:extLst>
                    <a:ext uri="{FF2B5EF4-FFF2-40B4-BE49-F238E27FC236}">
                      <a16:creationId xmlns:a16="http://schemas.microsoft.com/office/drawing/2014/main" id="{8962B62B-58A4-CC3F-C1BF-832DFDACD71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66" name="Straight Connector 10565">
                  <a:extLst>
                    <a:ext uri="{FF2B5EF4-FFF2-40B4-BE49-F238E27FC236}">
                      <a16:creationId xmlns:a16="http://schemas.microsoft.com/office/drawing/2014/main" id="{DC9EB1CA-F269-6788-F4D6-FB811499514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67" name="Group 10566">
                <a:extLst>
                  <a:ext uri="{FF2B5EF4-FFF2-40B4-BE49-F238E27FC236}">
                    <a16:creationId xmlns:a16="http://schemas.microsoft.com/office/drawing/2014/main" id="{8BC98485-52C9-C86D-F332-2330DB288DEE}"/>
                  </a:ext>
                </a:extLst>
              </p:cNvPr>
              <p:cNvGrpSpPr/>
              <p:nvPr/>
            </p:nvGrpSpPr>
            <p:grpSpPr>
              <a:xfrm>
                <a:off x="7934086" y="4515021"/>
                <a:ext cx="59532" cy="54768"/>
                <a:chOff x="5593556" y="2288382"/>
                <a:chExt cx="59532" cy="54768"/>
              </a:xfrm>
            </p:grpSpPr>
            <p:cxnSp>
              <p:nvCxnSpPr>
                <p:cNvPr id="10568" name="Straight Connector 10567">
                  <a:extLst>
                    <a:ext uri="{FF2B5EF4-FFF2-40B4-BE49-F238E27FC236}">
                      <a16:creationId xmlns:a16="http://schemas.microsoft.com/office/drawing/2014/main" id="{54154E9E-90AF-1055-E38E-3E12FA353AC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69" name="Straight Connector 10568">
                  <a:extLst>
                    <a:ext uri="{FF2B5EF4-FFF2-40B4-BE49-F238E27FC236}">
                      <a16:creationId xmlns:a16="http://schemas.microsoft.com/office/drawing/2014/main" id="{24C6D1DD-F5AC-E1D1-601A-2524AB94D62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70" name="Group 10569">
                <a:extLst>
                  <a:ext uri="{FF2B5EF4-FFF2-40B4-BE49-F238E27FC236}">
                    <a16:creationId xmlns:a16="http://schemas.microsoft.com/office/drawing/2014/main" id="{6D713800-D991-D8E8-767C-0E7CE7567887}"/>
                  </a:ext>
                </a:extLst>
              </p:cNvPr>
              <p:cNvGrpSpPr/>
              <p:nvPr/>
            </p:nvGrpSpPr>
            <p:grpSpPr>
              <a:xfrm>
                <a:off x="7900749" y="4515021"/>
                <a:ext cx="59532" cy="54768"/>
                <a:chOff x="5593556" y="2288382"/>
                <a:chExt cx="59532" cy="54768"/>
              </a:xfrm>
            </p:grpSpPr>
            <p:cxnSp>
              <p:nvCxnSpPr>
                <p:cNvPr id="10571" name="Straight Connector 10570">
                  <a:extLst>
                    <a:ext uri="{FF2B5EF4-FFF2-40B4-BE49-F238E27FC236}">
                      <a16:creationId xmlns:a16="http://schemas.microsoft.com/office/drawing/2014/main" id="{F19F9129-9B61-F8A3-91C4-52C614E64D9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72" name="Straight Connector 10571">
                  <a:extLst>
                    <a:ext uri="{FF2B5EF4-FFF2-40B4-BE49-F238E27FC236}">
                      <a16:creationId xmlns:a16="http://schemas.microsoft.com/office/drawing/2014/main" id="{0988C862-9CC0-EFFC-F99F-028348333D7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73" name="Group 10572">
                <a:extLst>
                  <a:ext uri="{FF2B5EF4-FFF2-40B4-BE49-F238E27FC236}">
                    <a16:creationId xmlns:a16="http://schemas.microsoft.com/office/drawing/2014/main" id="{7D6471FD-A3C2-6B36-1DF7-925B375DFB3E}"/>
                  </a:ext>
                </a:extLst>
              </p:cNvPr>
              <p:cNvGrpSpPr/>
              <p:nvPr/>
            </p:nvGrpSpPr>
            <p:grpSpPr>
              <a:xfrm>
                <a:off x="7876937" y="4515021"/>
                <a:ext cx="59532" cy="54768"/>
                <a:chOff x="5593556" y="2288382"/>
                <a:chExt cx="59532" cy="54768"/>
              </a:xfrm>
            </p:grpSpPr>
            <p:cxnSp>
              <p:nvCxnSpPr>
                <p:cNvPr id="10574" name="Straight Connector 10573">
                  <a:extLst>
                    <a:ext uri="{FF2B5EF4-FFF2-40B4-BE49-F238E27FC236}">
                      <a16:creationId xmlns:a16="http://schemas.microsoft.com/office/drawing/2014/main" id="{434DC56A-C6C1-3A53-FA94-AF908D78D67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75" name="Straight Connector 10574">
                  <a:extLst>
                    <a:ext uri="{FF2B5EF4-FFF2-40B4-BE49-F238E27FC236}">
                      <a16:creationId xmlns:a16="http://schemas.microsoft.com/office/drawing/2014/main" id="{B87FA5B1-8BB5-48A5-581E-0B9130C5342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76" name="Group 10575">
                <a:extLst>
                  <a:ext uri="{FF2B5EF4-FFF2-40B4-BE49-F238E27FC236}">
                    <a16:creationId xmlns:a16="http://schemas.microsoft.com/office/drawing/2014/main" id="{9F93AA7F-0B85-14D9-6F27-A08A690FCAC4}"/>
                  </a:ext>
                </a:extLst>
              </p:cNvPr>
              <p:cNvGrpSpPr/>
              <p:nvPr/>
            </p:nvGrpSpPr>
            <p:grpSpPr>
              <a:xfrm>
                <a:off x="7860268" y="4515021"/>
                <a:ext cx="59532" cy="54768"/>
                <a:chOff x="5593556" y="2288382"/>
                <a:chExt cx="59532" cy="54768"/>
              </a:xfrm>
            </p:grpSpPr>
            <p:cxnSp>
              <p:nvCxnSpPr>
                <p:cNvPr id="10577" name="Straight Connector 10576">
                  <a:extLst>
                    <a:ext uri="{FF2B5EF4-FFF2-40B4-BE49-F238E27FC236}">
                      <a16:creationId xmlns:a16="http://schemas.microsoft.com/office/drawing/2014/main" id="{43D13C7C-892C-BDF0-29A2-BA5BAEDD98F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78" name="Straight Connector 10577">
                  <a:extLst>
                    <a:ext uri="{FF2B5EF4-FFF2-40B4-BE49-F238E27FC236}">
                      <a16:creationId xmlns:a16="http://schemas.microsoft.com/office/drawing/2014/main" id="{AD969761-15E6-8E7B-A119-FA42C539D52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79" name="Group 10578">
                <a:extLst>
                  <a:ext uri="{FF2B5EF4-FFF2-40B4-BE49-F238E27FC236}">
                    <a16:creationId xmlns:a16="http://schemas.microsoft.com/office/drawing/2014/main" id="{487C797B-A6A2-938F-EF10-EE19EBE33951}"/>
                  </a:ext>
                </a:extLst>
              </p:cNvPr>
              <p:cNvGrpSpPr/>
              <p:nvPr/>
            </p:nvGrpSpPr>
            <p:grpSpPr>
              <a:xfrm>
                <a:off x="7841218" y="4515021"/>
                <a:ext cx="59532" cy="54768"/>
                <a:chOff x="5593556" y="2288382"/>
                <a:chExt cx="59532" cy="54768"/>
              </a:xfrm>
            </p:grpSpPr>
            <p:cxnSp>
              <p:nvCxnSpPr>
                <p:cNvPr id="10580" name="Straight Connector 10579">
                  <a:extLst>
                    <a:ext uri="{FF2B5EF4-FFF2-40B4-BE49-F238E27FC236}">
                      <a16:creationId xmlns:a16="http://schemas.microsoft.com/office/drawing/2014/main" id="{EFD37C3A-D742-56B0-D383-5608071CAA0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81" name="Straight Connector 10580">
                  <a:extLst>
                    <a:ext uri="{FF2B5EF4-FFF2-40B4-BE49-F238E27FC236}">
                      <a16:creationId xmlns:a16="http://schemas.microsoft.com/office/drawing/2014/main" id="{178872C6-E9EA-C067-B099-000CDA78D55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82" name="Group 10581">
                <a:extLst>
                  <a:ext uri="{FF2B5EF4-FFF2-40B4-BE49-F238E27FC236}">
                    <a16:creationId xmlns:a16="http://schemas.microsoft.com/office/drawing/2014/main" id="{405DB6FA-FB21-38B4-39CA-2889610B09F2}"/>
                  </a:ext>
                </a:extLst>
              </p:cNvPr>
              <p:cNvGrpSpPr/>
              <p:nvPr/>
            </p:nvGrpSpPr>
            <p:grpSpPr>
              <a:xfrm>
                <a:off x="7829312" y="4515021"/>
                <a:ext cx="59532" cy="54768"/>
                <a:chOff x="5593556" y="2288382"/>
                <a:chExt cx="59532" cy="54768"/>
              </a:xfrm>
            </p:grpSpPr>
            <p:cxnSp>
              <p:nvCxnSpPr>
                <p:cNvPr id="10583" name="Straight Connector 10582">
                  <a:extLst>
                    <a:ext uri="{FF2B5EF4-FFF2-40B4-BE49-F238E27FC236}">
                      <a16:creationId xmlns:a16="http://schemas.microsoft.com/office/drawing/2014/main" id="{749228E0-32E6-23C9-6F1D-AA4EDB6392F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84" name="Straight Connector 10583">
                  <a:extLst>
                    <a:ext uri="{FF2B5EF4-FFF2-40B4-BE49-F238E27FC236}">
                      <a16:creationId xmlns:a16="http://schemas.microsoft.com/office/drawing/2014/main" id="{710E5B14-53CA-A048-791E-34B5045947E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85" name="Group 10584">
                <a:extLst>
                  <a:ext uri="{FF2B5EF4-FFF2-40B4-BE49-F238E27FC236}">
                    <a16:creationId xmlns:a16="http://schemas.microsoft.com/office/drawing/2014/main" id="{CBE72274-00AC-BBA0-FE72-9B264FFFFC66}"/>
                  </a:ext>
                </a:extLst>
              </p:cNvPr>
              <p:cNvGrpSpPr/>
              <p:nvPr/>
            </p:nvGrpSpPr>
            <p:grpSpPr>
              <a:xfrm>
                <a:off x="7807881" y="4476921"/>
                <a:ext cx="59532" cy="54768"/>
                <a:chOff x="5593556" y="2288382"/>
                <a:chExt cx="59532" cy="54768"/>
              </a:xfrm>
            </p:grpSpPr>
            <p:cxnSp>
              <p:nvCxnSpPr>
                <p:cNvPr id="10586" name="Straight Connector 10585">
                  <a:extLst>
                    <a:ext uri="{FF2B5EF4-FFF2-40B4-BE49-F238E27FC236}">
                      <a16:creationId xmlns:a16="http://schemas.microsoft.com/office/drawing/2014/main" id="{5DF76767-63DA-74A7-F398-5CCDF2240D1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87" name="Straight Connector 10586">
                  <a:extLst>
                    <a:ext uri="{FF2B5EF4-FFF2-40B4-BE49-F238E27FC236}">
                      <a16:creationId xmlns:a16="http://schemas.microsoft.com/office/drawing/2014/main" id="{AF5AD18B-E0FA-6483-3A47-9F003A17D7A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88" name="Group 10587">
                <a:extLst>
                  <a:ext uri="{FF2B5EF4-FFF2-40B4-BE49-F238E27FC236}">
                    <a16:creationId xmlns:a16="http://schemas.microsoft.com/office/drawing/2014/main" id="{1F9C9D2F-6F4E-16EA-EE9A-AF327CACA45C}"/>
                  </a:ext>
                </a:extLst>
              </p:cNvPr>
              <p:cNvGrpSpPr/>
              <p:nvPr/>
            </p:nvGrpSpPr>
            <p:grpSpPr>
              <a:xfrm>
                <a:off x="7793593" y="4476921"/>
                <a:ext cx="59532" cy="54768"/>
                <a:chOff x="5593556" y="2288382"/>
                <a:chExt cx="59532" cy="54768"/>
              </a:xfrm>
            </p:grpSpPr>
            <p:cxnSp>
              <p:nvCxnSpPr>
                <p:cNvPr id="10589" name="Straight Connector 10588">
                  <a:extLst>
                    <a:ext uri="{FF2B5EF4-FFF2-40B4-BE49-F238E27FC236}">
                      <a16:creationId xmlns:a16="http://schemas.microsoft.com/office/drawing/2014/main" id="{4EE439F8-689D-2134-5DB8-5BF55150769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90" name="Straight Connector 10589">
                  <a:extLst>
                    <a:ext uri="{FF2B5EF4-FFF2-40B4-BE49-F238E27FC236}">
                      <a16:creationId xmlns:a16="http://schemas.microsoft.com/office/drawing/2014/main" id="{0B1F28FD-FD3F-CAE3-CCEE-8672567105E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91" name="Group 10590">
                <a:extLst>
                  <a:ext uri="{FF2B5EF4-FFF2-40B4-BE49-F238E27FC236}">
                    <a16:creationId xmlns:a16="http://schemas.microsoft.com/office/drawing/2014/main" id="{FA253554-BDE6-FCD8-CC3E-64C4099FAB28}"/>
                  </a:ext>
                </a:extLst>
              </p:cNvPr>
              <p:cNvGrpSpPr/>
              <p:nvPr/>
            </p:nvGrpSpPr>
            <p:grpSpPr>
              <a:xfrm>
                <a:off x="7760255" y="4476921"/>
                <a:ext cx="59532" cy="54768"/>
                <a:chOff x="5593556" y="2288382"/>
                <a:chExt cx="59532" cy="54768"/>
              </a:xfrm>
            </p:grpSpPr>
            <p:cxnSp>
              <p:nvCxnSpPr>
                <p:cNvPr id="10592" name="Straight Connector 10591">
                  <a:extLst>
                    <a:ext uri="{FF2B5EF4-FFF2-40B4-BE49-F238E27FC236}">
                      <a16:creationId xmlns:a16="http://schemas.microsoft.com/office/drawing/2014/main" id="{6540D7A1-FA2A-5373-A9AC-7D4459D0191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93" name="Straight Connector 10592">
                  <a:extLst>
                    <a:ext uri="{FF2B5EF4-FFF2-40B4-BE49-F238E27FC236}">
                      <a16:creationId xmlns:a16="http://schemas.microsoft.com/office/drawing/2014/main" id="{8A0E1A74-1A75-A222-0863-08A90CA4698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94" name="Group 10593">
                <a:extLst>
                  <a:ext uri="{FF2B5EF4-FFF2-40B4-BE49-F238E27FC236}">
                    <a16:creationId xmlns:a16="http://schemas.microsoft.com/office/drawing/2014/main" id="{0A45E7B7-169B-A8DD-12BE-CE20E366DABA}"/>
                  </a:ext>
                </a:extLst>
              </p:cNvPr>
              <p:cNvGrpSpPr/>
              <p:nvPr/>
            </p:nvGrpSpPr>
            <p:grpSpPr>
              <a:xfrm>
                <a:off x="7769780" y="4476921"/>
                <a:ext cx="59532" cy="54768"/>
                <a:chOff x="5593556" y="2288382"/>
                <a:chExt cx="59532" cy="54768"/>
              </a:xfrm>
            </p:grpSpPr>
            <p:cxnSp>
              <p:nvCxnSpPr>
                <p:cNvPr id="10595" name="Straight Connector 10594">
                  <a:extLst>
                    <a:ext uri="{FF2B5EF4-FFF2-40B4-BE49-F238E27FC236}">
                      <a16:creationId xmlns:a16="http://schemas.microsoft.com/office/drawing/2014/main" id="{09101638-95BE-6FD0-81D7-22C2163AD37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96" name="Straight Connector 10595">
                  <a:extLst>
                    <a:ext uri="{FF2B5EF4-FFF2-40B4-BE49-F238E27FC236}">
                      <a16:creationId xmlns:a16="http://schemas.microsoft.com/office/drawing/2014/main" id="{60717602-D2E3-9A32-D788-26FD0B35DE7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597" name="Group 10596">
                <a:extLst>
                  <a:ext uri="{FF2B5EF4-FFF2-40B4-BE49-F238E27FC236}">
                    <a16:creationId xmlns:a16="http://schemas.microsoft.com/office/drawing/2014/main" id="{4925B458-5B38-5909-818C-B311A12A26BE}"/>
                  </a:ext>
                </a:extLst>
              </p:cNvPr>
              <p:cNvGrpSpPr/>
              <p:nvPr/>
            </p:nvGrpSpPr>
            <p:grpSpPr>
              <a:xfrm>
                <a:off x="7779305" y="4476921"/>
                <a:ext cx="59532" cy="54768"/>
                <a:chOff x="5593556" y="2288382"/>
                <a:chExt cx="59532" cy="54768"/>
              </a:xfrm>
            </p:grpSpPr>
            <p:cxnSp>
              <p:nvCxnSpPr>
                <p:cNvPr id="10598" name="Straight Connector 10597">
                  <a:extLst>
                    <a:ext uri="{FF2B5EF4-FFF2-40B4-BE49-F238E27FC236}">
                      <a16:creationId xmlns:a16="http://schemas.microsoft.com/office/drawing/2014/main" id="{6C1799E5-547A-4A21-5C66-1DF8AA2C4FB6}"/>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599" name="Straight Connector 10598">
                  <a:extLst>
                    <a:ext uri="{FF2B5EF4-FFF2-40B4-BE49-F238E27FC236}">
                      <a16:creationId xmlns:a16="http://schemas.microsoft.com/office/drawing/2014/main" id="{743D4566-1D8C-0C03-E01A-6143CFE3C88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00" name="Group 10599">
                <a:extLst>
                  <a:ext uri="{FF2B5EF4-FFF2-40B4-BE49-F238E27FC236}">
                    <a16:creationId xmlns:a16="http://schemas.microsoft.com/office/drawing/2014/main" id="{DDD7D539-1A6A-1EA7-427B-ECBBDF20420C}"/>
                  </a:ext>
                </a:extLst>
              </p:cNvPr>
              <p:cNvGrpSpPr/>
              <p:nvPr/>
            </p:nvGrpSpPr>
            <p:grpSpPr>
              <a:xfrm>
                <a:off x="7791211" y="4476921"/>
                <a:ext cx="59532" cy="54768"/>
                <a:chOff x="5593556" y="2288382"/>
                <a:chExt cx="59532" cy="54768"/>
              </a:xfrm>
            </p:grpSpPr>
            <p:cxnSp>
              <p:nvCxnSpPr>
                <p:cNvPr id="10601" name="Straight Connector 10600">
                  <a:extLst>
                    <a:ext uri="{FF2B5EF4-FFF2-40B4-BE49-F238E27FC236}">
                      <a16:creationId xmlns:a16="http://schemas.microsoft.com/office/drawing/2014/main" id="{DE8E07CF-558F-5C8F-DDFC-88DD208F38E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02" name="Straight Connector 10601">
                  <a:extLst>
                    <a:ext uri="{FF2B5EF4-FFF2-40B4-BE49-F238E27FC236}">
                      <a16:creationId xmlns:a16="http://schemas.microsoft.com/office/drawing/2014/main" id="{4377F561-3BF9-3827-90F4-A3F2098613A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03" name="Group 10602">
                <a:extLst>
                  <a:ext uri="{FF2B5EF4-FFF2-40B4-BE49-F238E27FC236}">
                    <a16:creationId xmlns:a16="http://schemas.microsoft.com/office/drawing/2014/main" id="{51F99D61-5DAD-496E-B7B9-2849F5F86B5F}"/>
                  </a:ext>
                </a:extLst>
              </p:cNvPr>
              <p:cNvGrpSpPr/>
              <p:nvPr/>
            </p:nvGrpSpPr>
            <p:grpSpPr>
              <a:xfrm>
                <a:off x="7731680" y="4476921"/>
                <a:ext cx="59532" cy="54768"/>
                <a:chOff x="5593556" y="2288382"/>
                <a:chExt cx="59532" cy="54768"/>
              </a:xfrm>
            </p:grpSpPr>
            <p:cxnSp>
              <p:nvCxnSpPr>
                <p:cNvPr id="10604" name="Straight Connector 10603">
                  <a:extLst>
                    <a:ext uri="{FF2B5EF4-FFF2-40B4-BE49-F238E27FC236}">
                      <a16:creationId xmlns:a16="http://schemas.microsoft.com/office/drawing/2014/main" id="{6ED3A64E-E13B-5157-7906-CDEC2A43398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05" name="Straight Connector 10604">
                  <a:extLst>
                    <a:ext uri="{FF2B5EF4-FFF2-40B4-BE49-F238E27FC236}">
                      <a16:creationId xmlns:a16="http://schemas.microsoft.com/office/drawing/2014/main" id="{C36C0609-B962-776D-A358-0FF8F2021DB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06" name="Group 10605">
                <a:extLst>
                  <a:ext uri="{FF2B5EF4-FFF2-40B4-BE49-F238E27FC236}">
                    <a16:creationId xmlns:a16="http://schemas.microsoft.com/office/drawing/2014/main" id="{D16DCE28-F284-E05F-594F-27B4E2A72DBF}"/>
                  </a:ext>
                </a:extLst>
              </p:cNvPr>
              <p:cNvGrpSpPr/>
              <p:nvPr/>
            </p:nvGrpSpPr>
            <p:grpSpPr>
              <a:xfrm>
                <a:off x="7724536" y="4476921"/>
                <a:ext cx="59532" cy="54768"/>
                <a:chOff x="5593556" y="2288382"/>
                <a:chExt cx="59532" cy="54768"/>
              </a:xfrm>
            </p:grpSpPr>
            <p:cxnSp>
              <p:nvCxnSpPr>
                <p:cNvPr id="10607" name="Straight Connector 10606">
                  <a:extLst>
                    <a:ext uri="{FF2B5EF4-FFF2-40B4-BE49-F238E27FC236}">
                      <a16:creationId xmlns:a16="http://schemas.microsoft.com/office/drawing/2014/main" id="{92FE04FF-4087-6281-3649-8E72E485948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08" name="Straight Connector 10607">
                  <a:extLst>
                    <a:ext uri="{FF2B5EF4-FFF2-40B4-BE49-F238E27FC236}">
                      <a16:creationId xmlns:a16="http://schemas.microsoft.com/office/drawing/2014/main" id="{ECFEDEA6-13B5-26CB-B706-3F1FDB41D56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09" name="Group 10608">
                <a:extLst>
                  <a:ext uri="{FF2B5EF4-FFF2-40B4-BE49-F238E27FC236}">
                    <a16:creationId xmlns:a16="http://schemas.microsoft.com/office/drawing/2014/main" id="{93588B64-51C2-AB90-A68B-D361A371C331}"/>
                  </a:ext>
                </a:extLst>
              </p:cNvPr>
              <p:cNvGrpSpPr/>
              <p:nvPr/>
            </p:nvGrpSpPr>
            <p:grpSpPr>
              <a:xfrm>
                <a:off x="7674529" y="4476921"/>
                <a:ext cx="59532" cy="54768"/>
                <a:chOff x="5593556" y="2288382"/>
                <a:chExt cx="59532" cy="54768"/>
              </a:xfrm>
            </p:grpSpPr>
            <p:cxnSp>
              <p:nvCxnSpPr>
                <p:cNvPr id="10610" name="Straight Connector 10609">
                  <a:extLst>
                    <a:ext uri="{FF2B5EF4-FFF2-40B4-BE49-F238E27FC236}">
                      <a16:creationId xmlns:a16="http://schemas.microsoft.com/office/drawing/2014/main" id="{67E7A725-5E34-DC8A-4727-5D92841C35B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11" name="Straight Connector 10610">
                  <a:extLst>
                    <a:ext uri="{FF2B5EF4-FFF2-40B4-BE49-F238E27FC236}">
                      <a16:creationId xmlns:a16="http://schemas.microsoft.com/office/drawing/2014/main" id="{01F3C9DB-EEA2-8CC5-AECA-A99692762AA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12" name="Group 10611">
                <a:extLst>
                  <a:ext uri="{FF2B5EF4-FFF2-40B4-BE49-F238E27FC236}">
                    <a16:creationId xmlns:a16="http://schemas.microsoft.com/office/drawing/2014/main" id="{EBAEAFC7-7F7E-AE00-7E23-78F6B26DBC26}"/>
                  </a:ext>
                </a:extLst>
              </p:cNvPr>
              <p:cNvGrpSpPr/>
              <p:nvPr/>
            </p:nvGrpSpPr>
            <p:grpSpPr>
              <a:xfrm>
                <a:off x="7667386" y="4476921"/>
                <a:ext cx="59532" cy="54768"/>
                <a:chOff x="5593556" y="2288382"/>
                <a:chExt cx="59532" cy="54768"/>
              </a:xfrm>
            </p:grpSpPr>
            <p:cxnSp>
              <p:nvCxnSpPr>
                <p:cNvPr id="10613" name="Straight Connector 10612">
                  <a:extLst>
                    <a:ext uri="{FF2B5EF4-FFF2-40B4-BE49-F238E27FC236}">
                      <a16:creationId xmlns:a16="http://schemas.microsoft.com/office/drawing/2014/main" id="{90D0A007-8634-2261-ABB1-B51CEA49F50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14" name="Straight Connector 10613">
                  <a:extLst>
                    <a:ext uri="{FF2B5EF4-FFF2-40B4-BE49-F238E27FC236}">
                      <a16:creationId xmlns:a16="http://schemas.microsoft.com/office/drawing/2014/main" id="{2DBBBADD-34FC-CB53-54D1-281B425DE93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15" name="Group 10614">
                <a:extLst>
                  <a:ext uri="{FF2B5EF4-FFF2-40B4-BE49-F238E27FC236}">
                    <a16:creationId xmlns:a16="http://schemas.microsoft.com/office/drawing/2014/main" id="{DA061052-C257-7833-2A8D-653D1AC21EFE}"/>
                  </a:ext>
                </a:extLst>
              </p:cNvPr>
              <p:cNvGrpSpPr/>
              <p:nvPr/>
            </p:nvGrpSpPr>
            <p:grpSpPr>
              <a:xfrm>
                <a:off x="7653098" y="4476921"/>
                <a:ext cx="59532" cy="54768"/>
                <a:chOff x="5593556" y="2288382"/>
                <a:chExt cx="59532" cy="54768"/>
              </a:xfrm>
            </p:grpSpPr>
            <p:cxnSp>
              <p:nvCxnSpPr>
                <p:cNvPr id="10616" name="Straight Connector 10615">
                  <a:extLst>
                    <a:ext uri="{FF2B5EF4-FFF2-40B4-BE49-F238E27FC236}">
                      <a16:creationId xmlns:a16="http://schemas.microsoft.com/office/drawing/2014/main" id="{2EC8F119-5C47-EEB9-07EC-9CB09EEE714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17" name="Straight Connector 10616">
                  <a:extLst>
                    <a:ext uri="{FF2B5EF4-FFF2-40B4-BE49-F238E27FC236}">
                      <a16:creationId xmlns:a16="http://schemas.microsoft.com/office/drawing/2014/main" id="{F31D31E4-7B96-A39F-ABD8-D5383B30910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18" name="Group 10617">
                <a:extLst>
                  <a:ext uri="{FF2B5EF4-FFF2-40B4-BE49-F238E27FC236}">
                    <a16:creationId xmlns:a16="http://schemas.microsoft.com/office/drawing/2014/main" id="{D4D7A013-9515-5947-EEFF-5338187EB8B8}"/>
                  </a:ext>
                </a:extLst>
              </p:cNvPr>
              <p:cNvGrpSpPr/>
              <p:nvPr/>
            </p:nvGrpSpPr>
            <p:grpSpPr>
              <a:xfrm>
                <a:off x="7638811" y="4476921"/>
                <a:ext cx="59532" cy="54768"/>
                <a:chOff x="5593556" y="2288382"/>
                <a:chExt cx="59532" cy="54768"/>
              </a:xfrm>
            </p:grpSpPr>
            <p:cxnSp>
              <p:nvCxnSpPr>
                <p:cNvPr id="10619" name="Straight Connector 10618">
                  <a:extLst>
                    <a:ext uri="{FF2B5EF4-FFF2-40B4-BE49-F238E27FC236}">
                      <a16:creationId xmlns:a16="http://schemas.microsoft.com/office/drawing/2014/main" id="{4748476A-ABE8-8D9D-0373-E4E355189AA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20" name="Straight Connector 10619">
                  <a:extLst>
                    <a:ext uri="{FF2B5EF4-FFF2-40B4-BE49-F238E27FC236}">
                      <a16:creationId xmlns:a16="http://schemas.microsoft.com/office/drawing/2014/main" id="{C34CAFDE-4913-BA06-EA6B-0F595A8E815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21" name="Group 10620">
                <a:extLst>
                  <a:ext uri="{FF2B5EF4-FFF2-40B4-BE49-F238E27FC236}">
                    <a16:creationId xmlns:a16="http://schemas.microsoft.com/office/drawing/2014/main" id="{2D356D7A-315B-442D-1D5F-142F5A71859D}"/>
                  </a:ext>
                </a:extLst>
              </p:cNvPr>
              <p:cNvGrpSpPr/>
              <p:nvPr/>
            </p:nvGrpSpPr>
            <p:grpSpPr>
              <a:xfrm>
                <a:off x="7610236" y="4476921"/>
                <a:ext cx="59532" cy="54768"/>
                <a:chOff x="5593556" y="2288382"/>
                <a:chExt cx="59532" cy="54768"/>
              </a:xfrm>
            </p:grpSpPr>
            <p:cxnSp>
              <p:nvCxnSpPr>
                <p:cNvPr id="10622" name="Straight Connector 10621">
                  <a:extLst>
                    <a:ext uri="{FF2B5EF4-FFF2-40B4-BE49-F238E27FC236}">
                      <a16:creationId xmlns:a16="http://schemas.microsoft.com/office/drawing/2014/main" id="{2F60630B-3502-4132-CFFC-731DF8993EA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23" name="Straight Connector 10622">
                  <a:extLst>
                    <a:ext uri="{FF2B5EF4-FFF2-40B4-BE49-F238E27FC236}">
                      <a16:creationId xmlns:a16="http://schemas.microsoft.com/office/drawing/2014/main" id="{12030FA6-D553-0061-2B99-169399A477C4}"/>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24" name="Group 10623">
                <a:extLst>
                  <a:ext uri="{FF2B5EF4-FFF2-40B4-BE49-F238E27FC236}">
                    <a16:creationId xmlns:a16="http://schemas.microsoft.com/office/drawing/2014/main" id="{337CA494-94F4-0829-8F6C-039EC91B4AF6}"/>
                  </a:ext>
                </a:extLst>
              </p:cNvPr>
              <p:cNvGrpSpPr/>
              <p:nvPr/>
            </p:nvGrpSpPr>
            <p:grpSpPr>
              <a:xfrm>
                <a:off x="7584042" y="4448346"/>
                <a:ext cx="59532" cy="54768"/>
                <a:chOff x="5593556" y="2288382"/>
                <a:chExt cx="59532" cy="54768"/>
              </a:xfrm>
            </p:grpSpPr>
            <p:cxnSp>
              <p:nvCxnSpPr>
                <p:cNvPr id="10625" name="Straight Connector 10624">
                  <a:extLst>
                    <a:ext uri="{FF2B5EF4-FFF2-40B4-BE49-F238E27FC236}">
                      <a16:creationId xmlns:a16="http://schemas.microsoft.com/office/drawing/2014/main" id="{B3731CF6-9789-5AB0-98C3-05FEC8986D9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26" name="Straight Connector 10625">
                  <a:extLst>
                    <a:ext uri="{FF2B5EF4-FFF2-40B4-BE49-F238E27FC236}">
                      <a16:creationId xmlns:a16="http://schemas.microsoft.com/office/drawing/2014/main" id="{632BA780-44DF-38C4-A595-D552419D108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27" name="Group 10626">
                <a:extLst>
                  <a:ext uri="{FF2B5EF4-FFF2-40B4-BE49-F238E27FC236}">
                    <a16:creationId xmlns:a16="http://schemas.microsoft.com/office/drawing/2014/main" id="{BD08996F-0578-5E6D-C01A-8E1CAD1B37AE}"/>
                  </a:ext>
                </a:extLst>
              </p:cNvPr>
              <p:cNvGrpSpPr/>
              <p:nvPr/>
            </p:nvGrpSpPr>
            <p:grpSpPr>
              <a:xfrm>
                <a:off x="7572136" y="4448346"/>
                <a:ext cx="59532" cy="54768"/>
                <a:chOff x="5593556" y="2288382"/>
                <a:chExt cx="59532" cy="54768"/>
              </a:xfrm>
            </p:grpSpPr>
            <p:cxnSp>
              <p:nvCxnSpPr>
                <p:cNvPr id="10628" name="Straight Connector 10627">
                  <a:extLst>
                    <a:ext uri="{FF2B5EF4-FFF2-40B4-BE49-F238E27FC236}">
                      <a16:creationId xmlns:a16="http://schemas.microsoft.com/office/drawing/2014/main" id="{EE20AEFC-EF39-E9F9-C3BF-31B517C93E1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29" name="Straight Connector 10628">
                  <a:extLst>
                    <a:ext uri="{FF2B5EF4-FFF2-40B4-BE49-F238E27FC236}">
                      <a16:creationId xmlns:a16="http://schemas.microsoft.com/office/drawing/2014/main" id="{1122954E-3E18-058F-46EF-3B710357784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30" name="Group 10629">
                <a:extLst>
                  <a:ext uri="{FF2B5EF4-FFF2-40B4-BE49-F238E27FC236}">
                    <a16:creationId xmlns:a16="http://schemas.microsoft.com/office/drawing/2014/main" id="{7AAAAFAB-8EDC-6AC4-4ABF-D01544079A75}"/>
                  </a:ext>
                </a:extLst>
              </p:cNvPr>
              <p:cNvGrpSpPr/>
              <p:nvPr/>
            </p:nvGrpSpPr>
            <p:grpSpPr>
              <a:xfrm>
                <a:off x="7548324" y="4448346"/>
                <a:ext cx="59532" cy="54768"/>
                <a:chOff x="5593556" y="2288382"/>
                <a:chExt cx="59532" cy="54768"/>
              </a:xfrm>
            </p:grpSpPr>
            <p:cxnSp>
              <p:nvCxnSpPr>
                <p:cNvPr id="10631" name="Straight Connector 10630">
                  <a:extLst>
                    <a:ext uri="{FF2B5EF4-FFF2-40B4-BE49-F238E27FC236}">
                      <a16:creationId xmlns:a16="http://schemas.microsoft.com/office/drawing/2014/main" id="{F339C3C1-210B-2E65-25D7-7A3C393911C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32" name="Straight Connector 10631">
                  <a:extLst>
                    <a:ext uri="{FF2B5EF4-FFF2-40B4-BE49-F238E27FC236}">
                      <a16:creationId xmlns:a16="http://schemas.microsoft.com/office/drawing/2014/main" id="{13796979-4318-689E-B7D1-D44B019F5F0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33" name="Group 10632">
                <a:extLst>
                  <a:ext uri="{FF2B5EF4-FFF2-40B4-BE49-F238E27FC236}">
                    <a16:creationId xmlns:a16="http://schemas.microsoft.com/office/drawing/2014/main" id="{52A99566-7048-7113-63BD-BE7E84DEDF8C}"/>
                  </a:ext>
                </a:extLst>
              </p:cNvPr>
              <p:cNvGrpSpPr/>
              <p:nvPr/>
            </p:nvGrpSpPr>
            <p:grpSpPr>
              <a:xfrm>
                <a:off x="7519749" y="4448346"/>
                <a:ext cx="59532" cy="54768"/>
                <a:chOff x="5593556" y="2288382"/>
                <a:chExt cx="59532" cy="54768"/>
              </a:xfrm>
            </p:grpSpPr>
            <p:cxnSp>
              <p:nvCxnSpPr>
                <p:cNvPr id="10634" name="Straight Connector 10633">
                  <a:extLst>
                    <a:ext uri="{FF2B5EF4-FFF2-40B4-BE49-F238E27FC236}">
                      <a16:creationId xmlns:a16="http://schemas.microsoft.com/office/drawing/2014/main" id="{997241BD-2CFB-2792-1ED7-AE01585962B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35" name="Straight Connector 10634">
                  <a:extLst>
                    <a:ext uri="{FF2B5EF4-FFF2-40B4-BE49-F238E27FC236}">
                      <a16:creationId xmlns:a16="http://schemas.microsoft.com/office/drawing/2014/main" id="{0A0AEE51-17FE-FFBD-6477-EB5BD0B8059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36" name="Group 10635">
                <a:extLst>
                  <a:ext uri="{FF2B5EF4-FFF2-40B4-BE49-F238E27FC236}">
                    <a16:creationId xmlns:a16="http://schemas.microsoft.com/office/drawing/2014/main" id="{4C677B33-F5BC-0A54-D558-801F4D5739FC}"/>
                  </a:ext>
                </a:extLst>
              </p:cNvPr>
              <p:cNvGrpSpPr/>
              <p:nvPr/>
            </p:nvGrpSpPr>
            <p:grpSpPr>
              <a:xfrm>
                <a:off x="7500699" y="4448346"/>
                <a:ext cx="59532" cy="54768"/>
                <a:chOff x="5593556" y="2288382"/>
                <a:chExt cx="59532" cy="54768"/>
              </a:xfrm>
            </p:grpSpPr>
            <p:cxnSp>
              <p:nvCxnSpPr>
                <p:cNvPr id="10637" name="Straight Connector 10636">
                  <a:extLst>
                    <a:ext uri="{FF2B5EF4-FFF2-40B4-BE49-F238E27FC236}">
                      <a16:creationId xmlns:a16="http://schemas.microsoft.com/office/drawing/2014/main" id="{424C73C9-0662-BDA8-3DE3-AE7F99543267}"/>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38" name="Straight Connector 10637">
                  <a:extLst>
                    <a:ext uri="{FF2B5EF4-FFF2-40B4-BE49-F238E27FC236}">
                      <a16:creationId xmlns:a16="http://schemas.microsoft.com/office/drawing/2014/main" id="{143C4575-E416-5CAB-57A6-1B86C3F6F42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39" name="Group 10638">
                <a:extLst>
                  <a:ext uri="{FF2B5EF4-FFF2-40B4-BE49-F238E27FC236}">
                    <a16:creationId xmlns:a16="http://schemas.microsoft.com/office/drawing/2014/main" id="{CFFCD2A5-3175-97E6-51C8-7BFBCEB60EDE}"/>
                  </a:ext>
                </a:extLst>
              </p:cNvPr>
              <p:cNvGrpSpPr/>
              <p:nvPr/>
            </p:nvGrpSpPr>
            <p:grpSpPr>
              <a:xfrm>
                <a:off x="7484030" y="4448346"/>
                <a:ext cx="59532" cy="54768"/>
                <a:chOff x="5593556" y="2288382"/>
                <a:chExt cx="59532" cy="54768"/>
              </a:xfrm>
            </p:grpSpPr>
            <p:cxnSp>
              <p:nvCxnSpPr>
                <p:cNvPr id="10640" name="Straight Connector 10639">
                  <a:extLst>
                    <a:ext uri="{FF2B5EF4-FFF2-40B4-BE49-F238E27FC236}">
                      <a16:creationId xmlns:a16="http://schemas.microsoft.com/office/drawing/2014/main" id="{AFF9B733-0663-1AC5-EA3E-E03C8E82F3D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41" name="Straight Connector 10640">
                  <a:extLst>
                    <a:ext uri="{FF2B5EF4-FFF2-40B4-BE49-F238E27FC236}">
                      <a16:creationId xmlns:a16="http://schemas.microsoft.com/office/drawing/2014/main" id="{E42E5314-AC1A-E3C2-3FF2-65A32903ED5A}"/>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42" name="Group 10641">
                <a:extLst>
                  <a:ext uri="{FF2B5EF4-FFF2-40B4-BE49-F238E27FC236}">
                    <a16:creationId xmlns:a16="http://schemas.microsoft.com/office/drawing/2014/main" id="{16EF1559-A8A5-AE29-0F06-516ECF47FCDB}"/>
                  </a:ext>
                </a:extLst>
              </p:cNvPr>
              <p:cNvGrpSpPr/>
              <p:nvPr/>
            </p:nvGrpSpPr>
            <p:grpSpPr>
              <a:xfrm>
                <a:off x="7495936" y="4448346"/>
                <a:ext cx="59532" cy="54768"/>
                <a:chOff x="5593556" y="2288382"/>
                <a:chExt cx="59532" cy="54768"/>
              </a:xfrm>
            </p:grpSpPr>
            <p:cxnSp>
              <p:nvCxnSpPr>
                <p:cNvPr id="10643" name="Straight Connector 10642">
                  <a:extLst>
                    <a:ext uri="{FF2B5EF4-FFF2-40B4-BE49-F238E27FC236}">
                      <a16:creationId xmlns:a16="http://schemas.microsoft.com/office/drawing/2014/main" id="{452E26F2-CE01-C43B-3746-7308894F49A8}"/>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44" name="Straight Connector 10643">
                  <a:extLst>
                    <a:ext uri="{FF2B5EF4-FFF2-40B4-BE49-F238E27FC236}">
                      <a16:creationId xmlns:a16="http://schemas.microsoft.com/office/drawing/2014/main" id="{B9B31AD4-A0DA-CDC7-908E-1BC13421D38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45" name="Group 10644">
                <a:extLst>
                  <a:ext uri="{FF2B5EF4-FFF2-40B4-BE49-F238E27FC236}">
                    <a16:creationId xmlns:a16="http://schemas.microsoft.com/office/drawing/2014/main" id="{D703B4F1-39A7-EE8B-0696-47E8CFDFCBE4}"/>
                  </a:ext>
                </a:extLst>
              </p:cNvPr>
              <p:cNvGrpSpPr/>
              <p:nvPr/>
            </p:nvGrpSpPr>
            <p:grpSpPr>
              <a:xfrm>
                <a:off x="7438786" y="4448346"/>
                <a:ext cx="59532" cy="54768"/>
                <a:chOff x="5593556" y="2288382"/>
                <a:chExt cx="59532" cy="54768"/>
              </a:xfrm>
            </p:grpSpPr>
            <p:cxnSp>
              <p:nvCxnSpPr>
                <p:cNvPr id="10646" name="Straight Connector 10645">
                  <a:extLst>
                    <a:ext uri="{FF2B5EF4-FFF2-40B4-BE49-F238E27FC236}">
                      <a16:creationId xmlns:a16="http://schemas.microsoft.com/office/drawing/2014/main" id="{795D9F4B-3955-8FA8-8E0A-1018A98BA0E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47" name="Straight Connector 10646">
                  <a:extLst>
                    <a:ext uri="{FF2B5EF4-FFF2-40B4-BE49-F238E27FC236}">
                      <a16:creationId xmlns:a16="http://schemas.microsoft.com/office/drawing/2014/main" id="{467EAA15-20E7-3ED4-D1DC-B3B67B75998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48" name="Group 10647">
                <a:extLst>
                  <a:ext uri="{FF2B5EF4-FFF2-40B4-BE49-F238E27FC236}">
                    <a16:creationId xmlns:a16="http://schemas.microsoft.com/office/drawing/2014/main" id="{4F63E20C-6F93-3C56-B442-4980C9DCDDCD}"/>
                  </a:ext>
                </a:extLst>
              </p:cNvPr>
              <p:cNvGrpSpPr/>
              <p:nvPr/>
            </p:nvGrpSpPr>
            <p:grpSpPr>
              <a:xfrm>
                <a:off x="7412592" y="4448346"/>
                <a:ext cx="59532" cy="54768"/>
                <a:chOff x="5593556" y="2288382"/>
                <a:chExt cx="59532" cy="54768"/>
              </a:xfrm>
            </p:grpSpPr>
            <p:cxnSp>
              <p:nvCxnSpPr>
                <p:cNvPr id="10649" name="Straight Connector 10648">
                  <a:extLst>
                    <a:ext uri="{FF2B5EF4-FFF2-40B4-BE49-F238E27FC236}">
                      <a16:creationId xmlns:a16="http://schemas.microsoft.com/office/drawing/2014/main" id="{BEFA6F3F-6F55-7C65-7BFF-493173DD97C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50" name="Straight Connector 10649">
                  <a:extLst>
                    <a:ext uri="{FF2B5EF4-FFF2-40B4-BE49-F238E27FC236}">
                      <a16:creationId xmlns:a16="http://schemas.microsoft.com/office/drawing/2014/main" id="{FA6873D4-35D9-CE60-8DF5-3C303B6ECEC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51" name="Group 10650">
                <a:extLst>
                  <a:ext uri="{FF2B5EF4-FFF2-40B4-BE49-F238E27FC236}">
                    <a16:creationId xmlns:a16="http://schemas.microsoft.com/office/drawing/2014/main" id="{79C4DAB3-0905-E0B8-71D1-D33365EDC7F3}"/>
                  </a:ext>
                </a:extLst>
              </p:cNvPr>
              <p:cNvGrpSpPr/>
              <p:nvPr/>
            </p:nvGrpSpPr>
            <p:grpSpPr>
              <a:xfrm>
                <a:off x="7403067" y="4448346"/>
                <a:ext cx="59532" cy="54768"/>
                <a:chOff x="5593556" y="2288382"/>
                <a:chExt cx="59532" cy="54768"/>
              </a:xfrm>
            </p:grpSpPr>
            <p:cxnSp>
              <p:nvCxnSpPr>
                <p:cNvPr id="10652" name="Straight Connector 10651">
                  <a:extLst>
                    <a:ext uri="{FF2B5EF4-FFF2-40B4-BE49-F238E27FC236}">
                      <a16:creationId xmlns:a16="http://schemas.microsoft.com/office/drawing/2014/main" id="{C7D7B5A9-7B2E-8ABA-0EBB-F250694F27E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53" name="Straight Connector 10652">
                  <a:extLst>
                    <a:ext uri="{FF2B5EF4-FFF2-40B4-BE49-F238E27FC236}">
                      <a16:creationId xmlns:a16="http://schemas.microsoft.com/office/drawing/2014/main" id="{E8A3D15E-8B8C-2334-5023-E66BDBBB904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54" name="Group 10653">
                <a:extLst>
                  <a:ext uri="{FF2B5EF4-FFF2-40B4-BE49-F238E27FC236}">
                    <a16:creationId xmlns:a16="http://schemas.microsoft.com/office/drawing/2014/main" id="{BF2F9AA6-86F8-F881-21FB-1E6C79DBA310}"/>
                  </a:ext>
                </a:extLst>
              </p:cNvPr>
              <p:cNvGrpSpPr/>
              <p:nvPr/>
            </p:nvGrpSpPr>
            <p:grpSpPr>
              <a:xfrm>
                <a:off x="7372111" y="4448346"/>
                <a:ext cx="59532" cy="54768"/>
                <a:chOff x="5593556" y="2288382"/>
                <a:chExt cx="59532" cy="54768"/>
              </a:xfrm>
            </p:grpSpPr>
            <p:cxnSp>
              <p:nvCxnSpPr>
                <p:cNvPr id="10655" name="Straight Connector 10654">
                  <a:extLst>
                    <a:ext uri="{FF2B5EF4-FFF2-40B4-BE49-F238E27FC236}">
                      <a16:creationId xmlns:a16="http://schemas.microsoft.com/office/drawing/2014/main" id="{50AF6830-3EC2-7A73-4292-3AFC79419A8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56" name="Straight Connector 10655">
                  <a:extLst>
                    <a:ext uri="{FF2B5EF4-FFF2-40B4-BE49-F238E27FC236}">
                      <a16:creationId xmlns:a16="http://schemas.microsoft.com/office/drawing/2014/main" id="{791B3C96-F24B-EBDA-4E4F-C9BA3BF323B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57" name="Group 10656">
                <a:extLst>
                  <a:ext uri="{FF2B5EF4-FFF2-40B4-BE49-F238E27FC236}">
                    <a16:creationId xmlns:a16="http://schemas.microsoft.com/office/drawing/2014/main" id="{1F3E1198-6092-C6F7-B5BF-947107FA272D}"/>
                  </a:ext>
                </a:extLst>
              </p:cNvPr>
              <p:cNvGrpSpPr/>
              <p:nvPr/>
            </p:nvGrpSpPr>
            <p:grpSpPr>
              <a:xfrm>
                <a:off x="7350679" y="4448346"/>
                <a:ext cx="59532" cy="54768"/>
                <a:chOff x="5593556" y="2288382"/>
                <a:chExt cx="59532" cy="54768"/>
              </a:xfrm>
            </p:grpSpPr>
            <p:cxnSp>
              <p:nvCxnSpPr>
                <p:cNvPr id="10658" name="Straight Connector 10657">
                  <a:extLst>
                    <a:ext uri="{FF2B5EF4-FFF2-40B4-BE49-F238E27FC236}">
                      <a16:creationId xmlns:a16="http://schemas.microsoft.com/office/drawing/2014/main" id="{E5EB4FF0-4C07-76D7-E559-49B49910BD3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59" name="Straight Connector 10658">
                  <a:extLst>
                    <a:ext uri="{FF2B5EF4-FFF2-40B4-BE49-F238E27FC236}">
                      <a16:creationId xmlns:a16="http://schemas.microsoft.com/office/drawing/2014/main" id="{4811A6CF-2F1B-EDAD-3F5F-04714F5F724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60" name="Group 10659">
                <a:extLst>
                  <a:ext uri="{FF2B5EF4-FFF2-40B4-BE49-F238E27FC236}">
                    <a16:creationId xmlns:a16="http://schemas.microsoft.com/office/drawing/2014/main" id="{5A158041-6B73-4FD6-D1EA-8FA29F5351B5}"/>
                  </a:ext>
                </a:extLst>
              </p:cNvPr>
              <p:cNvGrpSpPr/>
              <p:nvPr/>
            </p:nvGrpSpPr>
            <p:grpSpPr>
              <a:xfrm>
                <a:off x="7324485" y="4434059"/>
                <a:ext cx="59532" cy="54768"/>
                <a:chOff x="5593556" y="2288382"/>
                <a:chExt cx="59532" cy="54768"/>
              </a:xfrm>
            </p:grpSpPr>
            <p:cxnSp>
              <p:nvCxnSpPr>
                <p:cNvPr id="10661" name="Straight Connector 10660">
                  <a:extLst>
                    <a:ext uri="{FF2B5EF4-FFF2-40B4-BE49-F238E27FC236}">
                      <a16:creationId xmlns:a16="http://schemas.microsoft.com/office/drawing/2014/main" id="{84EDC19F-B923-A91B-CE31-6FF1FB815F31}"/>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62" name="Straight Connector 10661">
                  <a:extLst>
                    <a:ext uri="{FF2B5EF4-FFF2-40B4-BE49-F238E27FC236}">
                      <a16:creationId xmlns:a16="http://schemas.microsoft.com/office/drawing/2014/main" id="{E7C394FF-5283-3C58-2987-E5D7545E9D9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63" name="Group 10662">
                <a:extLst>
                  <a:ext uri="{FF2B5EF4-FFF2-40B4-BE49-F238E27FC236}">
                    <a16:creationId xmlns:a16="http://schemas.microsoft.com/office/drawing/2014/main" id="{4981AB5C-69B3-4813-F4AF-3DD6242E019E}"/>
                  </a:ext>
                </a:extLst>
              </p:cNvPr>
              <p:cNvGrpSpPr/>
              <p:nvPr/>
            </p:nvGrpSpPr>
            <p:grpSpPr>
              <a:xfrm>
                <a:off x="7314960" y="4388815"/>
                <a:ext cx="59532" cy="54768"/>
                <a:chOff x="5593556" y="2288382"/>
                <a:chExt cx="59532" cy="54768"/>
              </a:xfrm>
            </p:grpSpPr>
            <p:cxnSp>
              <p:nvCxnSpPr>
                <p:cNvPr id="10664" name="Straight Connector 10663">
                  <a:extLst>
                    <a:ext uri="{FF2B5EF4-FFF2-40B4-BE49-F238E27FC236}">
                      <a16:creationId xmlns:a16="http://schemas.microsoft.com/office/drawing/2014/main" id="{C9DAC76D-4CBD-6386-92CE-D1C35839D6E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65" name="Straight Connector 10664">
                  <a:extLst>
                    <a:ext uri="{FF2B5EF4-FFF2-40B4-BE49-F238E27FC236}">
                      <a16:creationId xmlns:a16="http://schemas.microsoft.com/office/drawing/2014/main" id="{A5F361E3-6BCD-6352-23A9-6CCA7BF583F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66" name="Group 10665">
                <a:extLst>
                  <a:ext uri="{FF2B5EF4-FFF2-40B4-BE49-F238E27FC236}">
                    <a16:creationId xmlns:a16="http://schemas.microsoft.com/office/drawing/2014/main" id="{9EA4589A-5175-AF97-B04D-27BD76B88524}"/>
                  </a:ext>
                </a:extLst>
              </p:cNvPr>
              <p:cNvGrpSpPr/>
              <p:nvPr/>
            </p:nvGrpSpPr>
            <p:grpSpPr>
              <a:xfrm>
                <a:off x="7303054" y="4388815"/>
                <a:ext cx="59532" cy="54768"/>
                <a:chOff x="5593556" y="2288382"/>
                <a:chExt cx="59532" cy="54768"/>
              </a:xfrm>
            </p:grpSpPr>
            <p:cxnSp>
              <p:nvCxnSpPr>
                <p:cNvPr id="10667" name="Straight Connector 10666">
                  <a:extLst>
                    <a:ext uri="{FF2B5EF4-FFF2-40B4-BE49-F238E27FC236}">
                      <a16:creationId xmlns:a16="http://schemas.microsoft.com/office/drawing/2014/main" id="{93905679-97D1-87B8-30EE-3EC66C995F4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68" name="Straight Connector 10667">
                  <a:extLst>
                    <a:ext uri="{FF2B5EF4-FFF2-40B4-BE49-F238E27FC236}">
                      <a16:creationId xmlns:a16="http://schemas.microsoft.com/office/drawing/2014/main" id="{0555EBA1-78D2-F68F-ADB2-17DF5212046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69" name="Group 10668">
                <a:extLst>
                  <a:ext uri="{FF2B5EF4-FFF2-40B4-BE49-F238E27FC236}">
                    <a16:creationId xmlns:a16="http://schemas.microsoft.com/office/drawing/2014/main" id="{27701DFD-9863-AF59-D714-36B9E0319ED0}"/>
                  </a:ext>
                </a:extLst>
              </p:cNvPr>
              <p:cNvGrpSpPr/>
              <p:nvPr/>
            </p:nvGrpSpPr>
            <p:grpSpPr>
              <a:xfrm>
                <a:off x="7264953" y="4386434"/>
                <a:ext cx="59532" cy="54768"/>
                <a:chOff x="5593556" y="2288382"/>
                <a:chExt cx="59532" cy="54768"/>
              </a:xfrm>
            </p:grpSpPr>
            <p:cxnSp>
              <p:nvCxnSpPr>
                <p:cNvPr id="10670" name="Straight Connector 10669">
                  <a:extLst>
                    <a:ext uri="{FF2B5EF4-FFF2-40B4-BE49-F238E27FC236}">
                      <a16:creationId xmlns:a16="http://schemas.microsoft.com/office/drawing/2014/main" id="{27C62874-C764-3A5D-6246-BF3BEE193CD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71" name="Straight Connector 10670">
                  <a:extLst>
                    <a:ext uri="{FF2B5EF4-FFF2-40B4-BE49-F238E27FC236}">
                      <a16:creationId xmlns:a16="http://schemas.microsoft.com/office/drawing/2014/main" id="{AF27C166-C384-7397-E255-C1ED8459076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72" name="Group 10671">
                <a:extLst>
                  <a:ext uri="{FF2B5EF4-FFF2-40B4-BE49-F238E27FC236}">
                    <a16:creationId xmlns:a16="http://schemas.microsoft.com/office/drawing/2014/main" id="{F052DA90-80EC-0673-2E4D-B55D22D1C698}"/>
                  </a:ext>
                </a:extLst>
              </p:cNvPr>
              <p:cNvGrpSpPr/>
              <p:nvPr/>
            </p:nvGrpSpPr>
            <p:grpSpPr>
              <a:xfrm>
                <a:off x="7243522" y="4386434"/>
                <a:ext cx="59532" cy="54768"/>
                <a:chOff x="5593556" y="2288382"/>
                <a:chExt cx="59532" cy="54768"/>
              </a:xfrm>
            </p:grpSpPr>
            <p:cxnSp>
              <p:nvCxnSpPr>
                <p:cNvPr id="10673" name="Straight Connector 10672">
                  <a:extLst>
                    <a:ext uri="{FF2B5EF4-FFF2-40B4-BE49-F238E27FC236}">
                      <a16:creationId xmlns:a16="http://schemas.microsoft.com/office/drawing/2014/main" id="{2835724F-275A-BCBC-F27D-B05EED5B728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74" name="Straight Connector 10673">
                  <a:extLst>
                    <a:ext uri="{FF2B5EF4-FFF2-40B4-BE49-F238E27FC236}">
                      <a16:creationId xmlns:a16="http://schemas.microsoft.com/office/drawing/2014/main" id="{28A609C4-6126-B341-A657-7F93C41B5BA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75" name="Group 10674">
                <a:extLst>
                  <a:ext uri="{FF2B5EF4-FFF2-40B4-BE49-F238E27FC236}">
                    <a16:creationId xmlns:a16="http://schemas.microsoft.com/office/drawing/2014/main" id="{E3F23A2B-1EB3-F1B3-B749-52A90DC311C8}"/>
                  </a:ext>
                </a:extLst>
              </p:cNvPr>
              <p:cNvGrpSpPr/>
              <p:nvPr/>
            </p:nvGrpSpPr>
            <p:grpSpPr>
              <a:xfrm>
                <a:off x="7200659" y="4386434"/>
                <a:ext cx="59532" cy="54768"/>
                <a:chOff x="5593556" y="2288382"/>
                <a:chExt cx="59532" cy="54768"/>
              </a:xfrm>
            </p:grpSpPr>
            <p:cxnSp>
              <p:nvCxnSpPr>
                <p:cNvPr id="10676" name="Straight Connector 10675">
                  <a:extLst>
                    <a:ext uri="{FF2B5EF4-FFF2-40B4-BE49-F238E27FC236}">
                      <a16:creationId xmlns:a16="http://schemas.microsoft.com/office/drawing/2014/main" id="{99586F5F-567F-F3AC-A8BE-05F1E22A865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77" name="Straight Connector 10676">
                  <a:extLst>
                    <a:ext uri="{FF2B5EF4-FFF2-40B4-BE49-F238E27FC236}">
                      <a16:creationId xmlns:a16="http://schemas.microsoft.com/office/drawing/2014/main" id="{D8489991-98D8-3B96-20EF-53B2BE1B9A56}"/>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78" name="Group 10677">
                <a:extLst>
                  <a:ext uri="{FF2B5EF4-FFF2-40B4-BE49-F238E27FC236}">
                    <a16:creationId xmlns:a16="http://schemas.microsoft.com/office/drawing/2014/main" id="{152CC027-A357-1664-91B1-8885A5A472D7}"/>
                  </a:ext>
                </a:extLst>
              </p:cNvPr>
              <p:cNvGrpSpPr/>
              <p:nvPr/>
            </p:nvGrpSpPr>
            <p:grpSpPr>
              <a:xfrm>
                <a:off x="7214947" y="4386434"/>
                <a:ext cx="59532" cy="54768"/>
                <a:chOff x="5593556" y="2288382"/>
                <a:chExt cx="59532" cy="54768"/>
              </a:xfrm>
            </p:grpSpPr>
            <p:cxnSp>
              <p:nvCxnSpPr>
                <p:cNvPr id="10679" name="Straight Connector 10678">
                  <a:extLst>
                    <a:ext uri="{FF2B5EF4-FFF2-40B4-BE49-F238E27FC236}">
                      <a16:creationId xmlns:a16="http://schemas.microsoft.com/office/drawing/2014/main" id="{7263DB57-FCB4-349D-F413-3AC0605EB9B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80" name="Straight Connector 10679">
                  <a:extLst>
                    <a:ext uri="{FF2B5EF4-FFF2-40B4-BE49-F238E27FC236}">
                      <a16:creationId xmlns:a16="http://schemas.microsoft.com/office/drawing/2014/main" id="{328E0092-FE1E-26BB-FD92-1A514D63FDD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81" name="Group 10680">
                <a:extLst>
                  <a:ext uri="{FF2B5EF4-FFF2-40B4-BE49-F238E27FC236}">
                    <a16:creationId xmlns:a16="http://schemas.microsoft.com/office/drawing/2014/main" id="{63B3FA52-EAB8-7FD5-B83B-1A57B0168D1F}"/>
                  </a:ext>
                </a:extLst>
              </p:cNvPr>
              <p:cNvGrpSpPr/>
              <p:nvPr/>
            </p:nvGrpSpPr>
            <p:grpSpPr>
              <a:xfrm>
                <a:off x="7207803" y="4386434"/>
                <a:ext cx="59532" cy="54768"/>
                <a:chOff x="5593556" y="2288382"/>
                <a:chExt cx="59532" cy="54768"/>
              </a:xfrm>
            </p:grpSpPr>
            <p:cxnSp>
              <p:nvCxnSpPr>
                <p:cNvPr id="10682" name="Straight Connector 10681">
                  <a:extLst>
                    <a:ext uri="{FF2B5EF4-FFF2-40B4-BE49-F238E27FC236}">
                      <a16:creationId xmlns:a16="http://schemas.microsoft.com/office/drawing/2014/main" id="{E3802731-7469-9010-AD1A-CD9AA49DDCC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83" name="Straight Connector 10682">
                  <a:extLst>
                    <a:ext uri="{FF2B5EF4-FFF2-40B4-BE49-F238E27FC236}">
                      <a16:creationId xmlns:a16="http://schemas.microsoft.com/office/drawing/2014/main" id="{1495E141-EE7E-CE56-A90C-A883AF2EE5A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84" name="Group 10683">
                <a:extLst>
                  <a:ext uri="{FF2B5EF4-FFF2-40B4-BE49-F238E27FC236}">
                    <a16:creationId xmlns:a16="http://schemas.microsoft.com/office/drawing/2014/main" id="{595831CC-1598-6AFB-54E7-709ED014CD03}"/>
                  </a:ext>
                </a:extLst>
              </p:cNvPr>
              <p:cNvGrpSpPr/>
              <p:nvPr/>
            </p:nvGrpSpPr>
            <p:grpSpPr>
              <a:xfrm>
                <a:off x="7229234" y="4386434"/>
                <a:ext cx="59532" cy="54768"/>
                <a:chOff x="5593556" y="2288382"/>
                <a:chExt cx="59532" cy="54768"/>
              </a:xfrm>
            </p:grpSpPr>
            <p:cxnSp>
              <p:nvCxnSpPr>
                <p:cNvPr id="10685" name="Straight Connector 10684">
                  <a:extLst>
                    <a:ext uri="{FF2B5EF4-FFF2-40B4-BE49-F238E27FC236}">
                      <a16:creationId xmlns:a16="http://schemas.microsoft.com/office/drawing/2014/main" id="{52C92547-8E99-D57D-1339-7F4211B0BE0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86" name="Straight Connector 10685">
                  <a:extLst>
                    <a:ext uri="{FF2B5EF4-FFF2-40B4-BE49-F238E27FC236}">
                      <a16:creationId xmlns:a16="http://schemas.microsoft.com/office/drawing/2014/main" id="{4B79C6D9-DB0E-3715-5EBB-8937B92ACBB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87" name="Group 10686">
                <a:extLst>
                  <a:ext uri="{FF2B5EF4-FFF2-40B4-BE49-F238E27FC236}">
                    <a16:creationId xmlns:a16="http://schemas.microsoft.com/office/drawing/2014/main" id="{6BBA7C64-9D08-7941-30CE-422799DB9AC2}"/>
                  </a:ext>
                </a:extLst>
              </p:cNvPr>
              <p:cNvGrpSpPr/>
              <p:nvPr/>
            </p:nvGrpSpPr>
            <p:grpSpPr>
              <a:xfrm>
                <a:off x="7241140" y="4386434"/>
                <a:ext cx="59532" cy="54768"/>
                <a:chOff x="5593556" y="2288382"/>
                <a:chExt cx="59532" cy="54768"/>
              </a:xfrm>
            </p:grpSpPr>
            <p:cxnSp>
              <p:nvCxnSpPr>
                <p:cNvPr id="10688" name="Straight Connector 10687">
                  <a:extLst>
                    <a:ext uri="{FF2B5EF4-FFF2-40B4-BE49-F238E27FC236}">
                      <a16:creationId xmlns:a16="http://schemas.microsoft.com/office/drawing/2014/main" id="{2DD66944-E7A8-8703-67E9-1C66E9D81BC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89" name="Straight Connector 10688">
                  <a:extLst>
                    <a:ext uri="{FF2B5EF4-FFF2-40B4-BE49-F238E27FC236}">
                      <a16:creationId xmlns:a16="http://schemas.microsoft.com/office/drawing/2014/main" id="{FF6A21B8-CA38-ED58-A4AB-F7FF7CB9D480}"/>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90" name="Group 10689">
                <a:extLst>
                  <a:ext uri="{FF2B5EF4-FFF2-40B4-BE49-F238E27FC236}">
                    <a16:creationId xmlns:a16="http://schemas.microsoft.com/office/drawing/2014/main" id="{CD8B392E-79BE-84ED-BC0D-A92CBDA98B62}"/>
                  </a:ext>
                </a:extLst>
              </p:cNvPr>
              <p:cNvGrpSpPr/>
              <p:nvPr/>
            </p:nvGrpSpPr>
            <p:grpSpPr>
              <a:xfrm>
                <a:off x="7217328" y="4386434"/>
                <a:ext cx="59532" cy="54768"/>
                <a:chOff x="5593556" y="2288382"/>
                <a:chExt cx="59532" cy="54768"/>
              </a:xfrm>
            </p:grpSpPr>
            <p:cxnSp>
              <p:nvCxnSpPr>
                <p:cNvPr id="10691" name="Straight Connector 10690">
                  <a:extLst>
                    <a:ext uri="{FF2B5EF4-FFF2-40B4-BE49-F238E27FC236}">
                      <a16:creationId xmlns:a16="http://schemas.microsoft.com/office/drawing/2014/main" id="{BF8E0F9B-A223-8DCB-1E5D-17D8185B741B}"/>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92" name="Straight Connector 10691">
                  <a:extLst>
                    <a:ext uri="{FF2B5EF4-FFF2-40B4-BE49-F238E27FC236}">
                      <a16:creationId xmlns:a16="http://schemas.microsoft.com/office/drawing/2014/main" id="{29A7F439-0EEF-4EEA-6978-7C948FA63A1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93" name="Group 10692">
                <a:extLst>
                  <a:ext uri="{FF2B5EF4-FFF2-40B4-BE49-F238E27FC236}">
                    <a16:creationId xmlns:a16="http://schemas.microsoft.com/office/drawing/2014/main" id="{263E1F98-FEFD-D3E3-02AC-F022BBFA3AD0}"/>
                  </a:ext>
                </a:extLst>
              </p:cNvPr>
              <p:cNvGrpSpPr/>
              <p:nvPr/>
            </p:nvGrpSpPr>
            <p:grpSpPr>
              <a:xfrm>
                <a:off x="7172084" y="4369765"/>
                <a:ext cx="59532" cy="54768"/>
                <a:chOff x="5593556" y="2288382"/>
                <a:chExt cx="59532" cy="54768"/>
              </a:xfrm>
            </p:grpSpPr>
            <p:cxnSp>
              <p:nvCxnSpPr>
                <p:cNvPr id="10694" name="Straight Connector 10693">
                  <a:extLst>
                    <a:ext uri="{FF2B5EF4-FFF2-40B4-BE49-F238E27FC236}">
                      <a16:creationId xmlns:a16="http://schemas.microsoft.com/office/drawing/2014/main" id="{F8DFFA9B-A304-7522-6013-0BF52018B16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95" name="Straight Connector 10694">
                  <a:extLst>
                    <a:ext uri="{FF2B5EF4-FFF2-40B4-BE49-F238E27FC236}">
                      <a16:creationId xmlns:a16="http://schemas.microsoft.com/office/drawing/2014/main" id="{068B52D1-1533-3B50-1498-D9643E2264BD}"/>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96" name="Group 10695">
                <a:extLst>
                  <a:ext uri="{FF2B5EF4-FFF2-40B4-BE49-F238E27FC236}">
                    <a16:creationId xmlns:a16="http://schemas.microsoft.com/office/drawing/2014/main" id="{6FAED004-CA54-E8C6-A1B0-845D766FD9B1}"/>
                  </a:ext>
                </a:extLst>
              </p:cNvPr>
              <p:cNvGrpSpPr/>
              <p:nvPr/>
            </p:nvGrpSpPr>
            <p:grpSpPr>
              <a:xfrm>
                <a:off x="7160178" y="4334047"/>
                <a:ext cx="59532" cy="54768"/>
                <a:chOff x="5593556" y="2288382"/>
                <a:chExt cx="59532" cy="54768"/>
              </a:xfrm>
            </p:grpSpPr>
            <p:cxnSp>
              <p:nvCxnSpPr>
                <p:cNvPr id="10697" name="Straight Connector 10696">
                  <a:extLst>
                    <a:ext uri="{FF2B5EF4-FFF2-40B4-BE49-F238E27FC236}">
                      <a16:creationId xmlns:a16="http://schemas.microsoft.com/office/drawing/2014/main" id="{2814FAE2-2ABB-E9DE-0F19-0FDECACB36B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698" name="Straight Connector 10697">
                  <a:extLst>
                    <a:ext uri="{FF2B5EF4-FFF2-40B4-BE49-F238E27FC236}">
                      <a16:creationId xmlns:a16="http://schemas.microsoft.com/office/drawing/2014/main" id="{FD631C98-06F6-8107-5E91-87B93062F5B8}"/>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699" name="Group 10698">
                <a:extLst>
                  <a:ext uri="{FF2B5EF4-FFF2-40B4-BE49-F238E27FC236}">
                    <a16:creationId xmlns:a16="http://schemas.microsoft.com/office/drawing/2014/main" id="{524BD4CD-1A81-279B-8E73-F45EF136ADDD}"/>
                  </a:ext>
                </a:extLst>
              </p:cNvPr>
              <p:cNvGrpSpPr/>
              <p:nvPr/>
            </p:nvGrpSpPr>
            <p:grpSpPr>
              <a:xfrm>
                <a:off x="7103028" y="4334047"/>
                <a:ext cx="59532" cy="54768"/>
                <a:chOff x="5593556" y="2288382"/>
                <a:chExt cx="59532" cy="54768"/>
              </a:xfrm>
            </p:grpSpPr>
            <p:cxnSp>
              <p:nvCxnSpPr>
                <p:cNvPr id="10700" name="Straight Connector 10699">
                  <a:extLst>
                    <a:ext uri="{FF2B5EF4-FFF2-40B4-BE49-F238E27FC236}">
                      <a16:creationId xmlns:a16="http://schemas.microsoft.com/office/drawing/2014/main" id="{06EDA4F1-56A6-56AC-4F11-AFD7EE22FF0F}"/>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01" name="Straight Connector 10700">
                  <a:extLst>
                    <a:ext uri="{FF2B5EF4-FFF2-40B4-BE49-F238E27FC236}">
                      <a16:creationId xmlns:a16="http://schemas.microsoft.com/office/drawing/2014/main" id="{AA16FC10-43D6-7696-4405-2975F394FC13}"/>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02" name="Group 10701">
                <a:extLst>
                  <a:ext uri="{FF2B5EF4-FFF2-40B4-BE49-F238E27FC236}">
                    <a16:creationId xmlns:a16="http://schemas.microsoft.com/office/drawing/2014/main" id="{F4B27FBF-37AB-5D42-377E-D9B3CD4F5D85}"/>
                  </a:ext>
                </a:extLst>
              </p:cNvPr>
              <p:cNvGrpSpPr/>
              <p:nvPr/>
            </p:nvGrpSpPr>
            <p:grpSpPr>
              <a:xfrm>
                <a:off x="7091121" y="4334047"/>
                <a:ext cx="59532" cy="54768"/>
                <a:chOff x="5593556" y="2288382"/>
                <a:chExt cx="59532" cy="54768"/>
              </a:xfrm>
            </p:grpSpPr>
            <p:cxnSp>
              <p:nvCxnSpPr>
                <p:cNvPr id="10703" name="Straight Connector 10702">
                  <a:extLst>
                    <a:ext uri="{FF2B5EF4-FFF2-40B4-BE49-F238E27FC236}">
                      <a16:creationId xmlns:a16="http://schemas.microsoft.com/office/drawing/2014/main" id="{799C55BC-1CAC-C439-37DE-A7112C217534}"/>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04" name="Straight Connector 10703">
                  <a:extLst>
                    <a:ext uri="{FF2B5EF4-FFF2-40B4-BE49-F238E27FC236}">
                      <a16:creationId xmlns:a16="http://schemas.microsoft.com/office/drawing/2014/main" id="{5F85D85C-2F71-9434-045F-577C4813B76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05" name="Group 10704">
                <a:extLst>
                  <a:ext uri="{FF2B5EF4-FFF2-40B4-BE49-F238E27FC236}">
                    <a16:creationId xmlns:a16="http://schemas.microsoft.com/office/drawing/2014/main" id="{F8EB67FD-C125-6A3C-2BDF-AC5F352B948F}"/>
                  </a:ext>
                </a:extLst>
              </p:cNvPr>
              <p:cNvGrpSpPr/>
              <p:nvPr/>
            </p:nvGrpSpPr>
            <p:grpSpPr>
              <a:xfrm>
                <a:off x="7062547" y="4319759"/>
                <a:ext cx="59532" cy="54768"/>
                <a:chOff x="5593556" y="2288382"/>
                <a:chExt cx="59532" cy="54768"/>
              </a:xfrm>
            </p:grpSpPr>
            <p:cxnSp>
              <p:nvCxnSpPr>
                <p:cNvPr id="10706" name="Straight Connector 10705">
                  <a:extLst>
                    <a:ext uri="{FF2B5EF4-FFF2-40B4-BE49-F238E27FC236}">
                      <a16:creationId xmlns:a16="http://schemas.microsoft.com/office/drawing/2014/main" id="{91224DC9-F8B1-11E1-9A83-3C3F87FF8B4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07" name="Straight Connector 10706">
                  <a:extLst>
                    <a:ext uri="{FF2B5EF4-FFF2-40B4-BE49-F238E27FC236}">
                      <a16:creationId xmlns:a16="http://schemas.microsoft.com/office/drawing/2014/main" id="{4248B6ED-65AA-4CCA-893A-E835C059356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11" name="Group 10710">
                <a:extLst>
                  <a:ext uri="{FF2B5EF4-FFF2-40B4-BE49-F238E27FC236}">
                    <a16:creationId xmlns:a16="http://schemas.microsoft.com/office/drawing/2014/main" id="{E3BE33C1-0253-22F0-9265-2B4337B5F51E}"/>
                  </a:ext>
                </a:extLst>
              </p:cNvPr>
              <p:cNvGrpSpPr/>
              <p:nvPr/>
            </p:nvGrpSpPr>
            <p:grpSpPr>
              <a:xfrm>
                <a:off x="7038735" y="4319759"/>
                <a:ext cx="59532" cy="54768"/>
                <a:chOff x="5593556" y="2288382"/>
                <a:chExt cx="59532" cy="54768"/>
              </a:xfrm>
            </p:grpSpPr>
            <p:cxnSp>
              <p:nvCxnSpPr>
                <p:cNvPr id="10712" name="Straight Connector 10711">
                  <a:extLst>
                    <a:ext uri="{FF2B5EF4-FFF2-40B4-BE49-F238E27FC236}">
                      <a16:creationId xmlns:a16="http://schemas.microsoft.com/office/drawing/2014/main" id="{BA9887F2-C25A-A272-2849-012CD105D069}"/>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13" name="Straight Connector 10712">
                  <a:extLst>
                    <a:ext uri="{FF2B5EF4-FFF2-40B4-BE49-F238E27FC236}">
                      <a16:creationId xmlns:a16="http://schemas.microsoft.com/office/drawing/2014/main" id="{D14C4753-EC9E-1D43-D797-1144E99A4F0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14" name="Group 10713">
                <a:extLst>
                  <a:ext uri="{FF2B5EF4-FFF2-40B4-BE49-F238E27FC236}">
                    <a16:creationId xmlns:a16="http://schemas.microsoft.com/office/drawing/2014/main" id="{58FD4D77-1B90-8C6D-44A1-AAFD0CA44C37}"/>
                  </a:ext>
                </a:extLst>
              </p:cNvPr>
              <p:cNvGrpSpPr/>
              <p:nvPr/>
            </p:nvGrpSpPr>
            <p:grpSpPr>
              <a:xfrm>
                <a:off x="6995872" y="4319759"/>
                <a:ext cx="59532" cy="54768"/>
                <a:chOff x="5593556" y="2288382"/>
                <a:chExt cx="59532" cy="54768"/>
              </a:xfrm>
            </p:grpSpPr>
            <p:cxnSp>
              <p:nvCxnSpPr>
                <p:cNvPr id="10715" name="Straight Connector 10714">
                  <a:extLst>
                    <a:ext uri="{FF2B5EF4-FFF2-40B4-BE49-F238E27FC236}">
                      <a16:creationId xmlns:a16="http://schemas.microsoft.com/office/drawing/2014/main" id="{7A72C807-7860-1C16-CF69-3BE71219D142}"/>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16" name="Straight Connector 10715">
                  <a:extLst>
                    <a:ext uri="{FF2B5EF4-FFF2-40B4-BE49-F238E27FC236}">
                      <a16:creationId xmlns:a16="http://schemas.microsoft.com/office/drawing/2014/main" id="{191152F4-45D9-D0B0-BD8A-C2D18A7D9B0F}"/>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17" name="Group 10716">
                <a:extLst>
                  <a:ext uri="{FF2B5EF4-FFF2-40B4-BE49-F238E27FC236}">
                    <a16:creationId xmlns:a16="http://schemas.microsoft.com/office/drawing/2014/main" id="{61CBD65E-5589-A7B1-A237-56183AB46A12}"/>
                  </a:ext>
                </a:extLst>
              </p:cNvPr>
              <p:cNvGrpSpPr/>
              <p:nvPr/>
            </p:nvGrpSpPr>
            <p:grpSpPr>
              <a:xfrm>
                <a:off x="6976822" y="4319759"/>
                <a:ext cx="59532" cy="54768"/>
                <a:chOff x="5593556" y="2288382"/>
                <a:chExt cx="59532" cy="54768"/>
              </a:xfrm>
            </p:grpSpPr>
            <p:cxnSp>
              <p:nvCxnSpPr>
                <p:cNvPr id="10718" name="Straight Connector 10717">
                  <a:extLst>
                    <a:ext uri="{FF2B5EF4-FFF2-40B4-BE49-F238E27FC236}">
                      <a16:creationId xmlns:a16="http://schemas.microsoft.com/office/drawing/2014/main" id="{74E8B16A-9ECE-12C0-8775-338844D9938A}"/>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19" name="Straight Connector 10718">
                  <a:extLst>
                    <a:ext uri="{FF2B5EF4-FFF2-40B4-BE49-F238E27FC236}">
                      <a16:creationId xmlns:a16="http://schemas.microsoft.com/office/drawing/2014/main" id="{7C5FA4EC-998F-FF9C-9851-400D45DB6BF1}"/>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20" name="Group 10719">
                <a:extLst>
                  <a:ext uri="{FF2B5EF4-FFF2-40B4-BE49-F238E27FC236}">
                    <a16:creationId xmlns:a16="http://schemas.microsoft.com/office/drawing/2014/main" id="{B20C4726-3918-5F67-260F-79A6D6F44145}"/>
                  </a:ext>
                </a:extLst>
              </p:cNvPr>
              <p:cNvGrpSpPr/>
              <p:nvPr/>
            </p:nvGrpSpPr>
            <p:grpSpPr>
              <a:xfrm>
                <a:off x="6917290" y="4319759"/>
                <a:ext cx="59532" cy="54768"/>
                <a:chOff x="5593556" y="2288382"/>
                <a:chExt cx="59532" cy="54768"/>
              </a:xfrm>
            </p:grpSpPr>
            <p:cxnSp>
              <p:nvCxnSpPr>
                <p:cNvPr id="10721" name="Straight Connector 10720">
                  <a:extLst>
                    <a:ext uri="{FF2B5EF4-FFF2-40B4-BE49-F238E27FC236}">
                      <a16:creationId xmlns:a16="http://schemas.microsoft.com/office/drawing/2014/main" id="{14C03C00-64A4-A3E4-C565-7921173CE9D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22" name="Straight Connector 10721">
                  <a:extLst>
                    <a:ext uri="{FF2B5EF4-FFF2-40B4-BE49-F238E27FC236}">
                      <a16:creationId xmlns:a16="http://schemas.microsoft.com/office/drawing/2014/main" id="{2B653D24-D0D1-F7AE-F53D-BAA8614BE0F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23" name="Group 10722">
                <a:extLst>
                  <a:ext uri="{FF2B5EF4-FFF2-40B4-BE49-F238E27FC236}">
                    <a16:creationId xmlns:a16="http://schemas.microsoft.com/office/drawing/2014/main" id="{BACECD37-F90B-DFC6-127C-D3DAD4F02AA6}"/>
                  </a:ext>
                </a:extLst>
              </p:cNvPr>
              <p:cNvGrpSpPr/>
              <p:nvPr/>
            </p:nvGrpSpPr>
            <p:grpSpPr>
              <a:xfrm>
                <a:off x="6869665" y="4319759"/>
                <a:ext cx="59532" cy="54768"/>
                <a:chOff x="5593556" y="2288382"/>
                <a:chExt cx="59532" cy="54768"/>
              </a:xfrm>
            </p:grpSpPr>
            <p:cxnSp>
              <p:nvCxnSpPr>
                <p:cNvPr id="10724" name="Straight Connector 10723">
                  <a:extLst>
                    <a:ext uri="{FF2B5EF4-FFF2-40B4-BE49-F238E27FC236}">
                      <a16:creationId xmlns:a16="http://schemas.microsoft.com/office/drawing/2014/main" id="{76424AF4-486C-FDAF-0C4A-1DA63D0D8C0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25" name="Straight Connector 10724">
                  <a:extLst>
                    <a:ext uri="{FF2B5EF4-FFF2-40B4-BE49-F238E27FC236}">
                      <a16:creationId xmlns:a16="http://schemas.microsoft.com/office/drawing/2014/main" id="{2CC7377D-6F30-6943-2BCC-7E943D40BAA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26" name="Group 10725">
                <a:extLst>
                  <a:ext uri="{FF2B5EF4-FFF2-40B4-BE49-F238E27FC236}">
                    <a16:creationId xmlns:a16="http://schemas.microsoft.com/office/drawing/2014/main" id="{44F054F9-687B-F74A-05AF-ABC6B9C8506F}"/>
                  </a:ext>
                </a:extLst>
              </p:cNvPr>
              <p:cNvGrpSpPr/>
              <p:nvPr/>
            </p:nvGrpSpPr>
            <p:grpSpPr>
              <a:xfrm>
                <a:off x="6633922" y="4319759"/>
                <a:ext cx="59532" cy="54768"/>
                <a:chOff x="5593556" y="2288382"/>
                <a:chExt cx="59532" cy="54768"/>
              </a:xfrm>
            </p:grpSpPr>
            <p:cxnSp>
              <p:nvCxnSpPr>
                <p:cNvPr id="10727" name="Straight Connector 10726">
                  <a:extLst>
                    <a:ext uri="{FF2B5EF4-FFF2-40B4-BE49-F238E27FC236}">
                      <a16:creationId xmlns:a16="http://schemas.microsoft.com/office/drawing/2014/main" id="{A3DD7B5F-5D89-5483-AF7D-73CEC084658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28" name="Straight Connector 10727">
                  <a:extLst>
                    <a:ext uri="{FF2B5EF4-FFF2-40B4-BE49-F238E27FC236}">
                      <a16:creationId xmlns:a16="http://schemas.microsoft.com/office/drawing/2014/main" id="{8A68BF72-6143-8046-F418-904F9387130E}"/>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0729" name="Group 10728">
              <a:extLst>
                <a:ext uri="{FF2B5EF4-FFF2-40B4-BE49-F238E27FC236}">
                  <a16:creationId xmlns:a16="http://schemas.microsoft.com/office/drawing/2014/main" id="{B53BE345-C185-0F26-9FCB-91FABD66A790}"/>
                </a:ext>
              </a:extLst>
            </p:cNvPr>
            <p:cNvGrpSpPr/>
            <p:nvPr/>
          </p:nvGrpSpPr>
          <p:grpSpPr>
            <a:xfrm>
              <a:off x="5762384" y="4243559"/>
              <a:ext cx="59532" cy="54768"/>
              <a:chOff x="5593556" y="2288382"/>
              <a:chExt cx="59532" cy="54768"/>
            </a:xfrm>
          </p:grpSpPr>
          <p:cxnSp>
            <p:nvCxnSpPr>
              <p:cNvPr id="10730" name="Straight Connector 10729">
                <a:extLst>
                  <a:ext uri="{FF2B5EF4-FFF2-40B4-BE49-F238E27FC236}">
                    <a16:creationId xmlns:a16="http://schemas.microsoft.com/office/drawing/2014/main" id="{D481F266-EE61-31A4-F682-125F59E0F18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31" name="Straight Connector 10730">
                <a:extLst>
                  <a:ext uri="{FF2B5EF4-FFF2-40B4-BE49-F238E27FC236}">
                    <a16:creationId xmlns:a16="http://schemas.microsoft.com/office/drawing/2014/main" id="{2BBF0A75-3980-7566-4794-F93193798AD7}"/>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32" name="Group 10731">
              <a:extLst>
                <a:ext uri="{FF2B5EF4-FFF2-40B4-BE49-F238E27FC236}">
                  <a16:creationId xmlns:a16="http://schemas.microsoft.com/office/drawing/2014/main" id="{D468EA58-9B25-9E5C-A19D-508C3FC92EA0}"/>
                </a:ext>
              </a:extLst>
            </p:cNvPr>
            <p:cNvGrpSpPr/>
            <p:nvPr/>
          </p:nvGrpSpPr>
          <p:grpSpPr>
            <a:xfrm>
              <a:off x="5338521" y="4195934"/>
              <a:ext cx="59532" cy="54768"/>
              <a:chOff x="5593556" y="2288382"/>
              <a:chExt cx="59532" cy="54768"/>
            </a:xfrm>
          </p:grpSpPr>
          <p:cxnSp>
            <p:nvCxnSpPr>
              <p:cNvPr id="10733" name="Straight Connector 10732">
                <a:extLst>
                  <a:ext uri="{FF2B5EF4-FFF2-40B4-BE49-F238E27FC236}">
                    <a16:creationId xmlns:a16="http://schemas.microsoft.com/office/drawing/2014/main" id="{968FD127-0DD3-65BE-3AB6-5795976FA6F3}"/>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34" name="Straight Connector 10733">
                <a:extLst>
                  <a:ext uri="{FF2B5EF4-FFF2-40B4-BE49-F238E27FC236}">
                    <a16:creationId xmlns:a16="http://schemas.microsoft.com/office/drawing/2014/main" id="{45087717-2DBB-CD79-1613-36228B82F819}"/>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35" name="Group 10734">
              <a:extLst>
                <a:ext uri="{FF2B5EF4-FFF2-40B4-BE49-F238E27FC236}">
                  <a16:creationId xmlns:a16="http://schemas.microsoft.com/office/drawing/2014/main" id="{062FD1C1-7925-FCE6-EC69-A78A18784795}"/>
                </a:ext>
              </a:extLst>
            </p:cNvPr>
            <p:cNvGrpSpPr/>
            <p:nvPr/>
          </p:nvGrpSpPr>
          <p:grpSpPr>
            <a:xfrm>
              <a:off x="5276609" y="4195934"/>
              <a:ext cx="59532" cy="54768"/>
              <a:chOff x="5593556" y="2288382"/>
              <a:chExt cx="59532" cy="54768"/>
            </a:xfrm>
          </p:grpSpPr>
          <p:cxnSp>
            <p:nvCxnSpPr>
              <p:cNvPr id="10736" name="Straight Connector 10735">
                <a:extLst>
                  <a:ext uri="{FF2B5EF4-FFF2-40B4-BE49-F238E27FC236}">
                    <a16:creationId xmlns:a16="http://schemas.microsoft.com/office/drawing/2014/main" id="{92AB4FE1-9A66-9FF3-6717-E4AFB6AB2BF0}"/>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37" name="Straight Connector 10736">
                <a:extLst>
                  <a:ext uri="{FF2B5EF4-FFF2-40B4-BE49-F238E27FC236}">
                    <a16:creationId xmlns:a16="http://schemas.microsoft.com/office/drawing/2014/main" id="{7C7F7F68-8C0D-397E-279D-5FBAF77DC1EB}"/>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38" name="Group 10737">
              <a:extLst>
                <a:ext uri="{FF2B5EF4-FFF2-40B4-BE49-F238E27FC236}">
                  <a16:creationId xmlns:a16="http://schemas.microsoft.com/office/drawing/2014/main" id="{E08A0E2B-7027-671C-2816-53CBAFC0EF33}"/>
                </a:ext>
              </a:extLst>
            </p:cNvPr>
            <p:cNvGrpSpPr/>
            <p:nvPr/>
          </p:nvGrpSpPr>
          <p:grpSpPr>
            <a:xfrm>
              <a:off x="4678915" y="4195934"/>
              <a:ext cx="59532" cy="54768"/>
              <a:chOff x="5593556" y="2288382"/>
              <a:chExt cx="59532" cy="54768"/>
            </a:xfrm>
          </p:grpSpPr>
          <p:cxnSp>
            <p:nvCxnSpPr>
              <p:cNvPr id="10739" name="Straight Connector 10738">
                <a:extLst>
                  <a:ext uri="{FF2B5EF4-FFF2-40B4-BE49-F238E27FC236}">
                    <a16:creationId xmlns:a16="http://schemas.microsoft.com/office/drawing/2014/main" id="{1837C0AA-7701-30DE-FB58-3F05301E9B4C}"/>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40" name="Straight Connector 10739">
                <a:extLst>
                  <a:ext uri="{FF2B5EF4-FFF2-40B4-BE49-F238E27FC236}">
                    <a16:creationId xmlns:a16="http://schemas.microsoft.com/office/drawing/2014/main" id="{17660702-55C8-9755-7B9D-0C76E176F2BC}"/>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41" name="Group 10740">
              <a:extLst>
                <a:ext uri="{FF2B5EF4-FFF2-40B4-BE49-F238E27FC236}">
                  <a16:creationId xmlns:a16="http://schemas.microsoft.com/office/drawing/2014/main" id="{66E4DAA4-3F54-38B3-F9FD-33F31593C653}"/>
                </a:ext>
              </a:extLst>
            </p:cNvPr>
            <p:cNvGrpSpPr/>
            <p:nvPr/>
          </p:nvGrpSpPr>
          <p:grpSpPr>
            <a:xfrm>
              <a:off x="4257433" y="4195934"/>
              <a:ext cx="59532" cy="54768"/>
              <a:chOff x="5593556" y="2288382"/>
              <a:chExt cx="59532" cy="54768"/>
            </a:xfrm>
          </p:grpSpPr>
          <p:cxnSp>
            <p:nvCxnSpPr>
              <p:cNvPr id="10742" name="Straight Connector 10741">
                <a:extLst>
                  <a:ext uri="{FF2B5EF4-FFF2-40B4-BE49-F238E27FC236}">
                    <a16:creationId xmlns:a16="http://schemas.microsoft.com/office/drawing/2014/main" id="{2B6B086F-D755-2628-2C8A-FFCE9F487CC5}"/>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43" name="Straight Connector 10742">
                <a:extLst>
                  <a:ext uri="{FF2B5EF4-FFF2-40B4-BE49-F238E27FC236}">
                    <a16:creationId xmlns:a16="http://schemas.microsoft.com/office/drawing/2014/main" id="{85491F7F-7D76-CA1D-3CD5-93D7D2CF79D2}"/>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744" name="Group 10743">
              <a:extLst>
                <a:ext uri="{FF2B5EF4-FFF2-40B4-BE49-F238E27FC236}">
                  <a16:creationId xmlns:a16="http://schemas.microsoft.com/office/drawing/2014/main" id="{358B5427-3E15-E372-63DF-A0FC540F4F33}"/>
                </a:ext>
              </a:extLst>
            </p:cNvPr>
            <p:cNvGrpSpPr/>
            <p:nvPr/>
          </p:nvGrpSpPr>
          <p:grpSpPr>
            <a:xfrm>
              <a:off x="4169327" y="4195934"/>
              <a:ext cx="59532" cy="54768"/>
              <a:chOff x="5593556" y="2288382"/>
              <a:chExt cx="59532" cy="54768"/>
            </a:xfrm>
          </p:grpSpPr>
          <p:cxnSp>
            <p:nvCxnSpPr>
              <p:cNvPr id="10745" name="Straight Connector 10744">
                <a:extLst>
                  <a:ext uri="{FF2B5EF4-FFF2-40B4-BE49-F238E27FC236}">
                    <a16:creationId xmlns:a16="http://schemas.microsoft.com/office/drawing/2014/main" id="{2E6888A5-4C4B-6058-02F0-BF0CED1E07BD}"/>
                  </a:ext>
                </a:extLst>
              </p:cNvPr>
              <p:cNvCxnSpPr>
                <a:cxnSpLocks/>
              </p:cNvCxnSpPr>
              <p:nvPr/>
            </p:nvCxnSpPr>
            <p:spPr bwMode="auto">
              <a:xfrm>
                <a:off x="5622132" y="2288382"/>
                <a:ext cx="0" cy="54768"/>
              </a:xfrm>
              <a:prstGeom prst="line">
                <a:avLst/>
              </a:prstGeom>
              <a:noFill/>
              <a:ln w="12700" cap="flat" cmpd="sng" algn="ctr">
                <a:solidFill>
                  <a:schemeClr val="accent1"/>
                </a:solidFill>
                <a:prstDash val="solid"/>
                <a:round/>
                <a:headEnd type="none" w="med" len="med"/>
                <a:tailEnd type="none" w="med" len="med"/>
              </a:ln>
              <a:effectLst/>
            </p:spPr>
          </p:cxnSp>
          <p:cxnSp>
            <p:nvCxnSpPr>
              <p:cNvPr id="10746" name="Straight Connector 10745">
                <a:extLst>
                  <a:ext uri="{FF2B5EF4-FFF2-40B4-BE49-F238E27FC236}">
                    <a16:creationId xmlns:a16="http://schemas.microsoft.com/office/drawing/2014/main" id="{EB0D919C-C9F7-91D5-656D-CDD9A92307D5}"/>
                  </a:ext>
                </a:extLst>
              </p:cNvPr>
              <p:cNvCxnSpPr>
                <a:cxnSpLocks/>
              </p:cNvCxnSpPr>
              <p:nvPr/>
            </p:nvCxnSpPr>
            <p:spPr bwMode="auto">
              <a:xfrm flipH="1">
                <a:off x="5593556" y="2314574"/>
                <a:ext cx="59532" cy="0"/>
              </a:xfrm>
              <a:prstGeom prst="line">
                <a:avLst/>
              </a:prstGeom>
              <a:noFill/>
              <a:ln w="12700" cap="flat" cmpd="sng" algn="ctr">
                <a:solidFill>
                  <a:schemeClr val="accent1"/>
                </a:solidFill>
                <a:prstDash val="solid"/>
                <a:round/>
                <a:headEnd type="none" w="med" len="med"/>
                <a:tailEnd type="none" w="med" len="med"/>
              </a:ln>
              <a:effectLst/>
            </p:spPr>
          </p:cxnSp>
        </p:grpSp>
      </p:grpSp>
      <p:sp>
        <p:nvSpPr>
          <p:cNvPr id="9327" name="Freeform: Shape 9326">
            <a:extLst>
              <a:ext uri="{FF2B5EF4-FFF2-40B4-BE49-F238E27FC236}">
                <a16:creationId xmlns:a16="http://schemas.microsoft.com/office/drawing/2014/main" id="{88187493-B7ED-DBCC-2F5B-B1F28385145B}"/>
              </a:ext>
            </a:extLst>
          </p:cNvPr>
          <p:cNvSpPr/>
          <p:nvPr/>
        </p:nvSpPr>
        <p:spPr bwMode="auto">
          <a:xfrm>
            <a:off x="4195011" y="4227095"/>
            <a:ext cx="4680284" cy="1640305"/>
          </a:xfrm>
          <a:custGeom>
            <a:avLst/>
            <a:gdLst>
              <a:gd name="connsiteX0" fmla="*/ 0 w 4680284"/>
              <a:gd name="connsiteY0" fmla="*/ 0 h 1640305"/>
              <a:gd name="connsiteX1" fmla="*/ 0 w 4680284"/>
              <a:gd name="connsiteY1" fmla="*/ 1640305 h 1640305"/>
              <a:gd name="connsiteX2" fmla="*/ 4680284 w 4680284"/>
              <a:gd name="connsiteY2" fmla="*/ 1640305 h 1640305"/>
            </a:gdLst>
            <a:ahLst/>
            <a:cxnLst>
              <a:cxn ang="0">
                <a:pos x="connsiteX0" y="connsiteY0"/>
              </a:cxn>
              <a:cxn ang="0">
                <a:pos x="connsiteX1" y="connsiteY1"/>
              </a:cxn>
              <a:cxn ang="0">
                <a:pos x="connsiteX2" y="connsiteY2"/>
              </a:cxn>
            </a:cxnLst>
            <a:rect l="l" t="t" r="r" b="b"/>
            <a:pathLst>
              <a:path w="4680284" h="1640305">
                <a:moveTo>
                  <a:pt x="0" y="0"/>
                </a:moveTo>
                <a:lnTo>
                  <a:pt x="0" y="1640305"/>
                </a:lnTo>
                <a:lnTo>
                  <a:pt x="4680284" y="1640305"/>
                </a:lnTo>
              </a:path>
            </a:pathLst>
          </a:custGeom>
          <a:noFill/>
          <a:ln w="28575">
            <a:solidFill>
              <a:schemeClr val="bg1"/>
            </a:solidFill>
            <a:miter lim="800000"/>
            <a:headEnd/>
            <a:tailEnd/>
          </a:ln>
        </p:spPr>
        <p:txBody>
          <a:bodyPr rtlCol="0" anchor="ctr"/>
          <a:lstStyle/>
          <a:p>
            <a:pPr algn="ctr"/>
            <a:endParaRPr lang="en-US"/>
          </a:p>
        </p:txBody>
      </p:sp>
      <p:sp>
        <p:nvSpPr>
          <p:cNvPr id="9261" name="Freeform: Shape 9260">
            <a:extLst>
              <a:ext uri="{FF2B5EF4-FFF2-40B4-BE49-F238E27FC236}">
                <a16:creationId xmlns:a16="http://schemas.microsoft.com/office/drawing/2014/main" id="{E36917CB-B991-0392-144E-7200C0B6795B}"/>
              </a:ext>
            </a:extLst>
          </p:cNvPr>
          <p:cNvSpPr/>
          <p:nvPr/>
        </p:nvSpPr>
        <p:spPr bwMode="auto">
          <a:xfrm>
            <a:off x="6805863" y="1765338"/>
            <a:ext cx="4664242" cy="1660358"/>
          </a:xfrm>
          <a:custGeom>
            <a:avLst/>
            <a:gdLst>
              <a:gd name="connsiteX0" fmla="*/ 0 w 4664242"/>
              <a:gd name="connsiteY0" fmla="*/ 0 h 1660358"/>
              <a:gd name="connsiteX1" fmla="*/ 0 w 4664242"/>
              <a:gd name="connsiteY1" fmla="*/ 1660358 h 1660358"/>
              <a:gd name="connsiteX2" fmla="*/ 4664242 w 4664242"/>
              <a:gd name="connsiteY2" fmla="*/ 1660358 h 1660358"/>
            </a:gdLst>
            <a:ahLst/>
            <a:cxnLst>
              <a:cxn ang="0">
                <a:pos x="connsiteX0" y="connsiteY0"/>
              </a:cxn>
              <a:cxn ang="0">
                <a:pos x="connsiteX1" y="connsiteY1"/>
              </a:cxn>
              <a:cxn ang="0">
                <a:pos x="connsiteX2" y="connsiteY2"/>
              </a:cxn>
            </a:cxnLst>
            <a:rect l="l" t="t" r="r" b="b"/>
            <a:pathLst>
              <a:path w="4664242" h="1660358">
                <a:moveTo>
                  <a:pt x="0" y="0"/>
                </a:moveTo>
                <a:lnTo>
                  <a:pt x="0" y="1660358"/>
                </a:lnTo>
                <a:lnTo>
                  <a:pt x="4664242" y="1660358"/>
                </a:lnTo>
              </a:path>
            </a:pathLst>
          </a:custGeom>
          <a:noFill/>
          <a:ln w="28575">
            <a:solidFill>
              <a:schemeClr val="bg1"/>
            </a:solidFill>
            <a:miter lim="800000"/>
            <a:headEnd/>
            <a:tailEnd/>
          </a:ln>
        </p:spPr>
        <p:txBody>
          <a:bodyPr rtlCol="0" anchor="ctr"/>
          <a:lstStyle/>
          <a:p>
            <a:pPr algn="ctr"/>
            <a:endParaRPr lang="en-US"/>
          </a:p>
        </p:txBody>
      </p:sp>
      <p:grpSp>
        <p:nvGrpSpPr>
          <p:cNvPr id="9270" name="Group 9269">
            <a:extLst>
              <a:ext uri="{FF2B5EF4-FFF2-40B4-BE49-F238E27FC236}">
                <a16:creationId xmlns:a16="http://schemas.microsoft.com/office/drawing/2014/main" id="{DF7B8A2C-6DB8-B3DA-F8FD-B558245571A0}"/>
              </a:ext>
            </a:extLst>
          </p:cNvPr>
          <p:cNvGrpSpPr/>
          <p:nvPr/>
        </p:nvGrpSpPr>
        <p:grpSpPr>
          <a:xfrm>
            <a:off x="6741695" y="1769349"/>
            <a:ext cx="76200" cy="1656348"/>
            <a:chOff x="6681537" y="1876926"/>
            <a:chExt cx="136358" cy="1656348"/>
          </a:xfrm>
        </p:grpSpPr>
        <p:cxnSp>
          <p:nvCxnSpPr>
            <p:cNvPr id="9263" name="Straight Connector 9262">
              <a:extLst>
                <a:ext uri="{FF2B5EF4-FFF2-40B4-BE49-F238E27FC236}">
                  <a16:creationId xmlns:a16="http://schemas.microsoft.com/office/drawing/2014/main" id="{9AD2B7B1-9037-68E7-58AB-34F6330A67A4}"/>
                </a:ext>
              </a:extLst>
            </p:cNvPr>
            <p:cNvCxnSpPr>
              <a:cxnSpLocks/>
            </p:cNvCxnSpPr>
            <p:nvPr/>
          </p:nvCxnSpPr>
          <p:spPr bwMode="auto">
            <a:xfrm>
              <a:off x="6681537" y="1876926"/>
              <a:ext cx="136358" cy="0"/>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D7AFF0E7-4812-09D4-B6DE-09C55DC938EE}"/>
                </a:ext>
              </a:extLst>
            </p:cNvPr>
            <p:cNvCxnSpPr>
              <a:cxnSpLocks/>
            </p:cNvCxnSpPr>
            <p:nvPr/>
          </p:nvCxnSpPr>
          <p:spPr bwMode="auto">
            <a:xfrm>
              <a:off x="6681537" y="2208196"/>
              <a:ext cx="136358"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DDC25B6-77C6-283E-85ED-D72BF7FDCBED}"/>
                </a:ext>
              </a:extLst>
            </p:cNvPr>
            <p:cNvCxnSpPr>
              <a:cxnSpLocks/>
            </p:cNvCxnSpPr>
            <p:nvPr/>
          </p:nvCxnSpPr>
          <p:spPr bwMode="auto">
            <a:xfrm>
              <a:off x="6681537" y="2539466"/>
              <a:ext cx="136358" cy="0"/>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B0A72622-0BA1-4155-B35A-6F40A7BAC5F4}"/>
                </a:ext>
              </a:extLst>
            </p:cNvPr>
            <p:cNvCxnSpPr>
              <a:cxnSpLocks/>
            </p:cNvCxnSpPr>
            <p:nvPr/>
          </p:nvCxnSpPr>
          <p:spPr bwMode="auto">
            <a:xfrm>
              <a:off x="6681537" y="2870736"/>
              <a:ext cx="136358" cy="0"/>
            </a:xfrm>
            <a:prstGeom prst="line">
              <a:avLst/>
            </a:prstGeom>
            <a:noFill/>
            <a:ln w="28575" cap="flat" cmpd="sng" algn="ctr">
              <a:solidFill>
                <a:schemeClr val="bg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B46F48F-DA44-CF8E-FEB3-008F37610A66}"/>
                </a:ext>
              </a:extLst>
            </p:cNvPr>
            <p:cNvCxnSpPr>
              <a:cxnSpLocks/>
            </p:cNvCxnSpPr>
            <p:nvPr/>
          </p:nvCxnSpPr>
          <p:spPr bwMode="auto">
            <a:xfrm>
              <a:off x="6681537" y="3202006"/>
              <a:ext cx="136358" cy="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1BDA81BF-941C-B99C-9BA6-6BE23834BF1C}"/>
                </a:ext>
              </a:extLst>
            </p:cNvPr>
            <p:cNvCxnSpPr>
              <a:cxnSpLocks/>
            </p:cNvCxnSpPr>
            <p:nvPr/>
          </p:nvCxnSpPr>
          <p:spPr bwMode="auto">
            <a:xfrm>
              <a:off x="6681537" y="3533274"/>
              <a:ext cx="1363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A26351E6-0E02-4FB8-ED2E-846B321321FD}"/>
              </a:ext>
            </a:extLst>
          </p:cNvPr>
          <p:cNvGrpSpPr/>
          <p:nvPr/>
        </p:nvGrpSpPr>
        <p:grpSpPr>
          <a:xfrm>
            <a:off x="4126832" y="4227095"/>
            <a:ext cx="80209" cy="1640305"/>
            <a:chOff x="4026568" y="4227095"/>
            <a:chExt cx="180473" cy="1640305"/>
          </a:xfrm>
        </p:grpSpPr>
        <p:cxnSp>
          <p:nvCxnSpPr>
            <p:cNvPr id="9329" name="Straight Connector 9328">
              <a:extLst>
                <a:ext uri="{FF2B5EF4-FFF2-40B4-BE49-F238E27FC236}">
                  <a16:creationId xmlns:a16="http://schemas.microsoft.com/office/drawing/2014/main" id="{BCCA2E78-DDB7-336D-8F63-741DCB7054BF}"/>
                </a:ext>
              </a:extLst>
            </p:cNvPr>
            <p:cNvCxnSpPr>
              <a:cxnSpLocks/>
            </p:cNvCxnSpPr>
            <p:nvPr/>
          </p:nvCxnSpPr>
          <p:spPr bwMode="auto">
            <a:xfrm>
              <a:off x="4026568" y="4227095"/>
              <a:ext cx="180473" cy="0"/>
            </a:xfrm>
            <a:prstGeom prst="line">
              <a:avLst/>
            </a:prstGeom>
            <a:noFill/>
            <a:ln w="28575" cap="flat" cmpd="sng" algn="ctr">
              <a:solidFill>
                <a:schemeClr val="bg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B37F9471-8FB1-3114-870F-AD8871175800}"/>
                </a:ext>
              </a:extLst>
            </p:cNvPr>
            <p:cNvCxnSpPr>
              <a:cxnSpLocks/>
            </p:cNvCxnSpPr>
            <p:nvPr/>
          </p:nvCxnSpPr>
          <p:spPr bwMode="auto">
            <a:xfrm>
              <a:off x="4026568" y="4555156"/>
              <a:ext cx="180473" cy="0"/>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17F4C7E9-C216-9C3D-FB59-8C7BF95B15C0}"/>
                </a:ext>
              </a:extLst>
            </p:cNvPr>
            <p:cNvCxnSpPr>
              <a:cxnSpLocks/>
            </p:cNvCxnSpPr>
            <p:nvPr/>
          </p:nvCxnSpPr>
          <p:spPr bwMode="auto">
            <a:xfrm>
              <a:off x="4026568" y="4883217"/>
              <a:ext cx="180473" cy="0"/>
            </a:xfrm>
            <a:prstGeom prst="line">
              <a:avLst/>
            </a:prstGeom>
            <a:noFill/>
            <a:ln w="28575" cap="flat" cmpd="sng" algn="ctr">
              <a:solidFill>
                <a:schemeClr val="bg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EA5B3E23-A099-6039-EA82-A97793D35457}"/>
                </a:ext>
              </a:extLst>
            </p:cNvPr>
            <p:cNvCxnSpPr>
              <a:cxnSpLocks/>
            </p:cNvCxnSpPr>
            <p:nvPr/>
          </p:nvCxnSpPr>
          <p:spPr bwMode="auto">
            <a:xfrm>
              <a:off x="4026568" y="5211278"/>
              <a:ext cx="180473" cy="0"/>
            </a:xfrm>
            <a:prstGeom prst="line">
              <a:avLst/>
            </a:prstGeom>
            <a:noFill/>
            <a:ln w="28575" cap="flat" cmpd="sng" algn="ctr">
              <a:solidFill>
                <a:schemeClr val="bg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021C9915-0041-1E0E-1189-10C3BA87E35B}"/>
                </a:ext>
              </a:extLst>
            </p:cNvPr>
            <p:cNvCxnSpPr>
              <a:cxnSpLocks/>
            </p:cNvCxnSpPr>
            <p:nvPr/>
          </p:nvCxnSpPr>
          <p:spPr bwMode="auto">
            <a:xfrm>
              <a:off x="4026568" y="5539339"/>
              <a:ext cx="180473" cy="0"/>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1F419CF5-D6DF-340F-6FD8-E19730770668}"/>
                </a:ext>
              </a:extLst>
            </p:cNvPr>
            <p:cNvCxnSpPr>
              <a:cxnSpLocks/>
            </p:cNvCxnSpPr>
            <p:nvPr/>
          </p:nvCxnSpPr>
          <p:spPr bwMode="auto">
            <a:xfrm>
              <a:off x="4026568" y="5867400"/>
              <a:ext cx="180473"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270566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OS by Patients Who Received or </a:t>
            </a:r>
            <a:br>
              <a:rPr lang="en-US" dirty="0"/>
            </a:br>
            <a:r>
              <a:rPr lang="en-US" dirty="0"/>
              <a:t>Did Not Receive Prior Adjuvant Chemotherapy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2" name="TextBox 1">
            <a:extLst>
              <a:ext uri="{FF2B5EF4-FFF2-40B4-BE49-F238E27FC236}">
                <a16:creationId xmlns:a16="http://schemas.microsoft.com/office/drawing/2014/main" id="{ED8C9449-533F-FB77-852F-74B41651029C}"/>
              </a:ext>
            </a:extLst>
          </p:cNvPr>
          <p:cNvSpPr txBox="1"/>
          <p:nvPr/>
        </p:nvSpPr>
        <p:spPr bwMode="auto">
          <a:xfrm rot="16200000">
            <a:off x="-591670" y="3348317"/>
            <a:ext cx="308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Overall Survival</a:t>
            </a:r>
          </a:p>
        </p:txBody>
      </p:sp>
      <p:sp>
        <p:nvSpPr>
          <p:cNvPr id="4" name="TextBox 3">
            <a:extLst>
              <a:ext uri="{FF2B5EF4-FFF2-40B4-BE49-F238E27FC236}">
                <a16:creationId xmlns:a16="http://schemas.microsoft.com/office/drawing/2014/main" id="{C8A4B55B-4C57-7912-E58D-3C13A34877E6}"/>
              </a:ext>
            </a:extLst>
          </p:cNvPr>
          <p:cNvSpPr txBox="1"/>
          <p:nvPr/>
        </p:nvSpPr>
        <p:spPr bwMode="auto">
          <a:xfrm>
            <a:off x="2244539" y="5074529"/>
            <a:ext cx="308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Months Since Randomization</a:t>
            </a:r>
          </a:p>
        </p:txBody>
      </p:sp>
      <p:grpSp>
        <p:nvGrpSpPr>
          <p:cNvPr id="14" name="Group 13">
            <a:extLst>
              <a:ext uri="{FF2B5EF4-FFF2-40B4-BE49-F238E27FC236}">
                <a16:creationId xmlns:a16="http://schemas.microsoft.com/office/drawing/2014/main" id="{76DDB0FC-9A6F-3163-AE94-15B9EC41A69B}"/>
              </a:ext>
            </a:extLst>
          </p:cNvPr>
          <p:cNvGrpSpPr/>
          <p:nvPr/>
        </p:nvGrpSpPr>
        <p:grpSpPr>
          <a:xfrm>
            <a:off x="1391101" y="2218828"/>
            <a:ext cx="52004" cy="2608858"/>
            <a:chOff x="1196087" y="2218828"/>
            <a:chExt cx="247018" cy="2608858"/>
          </a:xfrm>
        </p:grpSpPr>
        <p:cxnSp>
          <p:nvCxnSpPr>
            <p:cNvPr id="8" name="Straight Connector 7">
              <a:extLst>
                <a:ext uri="{FF2B5EF4-FFF2-40B4-BE49-F238E27FC236}">
                  <a16:creationId xmlns:a16="http://schemas.microsoft.com/office/drawing/2014/main" id="{8761456B-7A2A-4341-EA6F-FB6C2517171D}"/>
                </a:ext>
              </a:extLst>
            </p:cNvPr>
            <p:cNvCxnSpPr/>
            <p:nvPr/>
          </p:nvCxnSpPr>
          <p:spPr bwMode="auto">
            <a:xfrm>
              <a:off x="1196087" y="2218828"/>
              <a:ext cx="24701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E74DC7D-F2D8-7A11-DFD0-6ABB2A3C8516}"/>
                </a:ext>
              </a:extLst>
            </p:cNvPr>
            <p:cNvCxnSpPr/>
            <p:nvPr/>
          </p:nvCxnSpPr>
          <p:spPr bwMode="auto">
            <a:xfrm>
              <a:off x="1196087" y="2740600"/>
              <a:ext cx="24701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F72FB62-79AD-7621-56E1-50EFBF0E0BF9}"/>
                </a:ext>
              </a:extLst>
            </p:cNvPr>
            <p:cNvCxnSpPr/>
            <p:nvPr/>
          </p:nvCxnSpPr>
          <p:spPr bwMode="auto">
            <a:xfrm>
              <a:off x="1196087" y="3262372"/>
              <a:ext cx="24701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929C047-5096-51A1-EE83-56F64AC183BF}"/>
                </a:ext>
              </a:extLst>
            </p:cNvPr>
            <p:cNvCxnSpPr/>
            <p:nvPr/>
          </p:nvCxnSpPr>
          <p:spPr bwMode="auto">
            <a:xfrm>
              <a:off x="1196087" y="3784144"/>
              <a:ext cx="24701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BD2B69B-FB76-A066-6246-0C70E5778E2F}"/>
                </a:ext>
              </a:extLst>
            </p:cNvPr>
            <p:cNvCxnSpPr/>
            <p:nvPr/>
          </p:nvCxnSpPr>
          <p:spPr bwMode="auto">
            <a:xfrm>
              <a:off x="1196087" y="4305916"/>
              <a:ext cx="24701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38C5C94-9C0D-7551-5F16-FD726EE0F291}"/>
                </a:ext>
              </a:extLst>
            </p:cNvPr>
            <p:cNvCxnSpPr/>
            <p:nvPr/>
          </p:nvCxnSpPr>
          <p:spPr bwMode="auto">
            <a:xfrm>
              <a:off x="1196087" y="4827686"/>
              <a:ext cx="2470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7" name="Group 9216">
            <a:extLst>
              <a:ext uri="{FF2B5EF4-FFF2-40B4-BE49-F238E27FC236}">
                <a16:creationId xmlns:a16="http://schemas.microsoft.com/office/drawing/2014/main" id="{0FCD9372-F1FD-41B2-0AFE-791F9150C7B3}"/>
              </a:ext>
            </a:extLst>
          </p:cNvPr>
          <p:cNvGrpSpPr/>
          <p:nvPr/>
        </p:nvGrpSpPr>
        <p:grpSpPr>
          <a:xfrm>
            <a:off x="1451772" y="4819018"/>
            <a:ext cx="4498329" cy="91007"/>
            <a:chOff x="1451772" y="4819018"/>
            <a:chExt cx="4498329" cy="225350"/>
          </a:xfrm>
        </p:grpSpPr>
        <p:cxnSp>
          <p:nvCxnSpPr>
            <p:cNvPr id="16" name="Straight Connector 15">
              <a:extLst>
                <a:ext uri="{FF2B5EF4-FFF2-40B4-BE49-F238E27FC236}">
                  <a16:creationId xmlns:a16="http://schemas.microsoft.com/office/drawing/2014/main" id="{CC7D7984-00B4-FB5F-4546-91F31CDDA8DF}"/>
                </a:ext>
              </a:extLst>
            </p:cNvPr>
            <p:cNvCxnSpPr>
              <a:cxnSpLocks/>
            </p:cNvCxnSpPr>
            <p:nvPr/>
          </p:nvCxnSpPr>
          <p:spPr bwMode="auto">
            <a:xfrm>
              <a:off x="1451772"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11059D9-588D-96EF-3AE9-7270FF8B10F7}"/>
                </a:ext>
              </a:extLst>
            </p:cNvPr>
            <p:cNvCxnSpPr>
              <a:cxnSpLocks/>
            </p:cNvCxnSpPr>
            <p:nvPr/>
          </p:nvCxnSpPr>
          <p:spPr bwMode="auto">
            <a:xfrm>
              <a:off x="1751661"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ABB8FD4-1DC3-01B4-17C8-486B6AE1CD3A}"/>
                </a:ext>
              </a:extLst>
            </p:cNvPr>
            <p:cNvCxnSpPr>
              <a:cxnSpLocks/>
            </p:cNvCxnSpPr>
            <p:nvPr/>
          </p:nvCxnSpPr>
          <p:spPr bwMode="auto">
            <a:xfrm>
              <a:off x="2051550"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B9D4D3F-9311-3FA6-7402-8FB4D7660A7F}"/>
                </a:ext>
              </a:extLst>
            </p:cNvPr>
            <p:cNvCxnSpPr>
              <a:cxnSpLocks/>
            </p:cNvCxnSpPr>
            <p:nvPr/>
          </p:nvCxnSpPr>
          <p:spPr bwMode="auto">
            <a:xfrm>
              <a:off x="2351439"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9381DF6-9CF1-0A7E-1D36-542A97210D65}"/>
                </a:ext>
              </a:extLst>
            </p:cNvPr>
            <p:cNvCxnSpPr>
              <a:cxnSpLocks/>
            </p:cNvCxnSpPr>
            <p:nvPr/>
          </p:nvCxnSpPr>
          <p:spPr bwMode="auto">
            <a:xfrm>
              <a:off x="2651328"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CA78BDF-4F57-28FD-F74C-AAE472DFADF3}"/>
                </a:ext>
              </a:extLst>
            </p:cNvPr>
            <p:cNvCxnSpPr>
              <a:cxnSpLocks/>
            </p:cNvCxnSpPr>
            <p:nvPr/>
          </p:nvCxnSpPr>
          <p:spPr bwMode="auto">
            <a:xfrm>
              <a:off x="2951217"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CD436F5-6A2E-1544-F640-1620BFE5D0A0}"/>
                </a:ext>
              </a:extLst>
            </p:cNvPr>
            <p:cNvCxnSpPr>
              <a:cxnSpLocks/>
            </p:cNvCxnSpPr>
            <p:nvPr/>
          </p:nvCxnSpPr>
          <p:spPr bwMode="auto">
            <a:xfrm>
              <a:off x="3251106"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89F2FD2-FD0B-3D73-2A94-F7F9734AD890}"/>
                </a:ext>
              </a:extLst>
            </p:cNvPr>
            <p:cNvCxnSpPr>
              <a:cxnSpLocks/>
            </p:cNvCxnSpPr>
            <p:nvPr/>
          </p:nvCxnSpPr>
          <p:spPr bwMode="auto">
            <a:xfrm>
              <a:off x="3550995"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7A4D163-6CED-FFAA-B66A-1E7627254E89}"/>
                </a:ext>
              </a:extLst>
            </p:cNvPr>
            <p:cNvCxnSpPr>
              <a:cxnSpLocks/>
            </p:cNvCxnSpPr>
            <p:nvPr/>
          </p:nvCxnSpPr>
          <p:spPr bwMode="auto">
            <a:xfrm>
              <a:off x="3850884"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2D1CAAF-6179-B0F8-A3F9-53A5E15E056E}"/>
                </a:ext>
              </a:extLst>
            </p:cNvPr>
            <p:cNvCxnSpPr>
              <a:cxnSpLocks/>
            </p:cNvCxnSpPr>
            <p:nvPr/>
          </p:nvCxnSpPr>
          <p:spPr bwMode="auto">
            <a:xfrm>
              <a:off x="4150773"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9E8D632-9B61-F9EF-4BFA-9CEDB1F503B5}"/>
                </a:ext>
              </a:extLst>
            </p:cNvPr>
            <p:cNvCxnSpPr>
              <a:cxnSpLocks/>
            </p:cNvCxnSpPr>
            <p:nvPr/>
          </p:nvCxnSpPr>
          <p:spPr bwMode="auto">
            <a:xfrm>
              <a:off x="4450662"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20DD00A-DEAC-DE01-B851-1D98DE3A71E7}"/>
                </a:ext>
              </a:extLst>
            </p:cNvPr>
            <p:cNvCxnSpPr>
              <a:cxnSpLocks/>
            </p:cNvCxnSpPr>
            <p:nvPr/>
          </p:nvCxnSpPr>
          <p:spPr bwMode="auto">
            <a:xfrm>
              <a:off x="4750551"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FB2ABE9-E523-B9FD-9FC5-10A33BF9076C}"/>
                </a:ext>
              </a:extLst>
            </p:cNvPr>
            <p:cNvCxnSpPr>
              <a:cxnSpLocks/>
            </p:cNvCxnSpPr>
            <p:nvPr/>
          </p:nvCxnSpPr>
          <p:spPr bwMode="auto">
            <a:xfrm>
              <a:off x="5050440"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77E5473-64B7-A148-DFCC-AD6FD00CADDF}"/>
                </a:ext>
              </a:extLst>
            </p:cNvPr>
            <p:cNvCxnSpPr>
              <a:cxnSpLocks/>
            </p:cNvCxnSpPr>
            <p:nvPr/>
          </p:nvCxnSpPr>
          <p:spPr bwMode="auto">
            <a:xfrm>
              <a:off x="5350329"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F84D174-4929-D40D-52C0-9D4B12A756FE}"/>
                </a:ext>
              </a:extLst>
            </p:cNvPr>
            <p:cNvCxnSpPr>
              <a:cxnSpLocks/>
            </p:cNvCxnSpPr>
            <p:nvPr/>
          </p:nvCxnSpPr>
          <p:spPr bwMode="auto">
            <a:xfrm>
              <a:off x="5650218" y="4819018"/>
              <a:ext cx="0" cy="22535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EC97D83A-3E1F-A050-F252-C9E3FDAB34D8}"/>
                </a:ext>
              </a:extLst>
            </p:cNvPr>
            <p:cNvCxnSpPr>
              <a:cxnSpLocks/>
            </p:cNvCxnSpPr>
            <p:nvPr/>
          </p:nvCxnSpPr>
          <p:spPr bwMode="auto">
            <a:xfrm>
              <a:off x="5950101" y="4819018"/>
              <a:ext cx="0" cy="225350"/>
            </a:xfrm>
            <a:prstGeom prst="line">
              <a:avLst/>
            </a:prstGeom>
            <a:noFill/>
            <a:ln w="28575" cap="flat" cmpd="sng" algn="ctr">
              <a:solidFill>
                <a:schemeClr val="bg1"/>
              </a:solidFill>
              <a:prstDash val="solid"/>
              <a:round/>
              <a:headEnd type="none" w="med" len="med"/>
              <a:tailEnd type="none" w="med" len="med"/>
            </a:ln>
            <a:effectLst/>
          </p:spPr>
        </p:cxnSp>
      </p:grpSp>
      <p:sp>
        <p:nvSpPr>
          <p:cNvPr id="9219" name="TextBox 9218">
            <a:extLst>
              <a:ext uri="{FF2B5EF4-FFF2-40B4-BE49-F238E27FC236}">
                <a16:creationId xmlns:a16="http://schemas.microsoft.com/office/drawing/2014/main" id="{82EDFC84-CFF3-B580-23DC-EFDE0E3A4794}"/>
              </a:ext>
            </a:extLst>
          </p:cNvPr>
          <p:cNvSpPr txBox="1"/>
          <p:nvPr/>
        </p:nvSpPr>
        <p:spPr bwMode="auto">
          <a:xfrm>
            <a:off x="2175492"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20" name="TextBox 9219">
            <a:extLst>
              <a:ext uri="{FF2B5EF4-FFF2-40B4-BE49-F238E27FC236}">
                <a16:creationId xmlns:a16="http://schemas.microsoft.com/office/drawing/2014/main" id="{C39BB5C1-31C1-351B-0DD9-E0D88FA9D8FF}"/>
              </a:ext>
            </a:extLst>
          </p:cNvPr>
          <p:cNvSpPr txBox="1"/>
          <p:nvPr/>
        </p:nvSpPr>
        <p:spPr bwMode="auto">
          <a:xfrm>
            <a:off x="2470180"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22" name="TextBox 9221">
            <a:extLst>
              <a:ext uri="{FF2B5EF4-FFF2-40B4-BE49-F238E27FC236}">
                <a16:creationId xmlns:a16="http://schemas.microsoft.com/office/drawing/2014/main" id="{DCCDEF07-4CA4-D50F-D2CD-EA8681454BEF}"/>
              </a:ext>
            </a:extLst>
          </p:cNvPr>
          <p:cNvSpPr txBox="1"/>
          <p:nvPr/>
        </p:nvSpPr>
        <p:spPr bwMode="auto">
          <a:xfrm>
            <a:off x="2760535"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23" name="TextBox 9222">
            <a:extLst>
              <a:ext uri="{FF2B5EF4-FFF2-40B4-BE49-F238E27FC236}">
                <a16:creationId xmlns:a16="http://schemas.microsoft.com/office/drawing/2014/main" id="{D0CEE839-3C23-02E6-3E96-FD6919DFC60A}"/>
              </a:ext>
            </a:extLst>
          </p:cNvPr>
          <p:cNvSpPr txBox="1"/>
          <p:nvPr/>
        </p:nvSpPr>
        <p:spPr bwMode="auto">
          <a:xfrm>
            <a:off x="3076891"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24" name="TextBox 9223">
            <a:extLst>
              <a:ext uri="{FF2B5EF4-FFF2-40B4-BE49-F238E27FC236}">
                <a16:creationId xmlns:a16="http://schemas.microsoft.com/office/drawing/2014/main" id="{A5D7835F-61C5-F845-454F-E0EF79CEA032}"/>
              </a:ext>
            </a:extLst>
          </p:cNvPr>
          <p:cNvSpPr txBox="1"/>
          <p:nvPr/>
        </p:nvSpPr>
        <p:spPr bwMode="auto">
          <a:xfrm>
            <a:off x="3358580"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25" name="TextBox 9224">
            <a:extLst>
              <a:ext uri="{FF2B5EF4-FFF2-40B4-BE49-F238E27FC236}">
                <a16:creationId xmlns:a16="http://schemas.microsoft.com/office/drawing/2014/main" id="{166F9105-9669-C8BC-1658-EDDB89DD440E}"/>
              </a:ext>
            </a:extLst>
          </p:cNvPr>
          <p:cNvSpPr txBox="1"/>
          <p:nvPr/>
        </p:nvSpPr>
        <p:spPr bwMode="auto">
          <a:xfrm>
            <a:off x="3674936"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26" name="TextBox 9225">
            <a:extLst>
              <a:ext uri="{FF2B5EF4-FFF2-40B4-BE49-F238E27FC236}">
                <a16:creationId xmlns:a16="http://schemas.microsoft.com/office/drawing/2014/main" id="{1AB13FB0-5314-545D-81E6-DA986490F193}"/>
              </a:ext>
            </a:extLst>
          </p:cNvPr>
          <p:cNvSpPr txBox="1"/>
          <p:nvPr/>
        </p:nvSpPr>
        <p:spPr bwMode="auto">
          <a:xfrm>
            <a:off x="3965291"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227" name="TextBox 9226">
            <a:extLst>
              <a:ext uri="{FF2B5EF4-FFF2-40B4-BE49-F238E27FC236}">
                <a16:creationId xmlns:a16="http://schemas.microsoft.com/office/drawing/2014/main" id="{B9C27675-FCCA-0583-E747-B80B8519F6CA}"/>
              </a:ext>
            </a:extLst>
          </p:cNvPr>
          <p:cNvSpPr txBox="1"/>
          <p:nvPr/>
        </p:nvSpPr>
        <p:spPr bwMode="auto">
          <a:xfrm>
            <a:off x="4272981"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28" name="TextBox 9227">
            <a:extLst>
              <a:ext uri="{FF2B5EF4-FFF2-40B4-BE49-F238E27FC236}">
                <a16:creationId xmlns:a16="http://schemas.microsoft.com/office/drawing/2014/main" id="{697B0A5F-398F-3D6B-AAE5-0228C6BF0F62}"/>
              </a:ext>
            </a:extLst>
          </p:cNvPr>
          <p:cNvSpPr txBox="1"/>
          <p:nvPr/>
        </p:nvSpPr>
        <p:spPr bwMode="auto">
          <a:xfrm>
            <a:off x="4576337"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9229" name="TextBox 9228">
            <a:extLst>
              <a:ext uri="{FF2B5EF4-FFF2-40B4-BE49-F238E27FC236}">
                <a16:creationId xmlns:a16="http://schemas.microsoft.com/office/drawing/2014/main" id="{41043632-D0D1-8469-1A42-6BB424401C8F}"/>
              </a:ext>
            </a:extLst>
          </p:cNvPr>
          <p:cNvSpPr txBox="1"/>
          <p:nvPr/>
        </p:nvSpPr>
        <p:spPr bwMode="auto">
          <a:xfrm>
            <a:off x="4866692"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grpSp>
        <p:nvGrpSpPr>
          <p:cNvPr id="9629" name="Group 9628">
            <a:extLst>
              <a:ext uri="{FF2B5EF4-FFF2-40B4-BE49-F238E27FC236}">
                <a16:creationId xmlns:a16="http://schemas.microsoft.com/office/drawing/2014/main" id="{60538839-AB26-BD06-8180-2E72074B9FD3}"/>
              </a:ext>
            </a:extLst>
          </p:cNvPr>
          <p:cNvGrpSpPr/>
          <p:nvPr/>
        </p:nvGrpSpPr>
        <p:grpSpPr>
          <a:xfrm>
            <a:off x="1592314" y="2174999"/>
            <a:ext cx="4207412" cy="875132"/>
            <a:chOff x="1592314" y="2174999"/>
            <a:chExt cx="4207412" cy="875132"/>
          </a:xfrm>
        </p:grpSpPr>
        <p:grpSp>
          <p:nvGrpSpPr>
            <p:cNvPr id="9627" name="Group 9626">
              <a:extLst>
                <a:ext uri="{FF2B5EF4-FFF2-40B4-BE49-F238E27FC236}">
                  <a16:creationId xmlns:a16="http://schemas.microsoft.com/office/drawing/2014/main" id="{290FA807-207A-3B0D-0D7C-05FD5FF33E5D}"/>
                </a:ext>
              </a:extLst>
            </p:cNvPr>
            <p:cNvGrpSpPr/>
            <p:nvPr/>
          </p:nvGrpSpPr>
          <p:grpSpPr>
            <a:xfrm>
              <a:off x="3537023" y="2571668"/>
              <a:ext cx="2262703" cy="478463"/>
              <a:chOff x="3537023" y="2571668"/>
              <a:chExt cx="2262703" cy="478463"/>
            </a:xfrm>
          </p:grpSpPr>
          <p:grpSp>
            <p:nvGrpSpPr>
              <p:cNvPr id="9261" name="Group 9260">
                <a:extLst>
                  <a:ext uri="{FF2B5EF4-FFF2-40B4-BE49-F238E27FC236}">
                    <a16:creationId xmlns:a16="http://schemas.microsoft.com/office/drawing/2014/main" id="{52C4CAD4-FA18-7E9E-EB88-B698C1511938}"/>
                  </a:ext>
                </a:extLst>
              </p:cNvPr>
              <p:cNvGrpSpPr/>
              <p:nvPr/>
            </p:nvGrpSpPr>
            <p:grpSpPr>
              <a:xfrm>
                <a:off x="5735782" y="2960610"/>
                <a:ext cx="63944" cy="89521"/>
                <a:chOff x="5732585" y="2960610"/>
                <a:chExt cx="63944" cy="89521"/>
              </a:xfrm>
            </p:grpSpPr>
            <p:cxnSp>
              <p:nvCxnSpPr>
                <p:cNvPr id="15" name="Straight Connector 14">
                  <a:extLst>
                    <a:ext uri="{FF2B5EF4-FFF2-40B4-BE49-F238E27FC236}">
                      <a16:creationId xmlns:a16="http://schemas.microsoft.com/office/drawing/2014/main" id="{9C2DEDCB-329C-1E7C-1389-84A2D82EA19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00B9273-6362-5CD9-E65B-9CD1740EAD1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66" name="Group 9265">
                <a:extLst>
                  <a:ext uri="{FF2B5EF4-FFF2-40B4-BE49-F238E27FC236}">
                    <a16:creationId xmlns:a16="http://schemas.microsoft.com/office/drawing/2014/main" id="{B21C6341-B177-1953-45A7-D5D6E8960775}"/>
                  </a:ext>
                </a:extLst>
              </p:cNvPr>
              <p:cNvGrpSpPr/>
              <p:nvPr/>
            </p:nvGrpSpPr>
            <p:grpSpPr>
              <a:xfrm>
                <a:off x="5623880" y="2960610"/>
                <a:ext cx="63944" cy="89521"/>
                <a:chOff x="5732585" y="2960610"/>
                <a:chExt cx="63944" cy="89521"/>
              </a:xfrm>
            </p:grpSpPr>
            <p:cxnSp>
              <p:nvCxnSpPr>
                <p:cNvPr id="9268" name="Straight Connector 9267">
                  <a:extLst>
                    <a:ext uri="{FF2B5EF4-FFF2-40B4-BE49-F238E27FC236}">
                      <a16:creationId xmlns:a16="http://schemas.microsoft.com/office/drawing/2014/main" id="{A5411D2E-C103-5442-85BD-BB05DEAAB63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7FFE3ED5-9709-E413-A588-4B0C524033E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274" name="Group 9273">
                <a:extLst>
                  <a:ext uri="{FF2B5EF4-FFF2-40B4-BE49-F238E27FC236}">
                    <a16:creationId xmlns:a16="http://schemas.microsoft.com/office/drawing/2014/main" id="{DED7AB74-1AA4-9B52-533B-0F334C47E9B4}"/>
                  </a:ext>
                </a:extLst>
              </p:cNvPr>
              <p:cNvGrpSpPr/>
              <p:nvPr/>
            </p:nvGrpSpPr>
            <p:grpSpPr>
              <a:xfrm>
                <a:off x="5432048" y="2960610"/>
                <a:ext cx="63944" cy="89521"/>
                <a:chOff x="5732585" y="2960610"/>
                <a:chExt cx="63944" cy="89521"/>
              </a:xfrm>
            </p:grpSpPr>
            <p:cxnSp>
              <p:nvCxnSpPr>
                <p:cNvPr id="9275" name="Straight Connector 9274">
                  <a:extLst>
                    <a:ext uri="{FF2B5EF4-FFF2-40B4-BE49-F238E27FC236}">
                      <a16:creationId xmlns:a16="http://schemas.microsoft.com/office/drawing/2014/main" id="{A1E7B2D8-E213-F62C-9BC9-7B18EAC06D7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9E5AF4EA-C516-048A-98E4-BEDFA8035FF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13" name="Group 9312">
                <a:extLst>
                  <a:ext uri="{FF2B5EF4-FFF2-40B4-BE49-F238E27FC236}">
                    <a16:creationId xmlns:a16="http://schemas.microsoft.com/office/drawing/2014/main" id="{1FE8562F-A871-937A-A6BA-1F3BE883D731}"/>
                  </a:ext>
                </a:extLst>
              </p:cNvPr>
              <p:cNvGrpSpPr/>
              <p:nvPr/>
            </p:nvGrpSpPr>
            <p:grpSpPr>
              <a:xfrm>
                <a:off x="5409668" y="2960610"/>
                <a:ext cx="63944" cy="89521"/>
                <a:chOff x="5732585" y="2960610"/>
                <a:chExt cx="63944" cy="89521"/>
              </a:xfrm>
            </p:grpSpPr>
            <p:cxnSp>
              <p:nvCxnSpPr>
                <p:cNvPr id="9314" name="Straight Connector 9313">
                  <a:extLst>
                    <a:ext uri="{FF2B5EF4-FFF2-40B4-BE49-F238E27FC236}">
                      <a16:creationId xmlns:a16="http://schemas.microsoft.com/office/drawing/2014/main" id="{828E24EB-8131-C747-BB2A-2ADD5EA3848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38B6B020-0EB6-2496-4ACF-E4A7D46F414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17" name="Group 9316">
                <a:extLst>
                  <a:ext uri="{FF2B5EF4-FFF2-40B4-BE49-F238E27FC236}">
                    <a16:creationId xmlns:a16="http://schemas.microsoft.com/office/drawing/2014/main" id="{85206BEF-E676-4483-A70F-984096650817}"/>
                  </a:ext>
                </a:extLst>
              </p:cNvPr>
              <p:cNvGrpSpPr/>
              <p:nvPr/>
            </p:nvGrpSpPr>
            <p:grpSpPr>
              <a:xfrm>
                <a:off x="5380893" y="2960610"/>
                <a:ext cx="63944" cy="89521"/>
                <a:chOff x="5732585" y="2960610"/>
                <a:chExt cx="63944" cy="89521"/>
              </a:xfrm>
            </p:grpSpPr>
            <p:cxnSp>
              <p:nvCxnSpPr>
                <p:cNvPr id="9328" name="Straight Connector 9327">
                  <a:extLst>
                    <a:ext uri="{FF2B5EF4-FFF2-40B4-BE49-F238E27FC236}">
                      <a16:creationId xmlns:a16="http://schemas.microsoft.com/office/drawing/2014/main" id="{2D8B9A50-9E86-29F6-9468-FDDF471B0C0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4851467A-B118-682E-D2CF-EE389676AA1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735804BA-6749-2C48-8328-5FA972A82ABD}"/>
                  </a:ext>
                </a:extLst>
              </p:cNvPr>
              <p:cNvGrpSpPr/>
              <p:nvPr/>
            </p:nvGrpSpPr>
            <p:grpSpPr>
              <a:xfrm>
                <a:off x="5368104" y="2960610"/>
                <a:ext cx="63944" cy="89521"/>
                <a:chOff x="5732585" y="2960610"/>
                <a:chExt cx="63944" cy="89521"/>
              </a:xfrm>
            </p:grpSpPr>
            <p:cxnSp>
              <p:nvCxnSpPr>
                <p:cNvPr id="9331" name="Straight Connector 9330">
                  <a:extLst>
                    <a:ext uri="{FF2B5EF4-FFF2-40B4-BE49-F238E27FC236}">
                      <a16:creationId xmlns:a16="http://schemas.microsoft.com/office/drawing/2014/main" id="{FD09C894-E170-6830-0A4D-1CA23577B6B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94B0062A-1592-F039-6E9D-44272363FD5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C2F35172-8C51-0199-B67C-E5A21FCB81D6}"/>
                  </a:ext>
                </a:extLst>
              </p:cNvPr>
              <p:cNvGrpSpPr/>
              <p:nvPr/>
            </p:nvGrpSpPr>
            <p:grpSpPr>
              <a:xfrm>
                <a:off x="5348921" y="2960610"/>
                <a:ext cx="63944" cy="89521"/>
                <a:chOff x="5732585" y="2960610"/>
                <a:chExt cx="63944" cy="89521"/>
              </a:xfrm>
            </p:grpSpPr>
            <p:cxnSp>
              <p:nvCxnSpPr>
                <p:cNvPr id="9334" name="Straight Connector 9333">
                  <a:extLst>
                    <a:ext uri="{FF2B5EF4-FFF2-40B4-BE49-F238E27FC236}">
                      <a16:creationId xmlns:a16="http://schemas.microsoft.com/office/drawing/2014/main" id="{8511FA90-8849-9583-ED33-DE752BDB604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7A8C5308-2905-011F-CFD1-C0D23DAD0D7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EA0EBCAD-7C89-8C9D-3295-FC67A9319920}"/>
                  </a:ext>
                </a:extLst>
              </p:cNvPr>
              <p:cNvGrpSpPr/>
              <p:nvPr/>
            </p:nvGrpSpPr>
            <p:grpSpPr>
              <a:xfrm>
                <a:off x="5297766" y="2960610"/>
                <a:ext cx="63944" cy="89521"/>
                <a:chOff x="5732585" y="2960610"/>
                <a:chExt cx="63944" cy="89521"/>
              </a:xfrm>
            </p:grpSpPr>
            <p:cxnSp>
              <p:nvCxnSpPr>
                <p:cNvPr id="9337" name="Straight Connector 9336">
                  <a:extLst>
                    <a:ext uri="{FF2B5EF4-FFF2-40B4-BE49-F238E27FC236}">
                      <a16:creationId xmlns:a16="http://schemas.microsoft.com/office/drawing/2014/main" id="{2F701758-592A-9345-F3F1-1EDAE55C1A3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41A12EFE-B624-0437-52AC-A298F285F71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D4188626-1C3A-D93D-D0FB-CB29F7AF47F2}"/>
                  </a:ext>
                </a:extLst>
              </p:cNvPr>
              <p:cNvGrpSpPr/>
              <p:nvPr/>
            </p:nvGrpSpPr>
            <p:grpSpPr>
              <a:xfrm>
                <a:off x="5275385" y="2960610"/>
                <a:ext cx="63944" cy="89521"/>
                <a:chOff x="5732585" y="2960610"/>
                <a:chExt cx="63944" cy="89521"/>
              </a:xfrm>
            </p:grpSpPr>
            <p:cxnSp>
              <p:nvCxnSpPr>
                <p:cNvPr id="9340" name="Straight Connector 9339">
                  <a:extLst>
                    <a:ext uri="{FF2B5EF4-FFF2-40B4-BE49-F238E27FC236}">
                      <a16:creationId xmlns:a16="http://schemas.microsoft.com/office/drawing/2014/main" id="{816EAB32-D8BA-A5D8-A687-A6CBC8535E8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BB570C0D-BBA0-C079-865A-29944D150E4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42" name="Group 9341">
                <a:extLst>
                  <a:ext uri="{FF2B5EF4-FFF2-40B4-BE49-F238E27FC236}">
                    <a16:creationId xmlns:a16="http://schemas.microsoft.com/office/drawing/2014/main" id="{4E802488-B3F2-AB03-8711-6CC788FC173B}"/>
                  </a:ext>
                </a:extLst>
              </p:cNvPr>
              <p:cNvGrpSpPr/>
              <p:nvPr/>
            </p:nvGrpSpPr>
            <p:grpSpPr>
              <a:xfrm>
                <a:off x="5150694" y="2960610"/>
                <a:ext cx="63944" cy="89521"/>
                <a:chOff x="5732585" y="2960610"/>
                <a:chExt cx="63944" cy="89521"/>
              </a:xfrm>
            </p:grpSpPr>
            <p:cxnSp>
              <p:nvCxnSpPr>
                <p:cNvPr id="9343" name="Straight Connector 9342">
                  <a:extLst>
                    <a:ext uri="{FF2B5EF4-FFF2-40B4-BE49-F238E27FC236}">
                      <a16:creationId xmlns:a16="http://schemas.microsoft.com/office/drawing/2014/main" id="{CF145B6E-2B68-8315-C24E-60D81203D0D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1B673F4E-A129-FFA6-00F3-B5427D99A96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45" name="Group 9344">
                <a:extLst>
                  <a:ext uri="{FF2B5EF4-FFF2-40B4-BE49-F238E27FC236}">
                    <a16:creationId xmlns:a16="http://schemas.microsoft.com/office/drawing/2014/main" id="{2635211C-C6AF-9AD5-F407-54E37B61270D}"/>
                  </a:ext>
                </a:extLst>
              </p:cNvPr>
              <p:cNvGrpSpPr/>
              <p:nvPr/>
            </p:nvGrpSpPr>
            <p:grpSpPr>
              <a:xfrm>
                <a:off x="5134708" y="2960610"/>
                <a:ext cx="63944" cy="89521"/>
                <a:chOff x="5732585" y="2960610"/>
                <a:chExt cx="63944" cy="89521"/>
              </a:xfrm>
            </p:grpSpPr>
            <p:cxnSp>
              <p:nvCxnSpPr>
                <p:cNvPr id="9346" name="Straight Connector 9345">
                  <a:extLst>
                    <a:ext uri="{FF2B5EF4-FFF2-40B4-BE49-F238E27FC236}">
                      <a16:creationId xmlns:a16="http://schemas.microsoft.com/office/drawing/2014/main" id="{453CB210-D134-9CE0-E66B-38EBE001866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544E589C-B543-44F9-80F7-D5808B5E3AD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48" name="Group 9347">
                <a:extLst>
                  <a:ext uri="{FF2B5EF4-FFF2-40B4-BE49-F238E27FC236}">
                    <a16:creationId xmlns:a16="http://schemas.microsoft.com/office/drawing/2014/main" id="{C3E38508-3E6A-BF6F-A57D-F4BCACF00F8C}"/>
                  </a:ext>
                </a:extLst>
              </p:cNvPr>
              <p:cNvGrpSpPr/>
              <p:nvPr/>
            </p:nvGrpSpPr>
            <p:grpSpPr>
              <a:xfrm>
                <a:off x="5118722" y="2960610"/>
                <a:ext cx="63944" cy="89521"/>
                <a:chOff x="5732585" y="2960610"/>
                <a:chExt cx="63944" cy="89521"/>
              </a:xfrm>
            </p:grpSpPr>
            <p:cxnSp>
              <p:nvCxnSpPr>
                <p:cNvPr id="9349" name="Straight Connector 9348">
                  <a:extLst>
                    <a:ext uri="{FF2B5EF4-FFF2-40B4-BE49-F238E27FC236}">
                      <a16:creationId xmlns:a16="http://schemas.microsoft.com/office/drawing/2014/main" id="{4F1F9F54-9C6B-24D4-BB32-223533D16FF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CB76BA22-96D0-FD14-3E42-7B8F4C03BAB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EA659F6E-F1C6-D9FB-D27A-79607E94219D}"/>
                  </a:ext>
                </a:extLst>
              </p:cNvPr>
              <p:cNvGrpSpPr/>
              <p:nvPr/>
            </p:nvGrpSpPr>
            <p:grpSpPr>
              <a:xfrm>
                <a:off x="5131511" y="2960610"/>
                <a:ext cx="63944" cy="89521"/>
                <a:chOff x="5732585" y="2960610"/>
                <a:chExt cx="63944" cy="89521"/>
              </a:xfrm>
            </p:grpSpPr>
            <p:cxnSp>
              <p:nvCxnSpPr>
                <p:cNvPr id="9352" name="Straight Connector 9351">
                  <a:extLst>
                    <a:ext uri="{FF2B5EF4-FFF2-40B4-BE49-F238E27FC236}">
                      <a16:creationId xmlns:a16="http://schemas.microsoft.com/office/drawing/2014/main" id="{0D3DCBB6-7850-49F9-56D9-8E50B8FBB73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D331AC6E-A039-7139-A5CD-F5C48984AFA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656AD1E4-AB74-DCEB-9287-45A8C7604404}"/>
                  </a:ext>
                </a:extLst>
              </p:cNvPr>
              <p:cNvGrpSpPr/>
              <p:nvPr/>
            </p:nvGrpSpPr>
            <p:grpSpPr>
              <a:xfrm>
                <a:off x="5038792" y="2960610"/>
                <a:ext cx="63944" cy="89521"/>
                <a:chOff x="5732585" y="2960610"/>
                <a:chExt cx="63944" cy="89521"/>
              </a:xfrm>
            </p:grpSpPr>
            <p:cxnSp>
              <p:nvCxnSpPr>
                <p:cNvPr id="9355" name="Straight Connector 9354">
                  <a:extLst>
                    <a:ext uri="{FF2B5EF4-FFF2-40B4-BE49-F238E27FC236}">
                      <a16:creationId xmlns:a16="http://schemas.microsoft.com/office/drawing/2014/main" id="{92BCD170-0EF8-54A1-F01D-81E4186E379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F29BD0FB-D771-B4CD-9AFC-CDFAD75E24B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88A0380F-9705-B4DE-68E1-DCA539A19632}"/>
                  </a:ext>
                </a:extLst>
              </p:cNvPr>
              <p:cNvGrpSpPr/>
              <p:nvPr/>
            </p:nvGrpSpPr>
            <p:grpSpPr>
              <a:xfrm>
                <a:off x="5051581" y="2960610"/>
                <a:ext cx="63944" cy="89521"/>
                <a:chOff x="5732585" y="2960610"/>
                <a:chExt cx="63944" cy="89521"/>
              </a:xfrm>
            </p:grpSpPr>
            <p:cxnSp>
              <p:nvCxnSpPr>
                <p:cNvPr id="9358" name="Straight Connector 9357">
                  <a:extLst>
                    <a:ext uri="{FF2B5EF4-FFF2-40B4-BE49-F238E27FC236}">
                      <a16:creationId xmlns:a16="http://schemas.microsoft.com/office/drawing/2014/main" id="{4021EFD6-6A1D-2B69-5A6B-1F821554852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18A912C3-51D0-C54E-C6EC-C0D82935EA0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4CB02115-6498-92AE-8ADE-6E61BFE11B5A}"/>
                  </a:ext>
                </a:extLst>
              </p:cNvPr>
              <p:cNvGrpSpPr/>
              <p:nvPr/>
            </p:nvGrpSpPr>
            <p:grpSpPr>
              <a:xfrm>
                <a:off x="5005217" y="2960610"/>
                <a:ext cx="63944" cy="89521"/>
                <a:chOff x="5732585" y="2960610"/>
                <a:chExt cx="63944" cy="89521"/>
              </a:xfrm>
            </p:grpSpPr>
            <p:cxnSp>
              <p:nvCxnSpPr>
                <p:cNvPr id="9361" name="Straight Connector 9360">
                  <a:extLst>
                    <a:ext uri="{FF2B5EF4-FFF2-40B4-BE49-F238E27FC236}">
                      <a16:creationId xmlns:a16="http://schemas.microsoft.com/office/drawing/2014/main" id="{9A032679-398A-D61D-B50C-67DE67D8D32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3912F2F6-056C-9E38-A988-F888B09FA48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93AE6029-02E0-8FDD-5C9D-A98EAD95491D}"/>
                  </a:ext>
                </a:extLst>
              </p:cNvPr>
              <p:cNvGrpSpPr/>
              <p:nvPr/>
            </p:nvGrpSpPr>
            <p:grpSpPr>
              <a:xfrm>
                <a:off x="4982035" y="2960610"/>
                <a:ext cx="63944" cy="89521"/>
                <a:chOff x="5732585" y="2960610"/>
                <a:chExt cx="63944" cy="89521"/>
              </a:xfrm>
            </p:grpSpPr>
            <p:cxnSp>
              <p:nvCxnSpPr>
                <p:cNvPr id="9364" name="Straight Connector 9363">
                  <a:extLst>
                    <a:ext uri="{FF2B5EF4-FFF2-40B4-BE49-F238E27FC236}">
                      <a16:creationId xmlns:a16="http://schemas.microsoft.com/office/drawing/2014/main" id="{38991FE0-CBB4-F808-6047-2EA65EBA31E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8397439E-1684-35A4-9C7E-2F1DE5BD286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33F65833-59BE-D9A9-9F11-7925D1EF2D3E}"/>
                  </a:ext>
                </a:extLst>
              </p:cNvPr>
              <p:cNvGrpSpPr/>
              <p:nvPr/>
            </p:nvGrpSpPr>
            <p:grpSpPr>
              <a:xfrm>
                <a:off x="4966580" y="2960610"/>
                <a:ext cx="63944" cy="89521"/>
                <a:chOff x="5732585" y="2960610"/>
                <a:chExt cx="63944" cy="89521"/>
              </a:xfrm>
            </p:grpSpPr>
            <p:cxnSp>
              <p:nvCxnSpPr>
                <p:cNvPr id="9367" name="Straight Connector 9366">
                  <a:extLst>
                    <a:ext uri="{FF2B5EF4-FFF2-40B4-BE49-F238E27FC236}">
                      <a16:creationId xmlns:a16="http://schemas.microsoft.com/office/drawing/2014/main" id="{0F280D2D-66F7-DD90-39E6-A0653C239EE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53D6732A-D3D7-471A-715A-232C746CCB1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2049830A-A71E-B4FC-812D-C62C6AB177FC}"/>
                  </a:ext>
                </a:extLst>
              </p:cNvPr>
              <p:cNvGrpSpPr/>
              <p:nvPr/>
            </p:nvGrpSpPr>
            <p:grpSpPr>
              <a:xfrm>
                <a:off x="4953701" y="2960610"/>
                <a:ext cx="63944" cy="89521"/>
                <a:chOff x="5732585" y="2960610"/>
                <a:chExt cx="63944" cy="89521"/>
              </a:xfrm>
            </p:grpSpPr>
            <p:cxnSp>
              <p:nvCxnSpPr>
                <p:cNvPr id="9370" name="Straight Connector 9369">
                  <a:extLst>
                    <a:ext uri="{FF2B5EF4-FFF2-40B4-BE49-F238E27FC236}">
                      <a16:creationId xmlns:a16="http://schemas.microsoft.com/office/drawing/2014/main" id="{98853BBA-748E-8C18-0EEF-6DDAE09C0E1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DB4F21B6-4009-260C-613B-10FC88BCDDC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72" name="Group 9371">
                <a:extLst>
                  <a:ext uri="{FF2B5EF4-FFF2-40B4-BE49-F238E27FC236}">
                    <a16:creationId xmlns:a16="http://schemas.microsoft.com/office/drawing/2014/main" id="{36B1BF04-D73C-3300-0BA9-3B0512388EEA}"/>
                  </a:ext>
                </a:extLst>
              </p:cNvPr>
              <p:cNvGrpSpPr/>
              <p:nvPr/>
            </p:nvGrpSpPr>
            <p:grpSpPr>
              <a:xfrm>
                <a:off x="4976883" y="2960610"/>
                <a:ext cx="63944" cy="89521"/>
                <a:chOff x="5732585" y="2960610"/>
                <a:chExt cx="63944" cy="89521"/>
              </a:xfrm>
            </p:grpSpPr>
            <p:cxnSp>
              <p:nvCxnSpPr>
                <p:cNvPr id="9373" name="Straight Connector 9372">
                  <a:extLst>
                    <a:ext uri="{FF2B5EF4-FFF2-40B4-BE49-F238E27FC236}">
                      <a16:creationId xmlns:a16="http://schemas.microsoft.com/office/drawing/2014/main" id="{D942E0F1-750A-2DAE-915A-56A7B80D22F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EF5B86D7-E053-8BDE-2718-060A5BE0BCB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75" name="Group 9374">
                <a:extLst>
                  <a:ext uri="{FF2B5EF4-FFF2-40B4-BE49-F238E27FC236}">
                    <a16:creationId xmlns:a16="http://schemas.microsoft.com/office/drawing/2014/main" id="{ADC86EB7-92DA-0961-A229-03103E9782F5}"/>
                  </a:ext>
                </a:extLst>
              </p:cNvPr>
              <p:cNvGrpSpPr/>
              <p:nvPr/>
            </p:nvGrpSpPr>
            <p:grpSpPr>
              <a:xfrm>
                <a:off x="4915065" y="2960610"/>
                <a:ext cx="63944" cy="89521"/>
                <a:chOff x="5732585" y="2960610"/>
                <a:chExt cx="63944" cy="89521"/>
              </a:xfrm>
            </p:grpSpPr>
            <p:cxnSp>
              <p:nvCxnSpPr>
                <p:cNvPr id="9376" name="Straight Connector 9375">
                  <a:extLst>
                    <a:ext uri="{FF2B5EF4-FFF2-40B4-BE49-F238E27FC236}">
                      <a16:creationId xmlns:a16="http://schemas.microsoft.com/office/drawing/2014/main" id="{0EBC33E4-69FF-4D2D-4A86-393D5F1890E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512D64B9-3EF7-8658-AFE4-0E601CC0FFD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910C32BB-5A44-AC02-5760-3263FE21DC69}"/>
                  </a:ext>
                </a:extLst>
              </p:cNvPr>
              <p:cNvGrpSpPr/>
              <p:nvPr/>
            </p:nvGrpSpPr>
            <p:grpSpPr>
              <a:xfrm>
                <a:off x="4891883" y="2960610"/>
                <a:ext cx="63944" cy="89521"/>
                <a:chOff x="5732585" y="2960610"/>
                <a:chExt cx="63944" cy="89521"/>
              </a:xfrm>
            </p:grpSpPr>
            <p:cxnSp>
              <p:nvCxnSpPr>
                <p:cNvPr id="9379" name="Straight Connector 9378">
                  <a:extLst>
                    <a:ext uri="{FF2B5EF4-FFF2-40B4-BE49-F238E27FC236}">
                      <a16:creationId xmlns:a16="http://schemas.microsoft.com/office/drawing/2014/main" id="{A37DF975-6087-9E85-6E96-4D75DFA02FE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DAA37ED7-C9CD-01A2-816F-104AE1CCC94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377DB8DE-A6CF-5CAA-9B32-88B2935A62DA}"/>
                  </a:ext>
                </a:extLst>
              </p:cNvPr>
              <p:cNvGrpSpPr/>
              <p:nvPr/>
            </p:nvGrpSpPr>
            <p:grpSpPr>
              <a:xfrm>
                <a:off x="4876428" y="2896216"/>
                <a:ext cx="63944" cy="89521"/>
                <a:chOff x="5732585" y="2960610"/>
                <a:chExt cx="63944" cy="89521"/>
              </a:xfrm>
            </p:grpSpPr>
            <p:cxnSp>
              <p:nvCxnSpPr>
                <p:cNvPr id="9382" name="Straight Connector 9381">
                  <a:extLst>
                    <a:ext uri="{FF2B5EF4-FFF2-40B4-BE49-F238E27FC236}">
                      <a16:creationId xmlns:a16="http://schemas.microsoft.com/office/drawing/2014/main" id="{9FA650C8-6BA3-6E19-800D-434BB3E01BC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6524B07A-4BC0-6C3C-A77C-C005F3D8568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02D43D29-21DB-837B-1C11-2E0D50C901EB}"/>
                  </a:ext>
                </a:extLst>
              </p:cNvPr>
              <p:cNvGrpSpPr/>
              <p:nvPr/>
            </p:nvGrpSpPr>
            <p:grpSpPr>
              <a:xfrm>
                <a:off x="4863549" y="2834397"/>
                <a:ext cx="63944" cy="89521"/>
                <a:chOff x="5732585" y="2960610"/>
                <a:chExt cx="63944" cy="89521"/>
              </a:xfrm>
            </p:grpSpPr>
            <p:cxnSp>
              <p:nvCxnSpPr>
                <p:cNvPr id="9385" name="Straight Connector 9384">
                  <a:extLst>
                    <a:ext uri="{FF2B5EF4-FFF2-40B4-BE49-F238E27FC236}">
                      <a16:creationId xmlns:a16="http://schemas.microsoft.com/office/drawing/2014/main" id="{AA5B0100-BA3A-BB08-777E-6CEA1AA50C0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501425ED-ADBE-2995-F78A-03E3D7A90A0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DA43E4D1-FE81-D96E-A476-8A02A52B391E}"/>
                  </a:ext>
                </a:extLst>
              </p:cNvPr>
              <p:cNvGrpSpPr/>
              <p:nvPr/>
            </p:nvGrpSpPr>
            <p:grpSpPr>
              <a:xfrm>
                <a:off x="4837791" y="2834397"/>
                <a:ext cx="63944" cy="89521"/>
                <a:chOff x="5732585" y="2960610"/>
                <a:chExt cx="63944" cy="89521"/>
              </a:xfrm>
            </p:grpSpPr>
            <p:cxnSp>
              <p:nvCxnSpPr>
                <p:cNvPr id="9391" name="Straight Connector 9390">
                  <a:extLst>
                    <a:ext uri="{FF2B5EF4-FFF2-40B4-BE49-F238E27FC236}">
                      <a16:creationId xmlns:a16="http://schemas.microsoft.com/office/drawing/2014/main" id="{F128DECE-2582-B897-0BC2-4736101F482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CD840784-E03C-529C-94FB-49F54D6A87B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6A97EADC-532C-EA94-95C5-D9467843103D}"/>
                  </a:ext>
                </a:extLst>
              </p:cNvPr>
              <p:cNvGrpSpPr/>
              <p:nvPr/>
            </p:nvGrpSpPr>
            <p:grpSpPr>
              <a:xfrm>
                <a:off x="4827488" y="2834397"/>
                <a:ext cx="63944" cy="89521"/>
                <a:chOff x="5732585" y="2960610"/>
                <a:chExt cx="63944" cy="89521"/>
              </a:xfrm>
            </p:grpSpPr>
            <p:cxnSp>
              <p:nvCxnSpPr>
                <p:cNvPr id="9394" name="Straight Connector 9393">
                  <a:extLst>
                    <a:ext uri="{FF2B5EF4-FFF2-40B4-BE49-F238E27FC236}">
                      <a16:creationId xmlns:a16="http://schemas.microsoft.com/office/drawing/2014/main" id="{C2B9FBC2-8F80-8D45-AA39-95996FADB55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AFF076E2-90B6-30E7-30DC-979134CCD51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EE770B8D-D6D0-BB2D-E2D8-5E5AFCF08887}"/>
                  </a:ext>
                </a:extLst>
              </p:cNvPr>
              <p:cNvGrpSpPr/>
              <p:nvPr/>
            </p:nvGrpSpPr>
            <p:grpSpPr>
              <a:xfrm>
                <a:off x="4817185" y="2834397"/>
                <a:ext cx="63944" cy="89521"/>
                <a:chOff x="5732585" y="2960610"/>
                <a:chExt cx="63944" cy="89521"/>
              </a:xfrm>
            </p:grpSpPr>
            <p:cxnSp>
              <p:nvCxnSpPr>
                <p:cNvPr id="9397" name="Straight Connector 9396">
                  <a:extLst>
                    <a:ext uri="{FF2B5EF4-FFF2-40B4-BE49-F238E27FC236}">
                      <a16:creationId xmlns:a16="http://schemas.microsoft.com/office/drawing/2014/main" id="{29C9382D-82F1-7F02-9CC7-C40860CC136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5EEE72BE-820F-7EE5-ED1E-018251DB108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99FB8039-DE3C-7980-022A-7307C3091628}"/>
                  </a:ext>
                </a:extLst>
              </p:cNvPr>
              <p:cNvGrpSpPr/>
              <p:nvPr/>
            </p:nvGrpSpPr>
            <p:grpSpPr>
              <a:xfrm>
                <a:off x="4804306" y="2834397"/>
                <a:ext cx="63944" cy="89521"/>
                <a:chOff x="5732585" y="2960610"/>
                <a:chExt cx="63944" cy="89521"/>
              </a:xfrm>
            </p:grpSpPr>
            <p:cxnSp>
              <p:nvCxnSpPr>
                <p:cNvPr id="9400" name="Straight Connector 9399">
                  <a:extLst>
                    <a:ext uri="{FF2B5EF4-FFF2-40B4-BE49-F238E27FC236}">
                      <a16:creationId xmlns:a16="http://schemas.microsoft.com/office/drawing/2014/main" id="{C864DF59-DA6D-C752-4CC5-FD05AF370C9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6CA7A48C-DF79-1BD6-920A-D56AB529427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CA14B4E2-AC96-907C-A361-2AA396D27B0A}"/>
                  </a:ext>
                </a:extLst>
              </p:cNvPr>
              <p:cNvGrpSpPr/>
              <p:nvPr/>
            </p:nvGrpSpPr>
            <p:grpSpPr>
              <a:xfrm>
                <a:off x="4791427" y="2834397"/>
                <a:ext cx="63944" cy="89521"/>
                <a:chOff x="5732585" y="2960610"/>
                <a:chExt cx="63944" cy="89521"/>
              </a:xfrm>
            </p:grpSpPr>
            <p:cxnSp>
              <p:nvCxnSpPr>
                <p:cNvPr id="9403" name="Straight Connector 9402">
                  <a:extLst>
                    <a:ext uri="{FF2B5EF4-FFF2-40B4-BE49-F238E27FC236}">
                      <a16:creationId xmlns:a16="http://schemas.microsoft.com/office/drawing/2014/main" id="{575A3A18-AC5B-E7DD-9D18-82F9DEE5D73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D352ABC2-F736-411E-FA06-063855E2850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CF85099D-A9E7-57CE-FC35-6A477258CD24}"/>
                  </a:ext>
                </a:extLst>
              </p:cNvPr>
              <p:cNvGrpSpPr/>
              <p:nvPr/>
            </p:nvGrpSpPr>
            <p:grpSpPr>
              <a:xfrm>
                <a:off x="4770821" y="2834397"/>
                <a:ext cx="63944" cy="89521"/>
                <a:chOff x="5732585" y="2960610"/>
                <a:chExt cx="63944" cy="89521"/>
              </a:xfrm>
            </p:grpSpPr>
            <p:cxnSp>
              <p:nvCxnSpPr>
                <p:cNvPr id="9406" name="Straight Connector 9405">
                  <a:extLst>
                    <a:ext uri="{FF2B5EF4-FFF2-40B4-BE49-F238E27FC236}">
                      <a16:creationId xmlns:a16="http://schemas.microsoft.com/office/drawing/2014/main" id="{440B1DAE-B854-3202-315F-F098F52293F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CE394394-9405-B36A-8D22-3E47A86D1A7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EF73D44F-3A84-E935-B298-1F4C98C8DEC6}"/>
                  </a:ext>
                </a:extLst>
              </p:cNvPr>
              <p:cNvGrpSpPr/>
              <p:nvPr/>
            </p:nvGrpSpPr>
            <p:grpSpPr>
              <a:xfrm>
                <a:off x="4755366" y="2834397"/>
                <a:ext cx="63944" cy="89521"/>
                <a:chOff x="5732585" y="2960610"/>
                <a:chExt cx="63944" cy="89521"/>
              </a:xfrm>
            </p:grpSpPr>
            <p:cxnSp>
              <p:nvCxnSpPr>
                <p:cNvPr id="9409" name="Straight Connector 9408">
                  <a:extLst>
                    <a:ext uri="{FF2B5EF4-FFF2-40B4-BE49-F238E27FC236}">
                      <a16:creationId xmlns:a16="http://schemas.microsoft.com/office/drawing/2014/main" id="{14AA4A91-1A71-F1C7-C827-679E3F80C2C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F6AB837D-EC61-C47A-B1CC-EE795E53D67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1BA55C92-4F96-65FF-26A8-3DEBE3939BBF}"/>
                  </a:ext>
                </a:extLst>
              </p:cNvPr>
              <p:cNvGrpSpPr/>
              <p:nvPr/>
            </p:nvGrpSpPr>
            <p:grpSpPr>
              <a:xfrm>
                <a:off x="4737336" y="2834397"/>
                <a:ext cx="63944" cy="89521"/>
                <a:chOff x="5732585" y="2960610"/>
                <a:chExt cx="63944" cy="89521"/>
              </a:xfrm>
            </p:grpSpPr>
            <p:cxnSp>
              <p:nvCxnSpPr>
                <p:cNvPr id="9412" name="Straight Connector 9411">
                  <a:extLst>
                    <a:ext uri="{FF2B5EF4-FFF2-40B4-BE49-F238E27FC236}">
                      <a16:creationId xmlns:a16="http://schemas.microsoft.com/office/drawing/2014/main" id="{2D614C04-7A41-3140-3687-1887E8F67BD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3BD28BC1-8A56-0329-4396-C23D39B7212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E0668376-83F5-FF6A-54F2-8E51BC977CDE}"/>
                  </a:ext>
                </a:extLst>
              </p:cNvPr>
              <p:cNvGrpSpPr/>
              <p:nvPr/>
            </p:nvGrpSpPr>
            <p:grpSpPr>
              <a:xfrm>
                <a:off x="4732184" y="2834397"/>
                <a:ext cx="63944" cy="89521"/>
                <a:chOff x="5732585" y="2960610"/>
                <a:chExt cx="63944" cy="89521"/>
              </a:xfrm>
            </p:grpSpPr>
            <p:cxnSp>
              <p:nvCxnSpPr>
                <p:cNvPr id="9415" name="Straight Connector 9414">
                  <a:extLst>
                    <a:ext uri="{FF2B5EF4-FFF2-40B4-BE49-F238E27FC236}">
                      <a16:creationId xmlns:a16="http://schemas.microsoft.com/office/drawing/2014/main" id="{E3AB4A06-5B08-4B50-BC57-A6C4B03AC13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67692C76-D20B-2A0A-2609-34F32184DE0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2BAE8EAD-B7DF-9A3B-45C4-6ED0C70E74EA}"/>
                  </a:ext>
                </a:extLst>
              </p:cNvPr>
              <p:cNvGrpSpPr/>
              <p:nvPr/>
            </p:nvGrpSpPr>
            <p:grpSpPr>
              <a:xfrm>
                <a:off x="4714154" y="2834397"/>
                <a:ext cx="63944" cy="89521"/>
                <a:chOff x="5732585" y="2960610"/>
                <a:chExt cx="63944" cy="89521"/>
              </a:xfrm>
            </p:grpSpPr>
            <p:cxnSp>
              <p:nvCxnSpPr>
                <p:cNvPr id="9418" name="Straight Connector 9417">
                  <a:extLst>
                    <a:ext uri="{FF2B5EF4-FFF2-40B4-BE49-F238E27FC236}">
                      <a16:creationId xmlns:a16="http://schemas.microsoft.com/office/drawing/2014/main" id="{B2FDCE82-9450-4A85-79D1-7BA6991DB4B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4A472CF8-2314-C95E-BD5D-EE141896A29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0" name="Group 9419">
                <a:extLst>
                  <a:ext uri="{FF2B5EF4-FFF2-40B4-BE49-F238E27FC236}">
                    <a16:creationId xmlns:a16="http://schemas.microsoft.com/office/drawing/2014/main" id="{265B4830-8477-B8A5-D383-4886C1200E01}"/>
                  </a:ext>
                </a:extLst>
              </p:cNvPr>
              <p:cNvGrpSpPr/>
              <p:nvPr/>
            </p:nvGrpSpPr>
            <p:grpSpPr>
              <a:xfrm>
                <a:off x="4706427" y="2834397"/>
                <a:ext cx="63944" cy="89521"/>
                <a:chOff x="5732585" y="2960610"/>
                <a:chExt cx="63944" cy="89521"/>
              </a:xfrm>
            </p:grpSpPr>
            <p:cxnSp>
              <p:nvCxnSpPr>
                <p:cNvPr id="9421" name="Straight Connector 9420">
                  <a:extLst>
                    <a:ext uri="{FF2B5EF4-FFF2-40B4-BE49-F238E27FC236}">
                      <a16:creationId xmlns:a16="http://schemas.microsoft.com/office/drawing/2014/main" id="{91956209-AC17-E800-600D-AD759BC49F7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85F440D4-DB35-1F42-A5FC-34ED3605FA0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EA89BF37-7CD4-7E68-E47B-F8F9970292D9}"/>
                  </a:ext>
                </a:extLst>
              </p:cNvPr>
              <p:cNvGrpSpPr/>
              <p:nvPr/>
            </p:nvGrpSpPr>
            <p:grpSpPr>
              <a:xfrm>
                <a:off x="4683245" y="2834397"/>
                <a:ext cx="63944" cy="89521"/>
                <a:chOff x="5732585" y="2960610"/>
                <a:chExt cx="63944" cy="89521"/>
              </a:xfrm>
            </p:grpSpPr>
            <p:cxnSp>
              <p:nvCxnSpPr>
                <p:cNvPr id="9424" name="Straight Connector 9423">
                  <a:extLst>
                    <a:ext uri="{FF2B5EF4-FFF2-40B4-BE49-F238E27FC236}">
                      <a16:creationId xmlns:a16="http://schemas.microsoft.com/office/drawing/2014/main" id="{D6A24DD1-B654-1CB4-A6CD-23C81B387D4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5BE19D98-81FD-8572-C855-F101FF8B7C1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A63D17BC-9F0C-D06B-3146-4235C52E3318}"/>
                  </a:ext>
                </a:extLst>
              </p:cNvPr>
              <p:cNvGrpSpPr/>
              <p:nvPr/>
            </p:nvGrpSpPr>
            <p:grpSpPr>
              <a:xfrm>
                <a:off x="4665214" y="2798336"/>
                <a:ext cx="63944" cy="89521"/>
                <a:chOff x="5732585" y="2960610"/>
                <a:chExt cx="63944" cy="89521"/>
              </a:xfrm>
            </p:grpSpPr>
            <p:cxnSp>
              <p:nvCxnSpPr>
                <p:cNvPr id="9427" name="Straight Connector 9426">
                  <a:extLst>
                    <a:ext uri="{FF2B5EF4-FFF2-40B4-BE49-F238E27FC236}">
                      <a16:creationId xmlns:a16="http://schemas.microsoft.com/office/drawing/2014/main" id="{17F0A4A6-15A3-F56E-44AE-3D37DEE1A88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42BDC93C-B007-7F1E-34D2-64289B837C5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4D14BC59-6D40-60E4-D719-BFAF3E89CF5F}"/>
                  </a:ext>
                </a:extLst>
              </p:cNvPr>
              <p:cNvGrpSpPr/>
              <p:nvPr/>
            </p:nvGrpSpPr>
            <p:grpSpPr>
              <a:xfrm>
                <a:off x="4642032" y="2798336"/>
                <a:ext cx="63944" cy="89521"/>
                <a:chOff x="5732585" y="2960610"/>
                <a:chExt cx="63944" cy="89521"/>
              </a:xfrm>
            </p:grpSpPr>
            <p:cxnSp>
              <p:nvCxnSpPr>
                <p:cNvPr id="9430" name="Straight Connector 9429">
                  <a:extLst>
                    <a:ext uri="{FF2B5EF4-FFF2-40B4-BE49-F238E27FC236}">
                      <a16:creationId xmlns:a16="http://schemas.microsoft.com/office/drawing/2014/main" id="{E9CCAEE8-EC6F-D69C-8F8C-3B1DF1F0A07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0598B05E-9314-2220-DE97-D284403ED3F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2" name="Group 9431">
                <a:extLst>
                  <a:ext uri="{FF2B5EF4-FFF2-40B4-BE49-F238E27FC236}">
                    <a16:creationId xmlns:a16="http://schemas.microsoft.com/office/drawing/2014/main" id="{51166542-EC95-AB01-E2C8-0295A13CC278}"/>
                  </a:ext>
                </a:extLst>
              </p:cNvPr>
              <p:cNvGrpSpPr/>
              <p:nvPr/>
            </p:nvGrpSpPr>
            <p:grpSpPr>
              <a:xfrm>
                <a:off x="4629154" y="2798336"/>
                <a:ext cx="63944" cy="89521"/>
                <a:chOff x="5732585" y="2960610"/>
                <a:chExt cx="63944" cy="89521"/>
              </a:xfrm>
            </p:grpSpPr>
            <p:cxnSp>
              <p:nvCxnSpPr>
                <p:cNvPr id="9433" name="Straight Connector 9432">
                  <a:extLst>
                    <a:ext uri="{FF2B5EF4-FFF2-40B4-BE49-F238E27FC236}">
                      <a16:creationId xmlns:a16="http://schemas.microsoft.com/office/drawing/2014/main" id="{05621750-4070-AB89-27FC-4C3B41EABDE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D2F91756-4949-BEA4-F0A2-ECB3F09CF6C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5" name="Group 9434">
                <a:extLst>
                  <a:ext uri="{FF2B5EF4-FFF2-40B4-BE49-F238E27FC236}">
                    <a16:creationId xmlns:a16="http://schemas.microsoft.com/office/drawing/2014/main" id="{B4DA336C-BBBD-1663-0031-3E69AEEF2331}"/>
                  </a:ext>
                </a:extLst>
              </p:cNvPr>
              <p:cNvGrpSpPr/>
              <p:nvPr/>
            </p:nvGrpSpPr>
            <p:grpSpPr>
              <a:xfrm>
                <a:off x="4621426" y="2798336"/>
                <a:ext cx="63944" cy="89521"/>
                <a:chOff x="5732585" y="2960610"/>
                <a:chExt cx="63944" cy="89521"/>
              </a:xfrm>
            </p:grpSpPr>
            <p:cxnSp>
              <p:nvCxnSpPr>
                <p:cNvPr id="9436" name="Straight Connector 9435">
                  <a:extLst>
                    <a:ext uri="{FF2B5EF4-FFF2-40B4-BE49-F238E27FC236}">
                      <a16:creationId xmlns:a16="http://schemas.microsoft.com/office/drawing/2014/main" id="{379C50AF-4B57-478A-16F3-F146E86B5DC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FD43769A-3900-5A35-989A-EB878B6B52A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38" name="Group 9437">
                <a:extLst>
                  <a:ext uri="{FF2B5EF4-FFF2-40B4-BE49-F238E27FC236}">
                    <a16:creationId xmlns:a16="http://schemas.microsoft.com/office/drawing/2014/main" id="{C000278E-6356-4BDA-8D6E-2ABF78EFE4FF}"/>
                  </a:ext>
                </a:extLst>
              </p:cNvPr>
              <p:cNvGrpSpPr/>
              <p:nvPr/>
            </p:nvGrpSpPr>
            <p:grpSpPr>
              <a:xfrm>
                <a:off x="4613699" y="2798336"/>
                <a:ext cx="63944" cy="89521"/>
                <a:chOff x="5732585" y="2960610"/>
                <a:chExt cx="63944" cy="89521"/>
              </a:xfrm>
            </p:grpSpPr>
            <p:cxnSp>
              <p:nvCxnSpPr>
                <p:cNvPr id="9439" name="Straight Connector 9438">
                  <a:extLst>
                    <a:ext uri="{FF2B5EF4-FFF2-40B4-BE49-F238E27FC236}">
                      <a16:creationId xmlns:a16="http://schemas.microsoft.com/office/drawing/2014/main" id="{F912D8A3-642E-0C9E-32F1-63CF3BF8C8A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486E2A13-ACD2-3B88-DD77-FEBE4B55A33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1" name="Group 9440">
                <a:extLst>
                  <a:ext uri="{FF2B5EF4-FFF2-40B4-BE49-F238E27FC236}">
                    <a16:creationId xmlns:a16="http://schemas.microsoft.com/office/drawing/2014/main" id="{CD57B585-0613-0E15-700D-9A02AD18994E}"/>
                  </a:ext>
                </a:extLst>
              </p:cNvPr>
              <p:cNvGrpSpPr/>
              <p:nvPr/>
            </p:nvGrpSpPr>
            <p:grpSpPr>
              <a:xfrm>
                <a:off x="4590517" y="2798336"/>
                <a:ext cx="63944" cy="89521"/>
                <a:chOff x="5732585" y="2960610"/>
                <a:chExt cx="63944" cy="89521"/>
              </a:xfrm>
            </p:grpSpPr>
            <p:cxnSp>
              <p:nvCxnSpPr>
                <p:cNvPr id="9442" name="Straight Connector 9441">
                  <a:extLst>
                    <a:ext uri="{FF2B5EF4-FFF2-40B4-BE49-F238E27FC236}">
                      <a16:creationId xmlns:a16="http://schemas.microsoft.com/office/drawing/2014/main" id="{863669AD-5B96-F97A-C51A-C0F2EE28F5B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214762D8-CEDA-9F12-520B-1D3C43A6C65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4" name="Group 9443">
                <a:extLst>
                  <a:ext uri="{FF2B5EF4-FFF2-40B4-BE49-F238E27FC236}">
                    <a16:creationId xmlns:a16="http://schemas.microsoft.com/office/drawing/2014/main" id="{8D6C7856-F7E5-40F8-02B2-7E63222FAFB7}"/>
                  </a:ext>
                </a:extLst>
              </p:cNvPr>
              <p:cNvGrpSpPr/>
              <p:nvPr/>
            </p:nvGrpSpPr>
            <p:grpSpPr>
              <a:xfrm>
                <a:off x="4575063" y="2798336"/>
                <a:ext cx="63944" cy="89521"/>
                <a:chOff x="5732585" y="2960610"/>
                <a:chExt cx="63944" cy="89521"/>
              </a:xfrm>
            </p:grpSpPr>
            <p:cxnSp>
              <p:nvCxnSpPr>
                <p:cNvPr id="9445" name="Straight Connector 9444">
                  <a:extLst>
                    <a:ext uri="{FF2B5EF4-FFF2-40B4-BE49-F238E27FC236}">
                      <a16:creationId xmlns:a16="http://schemas.microsoft.com/office/drawing/2014/main" id="{AD6CA42F-AE02-336A-9008-56A32816F9A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4F3853B7-448E-00A8-125F-3E29F38A0BC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47" name="Group 9446">
                <a:extLst>
                  <a:ext uri="{FF2B5EF4-FFF2-40B4-BE49-F238E27FC236}">
                    <a16:creationId xmlns:a16="http://schemas.microsoft.com/office/drawing/2014/main" id="{FB229C6C-A69A-1C3C-3363-3512A2272006}"/>
                  </a:ext>
                </a:extLst>
              </p:cNvPr>
              <p:cNvGrpSpPr/>
              <p:nvPr/>
            </p:nvGrpSpPr>
            <p:grpSpPr>
              <a:xfrm>
                <a:off x="4562184" y="2798336"/>
                <a:ext cx="63944" cy="89521"/>
                <a:chOff x="5732585" y="2960610"/>
                <a:chExt cx="63944" cy="89521"/>
              </a:xfrm>
            </p:grpSpPr>
            <p:cxnSp>
              <p:nvCxnSpPr>
                <p:cNvPr id="9448" name="Straight Connector 9447">
                  <a:extLst>
                    <a:ext uri="{FF2B5EF4-FFF2-40B4-BE49-F238E27FC236}">
                      <a16:creationId xmlns:a16="http://schemas.microsoft.com/office/drawing/2014/main" id="{52867309-4CD0-2BAA-34DB-5793516F4F8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4454B087-F7FF-70CF-DA3B-C50FABDC981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0" name="Group 9449">
                <a:extLst>
                  <a:ext uri="{FF2B5EF4-FFF2-40B4-BE49-F238E27FC236}">
                    <a16:creationId xmlns:a16="http://schemas.microsoft.com/office/drawing/2014/main" id="{A1DA7619-730D-F3D2-2353-CABAFE7919E9}"/>
                  </a:ext>
                </a:extLst>
              </p:cNvPr>
              <p:cNvGrpSpPr/>
              <p:nvPr/>
            </p:nvGrpSpPr>
            <p:grpSpPr>
              <a:xfrm>
                <a:off x="4549305" y="2798336"/>
                <a:ext cx="63944" cy="89521"/>
                <a:chOff x="5732585" y="2960610"/>
                <a:chExt cx="63944" cy="89521"/>
              </a:xfrm>
            </p:grpSpPr>
            <p:cxnSp>
              <p:nvCxnSpPr>
                <p:cNvPr id="9451" name="Straight Connector 9450">
                  <a:extLst>
                    <a:ext uri="{FF2B5EF4-FFF2-40B4-BE49-F238E27FC236}">
                      <a16:creationId xmlns:a16="http://schemas.microsoft.com/office/drawing/2014/main" id="{E361C495-60CB-4A84-7532-A730516A090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4F5A1E47-B0E5-A55B-55FF-CEECCE93855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3" name="Group 9452">
                <a:extLst>
                  <a:ext uri="{FF2B5EF4-FFF2-40B4-BE49-F238E27FC236}">
                    <a16:creationId xmlns:a16="http://schemas.microsoft.com/office/drawing/2014/main" id="{28B0E47E-1F87-3D6B-60CA-7D7BC853AF2F}"/>
                  </a:ext>
                </a:extLst>
              </p:cNvPr>
              <p:cNvGrpSpPr/>
              <p:nvPr/>
            </p:nvGrpSpPr>
            <p:grpSpPr>
              <a:xfrm>
                <a:off x="4526123" y="2798336"/>
                <a:ext cx="63944" cy="89521"/>
                <a:chOff x="5732585" y="2960610"/>
                <a:chExt cx="63944" cy="89521"/>
              </a:xfrm>
            </p:grpSpPr>
            <p:cxnSp>
              <p:nvCxnSpPr>
                <p:cNvPr id="9454" name="Straight Connector 9453">
                  <a:extLst>
                    <a:ext uri="{FF2B5EF4-FFF2-40B4-BE49-F238E27FC236}">
                      <a16:creationId xmlns:a16="http://schemas.microsoft.com/office/drawing/2014/main" id="{81C4C76C-9941-3D51-6C07-0AF2AE2CD60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18F3A715-5956-1577-EFA5-41CCE4B2390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6" name="Group 9455">
                <a:extLst>
                  <a:ext uri="{FF2B5EF4-FFF2-40B4-BE49-F238E27FC236}">
                    <a16:creationId xmlns:a16="http://schemas.microsoft.com/office/drawing/2014/main" id="{17602CA5-CD3E-0F23-151A-AD6604100497}"/>
                  </a:ext>
                </a:extLst>
              </p:cNvPr>
              <p:cNvGrpSpPr/>
              <p:nvPr/>
            </p:nvGrpSpPr>
            <p:grpSpPr>
              <a:xfrm>
                <a:off x="4510668" y="2798336"/>
                <a:ext cx="63944" cy="89521"/>
                <a:chOff x="5732585" y="2960610"/>
                <a:chExt cx="63944" cy="89521"/>
              </a:xfrm>
            </p:grpSpPr>
            <p:cxnSp>
              <p:nvCxnSpPr>
                <p:cNvPr id="9457" name="Straight Connector 9456">
                  <a:extLst>
                    <a:ext uri="{FF2B5EF4-FFF2-40B4-BE49-F238E27FC236}">
                      <a16:creationId xmlns:a16="http://schemas.microsoft.com/office/drawing/2014/main" id="{2E6D8DA0-1162-83EA-3284-D232C26BB85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A6873751-E1CB-155A-740B-ABD9B15FBFB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59" name="Group 9458">
                <a:extLst>
                  <a:ext uri="{FF2B5EF4-FFF2-40B4-BE49-F238E27FC236}">
                    <a16:creationId xmlns:a16="http://schemas.microsoft.com/office/drawing/2014/main" id="{196826D8-94E8-D55C-4F8B-14407AC1E794}"/>
                  </a:ext>
                </a:extLst>
              </p:cNvPr>
              <p:cNvGrpSpPr/>
              <p:nvPr/>
            </p:nvGrpSpPr>
            <p:grpSpPr>
              <a:xfrm>
                <a:off x="4487486" y="2798336"/>
                <a:ext cx="63944" cy="89521"/>
                <a:chOff x="5732585" y="2960610"/>
                <a:chExt cx="63944" cy="89521"/>
              </a:xfrm>
            </p:grpSpPr>
            <p:cxnSp>
              <p:nvCxnSpPr>
                <p:cNvPr id="9460" name="Straight Connector 9459">
                  <a:extLst>
                    <a:ext uri="{FF2B5EF4-FFF2-40B4-BE49-F238E27FC236}">
                      <a16:creationId xmlns:a16="http://schemas.microsoft.com/office/drawing/2014/main" id="{E738D6C2-28F2-A847-3DBB-D550DCD0ADD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1723748E-D561-E2B4-DC46-B5BE0D3C071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2" name="Group 9461">
                <a:extLst>
                  <a:ext uri="{FF2B5EF4-FFF2-40B4-BE49-F238E27FC236}">
                    <a16:creationId xmlns:a16="http://schemas.microsoft.com/office/drawing/2014/main" id="{DDC2F637-5FEA-A613-C878-C579E8FBFCD0}"/>
                  </a:ext>
                </a:extLst>
              </p:cNvPr>
              <p:cNvGrpSpPr/>
              <p:nvPr/>
            </p:nvGrpSpPr>
            <p:grpSpPr>
              <a:xfrm>
                <a:off x="4500365" y="2798336"/>
                <a:ext cx="63944" cy="89521"/>
                <a:chOff x="5732585" y="2960610"/>
                <a:chExt cx="63944" cy="89521"/>
              </a:xfrm>
            </p:grpSpPr>
            <p:cxnSp>
              <p:nvCxnSpPr>
                <p:cNvPr id="9463" name="Straight Connector 9462">
                  <a:extLst>
                    <a:ext uri="{FF2B5EF4-FFF2-40B4-BE49-F238E27FC236}">
                      <a16:creationId xmlns:a16="http://schemas.microsoft.com/office/drawing/2014/main" id="{75D3EA30-BC2C-73A8-A5E7-47787BCF1B4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A444DDD4-DC31-E442-130B-33F615784C7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5" name="Group 9464">
                <a:extLst>
                  <a:ext uri="{FF2B5EF4-FFF2-40B4-BE49-F238E27FC236}">
                    <a16:creationId xmlns:a16="http://schemas.microsoft.com/office/drawing/2014/main" id="{05E7A69A-67C5-ABAC-110A-B128B9688F99}"/>
                  </a:ext>
                </a:extLst>
              </p:cNvPr>
              <p:cNvGrpSpPr/>
              <p:nvPr/>
            </p:nvGrpSpPr>
            <p:grpSpPr>
              <a:xfrm>
                <a:off x="4461729" y="2798336"/>
                <a:ext cx="63944" cy="89521"/>
                <a:chOff x="5732585" y="2960610"/>
                <a:chExt cx="63944" cy="89521"/>
              </a:xfrm>
            </p:grpSpPr>
            <p:cxnSp>
              <p:nvCxnSpPr>
                <p:cNvPr id="9466" name="Straight Connector 9465">
                  <a:extLst>
                    <a:ext uri="{FF2B5EF4-FFF2-40B4-BE49-F238E27FC236}">
                      <a16:creationId xmlns:a16="http://schemas.microsoft.com/office/drawing/2014/main" id="{7CDA5F24-B2CD-3C79-DA8C-8BD56365E88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80037CAE-6546-02D1-C2B9-D035AB39502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68" name="Group 9467">
                <a:extLst>
                  <a:ext uri="{FF2B5EF4-FFF2-40B4-BE49-F238E27FC236}">
                    <a16:creationId xmlns:a16="http://schemas.microsoft.com/office/drawing/2014/main" id="{19F199D1-361E-C863-69CC-7DED362D0949}"/>
                  </a:ext>
                </a:extLst>
              </p:cNvPr>
              <p:cNvGrpSpPr/>
              <p:nvPr/>
            </p:nvGrpSpPr>
            <p:grpSpPr>
              <a:xfrm>
                <a:off x="4435971" y="2798336"/>
                <a:ext cx="63944" cy="89521"/>
                <a:chOff x="5732585" y="2960610"/>
                <a:chExt cx="63944" cy="89521"/>
              </a:xfrm>
            </p:grpSpPr>
            <p:cxnSp>
              <p:nvCxnSpPr>
                <p:cNvPr id="9469" name="Straight Connector 9468">
                  <a:extLst>
                    <a:ext uri="{FF2B5EF4-FFF2-40B4-BE49-F238E27FC236}">
                      <a16:creationId xmlns:a16="http://schemas.microsoft.com/office/drawing/2014/main" id="{45A0674A-5640-6302-A6F0-3A21FE510E2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9467439C-E2C6-6DD8-DA54-9EEF887F2CB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1" name="Group 9470">
                <a:extLst>
                  <a:ext uri="{FF2B5EF4-FFF2-40B4-BE49-F238E27FC236}">
                    <a16:creationId xmlns:a16="http://schemas.microsoft.com/office/drawing/2014/main" id="{58828C8E-DD20-A799-6D0E-43603965B765}"/>
                  </a:ext>
                </a:extLst>
              </p:cNvPr>
              <p:cNvGrpSpPr/>
              <p:nvPr/>
            </p:nvGrpSpPr>
            <p:grpSpPr>
              <a:xfrm>
                <a:off x="4446274" y="2798336"/>
                <a:ext cx="63944" cy="89521"/>
                <a:chOff x="5732585" y="2960610"/>
                <a:chExt cx="63944" cy="89521"/>
              </a:xfrm>
            </p:grpSpPr>
            <p:cxnSp>
              <p:nvCxnSpPr>
                <p:cNvPr id="9472" name="Straight Connector 9471">
                  <a:extLst>
                    <a:ext uri="{FF2B5EF4-FFF2-40B4-BE49-F238E27FC236}">
                      <a16:creationId xmlns:a16="http://schemas.microsoft.com/office/drawing/2014/main" id="{DFBA9012-2E07-976C-5D78-83D4AF2259F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4F9A8DBF-8D5B-A009-3A9F-B76A4A3F886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4" name="Group 9473">
                <a:extLst>
                  <a:ext uri="{FF2B5EF4-FFF2-40B4-BE49-F238E27FC236}">
                    <a16:creationId xmlns:a16="http://schemas.microsoft.com/office/drawing/2014/main" id="{6DD6677F-BE60-EDA0-C383-C0F0231C4BA0}"/>
                  </a:ext>
                </a:extLst>
              </p:cNvPr>
              <p:cNvGrpSpPr/>
              <p:nvPr/>
            </p:nvGrpSpPr>
            <p:grpSpPr>
              <a:xfrm>
                <a:off x="4454002" y="2798336"/>
                <a:ext cx="63944" cy="89521"/>
                <a:chOff x="5732585" y="2960610"/>
                <a:chExt cx="63944" cy="89521"/>
              </a:xfrm>
            </p:grpSpPr>
            <p:cxnSp>
              <p:nvCxnSpPr>
                <p:cNvPr id="9475" name="Straight Connector 9474">
                  <a:extLst>
                    <a:ext uri="{FF2B5EF4-FFF2-40B4-BE49-F238E27FC236}">
                      <a16:creationId xmlns:a16="http://schemas.microsoft.com/office/drawing/2014/main" id="{60DBF687-1F71-DE67-A436-6E485E8AA0A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DE0A3D2F-B7E1-12C9-E425-8764C7CDBCB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77" name="Group 9476">
                <a:extLst>
                  <a:ext uri="{FF2B5EF4-FFF2-40B4-BE49-F238E27FC236}">
                    <a16:creationId xmlns:a16="http://schemas.microsoft.com/office/drawing/2014/main" id="{4D7958D2-5874-7E1F-A5BC-BA24A4EC2C03}"/>
                  </a:ext>
                </a:extLst>
              </p:cNvPr>
              <p:cNvGrpSpPr/>
              <p:nvPr/>
            </p:nvGrpSpPr>
            <p:grpSpPr>
              <a:xfrm>
                <a:off x="4430820" y="2780306"/>
                <a:ext cx="63944" cy="89521"/>
                <a:chOff x="5732585" y="2960610"/>
                <a:chExt cx="63944" cy="89521"/>
              </a:xfrm>
            </p:grpSpPr>
            <p:cxnSp>
              <p:nvCxnSpPr>
                <p:cNvPr id="9478" name="Straight Connector 9477">
                  <a:extLst>
                    <a:ext uri="{FF2B5EF4-FFF2-40B4-BE49-F238E27FC236}">
                      <a16:creationId xmlns:a16="http://schemas.microsoft.com/office/drawing/2014/main" id="{3AA930BA-846B-95E5-A76B-E014A5302D7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5DEE242F-85E8-7D7D-8FED-C3F77602F6C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A365EE41-8B1C-9020-B2B1-9B03B2D5014E}"/>
                  </a:ext>
                </a:extLst>
              </p:cNvPr>
              <p:cNvGrpSpPr/>
              <p:nvPr/>
            </p:nvGrpSpPr>
            <p:grpSpPr>
              <a:xfrm>
                <a:off x="4423092" y="2780306"/>
                <a:ext cx="63944" cy="89521"/>
                <a:chOff x="5732585" y="2960610"/>
                <a:chExt cx="63944" cy="89521"/>
              </a:xfrm>
            </p:grpSpPr>
            <p:cxnSp>
              <p:nvCxnSpPr>
                <p:cNvPr id="9481" name="Straight Connector 9480">
                  <a:extLst>
                    <a:ext uri="{FF2B5EF4-FFF2-40B4-BE49-F238E27FC236}">
                      <a16:creationId xmlns:a16="http://schemas.microsoft.com/office/drawing/2014/main" id="{D108149F-6596-8CB1-7860-5A2E733B381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E374DA66-9A8D-1131-EEBC-3CFC5568F15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C117668D-F06B-94C3-4C64-DB3BAF18EC29}"/>
                  </a:ext>
                </a:extLst>
              </p:cNvPr>
              <p:cNvGrpSpPr/>
              <p:nvPr/>
            </p:nvGrpSpPr>
            <p:grpSpPr>
              <a:xfrm>
                <a:off x="4410213" y="2780306"/>
                <a:ext cx="63944" cy="89521"/>
                <a:chOff x="5732585" y="2960610"/>
                <a:chExt cx="63944" cy="89521"/>
              </a:xfrm>
            </p:grpSpPr>
            <p:cxnSp>
              <p:nvCxnSpPr>
                <p:cNvPr id="9484" name="Straight Connector 9483">
                  <a:extLst>
                    <a:ext uri="{FF2B5EF4-FFF2-40B4-BE49-F238E27FC236}">
                      <a16:creationId xmlns:a16="http://schemas.microsoft.com/office/drawing/2014/main" id="{5B79909D-815A-A077-88A9-EA5129483D7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827F4728-73D8-FCFE-BA02-8BB1CF948F3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059A9998-B185-82C8-B2CC-0FE67F170A42}"/>
                  </a:ext>
                </a:extLst>
              </p:cNvPr>
              <p:cNvGrpSpPr/>
              <p:nvPr/>
            </p:nvGrpSpPr>
            <p:grpSpPr>
              <a:xfrm>
                <a:off x="4358697" y="2772579"/>
                <a:ext cx="63944" cy="89521"/>
                <a:chOff x="5732585" y="2960610"/>
                <a:chExt cx="63944" cy="89521"/>
              </a:xfrm>
            </p:grpSpPr>
            <p:cxnSp>
              <p:nvCxnSpPr>
                <p:cNvPr id="9487" name="Straight Connector 9486">
                  <a:extLst>
                    <a:ext uri="{FF2B5EF4-FFF2-40B4-BE49-F238E27FC236}">
                      <a16:creationId xmlns:a16="http://schemas.microsoft.com/office/drawing/2014/main" id="{84D617E2-5BAA-E923-57DB-B3D6B1328CA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DF2EB0B1-177B-8C2A-2227-99EBF9F3F4E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17AAEE45-B624-30C3-FD1B-7FB88D4D339B}"/>
                  </a:ext>
                </a:extLst>
              </p:cNvPr>
              <p:cNvGrpSpPr/>
              <p:nvPr/>
            </p:nvGrpSpPr>
            <p:grpSpPr>
              <a:xfrm>
                <a:off x="4335515" y="2772579"/>
                <a:ext cx="63944" cy="89521"/>
                <a:chOff x="5732585" y="2960610"/>
                <a:chExt cx="63944" cy="89521"/>
              </a:xfrm>
            </p:grpSpPr>
            <p:cxnSp>
              <p:nvCxnSpPr>
                <p:cNvPr id="9490" name="Straight Connector 9489">
                  <a:extLst>
                    <a:ext uri="{FF2B5EF4-FFF2-40B4-BE49-F238E27FC236}">
                      <a16:creationId xmlns:a16="http://schemas.microsoft.com/office/drawing/2014/main" id="{36824CD3-A061-8080-D304-CC63550A890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77B67FD3-B207-5EEE-285D-4DA0F991B6F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F926A9A0-0374-B4F2-859E-AA47D6AE4B28}"/>
                  </a:ext>
                </a:extLst>
              </p:cNvPr>
              <p:cNvGrpSpPr/>
              <p:nvPr/>
            </p:nvGrpSpPr>
            <p:grpSpPr>
              <a:xfrm>
                <a:off x="4340667" y="2772579"/>
                <a:ext cx="63944" cy="89521"/>
                <a:chOff x="5732585" y="2960610"/>
                <a:chExt cx="63944" cy="89521"/>
              </a:xfrm>
            </p:grpSpPr>
            <p:cxnSp>
              <p:nvCxnSpPr>
                <p:cNvPr id="9493" name="Straight Connector 9492">
                  <a:extLst>
                    <a:ext uri="{FF2B5EF4-FFF2-40B4-BE49-F238E27FC236}">
                      <a16:creationId xmlns:a16="http://schemas.microsoft.com/office/drawing/2014/main" id="{137EEE13-6D3F-266E-784A-FD571040A83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E2876B5A-132B-EEF2-684D-5FD0B52AACB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12C6604C-A287-8AA0-2450-18B35D4D7BE3}"/>
                  </a:ext>
                </a:extLst>
              </p:cNvPr>
              <p:cNvGrpSpPr/>
              <p:nvPr/>
            </p:nvGrpSpPr>
            <p:grpSpPr>
              <a:xfrm>
                <a:off x="4353546" y="2772579"/>
                <a:ext cx="63944" cy="89521"/>
                <a:chOff x="5732585" y="2960610"/>
                <a:chExt cx="63944" cy="89521"/>
              </a:xfrm>
            </p:grpSpPr>
            <p:cxnSp>
              <p:nvCxnSpPr>
                <p:cNvPr id="9496" name="Straight Connector 9495">
                  <a:extLst>
                    <a:ext uri="{FF2B5EF4-FFF2-40B4-BE49-F238E27FC236}">
                      <a16:creationId xmlns:a16="http://schemas.microsoft.com/office/drawing/2014/main" id="{A715499F-E65C-C89B-9DE1-F123830C2A4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09BA4303-E541-4349-AFD8-84E3FACC70A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521512E0-C3CA-09DE-8DD1-1D2C4F013D3A}"/>
                  </a:ext>
                </a:extLst>
              </p:cNvPr>
              <p:cNvGrpSpPr/>
              <p:nvPr/>
            </p:nvGrpSpPr>
            <p:grpSpPr>
              <a:xfrm>
                <a:off x="4314909" y="2772579"/>
                <a:ext cx="63944" cy="89521"/>
                <a:chOff x="5732585" y="2960610"/>
                <a:chExt cx="63944" cy="89521"/>
              </a:xfrm>
            </p:grpSpPr>
            <p:cxnSp>
              <p:nvCxnSpPr>
                <p:cNvPr id="9499" name="Straight Connector 9498">
                  <a:extLst>
                    <a:ext uri="{FF2B5EF4-FFF2-40B4-BE49-F238E27FC236}">
                      <a16:creationId xmlns:a16="http://schemas.microsoft.com/office/drawing/2014/main" id="{CBC19D28-4B86-00AB-B7DD-AF4E2F88598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A5E8F7A4-C085-4394-9351-969B97D4B02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3E8A7813-7258-B4C4-4EDF-BD44BA8567BA}"/>
                  </a:ext>
                </a:extLst>
              </p:cNvPr>
              <p:cNvGrpSpPr/>
              <p:nvPr/>
            </p:nvGrpSpPr>
            <p:grpSpPr>
              <a:xfrm>
                <a:off x="4307182" y="2772579"/>
                <a:ext cx="63944" cy="89521"/>
                <a:chOff x="5732585" y="2960610"/>
                <a:chExt cx="63944" cy="89521"/>
              </a:xfrm>
            </p:grpSpPr>
            <p:cxnSp>
              <p:nvCxnSpPr>
                <p:cNvPr id="9502" name="Straight Connector 9501">
                  <a:extLst>
                    <a:ext uri="{FF2B5EF4-FFF2-40B4-BE49-F238E27FC236}">
                      <a16:creationId xmlns:a16="http://schemas.microsoft.com/office/drawing/2014/main" id="{52C81435-9A52-5666-DCE4-5D3D4A7426E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5A1544CB-EEA1-74DB-3513-071F6AB4155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A461B661-BB39-01F9-3C11-6AE553873489}"/>
                  </a:ext>
                </a:extLst>
              </p:cNvPr>
              <p:cNvGrpSpPr/>
              <p:nvPr/>
            </p:nvGrpSpPr>
            <p:grpSpPr>
              <a:xfrm>
                <a:off x="4281424" y="2772579"/>
                <a:ext cx="63944" cy="89521"/>
                <a:chOff x="5732585" y="2960610"/>
                <a:chExt cx="63944" cy="89521"/>
              </a:xfrm>
            </p:grpSpPr>
            <p:cxnSp>
              <p:nvCxnSpPr>
                <p:cNvPr id="9505" name="Straight Connector 9504">
                  <a:extLst>
                    <a:ext uri="{FF2B5EF4-FFF2-40B4-BE49-F238E27FC236}">
                      <a16:creationId xmlns:a16="http://schemas.microsoft.com/office/drawing/2014/main" id="{DFCF8F60-A9BC-8DB4-2BFE-265BFAE690C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DB9B5E4F-2B02-0C23-783A-B214D90F9F7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80479BAB-BA67-E034-B17D-4092A2431C8A}"/>
                  </a:ext>
                </a:extLst>
              </p:cNvPr>
              <p:cNvGrpSpPr/>
              <p:nvPr/>
            </p:nvGrpSpPr>
            <p:grpSpPr>
              <a:xfrm>
                <a:off x="4268545" y="2772579"/>
                <a:ext cx="63944" cy="89521"/>
                <a:chOff x="5732585" y="2960610"/>
                <a:chExt cx="63944" cy="89521"/>
              </a:xfrm>
            </p:grpSpPr>
            <p:cxnSp>
              <p:nvCxnSpPr>
                <p:cNvPr id="9508" name="Straight Connector 9507">
                  <a:extLst>
                    <a:ext uri="{FF2B5EF4-FFF2-40B4-BE49-F238E27FC236}">
                      <a16:creationId xmlns:a16="http://schemas.microsoft.com/office/drawing/2014/main" id="{BE0A548C-838E-69BD-04BF-B552914D07A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EDE78B5A-E60F-80EC-B820-2DBA5BD24A7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A8C15322-351D-C5F9-7351-1D32941F0A3E}"/>
                  </a:ext>
                </a:extLst>
              </p:cNvPr>
              <p:cNvGrpSpPr/>
              <p:nvPr/>
            </p:nvGrpSpPr>
            <p:grpSpPr>
              <a:xfrm>
                <a:off x="4250514" y="2772579"/>
                <a:ext cx="63944" cy="89521"/>
                <a:chOff x="5732585" y="2960610"/>
                <a:chExt cx="63944" cy="89521"/>
              </a:xfrm>
            </p:grpSpPr>
            <p:cxnSp>
              <p:nvCxnSpPr>
                <p:cNvPr id="9511" name="Straight Connector 9510">
                  <a:extLst>
                    <a:ext uri="{FF2B5EF4-FFF2-40B4-BE49-F238E27FC236}">
                      <a16:creationId xmlns:a16="http://schemas.microsoft.com/office/drawing/2014/main" id="{A0DCB0A0-8EAC-2B63-7AE0-18004ED7EF8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F3CFEB92-B094-16EB-2E7F-767EA2AC89A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D1FA0EF1-329C-FEDC-CF66-6A9D4B9ACB23}"/>
                  </a:ext>
                </a:extLst>
              </p:cNvPr>
              <p:cNvGrpSpPr/>
              <p:nvPr/>
            </p:nvGrpSpPr>
            <p:grpSpPr>
              <a:xfrm>
                <a:off x="4250514" y="2759700"/>
                <a:ext cx="63944" cy="89521"/>
                <a:chOff x="5732585" y="2960610"/>
                <a:chExt cx="63944" cy="89521"/>
              </a:xfrm>
            </p:grpSpPr>
            <p:cxnSp>
              <p:nvCxnSpPr>
                <p:cNvPr id="9514" name="Straight Connector 9513">
                  <a:extLst>
                    <a:ext uri="{FF2B5EF4-FFF2-40B4-BE49-F238E27FC236}">
                      <a16:creationId xmlns:a16="http://schemas.microsoft.com/office/drawing/2014/main" id="{6B4232B0-3276-4ED9-2834-114D12A656F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62406A5E-CB4D-39F1-0C03-45E18FED106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E135F939-DF6B-2910-769E-C9D7C01F6DCF}"/>
                  </a:ext>
                </a:extLst>
              </p:cNvPr>
              <p:cNvGrpSpPr/>
              <p:nvPr/>
            </p:nvGrpSpPr>
            <p:grpSpPr>
              <a:xfrm>
                <a:off x="4222181" y="2759700"/>
                <a:ext cx="63944" cy="89521"/>
                <a:chOff x="5732585" y="2960610"/>
                <a:chExt cx="63944" cy="89521"/>
              </a:xfrm>
            </p:grpSpPr>
            <p:cxnSp>
              <p:nvCxnSpPr>
                <p:cNvPr id="9517" name="Straight Connector 9516">
                  <a:extLst>
                    <a:ext uri="{FF2B5EF4-FFF2-40B4-BE49-F238E27FC236}">
                      <a16:creationId xmlns:a16="http://schemas.microsoft.com/office/drawing/2014/main" id="{AEDE08CC-324A-FB01-1EE5-5869A2AB08E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F0219778-7423-BB43-03BF-34600E76CC8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1BC9E9B5-E51C-9FF4-7C1F-471658A2F07B}"/>
                  </a:ext>
                </a:extLst>
              </p:cNvPr>
              <p:cNvGrpSpPr/>
              <p:nvPr/>
            </p:nvGrpSpPr>
            <p:grpSpPr>
              <a:xfrm>
                <a:off x="4232484" y="2759700"/>
                <a:ext cx="63944" cy="89521"/>
                <a:chOff x="5732585" y="2960610"/>
                <a:chExt cx="63944" cy="89521"/>
              </a:xfrm>
            </p:grpSpPr>
            <p:cxnSp>
              <p:nvCxnSpPr>
                <p:cNvPr id="9520" name="Straight Connector 9519">
                  <a:extLst>
                    <a:ext uri="{FF2B5EF4-FFF2-40B4-BE49-F238E27FC236}">
                      <a16:creationId xmlns:a16="http://schemas.microsoft.com/office/drawing/2014/main" id="{7052B45A-BE12-8585-374B-DBBE9141997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FDE4B346-2384-ADBD-E07D-D2A124F0ABC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84D3418E-987F-438A-704E-1FED86F18C6A}"/>
                  </a:ext>
                </a:extLst>
              </p:cNvPr>
              <p:cNvGrpSpPr/>
              <p:nvPr/>
            </p:nvGrpSpPr>
            <p:grpSpPr>
              <a:xfrm>
                <a:off x="4240211" y="2759700"/>
                <a:ext cx="63944" cy="89521"/>
                <a:chOff x="5732585" y="2960610"/>
                <a:chExt cx="63944" cy="89521"/>
              </a:xfrm>
            </p:grpSpPr>
            <p:cxnSp>
              <p:nvCxnSpPr>
                <p:cNvPr id="9523" name="Straight Connector 9522">
                  <a:extLst>
                    <a:ext uri="{FF2B5EF4-FFF2-40B4-BE49-F238E27FC236}">
                      <a16:creationId xmlns:a16="http://schemas.microsoft.com/office/drawing/2014/main" id="{64B6F0A8-CBBD-3D56-015B-7575D126C31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1C0E4D69-8ECF-9821-DE45-28E14C6F886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E7884B0D-AD80-D27B-3CFB-284E7D6E5062}"/>
                  </a:ext>
                </a:extLst>
              </p:cNvPr>
              <p:cNvGrpSpPr/>
              <p:nvPr/>
            </p:nvGrpSpPr>
            <p:grpSpPr>
              <a:xfrm>
                <a:off x="4198999" y="2759700"/>
                <a:ext cx="63944" cy="89521"/>
                <a:chOff x="5732585" y="2960610"/>
                <a:chExt cx="63944" cy="89521"/>
              </a:xfrm>
            </p:grpSpPr>
            <p:cxnSp>
              <p:nvCxnSpPr>
                <p:cNvPr id="9526" name="Straight Connector 9525">
                  <a:extLst>
                    <a:ext uri="{FF2B5EF4-FFF2-40B4-BE49-F238E27FC236}">
                      <a16:creationId xmlns:a16="http://schemas.microsoft.com/office/drawing/2014/main" id="{17500DD3-6638-D961-5F4F-ACD0C61F838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E6B4EA6D-B122-6B77-3F5F-5409E5DC217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D5D44D47-03B6-6FC1-CEE5-018585C16D5A}"/>
                  </a:ext>
                </a:extLst>
              </p:cNvPr>
              <p:cNvGrpSpPr/>
              <p:nvPr/>
            </p:nvGrpSpPr>
            <p:grpSpPr>
              <a:xfrm>
                <a:off x="4186120" y="2759700"/>
                <a:ext cx="63944" cy="89521"/>
                <a:chOff x="5732585" y="2960610"/>
                <a:chExt cx="63944" cy="89521"/>
              </a:xfrm>
            </p:grpSpPr>
            <p:cxnSp>
              <p:nvCxnSpPr>
                <p:cNvPr id="9529" name="Straight Connector 9528">
                  <a:extLst>
                    <a:ext uri="{FF2B5EF4-FFF2-40B4-BE49-F238E27FC236}">
                      <a16:creationId xmlns:a16="http://schemas.microsoft.com/office/drawing/2014/main" id="{AF7E3FC5-E9C3-CC11-BC58-2AFD003700E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8CA85895-F9E5-C992-EE42-561D734DF1A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C2F3332E-602F-36B3-852F-9DC6F53E9CB4}"/>
                  </a:ext>
                </a:extLst>
              </p:cNvPr>
              <p:cNvGrpSpPr/>
              <p:nvPr/>
            </p:nvGrpSpPr>
            <p:grpSpPr>
              <a:xfrm>
                <a:off x="4173241" y="2759700"/>
                <a:ext cx="63944" cy="89521"/>
                <a:chOff x="5732585" y="2960610"/>
                <a:chExt cx="63944" cy="89521"/>
              </a:xfrm>
            </p:grpSpPr>
            <p:cxnSp>
              <p:nvCxnSpPr>
                <p:cNvPr id="9532" name="Straight Connector 9531">
                  <a:extLst>
                    <a:ext uri="{FF2B5EF4-FFF2-40B4-BE49-F238E27FC236}">
                      <a16:creationId xmlns:a16="http://schemas.microsoft.com/office/drawing/2014/main" id="{862DBEED-88F1-D27C-C9DE-BABA9C8BFEA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87BF988E-B463-6995-3DD8-45C00AE7AAA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CE23EEF1-281F-16DC-31D8-5FF29D3E8785}"/>
                  </a:ext>
                </a:extLst>
              </p:cNvPr>
              <p:cNvGrpSpPr/>
              <p:nvPr/>
            </p:nvGrpSpPr>
            <p:grpSpPr>
              <a:xfrm>
                <a:off x="4160362" y="2759700"/>
                <a:ext cx="63944" cy="89521"/>
                <a:chOff x="5732585" y="2960610"/>
                <a:chExt cx="63944" cy="89521"/>
              </a:xfrm>
            </p:grpSpPr>
            <p:cxnSp>
              <p:nvCxnSpPr>
                <p:cNvPr id="9535" name="Straight Connector 9534">
                  <a:extLst>
                    <a:ext uri="{FF2B5EF4-FFF2-40B4-BE49-F238E27FC236}">
                      <a16:creationId xmlns:a16="http://schemas.microsoft.com/office/drawing/2014/main" id="{2219A0C3-EFB7-7CBB-5C7B-B5F6FADB359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736CFBC8-15D9-AEC1-FB94-F0573137747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00B8EB6E-8766-222D-D769-5773E461CC1F}"/>
                  </a:ext>
                </a:extLst>
              </p:cNvPr>
              <p:cNvGrpSpPr/>
              <p:nvPr/>
            </p:nvGrpSpPr>
            <p:grpSpPr>
              <a:xfrm>
                <a:off x="4152635" y="2759700"/>
                <a:ext cx="63944" cy="89521"/>
                <a:chOff x="5732585" y="2960610"/>
                <a:chExt cx="63944" cy="89521"/>
              </a:xfrm>
            </p:grpSpPr>
            <p:cxnSp>
              <p:nvCxnSpPr>
                <p:cNvPr id="9538" name="Straight Connector 9537">
                  <a:extLst>
                    <a:ext uri="{FF2B5EF4-FFF2-40B4-BE49-F238E27FC236}">
                      <a16:creationId xmlns:a16="http://schemas.microsoft.com/office/drawing/2014/main" id="{BF0C172D-64C7-FF70-7249-3B75F25F92E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C94FDB4E-EFBD-2E2D-C7F2-6868383800B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21D949EA-2F75-3C27-C2D0-51C3F949FA82}"/>
                  </a:ext>
                </a:extLst>
              </p:cNvPr>
              <p:cNvGrpSpPr/>
              <p:nvPr/>
            </p:nvGrpSpPr>
            <p:grpSpPr>
              <a:xfrm>
                <a:off x="4132028" y="2759700"/>
                <a:ext cx="63944" cy="89521"/>
                <a:chOff x="5732585" y="2960610"/>
                <a:chExt cx="63944" cy="89521"/>
              </a:xfrm>
            </p:grpSpPr>
            <p:cxnSp>
              <p:nvCxnSpPr>
                <p:cNvPr id="9541" name="Straight Connector 9540">
                  <a:extLst>
                    <a:ext uri="{FF2B5EF4-FFF2-40B4-BE49-F238E27FC236}">
                      <a16:creationId xmlns:a16="http://schemas.microsoft.com/office/drawing/2014/main" id="{7DE8AAB2-8985-DE9C-9678-52FB8D7BA4F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CFE213F0-990A-AADC-051D-2D815C96C2E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B0770437-CF9F-BCC9-223F-A928F1BD81D2}"/>
                  </a:ext>
                </a:extLst>
              </p:cNvPr>
              <p:cNvGrpSpPr/>
              <p:nvPr/>
            </p:nvGrpSpPr>
            <p:grpSpPr>
              <a:xfrm>
                <a:off x="4121725" y="2759700"/>
                <a:ext cx="63944" cy="89521"/>
                <a:chOff x="5732585" y="2960610"/>
                <a:chExt cx="63944" cy="89521"/>
              </a:xfrm>
            </p:grpSpPr>
            <p:cxnSp>
              <p:nvCxnSpPr>
                <p:cNvPr id="9544" name="Straight Connector 9543">
                  <a:extLst>
                    <a:ext uri="{FF2B5EF4-FFF2-40B4-BE49-F238E27FC236}">
                      <a16:creationId xmlns:a16="http://schemas.microsoft.com/office/drawing/2014/main" id="{E24BD6EB-07FB-F102-73D8-09D1E0F565C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F0EC8AA1-5CAB-04BB-0CD1-8246596EF17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972B5DFE-6C66-BCF1-F489-8E695CF6D7BB}"/>
                  </a:ext>
                </a:extLst>
              </p:cNvPr>
              <p:cNvGrpSpPr/>
              <p:nvPr/>
            </p:nvGrpSpPr>
            <p:grpSpPr>
              <a:xfrm>
                <a:off x="4041876" y="2739094"/>
                <a:ext cx="63944" cy="89521"/>
                <a:chOff x="5732585" y="2960610"/>
                <a:chExt cx="63944" cy="89521"/>
              </a:xfrm>
            </p:grpSpPr>
            <p:cxnSp>
              <p:nvCxnSpPr>
                <p:cNvPr id="9547" name="Straight Connector 9546">
                  <a:extLst>
                    <a:ext uri="{FF2B5EF4-FFF2-40B4-BE49-F238E27FC236}">
                      <a16:creationId xmlns:a16="http://schemas.microsoft.com/office/drawing/2014/main" id="{691750C3-A2E1-4706-3A07-7ECBEB4141E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1399720E-587D-905E-F6FD-2E9D457044E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0038631E-8DD8-7E48-5454-79FEEF1E5788}"/>
                  </a:ext>
                </a:extLst>
              </p:cNvPr>
              <p:cNvGrpSpPr/>
              <p:nvPr/>
            </p:nvGrpSpPr>
            <p:grpSpPr>
              <a:xfrm>
                <a:off x="4013543" y="2726215"/>
                <a:ext cx="63944" cy="89521"/>
                <a:chOff x="5732585" y="2960610"/>
                <a:chExt cx="63944" cy="89521"/>
              </a:xfrm>
            </p:grpSpPr>
            <p:cxnSp>
              <p:nvCxnSpPr>
                <p:cNvPr id="9550" name="Straight Connector 9549">
                  <a:extLst>
                    <a:ext uri="{FF2B5EF4-FFF2-40B4-BE49-F238E27FC236}">
                      <a16:creationId xmlns:a16="http://schemas.microsoft.com/office/drawing/2014/main" id="{E7516DE1-AC77-825F-F2DA-E1C2CCB0876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F9C964A2-DEFF-C121-3B83-E8BA9C2D2BF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55EBAEAA-77A7-3621-3AB9-F9497E41861A}"/>
                  </a:ext>
                </a:extLst>
              </p:cNvPr>
              <p:cNvGrpSpPr/>
              <p:nvPr/>
            </p:nvGrpSpPr>
            <p:grpSpPr>
              <a:xfrm>
                <a:off x="4003240" y="2710760"/>
                <a:ext cx="63944" cy="89521"/>
                <a:chOff x="5732585" y="2960610"/>
                <a:chExt cx="63944" cy="89521"/>
              </a:xfrm>
            </p:grpSpPr>
            <p:cxnSp>
              <p:nvCxnSpPr>
                <p:cNvPr id="9553" name="Straight Connector 9552">
                  <a:extLst>
                    <a:ext uri="{FF2B5EF4-FFF2-40B4-BE49-F238E27FC236}">
                      <a16:creationId xmlns:a16="http://schemas.microsoft.com/office/drawing/2014/main" id="{83FEA40E-37DD-CCBA-7CA2-15731F1CA43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6C0E2912-E40C-5321-0053-50D4BF035AD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C3302404-53CB-C961-A971-478D38C4C73B}"/>
                  </a:ext>
                </a:extLst>
              </p:cNvPr>
              <p:cNvGrpSpPr/>
              <p:nvPr/>
            </p:nvGrpSpPr>
            <p:grpSpPr>
              <a:xfrm>
                <a:off x="4005815" y="2697881"/>
                <a:ext cx="63944" cy="89521"/>
                <a:chOff x="5732585" y="2960610"/>
                <a:chExt cx="63944" cy="89521"/>
              </a:xfrm>
            </p:grpSpPr>
            <p:cxnSp>
              <p:nvCxnSpPr>
                <p:cNvPr id="9556" name="Straight Connector 9555">
                  <a:extLst>
                    <a:ext uri="{FF2B5EF4-FFF2-40B4-BE49-F238E27FC236}">
                      <a16:creationId xmlns:a16="http://schemas.microsoft.com/office/drawing/2014/main" id="{169FEC39-FFEE-AEB8-E213-87F7FEF5B2B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3F6B7758-BB14-8D6E-3EEE-9BD717710E1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BCEB7AAC-D039-E9A5-339D-3C8BE16C3EC3}"/>
                  </a:ext>
                </a:extLst>
              </p:cNvPr>
              <p:cNvGrpSpPr/>
              <p:nvPr/>
            </p:nvGrpSpPr>
            <p:grpSpPr>
              <a:xfrm>
                <a:off x="3998087" y="2697881"/>
                <a:ext cx="63944" cy="89521"/>
                <a:chOff x="5732585" y="2960610"/>
                <a:chExt cx="63944" cy="89521"/>
              </a:xfrm>
            </p:grpSpPr>
            <p:cxnSp>
              <p:nvCxnSpPr>
                <p:cNvPr id="9559" name="Straight Connector 9558">
                  <a:extLst>
                    <a:ext uri="{FF2B5EF4-FFF2-40B4-BE49-F238E27FC236}">
                      <a16:creationId xmlns:a16="http://schemas.microsoft.com/office/drawing/2014/main" id="{88741075-8AD4-DCD9-F33F-DD36896B4FA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F1FE2A98-1F1D-CEBD-EF25-BDA514C3CB1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B99BC0A7-7C9E-7F82-5599-C0874ADA1597}"/>
                  </a:ext>
                </a:extLst>
              </p:cNvPr>
              <p:cNvGrpSpPr/>
              <p:nvPr/>
            </p:nvGrpSpPr>
            <p:grpSpPr>
              <a:xfrm>
                <a:off x="3974905" y="2695305"/>
                <a:ext cx="63944" cy="89521"/>
                <a:chOff x="5732585" y="2960610"/>
                <a:chExt cx="63944" cy="89521"/>
              </a:xfrm>
            </p:grpSpPr>
            <p:cxnSp>
              <p:nvCxnSpPr>
                <p:cNvPr id="9562" name="Straight Connector 9561">
                  <a:extLst>
                    <a:ext uri="{FF2B5EF4-FFF2-40B4-BE49-F238E27FC236}">
                      <a16:creationId xmlns:a16="http://schemas.microsoft.com/office/drawing/2014/main" id="{9B12A436-FE28-58BB-2F77-DAD038CA82D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DB902316-0A9F-AC64-24F8-3FD06AAA410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DFAE2961-B828-5E20-A549-A2EF828A4297}"/>
                  </a:ext>
                </a:extLst>
              </p:cNvPr>
              <p:cNvGrpSpPr/>
              <p:nvPr/>
            </p:nvGrpSpPr>
            <p:grpSpPr>
              <a:xfrm>
                <a:off x="3967178" y="2682427"/>
                <a:ext cx="63944" cy="89521"/>
                <a:chOff x="5732585" y="2960610"/>
                <a:chExt cx="63944" cy="89521"/>
              </a:xfrm>
            </p:grpSpPr>
            <p:cxnSp>
              <p:nvCxnSpPr>
                <p:cNvPr id="9565" name="Straight Connector 9564">
                  <a:extLst>
                    <a:ext uri="{FF2B5EF4-FFF2-40B4-BE49-F238E27FC236}">
                      <a16:creationId xmlns:a16="http://schemas.microsoft.com/office/drawing/2014/main" id="{554C7527-9B9E-5EF1-FF16-33FD12F5D6F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198245B0-5AFC-7DC5-E245-F727F6DEE22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8E3B71B0-59CD-351E-4A00-6F081A116B71}"/>
                  </a:ext>
                </a:extLst>
              </p:cNvPr>
              <p:cNvGrpSpPr/>
              <p:nvPr/>
            </p:nvGrpSpPr>
            <p:grpSpPr>
              <a:xfrm>
                <a:off x="3931117" y="2666972"/>
                <a:ext cx="63944" cy="89521"/>
                <a:chOff x="5732585" y="2960610"/>
                <a:chExt cx="63944" cy="89521"/>
              </a:xfrm>
            </p:grpSpPr>
            <p:cxnSp>
              <p:nvCxnSpPr>
                <p:cNvPr id="9568" name="Straight Connector 9567">
                  <a:extLst>
                    <a:ext uri="{FF2B5EF4-FFF2-40B4-BE49-F238E27FC236}">
                      <a16:creationId xmlns:a16="http://schemas.microsoft.com/office/drawing/2014/main" id="{767A9155-C58B-BC69-E051-D718C19B107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C145F7C7-8A4B-2533-AFB7-074E0987BA7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F731ACEE-BD32-6591-AE1F-496017F43ADE}"/>
                  </a:ext>
                </a:extLst>
              </p:cNvPr>
              <p:cNvGrpSpPr/>
              <p:nvPr/>
            </p:nvGrpSpPr>
            <p:grpSpPr>
              <a:xfrm>
                <a:off x="3907935" y="2664396"/>
                <a:ext cx="63944" cy="89521"/>
                <a:chOff x="5732585" y="2960610"/>
                <a:chExt cx="63944" cy="89521"/>
              </a:xfrm>
            </p:grpSpPr>
            <p:cxnSp>
              <p:nvCxnSpPr>
                <p:cNvPr id="9571" name="Straight Connector 9570">
                  <a:extLst>
                    <a:ext uri="{FF2B5EF4-FFF2-40B4-BE49-F238E27FC236}">
                      <a16:creationId xmlns:a16="http://schemas.microsoft.com/office/drawing/2014/main" id="{3BC67176-674C-7958-6042-8094A5F3A80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AE80ABE1-738D-D153-24DB-066AE5F96E8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E557E58A-55E0-DFDE-9750-725FCA2D01EF}"/>
                  </a:ext>
                </a:extLst>
              </p:cNvPr>
              <p:cNvGrpSpPr/>
              <p:nvPr/>
            </p:nvGrpSpPr>
            <p:grpSpPr>
              <a:xfrm>
                <a:off x="3905359" y="2648942"/>
                <a:ext cx="63944" cy="89521"/>
                <a:chOff x="5732585" y="2960610"/>
                <a:chExt cx="63944" cy="89521"/>
              </a:xfrm>
            </p:grpSpPr>
            <p:cxnSp>
              <p:nvCxnSpPr>
                <p:cNvPr id="9574" name="Straight Connector 9573">
                  <a:extLst>
                    <a:ext uri="{FF2B5EF4-FFF2-40B4-BE49-F238E27FC236}">
                      <a16:creationId xmlns:a16="http://schemas.microsoft.com/office/drawing/2014/main" id="{9B704E7E-BB6C-23DE-121E-3D940C68059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25EBABEA-6910-0057-E55B-9B29FC68E8C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0908118B-4AA3-045A-3835-104235366591}"/>
                  </a:ext>
                </a:extLst>
              </p:cNvPr>
              <p:cNvGrpSpPr/>
              <p:nvPr/>
            </p:nvGrpSpPr>
            <p:grpSpPr>
              <a:xfrm>
                <a:off x="3869298" y="2636063"/>
                <a:ext cx="63944" cy="89521"/>
                <a:chOff x="5732585" y="2960610"/>
                <a:chExt cx="63944" cy="89521"/>
              </a:xfrm>
            </p:grpSpPr>
            <p:cxnSp>
              <p:nvCxnSpPr>
                <p:cNvPr id="9577" name="Straight Connector 9576">
                  <a:extLst>
                    <a:ext uri="{FF2B5EF4-FFF2-40B4-BE49-F238E27FC236}">
                      <a16:creationId xmlns:a16="http://schemas.microsoft.com/office/drawing/2014/main" id="{710FC0EC-F349-2EC8-9ABF-C6746E9A4DA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4FF49E78-60AA-F626-B9C6-ACD4C4C86CC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C92F01E1-85B4-0B29-9F50-1B7D45A0D1F7}"/>
                  </a:ext>
                </a:extLst>
              </p:cNvPr>
              <p:cNvGrpSpPr/>
              <p:nvPr/>
            </p:nvGrpSpPr>
            <p:grpSpPr>
              <a:xfrm>
                <a:off x="3861571" y="2625760"/>
                <a:ext cx="63944" cy="89521"/>
                <a:chOff x="5732585" y="2960610"/>
                <a:chExt cx="63944" cy="89521"/>
              </a:xfrm>
            </p:grpSpPr>
            <p:cxnSp>
              <p:nvCxnSpPr>
                <p:cNvPr id="9580" name="Straight Connector 9579">
                  <a:extLst>
                    <a:ext uri="{FF2B5EF4-FFF2-40B4-BE49-F238E27FC236}">
                      <a16:creationId xmlns:a16="http://schemas.microsoft.com/office/drawing/2014/main" id="{EE0F9AD5-A5CE-9B63-CBA5-684C70D76A9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126548A0-2138-A005-7F4A-BB13DF61D22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2E8F6BD5-A242-916E-948D-9617FC4B569C}"/>
                  </a:ext>
                </a:extLst>
              </p:cNvPr>
              <p:cNvGrpSpPr/>
              <p:nvPr/>
            </p:nvGrpSpPr>
            <p:grpSpPr>
              <a:xfrm>
                <a:off x="3835813" y="2628335"/>
                <a:ext cx="63944" cy="89521"/>
                <a:chOff x="5732585" y="2960610"/>
                <a:chExt cx="63944" cy="89521"/>
              </a:xfrm>
            </p:grpSpPr>
            <p:cxnSp>
              <p:nvCxnSpPr>
                <p:cNvPr id="9583" name="Straight Connector 9582">
                  <a:extLst>
                    <a:ext uri="{FF2B5EF4-FFF2-40B4-BE49-F238E27FC236}">
                      <a16:creationId xmlns:a16="http://schemas.microsoft.com/office/drawing/2014/main" id="{9062FB1A-C001-5B43-22FE-5BACF7694AD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CFC45591-22E9-804D-A968-2D960EF09B1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DE4D1A8D-96FC-E289-1DA4-92DD75ADD592}"/>
                  </a:ext>
                </a:extLst>
              </p:cNvPr>
              <p:cNvGrpSpPr/>
              <p:nvPr/>
            </p:nvGrpSpPr>
            <p:grpSpPr>
              <a:xfrm>
                <a:off x="3810056" y="2615456"/>
                <a:ext cx="63944" cy="89521"/>
                <a:chOff x="5732585" y="2960610"/>
                <a:chExt cx="63944" cy="89521"/>
              </a:xfrm>
            </p:grpSpPr>
            <p:cxnSp>
              <p:nvCxnSpPr>
                <p:cNvPr id="9586" name="Straight Connector 9585">
                  <a:extLst>
                    <a:ext uri="{FF2B5EF4-FFF2-40B4-BE49-F238E27FC236}">
                      <a16:creationId xmlns:a16="http://schemas.microsoft.com/office/drawing/2014/main" id="{80825397-43C3-A712-27CE-07A3C404581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0ED29479-B71B-6EBC-8F46-1DA76B3E8E8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9583D3DC-DC6E-B9C4-8786-83FC1EEB7CB3}"/>
                  </a:ext>
                </a:extLst>
              </p:cNvPr>
              <p:cNvGrpSpPr/>
              <p:nvPr/>
            </p:nvGrpSpPr>
            <p:grpSpPr>
              <a:xfrm>
                <a:off x="3611721" y="2584547"/>
                <a:ext cx="63944" cy="89521"/>
                <a:chOff x="5732585" y="2960610"/>
                <a:chExt cx="63944" cy="89521"/>
              </a:xfrm>
            </p:grpSpPr>
            <p:cxnSp>
              <p:nvCxnSpPr>
                <p:cNvPr id="9589" name="Straight Connector 9588">
                  <a:extLst>
                    <a:ext uri="{FF2B5EF4-FFF2-40B4-BE49-F238E27FC236}">
                      <a16:creationId xmlns:a16="http://schemas.microsoft.com/office/drawing/2014/main" id="{31378119-33A6-C28B-4F53-EAA1891E3EB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3AADAEA3-3893-FCBF-5350-D000DE5A4BB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87F778A8-7811-097B-32FB-E2CAFE15BB30}"/>
                  </a:ext>
                </a:extLst>
              </p:cNvPr>
              <p:cNvGrpSpPr/>
              <p:nvPr/>
            </p:nvGrpSpPr>
            <p:grpSpPr>
              <a:xfrm>
                <a:off x="3537023" y="2571668"/>
                <a:ext cx="63944" cy="89521"/>
                <a:chOff x="5732585" y="2960610"/>
                <a:chExt cx="63944" cy="89521"/>
              </a:xfrm>
            </p:grpSpPr>
            <p:cxnSp>
              <p:nvCxnSpPr>
                <p:cNvPr id="9592" name="Straight Connector 9591">
                  <a:extLst>
                    <a:ext uri="{FF2B5EF4-FFF2-40B4-BE49-F238E27FC236}">
                      <a16:creationId xmlns:a16="http://schemas.microsoft.com/office/drawing/2014/main" id="{A61C8376-93FC-CC43-F9E8-FA99AA25422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0AC0A419-AEE4-AF97-4857-3141C9F5B99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9628" name="Group 9627">
              <a:extLst>
                <a:ext uri="{FF2B5EF4-FFF2-40B4-BE49-F238E27FC236}">
                  <a16:creationId xmlns:a16="http://schemas.microsoft.com/office/drawing/2014/main" id="{45F7DDF7-DC46-162E-5367-306C8F1BE912}"/>
                </a:ext>
              </a:extLst>
            </p:cNvPr>
            <p:cNvGrpSpPr/>
            <p:nvPr/>
          </p:nvGrpSpPr>
          <p:grpSpPr>
            <a:xfrm>
              <a:off x="1592314" y="2174999"/>
              <a:ext cx="1820622" cy="416645"/>
              <a:chOff x="1592314" y="2174999"/>
              <a:chExt cx="1820622" cy="416645"/>
            </a:xfrm>
          </p:grpSpPr>
          <p:grpSp>
            <p:nvGrpSpPr>
              <p:cNvPr id="9594" name="Group 9593">
                <a:extLst>
                  <a:ext uri="{FF2B5EF4-FFF2-40B4-BE49-F238E27FC236}">
                    <a16:creationId xmlns:a16="http://schemas.microsoft.com/office/drawing/2014/main" id="{15BDD159-4775-6703-F58E-5C798AEB4EA3}"/>
                  </a:ext>
                </a:extLst>
              </p:cNvPr>
              <p:cNvGrpSpPr/>
              <p:nvPr/>
            </p:nvGrpSpPr>
            <p:grpSpPr>
              <a:xfrm>
                <a:off x="3348992" y="2502123"/>
                <a:ext cx="63944" cy="89521"/>
                <a:chOff x="5732585" y="2960610"/>
                <a:chExt cx="63944" cy="89521"/>
              </a:xfrm>
            </p:grpSpPr>
            <p:cxnSp>
              <p:nvCxnSpPr>
                <p:cNvPr id="9595" name="Straight Connector 9594">
                  <a:extLst>
                    <a:ext uri="{FF2B5EF4-FFF2-40B4-BE49-F238E27FC236}">
                      <a16:creationId xmlns:a16="http://schemas.microsoft.com/office/drawing/2014/main" id="{383B4AC5-2998-5CCC-D544-F3C8B6B9953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5C9A981B-6371-457D-9722-DF1612A9E3F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098031FF-9555-16A6-2E3B-8D28002D95EE}"/>
                  </a:ext>
                </a:extLst>
              </p:cNvPr>
              <p:cNvGrpSpPr/>
              <p:nvPr/>
            </p:nvGrpSpPr>
            <p:grpSpPr>
              <a:xfrm>
                <a:off x="2988383" y="2383637"/>
                <a:ext cx="63944" cy="89521"/>
                <a:chOff x="5732585" y="2960610"/>
                <a:chExt cx="63944" cy="89521"/>
              </a:xfrm>
            </p:grpSpPr>
            <p:cxnSp>
              <p:nvCxnSpPr>
                <p:cNvPr id="9598" name="Straight Connector 9597">
                  <a:extLst>
                    <a:ext uri="{FF2B5EF4-FFF2-40B4-BE49-F238E27FC236}">
                      <a16:creationId xmlns:a16="http://schemas.microsoft.com/office/drawing/2014/main" id="{9898AF06-D784-BB00-9FB2-BEF1A53416D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CBB64D54-9551-90D1-12EF-DFF01D07AA1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950363C5-7881-864B-D097-C69F3FF81863}"/>
                  </a:ext>
                </a:extLst>
              </p:cNvPr>
              <p:cNvGrpSpPr/>
              <p:nvPr/>
            </p:nvGrpSpPr>
            <p:grpSpPr>
              <a:xfrm>
                <a:off x="2859595" y="2357880"/>
                <a:ext cx="63944" cy="89521"/>
                <a:chOff x="5732585" y="2960610"/>
                <a:chExt cx="63944" cy="89521"/>
              </a:xfrm>
            </p:grpSpPr>
            <p:cxnSp>
              <p:nvCxnSpPr>
                <p:cNvPr id="9601" name="Straight Connector 9600">
                  <a:extLst>
                    <a:ext uri="{FF2B5EF4-FFF2-40B4-BE49-F238E27FC236}">
                      <a16:creationId xmlns:a16="http://schemas.microsoft.com/office/drawing/2014/main" id="{63F21B03-3756-F33D-527F-1B6BD33D7D1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C006388A-63B9-C321-40FA-8DD36E8318A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E2E8EBB3-1DEA-D5A0-D0D0-4F557D29A818}"/>
                  </a:ext>
                </a:extLst>
              </p:cNvPr>
              <p:cNvGrpSpPr/>
              <p:nvPr/>
            </p:nvGrpSpPr>
            <p:grpSpPr>
              <a:xfrm>
                <a:off x="2797776" y="2342425"/>
                <a:ext cx="63944" cy="89521"/>
                <a:chOff x="5732585" y="2960610"/>
                <a:chExt cx="63944" cy="89521"/>
              </a:xfrm>
            </p:grpSpPr>
            <p:cxnSp>
              <p:nvCxnSpPr>
                <p:cNvPr id="9604" name="Straight Connector 9603">
                  <a:extLst>
                    <a:ext uri="{FF2B5EF4-FFF2-40B4-BE49-F238E27FC236}">
                      <a16:creationId xmlns:a16="http://schemas.microsoft.com/office/drawing/2014/main" id="{2BA91475-1147-C43D-95E1-A65BF81D5B1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E5B66F87-0BA1-7A89-8516-320C7A6A31C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1FE2053C-E9A3-58F6-1F40-3BD28E11CBBA}"/>
                  </a:ext>
                </a:extLst>
              </p:cNvPr>
              <p:cNvGrpSpPr/>
              <p:nvPr/>
            </p:nvGrpSpPr>
            <p:grpSpPr>
              <a:xfrm>
                <a:off x="2668987" y="2321819"/>
                <a:ext cx="63944" cy="89521"/>
                <a:chOff x="5732585" y="2960610"/>
                <a:chExt cx="63944" cy="89521"/>
              </a:xfrm>
            </p:grpSpPr>
            <p:cxnSp>
              <p:nvCxnSpPr>
                <p:cNvPr id="9607" name="Straight Connector 9606">
                  <a:extLst>
                    <a:ext uri="{FF2B5EF4-FFF2-40B4-BE49-F238E27FC236}">
                      <a16:creationId xmlns:a16="http://schemas.microsoft.com/office/drawing/2014/main" id="{4DFA22C8-A0B0-1E50-EE18-6CDBF37BF44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A498A552-E701-65A8-BEE5-69AB88A10A3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F9D2EBB8-CF0E-CAED-4F0D-1DD816D4AFAE}"/>
                  </a:ext>
                </a:extLst>
              </p:cNvPr>
              <p:cNvGrpSpPr/>
              <p:nvPr/>
            </p:nvGrpSpPr>
            <p:grpSpPr>
              <a:xfrm>
                <a:off x="2419137" y="2254848"/>
                <a:ext cx="63944" cy="89521"/>
                <a:chOff x="5732585" y="2960610"/>
                <a:chExt cx="63944" cy="89521"/>
              </a:xfrm>
            </p:grpSpPr>
            <p:cxnSp>
              <p:nvCxnSpPr>
                <p:cNvPr id="9610" name="Straight Connector 9609">
                  <a:extLst>
                    <a:ext uri="{FF2B5EF4-FFF2-40B4-BE49-F238E27FC236}">
                      <a16:creationId xmlns:a16="http://schemas.microsoft.com/office/drawing/2014/main" id="{A398A2EE-F07F-61B3-D92A-6F82711D165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608E2B8A-BB08-AEE2-79BD-419543D137B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690902F6-133F-1935-581C-D4D8C36CEE4C}"/>
                  </a:ext>
                </a:extLst>
              </p:cNvPr>
              <p:cNvGrpSpPr/>
              <p:nvPr/>
            </p:nvGrpSpPr>
            <p:grpSpPr>
              <a:xfrm>
                <a:off x="2336712" y="2236818"/>
                <a:ext cx="63944" cy="89521"/>
                <a:chOff x="5732585" y="2960610"/>
                <a:chExt cx="63944" cy="89521"/>
              </a:xfrm>
            </p:grpSpPr>
            <p:cxnSp>
              <p:nvCxnSpPr>
                <p:cNvPr id="9613" name="Straight Connector 9612">
                  <a:extLst>
                    <a:ext uri="{FF2B5EF4-FFF2-40B4-BE49-F238E27FC236}">
                      <a16:creationId xmlns:a16="http://schemas.microsoft.com/office/drawing/2014/main" id="{BF749E5E-6FFC-15AC-1265-02EF8AEB80A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D8D1ED68-2EAD-CD6F-389B-8951DFA6999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AD19C31B-9330-A04A-4891-68BB3E2BB07F}"/>
                  </a:ext>
                </a:extLst>
              </p:cNvPr>
              <p:cNvGrpSpPr/>
              <p:nvPr/>
            </p:nvGrpSpPr>
            <p:grpSpPr>
              <a:xfrm>
                <a:off x="2308379" y="2236818"/>
                <a:ext cx="63944" cy="89521"/>
                <a:chOff x="5732585" y="2960610"/>
                <a:chExt cx="63944" cy="89521"/>
              </a:xfrm>
            </p:grpSpPr>
            <p:cxnSp>
              <p:nvCxnSpPr>
                <p:cNvPr id="9616" name="Straight Connector 9615">
                  <a:extLst>
                    <a:ext uri="{FF2B5EF4-FFF2-40B4-BE49-F238E27FC236}">
                      <a16:creationId xmlns:a16="http://schemas.microsoft.com/office/drawing/2014/main" id="{3DC92881-2542-BE16-6F72-EFF42EB1121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9B5DE730-14B3-F10A-ADFC-287DDF2DDA4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67484A7C-8805-88D3-F98B-F2C86D72D9DF}"/>
                  </a:ext>
                </a:extLst>
              </p:cNvPr>
              <p:cNvGrpSpPr/>
              <p:nvPr/>
            </p:nvGrpSpPr>
            <p:grpSpPr>
              <a:xfrm>
                <a:off x="1911710" y="2205908"/>
                <a:ext cx="63944" cy="89521"/>
                <a:chOff x="5732585" y="2960610"/>
                <a:chExt cx="63944" cy="89521"/>
              </a:xfrm>
            </p:grpSpPr>
            <p:cxnSp>
              <p:nvCxnSpPr>
                <p:cNvPr id="9619" name="Straight Connector 9618">
                  <a:extLst>
                    <a:ext uri="{FF2B5EF4-FFF2-40B4-BE49-F238E27FC236}">
                      <a16:creationId xmlns:a16="http://schemas.microsoft.com/office/drawing/2014/main" id="{D436F7A4-C95C-EB4C-C3F8-8AAFD4E3059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5DD183F7-E705-6DB1-D12F-AC6E1E99866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B548C6A5-FF72-6614-7B67-EE6F195D557A}"/>
                  </a:ext>
                </a:extLst>
              </p:cNvPr>
              <p:cNvGrpSpPr/>
              <p:nvPr/>
            </p:nvGrpSpPr>
            <p:grpSpPr>
              <a:xfrm>
                <a:off x="1664436" y="2174999"/>
                <a:ext cx="63944" cy="89521"/>
                <a:chOff x="5732585" y="2960610"/>
                <a:chExt cx="63944" cy="89521"/>
              </a:xfrm>
            </p:grpSpPr>
            <p:cxnSp>
              <p:nvCxnSpPr>
                <p:cNvPr id="9622" name="Straight Connector 9621">
                  <a:extLst>
                    <a:ext uri="{FF2B5EF4-FFF2-40B4-BE49-F238E27FC236}">
                      <a16:creationId xmlns:a16="http://schemas.microsoft.com/office/drawing/2014/main" id="{E18DFBFE-7754-FE2F-D445-D5C20F224CF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672684F9-EBEE-4E00-120A-7B8E5BF8F69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565370D8-9B5A-9C93-3C6A-0401FD780697}"/>
                  </a:ext>
                </a:extLst>
              </p:cNvPr>
              <p:cNvGrpSpPr/>
              <p:nvPr/>
            </p:nvGrpSpPr>
            <p:grpSpPr>
              <a:xfrm>
                <a:off x="1592314" y="2174999"/>
                <a:ext cx="63944" cy="89521"/>
                <a:chOff x="5732585" y="2960610"/>
                <a:chExt cx="63944" cy="89521"/>
              </a:xfrm>
            </p:grpSpPr>
            <p:cxnSp>
              <p:nvCxnSpPr>
                <p:cNvPr id="9625" name="Straight Connector 9624">
                  <a:extLst>
                    <a:ext uri="{FF2B5EF4-FFF2-40B4-BE49-F238E27FC236}">
                      <a16:creationId xmlns:a16="http://schemas.microsoft.com/office/drawing/2014/main" id="{654027F3-8BB4-2457-BE60-13198C1CC7B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905E090D-D0A4-E71E-FBD8-19CA3177700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grpSp>
      <p:sp>
        <p:nvSpPr>
          <p:cNvPr id="9230" name="TextBox 9229">
            <a:extLst>
              <a:ext uri="{FF2B5EF4-FFF2-40B4-BE49-F238E27FC236}">
                <a16:creationId xmlns:a16="http://schemas.microsoft.com/office/drawing/2014/main" id="{FC8ABCDF-4BFA-A61D-FFF5-554D0BDD5259}"/>
              </a:ext>
            </a:extLst>
          </p:cNvPr>
          <p:cNvSpPr txBox="1"/>
          <p:nvPr/>
        </p:nvSpPr>
        <p:spPr bwMode="auto">
          <a:xfrm>
            <a:off x="5165713"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9231" name="TextBox 9230">
            <a:extLst>
              <a:ext uri="{FF2B5EF4-FFF2-40B4-BE49-F238E27FC236}">
                <a16:creationId xmlns:a16="http://schemas.microsoft.com/office/drawing/2014/main" id="{5DA493E6-5A98-EB48-BD10-158A098EA017}"/>
              </a:ext>
            </a:extLst>
          </p:cNvPr>
          <p:cNvSpPr txBox="1"/>
          <p:nvPr/>
        </p:nvSpPr>
        <p:spPr bwMode="auto">
          <a:xfrm>
            <a:off x="5464735"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9232" name="TextBox 9231">
            <a:extLst>
              <a:ext uri="{FF2B5EF4-FFF2-40B4-BE49-F238E27FC236}">
                <a16:creationId xmlns:a16="http://schemas.microsoft.com/office/drawing/2014/main" id="{EC350BDF-3A5B-91D5-36DA-E2884D183FB3}"/>
              </a:ext>
            </a:extLst>
          </p:cNvPr>
          <p:cNvSpPr txBox="1"/>
          <p:nvPr/>
        </p:nvSpPr>
        <p:spPr bwMode="auto">
          <a:xfrm>
            <a:off x="5774408"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9233" name="TextBox 9232">
            <a:extLst>
              <a:ext uri="{FF2B5EF4-FFF2-40B4-BE49-F238E27FC236}">
                <a16:creationId xmlns:a16="http://schemas.microsoft.com/office/drawing/2014/main" id="{BC2C1251-F54B-9395-4570-94D750C49FC4}"/>
              </a:ext>
            </a:extLst>
          </p:cNvPr>
          <p:cNvSpPr txBox="1"/>
          <p:nvPr/>
        </p:nvSpPr>
        <p:spPr bwMode="auto">
          <a:xfrm>
            <a:off x="1872137" y="4837436"/>
            <a:ext cx="3856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34" name="TextBox 9233">
            <a:extLst>
              <a:ext uri="{FF2B5EF4-FFF2-40B4-BE49-F238E27FC236}">
                <a16:creationId xmlns:a16="http://schemas.microsoft.com/office/drawing/2014/main" id="{F269E2D8-00EB-5B9B-C0E0-7011AD98CEA8}"/>
              </a:ext>
            </a:extLst>
          </p:cNvPr>
          <p:cNvSpPr txBox="1"/>
          <p:nvPr/>
        </p:nvSpPr>
        <p:spPr bwMode="auto">
          <a:xfrm>
            <a:off x="1620785" y="4837436"/>
            <a:ext cx="229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35" name="TextBox 9234">
            <a:extLst>
              <a:ext uri="{FF2B5EF4-FFF2-40B4-BE49-F238E27FC236}">
                <a16:creationId xmlns:a16="http://schemas.microsoft.com/office/drawing/2014/main" id="{3D4FC5D2-80DF-8ED5-8C71-307E355880B8}"/>
              </a:ext>
            </a:extLst>
          </p:cNvPr>
          <p:cNvSpPr txBox="1"/>
          <p:nvPr/>
        </p:nvSpPr>
        <p:spPr bwMode="auto">
          <a:xfrm>
            <a:off x="1313096" y="4837436"/>
            <a:ext cx="229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36" name="TextBox 9235">
            <a:extLst>
              <a:ext uri="{FF2B5EF4-FFF2-40B4-BE49-F238E27FC236}">
                <a16:creationId xmlns:a16="http://schemas.microsoft.com/office/drawing/2014/main" id="{5A7F5E6D-6AB2-75D2-0CCE-E48771A3FE34}"/>
              </a:ext>
            </a:extLst>
          </p:cNvPr>
          <p:cNvSpPr txBox="1"/>
          <p:nvPr/>
        </p:nvSpPr>
        <p:spPr bwMode="auto">
          <a:xfrm>
            <a:off x="1187420" y="4672758"/>
            <a:ext cx="2296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37" name="TextBox 9236">
            <a:extLst>
              <a:ext uri="{FF2B5EF4-FFF2-40B4-BE49-F238E27FC236}">
                <a16:creationId xmlns:a16="http://schemas.microsoft.com/office/drawing/2014/main" id="{D64A46C5-70AF-C3A7-564B-EF3D66F19A00}"/>
              </a:ext>
            </a:extLst>
          </p:cNvPr>
          <p:cNvSpPr txBox="1"/>
          <p:nvPr/>
        </p:nvSpPr>
        <p:spPr bwMode="auto">
          <a:xfrm>
            <a:off x="1053076" y="4139719"/>
            <a:ext cx="459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238" name="TextBox 9237">
            <a:extLst>
              <a:ext uri="{FF2B5EF4-FFF2-40B4-BE49-F238E27FC236}">
                <a16:creationId xmlns:a16="http://schemas.microsoft.com/office/drawing/2014/main" id="{32A6F3FE-987A-AD90-DC53-55F99A88AF80}"/>
              </a:ext>
            </a:extLst>
          </p:cNvPr>
          <p:cNvSpPr txBox="1"/>
          <p:nvPr/>
        </p:nvSpPr>
        <p:spPr bwMode="auto">
          <a:xfrm>
            <a:off x="1053076" y="3628349"/>
            <a:ext cx="459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239" name="TextBox 9238">
            <a:extLst>
              <a:ext uri="{FF2B5EF4-FFF2-40B4-BE49-F238E27FC236}">
                <a16:creationId xmlns:a16="http://schemas.microsoft.com/office/drawing/2014/main" id="{79DDC350-92E2-AF09-E0C2-5B7F469A073F}"/>
              </a:ext>
            </a:extLst>
          </p:cNvPr>
          <p:cNvSpPr txBox="1"/>
          <p:nvPr/>
        </p:nvSpPr>
        <p:spPr bwMode="auto">
          <a:xfrm>
            <a:off x="1053076" y="3108221"/>
            <a:ext cx="459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240" name="TextBox 9239">
            <a:extLst>
              <a:ext uri="{FF2B5EF4-FFF2-40B4-BE49-F238E27FC236}">
                <a16:creationId xmlns:a16="http://schemas.microsoft.com/office/drawing/2014/main" id="{48A291CE-8B7F-D05C-847E-CE9931885386}"/>
              </a:ext>
            </a:extLst>
          </p:cNvPr>
          <p:cNvSpPr txBox="1"/>
          <p:nvPr/>
        </p:nvSpPr>
        <p:spPr bwMode="auto">
          <a:xfrm>
            <a:off x="1053076" y="2575182"/>
            <a:ext cx="459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241" name="TextBox 9240">
            <a:extLst>
              <a:ext uri="{FF2B5EF4-FFF2-40B4-BE49-F238E27FC236}">
                <a16:creationId xmlns:a16="http://schemas.microsoft.com/office/drawing/2014/main" id="{8AB336DC-AA87-CF9D-7DC0-11AB930BAC20}"/>
              </a:ext>
            </a:extLst>
          </p:cNvPr>
          <p:cNvSpPr txBox="1"/>
          <p:nvPr/>
        </p:nvSpPr>
        <p:spPr bwMode="auto">
          <a:xfrm>
            <a:off x="1178752" y="2055144"/>
            <a:ext cx="264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cxnSp>
        <p:nvCxnSpPr>
          <p:cNvPr id="9243" name="Straight Connector 9242">
            <a:extLst>
              <a:ext uri="{FF2B5EF4-FFF2-40B4-BE49-F238E27FC236}">
                <a16:creationId xmlns:a16="http://schemas.microsoft.com/office/drawing/2014/main" id="{1EBB5742-8E87-F736-DD41-22C28CF85FE1}"/>
              </a:ext>
            </a:extLst>
          </p:cNvPr>
          <p:cNvCxnSpPr/>
          <p:nvPr/>
        </p:nvCxnSpPr>
        <p:spPr bwMode="auto">
          <a:xfrm>
            <a:off x="4446324" y="2561187"/>
            <a:ext cx="0" cy="2262165"/>
          </a:xfrm>
          <a:prstGeom prst="line">
            <a:avLst/>
          </a:prstGeom>
          <a:noFill/>
          <a:ln w="28575" cap="flat" cmpd="sng" algn="ctr">
            <a:solidFill>
              <a:schemeClr val="bg1"/>
            </a:solidFill>
            <a:prstDash val="dash"/>
            <a:round/>
            <a:headEnd type="none" w="med" len="med"/>
            <a:tailEnd type="none" w="med" len="med"/>
          </a:ln>
          <a:effectLst/>
        </p:spPr>
      </p:cxnSp>
      <p:sp>
        <p:nvSpPr>
          <p:cNvPr id="9244" name="Freeform: Shape 9243">
            <a:extLst>
              <a:ext uri="{FF2B5EF4-FFF2-40B4-BE49-F238E27FC236}">
                <a16:creationId xmlns:a16="http://schemas.microsoft.com/office/drawing/2014/main" id="{AEB6D20D-C8C5-08F6-9A69-7513181D3104}"/>
              </a:ext>
            </a:extLst>
          </p:cNvPr>
          <p:cNvSpPr/>
          <p:nvPr/>
        </p:nvSpPr>
        <p:spPr bwMode="auto">
          <a:xfrm>
            <a:off x="1463644" y="2227152"/>
            <a:ext cx="4303413" cy="775581"/>
          </a:xfrm>
          <a:custGeom>
            <a:avLst/>
            <a:gdLst>
              <a:gd name="connsiteX0" fmla="*/ 4303413 w 4303413"/>
              <a:gd name="connsiteY0" fmla="*/ 775581 h 775581"/>
              <a:gd name="connsiteX1" fmla="*/ 3458423 w 4303413"/>
              <a:gd name="connsiteY1" fmla="*/ 775581 h 775581"/>
              <a:gd name="connsiteX2" fmla="*/ 3458423 w 4303413"/>
              <a:gd name="connsiteY2" fmla="*/ 712206 h 775581"/>
              <a:gd name="connsiteX3" fmla="*/ 3437299 w 4303413"/>
              <a:gd name="connsiteY3" fmla="*/ 712206 h 775581"/>
              <a:gd name="connsiteX4" fmla="*/ 3437299 w 4303413"/>
              <a:gd name="connsiteY4" fmla="*/ 645814 h 775581"/>
              <a:gd name="connsiteX5" fmla="*/ 3250194 w 4303413"/>
              <a:gd name="connsiteY5" fmla="*/ 645814 h 775581"/>
              <a:gd name="connsiteX6" fmla="*/ 3250194 w 4303413"/>
              <a:gd name="connsiteY6" fmla="*/ 609600 h 775581"/>
              <a:gd name="connsiteX7" fmla="*/ 2999714 w 4303413"/>
              <a:gd name="connsiteY7" fmla="*/ 609600 h 775581"/>
              <a:gd name="connsiteX8" fmla="*/ 2999714 w 4303413"/>
              <a:gd name="connsiteY8" fmla="*/ 591494 h 775581"/>
              <a:gd name="connsiteX9" fmla="*/ 2815627 w 4303413"/>
              <a:gd name="connsiteY9" fmla="*/ 591494 h 775581"/>
              <a:gd name="connsiteX10" fmla="*/ 2815627 w 4303413"/>
              <a:gd name="connsiteY10" fmla="*/ 564333 h 775581"/>
              <a:gd name="connsiteX11" fmla="*/ 2673790 w 4303413"/>
              <a:gd name="connsiteY11" fmla="*/ 564333 h 775581"/>
              <a:gd name="connsiteX12" fmla="*/ 2673790 w 4303413"/>
              <a:gd name="connsiteY12" fmla="*/ 555280 h 775581"/>
              <a:gd name="connsiteX13" fmla="*/ 2598344 w 4303413"/>
              <a:gd name="connsiteY13" fmla="*/ 555280 h 775581"/>
              <a:gd name="connsiteX14" fmla="*/ 2598344 w 4303413"/>
              <a:gd name="connsiteY14" fmla="*/ 555280 h 775581"/>
              <a:gd name="connsiteX15" fmla="*/ 2583255 w 4303413"/>
              <a:gd name="connsiteY15" fmla="*/ 540191 h 775581"/>
              <a:gd name="connsiteX16" fmla="*/ 2583255 w 4303413"/>
              <a:gd name="connsiteY16" fmla="*/ 519066 h 775581"/>
              <a:gd name="connsiteX17" fmla="*/ 2559112 w 4303413"/>
              <a:gd name="connsiteY17" fmla="*/ 519066 h 775581"/>
              <a:gd name="connsiteX18" fmla="*/ 2559112 w 4303413"/>
              <a:gd name="connsiteY18" fmla="*/ 488888 h 775581"/>
              <a:gd name="connsiteX19" fmla="*/ 2489703 w 4303413"/>
              <a:gd name="connsiteY19" fmla="*/ 488888 h 775581"/>
              <a:gd name="connsiteX20" fmla="*/ 2489703 w 4303413"/>
              <a:gd name="connsiteY20" fmla="*/ 470781 h 775581"/>
              <a:gd name="connsiteX21" fmla="*/ 2462542 w 4303413"/>
              <a:gd name="connsiteY21" fmla="*/ 470781 h 775581"/>
              <a:gd name="connsiteX22" fmla="*/ 2462542 w 4303413"/>
              <a:gd name="connsiteY22" fmla="*/ 455692 h 775581"/>
              <a:gd name="connsiteX23" fmla="*/ 2432364 w 4303413"/>
              <a:gd name="connsiteY23" fmla="*/ 455692 h 775581"/>
              <a:gd name="connsiteX24" fmla="*/ 2432364 w 4303413"/>
              <a:gd name="connsiteY24" fmla="*/ 440602 h 775581"/>
              <a:gd name="connsiteX25" fmla="*/ 2402186 w 4303413"/>
              <a:gd name="connsiteY25" fmla="*/ 440602 h 775581"/>
              <a:gd name="connsiteX26" fmla="*/ 2402186 w 4303413"/>
              <a:gd name="connsiteY26" fmla="*/ 431549 h 775581"/>
              <a:gd name="connsiteX27" fmla="*/ 2326740 w 4303413"/>
              <a:gd name="connsiteY27" fmla="*/ 431549 h 775581"/>
              <a:gd name="connsiteX28" fmla="*/ 2326740 w 4303413"/>
              <a:gd name="connsiteY28" fmla="*/ 413442 h 775581"/>
              <a:gd name="connsiteX29" fmla="*/ 2281473 w 4303413"/>
              <a:gd name="connsiteY29" fmla="*/ 413442 h 775581"/>
              <a:gd name="connsiteX30" fmla="*/ 2281473 w 4303413"/>
              <a:gd name="connsiteY30" fmla="*/ 398353 h 775581"/>
              <a:gd name="connsiteX31" fmla="*/ 2127564 w 4303413"/>
              <a:gd name="connsiteY31" fmla="*/ 398353 h 775581"/>
              <a:gd name="connsiteX32" fmla="*/ 2127564 w 4303413"/>
              <a:gd name="connsiteY32" fmla="*/ 389299 h 775581"/>
              <a:gd name="connsiteX33" fmla="*/ 2076261 w 4303413"/>
              <a:gd name="connsiteY33" fmla="*/ 389299 h 775581"/>
              <a:gd name="connsiteX34" fmla="*/ 2076261 w 4303413"/>
              <a:gd name="connsiteY34" fmla="*/ 374210 h 775581"/>
              <a:gd name="connsiteX35" fmla="*/ 2046083 w 4303413"/>
              <a:gd name="connsiteY35" fmla="*/ 374210 h 775581"/>
              <a:gd name="connsiteX36" fmla="*/ 2046083 w 4303413"/>
              <a:gd name="connsiteY36" fmla="*/ 359121 h 775581"/>
              <a:gd name="connsiteX37" fmla="*/ 2006851 w 4303413"/>
              <a:gd name="connsiteY37" fmla="*/ 359121 h 775581"/>
              <a:gd name="connsiteX38" fmla="*/ 2003833 w 4303413"/>
              <a:gd name="connsiteY38" fmla="*/ 356103 h 775581"/>
              <a:gd name="connsiteX39" fmla="*/ 1982708 w 4303413"/>
              <a:gd name="connsiteY39" fmla="*/ 356103 h 775581"/>
              <a:gd name="connsiteX40" fmla="*/ 1982708 w 4303413"/>
              <a:gd name="connsiteY40" fmla="*/ 331961 h 775581"/>
              <a:gd name="connsiteX41" fmla="*/ 1949512 w 4303413"/>
              <a:gd name="connsiteY41" fmla="*/ 331961 h 775581"/>
              <a:gd name="connsiteX42" fmla="*/ 1949512 w 4303413"/>
              <a:gd name="connsiteY42" fmla="*/ 316872 h 775581"/>
              <a:gd name="connsiteX43" fmla="*/ 1861996 w 4303413"/>
              <a:gd name="connsiteY43" fmla="*/ 316872 h 775581"/>
              <a:gd name="connsiteX44" fmla="*/ 1861996 w 4303413"/>
              <a:gd name="connsiteY44" fmla="*/ 307818 h 775581"/>
              <a:gd name="connsiteX45" fmla="*/ 1831817 w 4303413"/>
              <a:gd name="connsiteY45" fmla="*/ 307818 h 775581"/>
              <a:gd name="connsiteX46" fmla="*/ 1831817 w 4303413"/>
              <a:gd name="connsiteY46" fmla="*/ 283676 h 775581"/>
              <a:gd name="connsiteX47" fmla="*/ 1777497 w 4303413"/>
              <a:gd name="connsiteY47" fmla="*/ 283676 h 775581"/>
              <a:gd name="connsiteX48" fmla="*/ 1777497 w 4303413"/>
              <a:gd name="connsiteY48" fmla="*/ 271604 h 775581"/>
              <a:gd name="connsiteX49" fmla="*/ 1744301 w 4303413"/>
              <a:gd name="connsiteY49" fmla="*/ 271604 h 775581"/>
              <a:gd name="connsiteX50" fmla="*/ 1744301 w 4303413"/>
              <a:gd name="connsiteY50" fmla="*/ 253498 h 775581"/>
              <a:gd name="connsiteX51" fmla="*/ 1674891 w 4303413"/>
              <a:gd name="connsiteY51" fmla="*/ 253498 h 775581"/>
              <a:gd name="connsiteX52" fmla="*/ 1674891 w 4303413"/>
              <a:gd name="connsiteY52" fmla="*/ 253498 h 775581"/>
              <a:gd name="connsiteX53" fmla="*/ 1674891 w 4303413"/>
              <a:gd name="connsiteY53" fmla="*/ 238408 h 775581"/>
              <a:gd name="connsiteX54" fmla="*/ 1635659 w 4303413"/>
              <a:gd name="connsiteY54" fmla="*/ 238408 h 775581"/>
              <a:gd name="connsiteX55" fmla="*/ 1635659 w 4303413"/>
              <a:gd name="connsiteY55" fmla="*/ 223319 h 775581"/>
              <a:gd name="connsiteX56" fmla="*/ 1611516 w 4303413"/>
              <a:gd name="connsiteY56" fmla="*/ 223319 h 775581"/>
              <a:gd name="connsiteX57" fmla="*/ 1611516 w 4303413"/>
              <a:gd name="connsiteY57" fmla="*/ 202195 h 775581"/>
              <a:gd name="connsiteX58" fmla="*/ 1511928 w 4303413"/>
              <a:gd name="connsiteY58" fmla="*/ 202195 h 775581"/>
              <a:gd name="connsiteX59" fmla="*/ 1511928 w 4303413"/>
              <a:gd name="connsiteY59" fmla="*/ 184088 h 775581"/>
              <a:gd name="connsiteX60" fmla="*/ 1475714 w 4303413"/>
              <a:gd name="connsiteY60" fmla="*/ 184088 h 775581"/>
              <a:gd name="connsiteX61" fmla="*/ 1475714 w 4303413"/>
              <a:gd name="connsiteY61" fmla="*/ 168998 h 775581"/>
              <a:gd name="connsiteX62" fmla="*/ 1361037 w 4303413"/>
              <a:gd name="connsiteY62" fmla="*/ 168998 h 775581"/>
              <a:gd name="connsiteX63" fmla="*/ 1361037 w 4303413"/>
              <a:gd name="connsiteY63" fmla="*/ 138820 h 775581"/>
              <a:gd name="connsiteX64" fmla="*/ 1152807 w 4303413"/>
              <a:gd name="connsiteY64" fmla="*/ 138820 h 775581"/>
              <a:gd name="connsiteX65" fmla="*/ 1152807 w 4303413"/>
              <a:gd name="connsiteY65" fmla="*/ 120713 h 775581"/>
              <a:gd name="connsiteX66" fmla="*/ 1137718 w 4303413"/>
              <a:gd name="connsiteY66" fmla="*/ 120713 h 775581"/>
              <a:gd name="connsiteX67" fmla="*/ 1137718 w 4303413"/>
              <a:gd name="connsiteY67" fmla="*/ 105624 h 775581"/>
              <a:gd name="connsiteX68" fmla="*/ 1083398 w 4303413"/>
              <a:gd name="connsiteY68" fmla="*/ 105624 h 775581"/>
              <a:gd name="connsiteX69" fmla="*/ 1083398 w 4303413"/>
              <a:gd name="connsiteY69" fmla="*/ 99589 h 775581"/>
              <a:gd name="connsiteX70" fmla="*/ 1053219 w 4303413"/>
              <a:gd name="connsiteY70" fmla="*/ 99589 h 775581"/>
              <a:gd name="connsiteX71" fmla="*/ 1053219 w 4303413"/>
              <a:gd name="connsiteY71" fmla="*/ 81482 h 775581"/>
              <a:gd name="connsiteX72" fmla="*/ 992863 w 4303413"/>
              <a:gd name="connsiteY72" fmla="*/ 81482 h 775581"/>
              <a:gd name="connsiteX73" fmla="*/ 992863 w 4303413"/>
              <a:gd name="connsiteY73" fmla="*/ 72428 h 775581"/>
              <a:gd name="connsiteX74" fmla="*/ 965703 w 4303413"/>
              <a:gd name="connsiteY74" fmla="*/ 72428 h 775581"/>
              <a:gd name="connsiteX75" fmla="*/ 965703 w 4303413"/>
              <a:gd name="connsiteY75" fmla="*/ 51303 h 775581"/>
              <a:gd name="connsiteX76" fmla="*/ 823865 w 4303413"/>
              <a:gd name="connsiteY76" fmla="*/ 51303 h 775581"/>
              <a:gd name="connsiteX77" fmla="*/ 823865 w 4303413"/>
              <a:gd name="connsiteY77" fmla="*/ 42250 h 775581"/>
              <a:gd name="connsiteX78" fmla="*/ 733330 w 4303413"/>
              <a:gd name="connsiteY78" fmla="*/ 42250 h 775581"/>
              <a:gd name="connsiteX79" fmla="*/ 742384 w 4303413"/>
              <a:gd name="connsiteY79" fmla="*/ 33196 h 775581"/>
              <a:gd name="connsiteX80" fmla="*/ 555279 w 4303413"/>
              <a:gd name="connsiteY80" fmla="*/ 33196 h 775581"/>
              <a:gd name="connsiteX81" fmla="*/ 555279 w 4303413"/>
              <a:gd name="connsiteY81" fmla="*/ 18107 h 775581"/>
              <a:gd name="connsiteX82" fmla="*/ 458708 w 4303413"/>
              <a:gd name="connsiteY82" fmla="*/ 18107 h 775581"/>
              <a:gd name="connsiteX83" fmla="*/ 458708 w 4303413"/>
              <a:gd name="connsiteY83" fmla="*/ 6036 h 775581"/>
              <a:gd name="connsiteX84" fmla="*/ 289710 w 4303413"/>
              <a:gd name="connsiteY84" fmla="*/ 6036 h 775581"/>
              <a:gd name="connsiteX85" fmla="*/ 295746 w 4303413"/>
              <a:gd name="connsiteY85" fmla="*/ 0 h 775581"/>
              <a:gd name="connsiteX86" fmla="*/ 0 w 4303413"/>
              <a:gd name="connsiteY86" fmla="*/ 0 h 77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303413" h="775581">
                <a:moveTo>
                  <a:pt x="4303413" y="775581"/>
                </a:moveTo>
                <a:lnTo>
                  <a:pt x="3458423" y="775581"/>
                </a:lnTo>
                <a:lnTo>
                  <a:pt x="3458423" y="712206"/>
                </a:lnTo>
                <a:lnTo>
                  <a:pt x="3437299" y="712206"/>
                </a:lnTo>
                <a:lnTo>
                  <a:pt x="3437299" y="645814"/>
                </a:lnTo>
                <a:lnTo>
                  <a:pt x="3250194" y="645814"/>
                </a:lnTo>
                <a:lnTo>
                  <a:pt x="3250194" y="609600"/>
                </a:lnTo>
                <a:lnTo>
                  <a:pt x="2999714" y="609600"/>
                </a:lnTo>
                <a:lnTo>
                  <a:pt x="2999714" y="591494"/>
                </a:lnTo>
                <a:lnTo>
                  <a:pt x="2815627" y="591494"/>
                </a:lnTo>
                <a:lnTo>
                  <a:pt x="2815627" y="564333"/>
                </a:lnTo>
                <a:lnTo>
                  <a:pt x="2673790" y="564333"/>
                </a:lnTo>
                <a:lnTo>
                  <a:pt x="2673790" y="555280"/>
                </a:lnTo>
                <a:lnTo>
                  <a:pt x="2598344" y="555280"/>
                </a:lnTo>
                <a:lnTo>
                  <a:pt x="2598344" y="555280"/>
                </a:lnTo>
                <a:lnTo>
                  <a:pt x="2583255" y="540191"/>
                </a:lnTo>
                <a:lnTo>
                  <a:pt x="2583255" y="519066"/>
                </a:lnTo>
                <a:lnTo>
                  <a:pt x="2559112" y="519066"/>
                </a:lnTo>
                <a:lnTo>
                  <a:pt x="2559112" y="488888"/>
                </a:lnTo>
                <a:lnTo>
                  <a:pt x="2489703" y="488888"/>
                </a:lnTo>
                <a:lnTo>
                  <a:pt x="2489703" y="470781"/>
                </a:lnTo>
                <a:lnTo>
                  <a:pt x="2462542" y="470781"/>
                </a:lnTo>
                <a:lnTo>
                  <a:pt x="2462542" y="455692"/>
                </a:lnTo>
                <a:lnTo>
                  <a:pt x="2432364" y="455692"/>
                </a:lnTo>
                <a:lnTo>
                  <a:pt x="2432364" y="440602"/>
                </a:lnTo>
                <a:lnTo>
                  <a:pt x="2402186" y="440602"/>
                </a:lnTo>
                <a:lnTo>
                  <a:pt x="2402186" y="431549"/>
                </a:lnTo>
                <a:lnTo>
                  <a:pt x="2326740" y="431549"/>
                </a:lnTo>
                <a:lnTo>
                  <a:pt x="2326740" y="413442"/>
                </a:lnTo>
                <a:lnTo>
                  <a:pt x="2281473" y="413442"/>
                </a:lnTo>
                <a:lnTo>
                  <a:pt x="2281473" y="398353"/>
                </a:lnTo>
                <a:lnTo>
                  <a:pt x="2127564" y="398353"/>
                </a:lnTo>
                <a:lnTo>
                  <a:pt x="2127564" y="389299"/>
                </a:lnTo>
                <a:lnTo>
                  <a:pt x="2076261" y="389299"/>
                </a:lnTo>
                <a:lnTo>
                  <a:pt x="2076261" y="374210"/>
                </a:lnTo>
                <a:lnTo>
                  <a:pt x="2046083" y="374210"/>
                </a:lnTo>
                <a:lnTo>
                  <a:pt x="2046083" y="359121"/>
                </a:lnTo>
                <a:lnTo>
                  <a:pt x="2006851" y="359121"/>
                </a:lnTo>
                <a:lnTo>
                  <a:pt x="2003833" y="356103"/>
                </a:lnTo>
                <a:lnTo>
                  <a:pt x="1982708" y="356103"/>
                </a:lnTo>
                <a:lnTo>
                  <a:pt x="1982708" y="331961"/>
                </a:lnTo>
                <a:lnTo>
                  <a:pt x="1949512" y="331961"/>
                </a:lnTo>
                <a:lnTo>
                  <a:pt x="1949512" y="316872"/>
                </a:lnTo>
                <a:lnTo>
                  <a:pt x="1861996" y="316872"/>
                </a:lnTo>
                <a:lnTo>
                  <a:pt x="1861996" y="307818"/>
                </a:lnTo>
                <a:lnTo>
                  <a:pt x="1831817" y="307818"/>
                </a:lnTo>
                <a:lnTo>
                  <a:pt x="1831817" y="283676"/>
                </a:lnTo>
                <a:lnTo>
                  <a:pt x="1777497" y="283676"/>
                </a:lnTo>
                <a:lnTo>
                  <a:pt x="1777497" y="271604"/>
                </a:lnTo>
                <a:lnTo>
                  <a:pt x="1744301" y="271604"/>
                </a:lnTo>
                <a:lnTo>
                  <a:pt x="1744301" y="253498"/>
                </a:lnTo>
                <a:lnTo>
                  <a:pt x="1674891" y="253498"/>
                </a:lnTo>
                <a:lnTo>
                  <a:pt x="1674891" y="253498"/>
                </a:lnTo>
                <a:lnTo>
                  <a:pt x="1674891" y="238408"/>
                </a:lnTo>
                <a:lnTo>
                  <a:pt x="1635659" y="238408"/>
                </a:lnTo>
                <a:lnTo>
                  <a:pt x="1635659" y="223319"/>
                </a:lnTo>
                <a:lnTo>
                  <a:pt x="1611516" y="223319"/>
                </a:lnTo>
                <a:lnTo>
                  <a:pt x="1611516" y="202195"/>
                </a:lnTo>
                <a:lnTo>
                  <a:pt x="1511928" y="202195"/>
                </a:lnTo>
                <a:lnTo>
                  <a:pt x="1511928" y="184088"/>
                </a:lnTo>
                <a:lnTo>
                  <a:pt x="1475714" y="184088"/>
                </a:lnTo>
                <a:lnTo>
                  <a:pt x="1475714" y="168998"/>
                </a:lnTo>
                <a:lnTo>
                  <a:pt x="1361037" y="168998"/>
                </a:lnTo>
                <a:lnTo>
                  <a:pt x="1361037" y="138820"/>
                </a:lnTo>
                <a:lnTo>
                  <a:pt x="1152807" y="138820"/>
                </a:lnTo>
                <a:lnTo>
                  <a:pt x="1152807" y="120713"/>
                </a:lnTo>
                <a:lnTo>
                  <a:pt x="1137718" y="120713"/>
                </a:lnTo>
                <a:lnTo>
                  <a:pt x="1137718" y="105624"/>
                </a:lnTo>
                <a:lnTo>
                  <a:pt x="1083398" y="105624"/>
                </a:lnTo>
                <a:lnTo>
                  <a:pt x="1083398" y="99589"/>
                </a:lnTo>
                <a:lnTo>
                  <a:pt x="1053219" y="99589"/>
                </a:lnTo>
                <a:lnTo>
                  <a:pt x="1053219" y="81482"/>
                </a:lnTo>
                <a:lnTo>
                  <a:pt x="992863" y="81482"/>
                </a:lnTo>
                <a:lnTo>
                  <a:pt x="992863" y="72428"/>
                </a:lnTo>
                <a:lnTo>
                  <a:pt x="965703" y="72428"/>
                </a:lnTo>
                <a:lnTo>
                  <a:pt x="965703" y="51303"/>
                </a:lnTo>
                <a:lnTo>
                  <a:pt x="823865" y="51303"/>
                </a:lnTo>
                <a:lnTo>
                  <a:pt x="823865" y="42250"/>
                </a:lnTo>
                <a:lnTo>
                  <a:pt x="733330" y="42250"/>
                </a:lnTo>
                <a:lnTo>
                  <a:pt x="742384" y="33196"/>
                </a:lnTo>
                <a:lnTo>
                  <a:pt x="555279" y="33196"/>
                </a:lnTo>
                <a:lnTo>
                  <a:pt x="555279" y="18107"/>
                </a:lnTo>
                <a:lnTo>
                  <a:pt x="458708" y="18107"/>
                </a:lnTo>
                <a:lnTo>
                  <a:pt x="458708" y="6036"/>
                </a:lnTo>
                <a:lnTo>
                  <a:pt x="289710" y="6036"/>
                </a:lnTo>
                <a:lnTo>
                  <a:pt x="295746"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45" name="Freeform: Shape 9244">
            <a:extLst>
              <a:ext uri="{FF2B5EF4-FFF2-40B4-BE49-F238E27FC236}">
                <a16:creationId xmlns:a16="http://schemas.microsoft.com/office/drawing/2014/main" id="{9C792577-10DA-E616-710B-374796AC4732}"/>
              </a:ext>
            </a:extLst>
          </p:cNvPr>
          <p:cNvSpPr/>
          <p:nvPr/>
        </p:nvSpPr>
        <p:spPr bwMode="auto">
          <a:xfrm>
            <a:off x="1457325" y="2220278"/>
            <a:ext cx="4046220" cy="448627"/>
          </a:xfrm>
          <a:custGeom>
            <a:avLst/>
            <a:gdLst>
              <a:gd name="connsiteX0" fmla="*/ 4046220 w 4046220"/>
              <a:gd name="connsiteY0" fmla="*/ 448627 h 448627"/>
              <a:gd name="connsiteX1" fmla="*/ 3506153 w 4046220"/>
              <a:gd name="connsiteY1" fmla="*/ 448627 h 448627"/>
              <a:gd name="connsiteX2" fmla="*/ 3506153 w 4046220"/>
              <a:gd name="connsiteY2" fmla="*/ 382905 h 448627"/>
              <a:gd name="connsiteX3" fmla="*/ 3080385 w 4046220"/>
              <a:gd name="connsiteY3" fmla="*/ 382905 h 448627"/>
              <a:gd name="connsiteX4" fmla="*/ 3080385 w 4046220"/>
              <a:gd name="connsiteY4" fmla="*/ 331470 h 448627"/>
              <a:gd name="connsiteX5" fmla="*/ 2846070 w 4046220"/>
              <a:gd name="connsiteY5" fmla="*/ 331470 h 448627"/>
              <a:gd name="connsiteX6" fmla="*/ 2846070 w 4046220"/>
              <a:gd name="connsiteY6" fmla="*/ 305752 h 448627"/>
              <a:gd name="connsiteX7" fmla="*/ 2826068 w 4046220"/>
              <a:gd name="connsiteY7" fmla="*/ 305752 h 448627"/>
              <a:gd name="connsiteX8" fmla="*/ 2826068 w 4046220"/>
              <a:gd name="connsiteY8" fmla="*/ 280035 h 448627"/>
              <a:gd name="connsiteX9" fmla="*/ 2760345 w 4046220"/>
              <a:gd name="connsiteY9" fmla="*/ 280035 h 448627"/>
              <a:gd name="connsiteX10" fmla="*/ 2760345 w 4046220"/>
              <a:gd name="connsiteY10" fmla="*/ 262890 h 448627"/>
              <a:gd name="connsiteX11" fmla="*/ 2700338 w 4046220"/>
              <a:gd name="connsiteY11" fmla="*/ 262890 h 448627"/>
              <a:gd name="connsiteX12" fmla="*/ 2700338 w 4046220"/>
              <a:gd name="connsiteY12" fmla="*/ 228600 h 448627"/>
              <a:gd name="connsiteX13" fmla="*/ 2620328 w 4046220"/>
              <a:gd name="connsiteY13" fmla="*/ 228600 h 448627"/>
              <a:gd name="connsiteX14" fmla="*/ 2620328 w 4046220"/>
              <a:gd name="connsiteY14" fmla="*/ 208597 h 448627"/>
              <a:gd name="connsiteX15" fmla="*/ 2511743 w 4046220"/>
              <a:gd name="connsiteY15" fmla="*/ 208597 h 448627"/>
              <a:gd name="connsiteX16" fmla="*/ 2511743 w 4046220"/>
              <a:gd name="connsiteY16" fmla="*/ 185737 h 448627"/>
              <a:gd name="connsiteX17" fmla="*/ 2391728 w 4046220"/>
              <a:gd name="connsiteY17" fmla="*/ 185737 h 448627"/>
              <a:gd name="connsiteX18" fmla="*/ 2391728 w 4046220"/>
              <a:gd name="connsiteY18" fmla="*/ 165735 h 448627"/>
              <a:gd name="connsiteX19" fmla="*/ 2303145 w 4046220"/>
              <a:gd name="connsiteY19" fmla="*/ 165735 h 448627"/>
              <a:gd name="connsiteX20" fmla="*/ 2303145 w 4046220"/>
              <a:gd name="connsiteY20" fmla="*/ 145732 h 448627"/>
              <a:gd name="connsiteX21" fmla="*/ 2277428 w 4046220"/>
              <a:gd name="connsiteY21" fmla="*/ 145732 h 448627"/>
              <a:gd name="connsiteX22" fmla="*/ 2277428 w 4046220"/>
              <a:gd name="connsiteY22" fmla="*/ 131445 h 448627"/>
              <a:gd name="connsiteX23" fmla="*/ 2065973 w 4046220"/>
              <a:gd name="connsiteY23" fmla="*/ 131445 h 448627"/>
              <a:gd name="connsiteX24" fmla="*/ 2065973 w 4046220"/>
              <a:gd name="connsiteY24" fmla="*/ 108585 h 448627"/>
              <a:gd name="connsiteX25" fmla="*/ 1937385 w 4046220"/>
              <a:gd name="connsiteY25" fmla="*/ 108585 h 448627"/>
              <a:gd name="connsiteX26" fmla="*/ 1937385 w 4046220"/>
              <a:gd name="connsiteY26" fmla="*/ 108585 h 448627"/>
              <a:gd name="connsiteX27" fmla="*/ 1937385 w 4046220"/>
              <a:gd name="connsiteY27" fmla="*/ 91440 h 448627"/>
              <a:gd name="connsiteX28" fmla="*/ 1717358 w 4046220"/>
              <a:gd name="connsiteY28" fmla="*/ 91440 h 448627"/>
              <a:gd name="connsiteX29" fmla="*/ 1717358 w 4046220"/>
              <a:gd name="connsiteY29" fmla="*/ 65722 h 448627"/>
              <a:gd name="connsiteX30" fmla="*/ 1588770 w 4046220"/>
              <a:gd name="connsiteY30" fmla="*/ 65722 h 448627"/>
              <a:gd name="connsiteX31" fmla="*/ 1588770 w 4046220"/>
              <a:gd name="connsiteY31" fmla="*/ 51435 h 448627"/>
              <a:gd name="connsiteX32" fmla="*/ 1568768 w 4046220"/>
              <a:gd name="connsiteY32" fmla="*/ 51435 h 448627"/>
              <a:gd name="connsiteX33" fmla="*/ 1568768 w 4046220"/>
              <a:gd name="connsiteY33" fmla="*/ 37147 h 448627"/>
              <a:gd name="connsiteX34" fmla="*/ 1445895 w 4046220"/>
              <a:gd name="connsiteY34" fmla="*/ 37147 h 448627"/>
              <a:gd name="connsiteX35" fmla="*/ 1445895 w 4046220"/>
              <a:gd name="connsiteY35" fmla="*/ 28575 h 448627"/>
              <a:gd name="connsiteX36" fmla="*/ 1300163 w 4046220"/>
              <a:gd name="connsiteY36" fmla="*/ 28575 h 448627"/>
              <a:gd name="connsiteX37" fmla="*/ 1300163 w 4046220"/>
              <a:gd name="connsiteY37" fmla="*/ 14287 h 448627"/>
              <a:gd name="connsiteX38" fmla="*/ 1200150 w 4046220"/>
              <a:gd name="connsiteY38" fmla="*/ 14287 h 448627"/>
              <a:gd name="connsiteX39" fmla="*/ 1200150 w 4046220"/>
              <a:gd name="connsiteY39" fmla="*/ 0 h 448627"/>
              <a:gd name="connsiteX40" fmla="*/ 0 w 4046220"/>
              <a:gd name="connsiteY40" fmla="*/ 0 h 4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46220" h="448627">
                <a:moveTo>
                  <a:pt x="4046220" y="448627"/>
                </a:moveTo>
                <a:lnTo>
                  <a:pt x="3506153" y="448627"/>
                </a:lnTo>
                <a:lnTo>
                  <a:pt x="3506153" y="382905"/>
                </a:lnTo>
                <a:lnTo>
                  <a:pt x="3080385" y="382905"/>
                </a:lnTo>
                <a:lnTo>
                  <a:pt x="3080385" y="331470"/>
                </a:lnTo>
                <a:lnTo>
                  <a:pt x="2846070" y="331470"/>
                </a:lnTo>
                <a:lnTo>
                  <a:pt x="2846070" y="305752"/>
                </a:lnTo>
                <a:lnTo>
                  <a:pt x="2826068" y="305752"/>
                </a:lnTo>
                <a:lnTo>
                  <a:pt x="2826068" y="280035"/>
                </a:lnTo>
                <a:lnTo>
                  <a:pt x="2760345" y="280035"/>
                </a:lnTo>
                <a:lnTo>
                  <a:pt x="2760345" y="262890"/>
                </a:lnTo>
                <a:lnTo>
                  <a:pt x="2700338" y="262890"/>
                </a:lnTo>
                <a:lnTo>
                  <a:pt x="2700338" y="228600"/>
                </a:lnTo>
                <a:lnTo>
                  <a:pt x="2620328" y="228600"/>
                </a:lnTo>
                <a:lnTo>
                  <a:pt x="2620328" y="208597"/>
                </a:lnTo>
                <a:lnTo>
                  <a:pt x="2511743" y="208597"/>
                </a:lnTo>
                <a:lnTo>
                  <a:pt x="2511743" y="185737"/>
                </a:lnTo>
                <a:lnTo>
                  <a:pt x="2391728" y="185737"/>
                </a:lnTo>
                <a:lnTo>
                  <a:pt x="2391728" y="165735"/>
                </a:lnTo>
                <a:lnTo>
                  <a:pt x="2303145" y="165735"/>
                </a:lnTo>
                <a:lnTo>
                  <a:pt x="2303145" y="145732"/>
                </a:lnTo>
                <a:lnTo>
                  <a:pt x="2277428" y="145732"/>
                </a:lnTo>
                <a:lnTo>
                  <a:pt x="2277428" y="131445"/>
                </a:lnTo>
                <a:lnTo>
                  <a:pt x="2065973" y="131445"/>
                </a:lnTo>
                <a:lnTo>
                  <a:pt x="2065973" y="108585"/>
                </a:lnTo>
                <a:lnTo>
                  <a:pt x="1937385" y="108585"/>
                </a:lnTo>
                <a:lnTo>
                  <a:pt x="1937385" y="108585"/>
                </a:lnTo>
                <a:lnTo>
                  <a:pt x="1937385" y="91440"/>
                </a:lnTo>
                <a:lnTo>
                  <a:pt x="1717358" y="91440"/>
                </a:lnTo>
                <a:lnTo>
                  <a:pt x="1717358" y="65722"/>
                </a:lnTo>
                <a:lnTo>
                  <a:pt x="1588770" y="65722"/>
                </a:lnTo>
                <a:lnTo>
                  <a:pt x="1588770" y="51435"/>
                </a:lnTo>
                <a:lnTo>
                  <a:pt x="1568768" y="51435"/>
                </a:lnTo>
                <a:lnTo>
                  <a:pt x="1568768" y="37147"/>
                </a:lnTo>
                <a:lnTo>
                  <a:pt x="1445895" y="37147"/>
                </a:lnTo>
                <a:lnTo>
                  <a:pt x="1445895" y="28575"/>
                </a:lnTo>
                <a:lnTo>
                  <a:pt x="1300163" y="28575"/>
                </a:lnTo>
                <a:lnTo>
                  <a:pt x="1300163" y="14287"/>
                </a:lnTo>
                <a:lnTo>
                  <a:pt x="1200150" y="14287"/>
                </a:lnTo>
                <a:lnTo>
                  <a:pt x="120015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46" name="TextBox 9245">
            <a:extLst>
              <a:ext uri="{FF2B5EF4-FFF2-40B4-BE49-F238E27FC236}">
                <a16:creationId xmlns:a16="http://schemas.microsoft.com/office/drawing/2014/main" id="{0447845D-DBA7-EBEF-4A47-CFC935425827}"/>
              </a:ext>
            </a:extLst>
          </p:cNvPr>
          <p:cNvSpPr txBox="1"/>
          <p:nvPr/>
        </p:nvSpPr>
        <p:spPr bwMode="auto">
          <a:xfrm>
            <a:off x="4797350" y="2290559"/>
            <a:ext cx="1074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Osimertinib</a:t>
            </a:r>
          </a:p>
        </p:txBody>
      </p:sp>
      <p:sp>
        <p:nvSpPr>
          <p:cNvPr id="9247" name="TextBox 9246">
            <a:extLst>
              <a:ext uri="{FF2B5EF4-FFF2-40B4-BE49-F238E27FC236}">
                <a16:creationId xmlns:a16="http://schemas.microsoft.com/office/drawing/2014/main" id="{F32A63C5-9FC6-CB00-027D-94028C09D87F}"/>
              </a:ext>
            </a:extLst>
          </p:cNvPr>
          <p:cNvSpPr txBox="1"/>
          <p:nvPr/>
        </p:nvSpPr>
        <p:spPr bwMode="auto">
          <a:xfrm>
            <a:off x="5126708" y="2712865"/>
            <a:ext cx="1074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9248" name="TextBox 9247">
            <a:extLst>
              <a:ext uri="{FF2B5EF4-FFF2-40B4-BE49-F238E27FC236}">
                <a16:creationId xmlns:a16="http://schemas.microsoft.com/office/drawing/2014/main" id="{BDEA5FCB-FDC5-F857-72E4-70ECF4943613}"/>
              </a:ext>
            </a:extLst>
          </p:cNvPr>
          <p:cNvSpPr txBox="1"/>
          <p:nvPr/>
        </p:nvSpPr>
        <p:spPr bwMode="auto">
          <a:xfrm>
            <a:off x="1352791" y="1683324"/>
            <a:ext cx="3618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Received Adjuvant Chemotherapy</a:t>
            </a:r>
          </a:p>
        </p:txBody>
      </p:sp>
      <p:graphicFrame>
        <p:nvGraphicFramePr>
          <p:cNvPr id="9249" name="Table 9258">
            <a:extLst>
              <a:ext uri="{FF2B5EF4-FFF2-40B4-BE49-F238E27FC236}">
                <a16:creationId xmlns:a16="http://schemas.microsoft.com/office/drawing/2014/main" id="{7FED49F7-8227-B1C9-671C-E16E3CD865D6}"/>
              </a:ext>
            </a:extLst>
          </p:cNvPr>
          <p:cNvGraphicFramePr>
            <a:graphicFrameLocks noGrp="1"/>
          </p:cNvGraphicFramePr>
          <p:nvPr>
            <p:extLst>
              <p:ext uri="{D42A27DB-BD31-4B8C-83A1-F6EECF244321}">
                <p14:modId xmlns:p14="http://schemas.microsoft.com/office/powerpoint/2010/main" val="878155317"/>
              </p:ext>
            </p:extLst>
          </p:nvPr>
        </p:nvGraphicFramePr>
        <p:xfrm>
          <a:off x="1351189" y="2946974"/>
          <a:ext cx="3156075" cy="1249680"/>
        </p:xfrm>
        <a:graphic>
          <a:graphicData uri="http://schemas.openxmlformats.org/drawingml/2006/table">
            <a:tbl>
              <a:tblPr firstRow="1" bandRow="1">
                <a:tableStyleId>{93296810-A885-4BE3-A3E7-6D5BEEA58F35}</a:tableStyleId>
              </a:tblPr>
              <a:tblGrid>
                <a:gridCol w="1183529">
                  <a:extLst>
                    <a:ext uri="{9D8B030D-6E8A-4147-A177-3AD203B41FA5}">
                      <a16:colId xmlns:a16="http://schemas.microsoft.com/office/drawing/2014/main" val="878797228"/>
                    </a:ext>
                  </a:extLst>
                </a:gridCol>
                <a:gridCol w="1972546">
                  <a:extLst>
                    <a:ext uri="{9D8B030D-6E8A-4147-A177-3AD203B41FA5}">
                      <a16:colId xmlns:a16="http://schemas.microsoft.com/office/drawing/2014/main" val="1957013663"/>
                    </a:ext>
                  </a:extLst>
                </a:gridCol>
              </a:tblGrid>
              <a:tr h="371899">
                <a:tc>
                  <a:txBody>
                    <a:bodyPr/>
                    <a:lstStyle/>
                    <a:p>
                      <a:pPr algn="ct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5-Yr Overall Survival, %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238146">
                <a:tc>
                  <a:txBody>
                    <a:bodyPr/>
                    <a:lstStyle/>
                    <a:p>
                      <a:pPr algn="r"/>
                      <a:r>
                        <a:rPr lang="en-US" sz="16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87 (82-91)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238146">
                <a:tc>
                  <a:txBody>
                    <a:bodyPr/>
                    <a:lstStyle/>
                    <a:p>
                      <a:pPr algn="r"/>
                      <a:r>
                        <a:rPr lang="en-US" sz="16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77 (70-82)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250" name="TextBox 9249">
            <a:extLst>
              <a:ext uri="{FF2B5EF4-FFF2-40B4-BE49-F238E27FC236}">
                <a16:creationId xmlns:a16="http://schemas.microsoft.com/office/drawing/2014/main" id="{790B455F-25B0-32A9-4C8F-782E4180E906}"/>
              </a:ext>
            </a:extLst>
          </p:cNvPr>
          <p:cNvSpPr txBox="1"/>
          <p:nvPr/>
        </p:nvSpPr>
        <p:spPr bwMode="auto">
          <a:xfrm>
            <a:off x="1520681" y="4297345"/>
            <a:ext cx="2913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for death: 0.49 (95% Cl: 0.30-0.79)</a:t>
            </a:r>
          </a:p>
        </p:txBody>
      </p:sp>
      <p:sp>
        <p:nvSpPr>
          <p:cNvPr id="9251" name="TextBox 9250">
            <a:extLst>
              <a:ext uri="{FF2B5EF4-FFF2-40B4-BE49-F238E27FC236}">
                <a16:creationId xmlns:a16="http://schemas.microsoft.com/office/drawing/2014/main" id="{CEEA6F05-855B-895B-64F1-066F6B0D6581}"/>
              </a:ext>
            </a:extLst>
          </p:cNvPr>
          <p:cNvSpPr txBox="1"/>
          <p:nvPr/>
        </p:nvSpPr>
        <p:spPr bwMode="auto">
          <a:xfrm>
            <a:off x="437149" y="5256883"/>
            <a:ext cx="13511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at Risk</a:t>
            </a:r>
          </a:p>
        </p:txBody>
      </p:sp>
      <p:sp>
        <p:nvSpPr>
          <p:cNvPr id="9252" name="TextBox 9251">
            <a:extLst>
              <a:ext uri="{FF2B5EF4-FFF2-40B4-BE49-F238E27FC236}">
                <a16:creationId xmlns:a16="http://schemas.microsoft.com/office/drawing/2014/main" id="{C3651018-6BDB-BC81-5E78-3C94AE5932A5}"/>
              </a:ext>
            </a:extLst>
          </p:cNvPr>
          <p:cNvSpPr txBox="1"/>
          <p:nvPr/>
        </p:nvSpPr>
        <p:spPr bwMode="auto">
          <a:xfrm>
            <a:off x="307496" y="5515828"/>
            <a:ext cx="10436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Osimertinib</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9253" name="TextBox 9252">
            <a:extLst>
              <a:ext uri="{FF2B5EF4-FFF2-40B4-BE49-F238E27FC236}">
                <a16:creationId xmlns:a16="http://schemas.microsoft.com/office/drawing/2014/main" id="{0EFD6458-061A-2754-B1B5-7449BC37CD5D}"/>
              </a:ext>
            </a:extLst>
          </p:cNvPr>
          <p:cNvSpPr txBox="1"/>
          <p:nvPr/>
        </p:nvSpPr>
        <p:spPr bwMode="auto">
          <a:xfrm>
            <a:off x="1221896" y="5515828"/>
            <a:ext cx="487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303213" algn="l"/>
                <a:tab pos="628650" algn="l"/>
                <a:tab pos="919163" algn="l"/>
                <a:tab pos="1235075" algn="l"/>
                <a:tab pos="1525588" algn="l"/>
                <a:tab pos="1811338" algn="l"/>
                <a:tab pos="2122488" algn="l"/>
                <a:tab pos="2400300" algn="l"/>
                <a:tab pos="2711450" algn="l"/>
                <a:tab pos="3006725" algn="l"/>
                <a:tab pos="3344863" algn="l"/>
                <a:tab pos="3652838" algn="l"/>
                <a:tab pos="3973513" algn="l"/>
                <a:tab pos="4291013" algn="l"/>
              </a:tabLst>
            </a:pPr>
            <a:r>
              <a:rPr lang="en-US" sz="1200" b="0" dirty="0">
                <a:solidFill>
                  <a:schemeClr val="bg1"/>
                </a:solidFill>
                <a:latin typeface="Calibri" panose="020F0502020204030204" pitchFamily="34" charset="0"/>
              </a:rPr>
              <a:t>203	200	197	197	196	192	188	185	182	155	104	58	25	7	0</a:t>
            </a:r>
          </a:p>
          <a:p>
            <a:pPr>
              <a:lnSpc>
                <a:spcPct val="100000"/>
              </a:lnSpc>
              <a:spcBef>
                <a:spcPts val="0"/>
              </a:spcBef>
              <a:spcAft>
                <a:spcPct val="0"/>
              </a:spcAft>
              <a:buClrTx/>
              <a:buFontTx/>
              <a:buNone/>
              <a:tabLst>
                <a:tab pos="303213" algn="l"/>
                <a:tab pos="628650" algn="l"/>
                <a:tab pos="919163" algn="l"/>
                <a:tab pos="1235075" algn="l"/>
                <a:tab pos="1525588" algn="l"/>
                <a:tab pos="1811338" algn="l"/>
                <a:tab pos="2122488" algn="l"/>
                <a:tab pos="2400300" algn="l"/>
                <a:tab pos="2711450" algn="l"/>
                <a:tab pos="3078163" algn="l"/>
                <a:tab pos="3344863" algn="l"/>
                <a:tab pos="3652838" algn="l"/>
                <a:tab pos="3973513" algn="l"/>
                <a:tab pos="4291013" algn="l"/>
              </a:tabLst>
            </a:pPr>
            <a:r>
              <a:rPr lang="en-US" sz="1200" b="0" dirty="0">
                <a:solidFill>
                  <a:schemeClr val="bg1"/>
                </a:solidFill>
                <a:latin typeface="Calibri" panose="020F0502020204030204" pitchFamily="34" charset="0"/>
              </a:rPr>
              <a:t>207	204	200	197	189	182	174	166	159	133	92	48	19	7	2	0</a:t>
            </a:r>
          </a:p>
        </p:txBody>
      </p:sp>
      <p:sp>
        <p:nvSpPr>
          <p:cNvPr id="9255" name="TextBox 9254">
            <a:extLst>
              <a:ext uri="{FF2B5EF4-FFF2-40B4-BE49-F238E27FC236}">
                <a16:creationId xmlns:a16="http://schemas.microsoft.com/office/drawing/2014/main" id="{F280FA08-9EB3-839A-4E8E-6C9D62736A75}"/>
              </a:ext>
            </a:extLst>
          </p:cNvPr>
          <p:cNvSpPr txBox="1"/>
          <p:nvPr/>
        </p:nvSpPr>
        <p:spPr bwMode="auto">
          <a:xfrm>
            <a:off x="7908837" y="5093579"/>
            <a:ext cx="308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Months Since Randomization</a:t>
            </a:r>
          </a:p>
        </p:txBody>
      </p:sp>
      <p:sp>
        <p:nvSpPr>
          <p:cNvPr id="9256" name="TextBox 9255">
            <a:extLst>
              <a:ext uri="{FF2B5EF4-FFF2-40B4-BE49-F238E27FC236}">
                <a16:creationId xmlns:a16="http://schemas.microsoft.com/office/drawing/2014/main" id="{67527B7E-521F-2047-8AD0-693D6DFB167F}"/>
              </a:ext>
            </a:extLst>
          </p:cNvPr>
          <p:cNvSpPr txBox="1"/>
          <p:nvPr/>
        </p:nvSpPr>
        <p:spPr bwMode="auto">
          <a:xfrm rot="16200000">
            <a:off x="4942859" y="3348317"/>
            <a:ext cx="3086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Overall Survival</a:t>
            </a:r>
          </a:p>
        </p:txBody>
      </p:sp>
      <p:sp>
        <p:nvSpPr>
          <p:cNvPr id="9257" name="TextBox 9256">
            <a:extLst>
              <a:ext uri="{FF2B5EF4-FFF2-40B4-BE49-F238E27FC236}">
                <a16:creationId xmlns:a16="http://schemas.microsoft.com/office/drawing/2014/main" id="{F2C111EB-3490-4367-B16D-878900D1160C}"/>
              </a:ext>
            </a:extLst>
          </p:cNvPr>
          <p:cNvSpPr txBox="1"/>
          <p:nvPr/>
        </p:nvSpPr>
        <p:spPr bwMode="auto">
          <a:xfrm>
            <a:off x="6553096" y="1683324"/>
            <a:ext cx="4687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Did Not Receive Adjuvant Chemotherapy</a:t>
            </a:r>
          </a:p>
        </p:txBody>
      </p:sp>
      <p:grpSp>
        <p:nvGrpSpPr>
          <p:cNvPr id="9290" name="Group 9289">
            <a:extLst>
              <a:ext uri="{FF2B5EF4-FFF2-40B4-BE49-F238E27FC236}">
                <a16:creationId xmlns:a16="http://schemas.microsoft.com/office/drawing/2014/main" id="{64DE4D54-5D80-CB8C-55F7-C407B14B7E7B}"/>
              </a:ext>
            </a:extLst>
          </p:cNvPr>
          <p:cNvGrpSpPr/>
          <p:nvPr/>
        </p:nvGrpSpPr>
        <p:grpSpPr>
          <a:xfrm>
            <a:off x="6925172" y="2175491"/>
            <a:ext cx="78005" cy="2647861"/>
            <a:chOff x="6738824" y="2175491"/>
            <a:chExt cx="264353" cy="2647861"/>
          </a:xfrm>
        </p:grpSpPr>
        <p:cxnSp>
          <p:nvCxnSpPr>
            <p:cNvPr id="9260" name="Straight Connector 9259">
              <a:extLst>
                <a:ext uri="{FF2B5EF4-FFF2-40B4-BE49-F238E27FC236}">
                  <a16:creationId xmlns:a16="http://schemas.microsoft.com/office/drawing/2014/main" id="{F3443676-2EF1-ED6F-7D95-727618667697}"/>
                </a:ext>
              </a:extLst>
            </p:cNvPr>
            <p:cNvCxnSpPr>
              <a:cxnSpLocks/>
            </p:cNvCxnSpPr>
            <p:nvPr/>
          </p:nvCxnSpPr>
          <p:spPr bwMode="auto">
            <a:xfrm>
              <a:off x="6738824" y="2175491"/>
              <a:ext cx="264353"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4B85D252-598E-F181-0E9D-682B04AEBCE9}"/>
                </a:ext>
              </a:extLst>
            </p:cNvPr>
            <p:cNvCxnSpPr>
              <a:cxnSpLocks/>
            </p:cNvCxnSpPr>
            <p:nvPr/>
          </p:nvCxnSpPr>
          <p:spPr bwMode="auto">
            <a:xfrm>
              <a:off x="6738824" y="2705063"/>
              <a:ext cx="264353"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AA13C1FE-E05B-89EA-8E59-430BCEFDEA1E}"/>
                </a:ext>
              </a:extLst>
            </p:cNvPr>
            <p:cNvCxnSpPr>
              <a:cxnSpLocks/>
            </p:cNvCxnSpPr>
            <p:nvPr/>
          </p:nvCxnSpPr>
          <p:spPr bwMode="auto">
            <a:xfrm>
              <a:off x="6738824" y="3234635"/>
              <a:ext cx="264353" cy="0"/>
            </a:xfrm>
            <a:prstGeom prst="line">
              <a:avLst/>
            </a:prstGeom>
            <a:noFill/>
            <a:ln w="28575" cap="flat" cmpd="sng" algn="ctr">
              <a:solidFill>
                <a:schemeClr val="bg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D6029D54-76C7-84B2-4652-74906B4640D5}"/>
                </a:ext>
              </a:extLst>
            </p:cNvPr>
            <p:cNvCxnSpPr>
              <a:cxnSpLocks/>
            </p:cNvCxnSpPr>
            <p:nvPr/>
          </p:nvCxnSpPr>
          <p:spPr bwMode="auto">
            <a:xfrm>
              <a:off x="6738824" y="3764207"/>
              <a:ext cx="264353" cy="0"/>
            </a:xfrm>
            <a:prstGeom prst="line">
              <a:avLst/>
            </a:prstGeom>
            <a:noFill/>
            <a:ln w="28575" cap="flat" cmpd="sng" algn="ctr">
              <a:solidFill>
                <a:schemeClr val="bg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F0F7B120-9DED-6AB3-790C-E1055408628C}"/>
                </a:ext>
              </a:extLst>
            </p:cNvPr>
            <p:cNvCxnSpPr>
              <a:cxnSpLocks/>
            </p:cNvCxnSpPr>
            <p:nvPr/>
          </p:nvCxnSpPr>
          <p:spPr bwMode="auto">
            <a:xfrm>
              <a:off x="6738824" y="4293779"/>
              <a:ext cx="264353" cy="0"/>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6CDF8EFF-503E-44E1-6B69-E6B92A0A5E8D}"/>
                </a:ext>
              </a:extLst>
            </p:cNvPr>
            <p:cNvCxnSpPr>
              <a:cxnSpLocks/>
            </p:cNvCxnSpPr>
            <p:nvPr/>
          </p:nvCxnSpPr>
          <p:spPr bwMode="auto">
            <a:xfrm>
              <a:off x="6738824" y="4823352"/>
              <a:ext cx="2643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9" name="Group 9288">
            <a:extLst>
              <a:ext uri="{FF2B5EF4-FFF2-40B4-BE49-F238E27FC236}">
                <a16:creationId xmlns:a16="http://schemas.microsoft.com/office/drawing/2014/main" id="{205DB7E7-7414-7623-C6D6-28641E379BFF}"/>
              </a:ext>
            </a:extLst>
          </p:cNvPr>
          <p:cNvGrpSpPr/>
          <p:nvPr/>
        </p:nvGrpSpPr>
        <p:grpSpPr>
          <a:xfrm>
            <a:off x="6990176" y="4810351"/>
            <a:ext cx="4433324" cy="86673"/>
            <a:chOff x="6990176" y="4810351"/>
            <a:chExt cx="4433324" cy="277353"/>
          </a:xfrm>
        </p:grpSpPr>
        <p:cxnSp>
          <p:nvCxnSpPr>
            <p:cNvPr id="9269" name="Straight Connector 9268">
              <a:extLst>
                <a:ext uri="{FF2B5EF4-FFF2-40B4-BE49-F238E27FC236}">
                  <a16:creationId xmlns:a16="http://schemas.microsoft.com/office/drawing/2014/main" id="{20630C49-CC57-2B78-3B3E-AC82AC0EE099}"/>
                </a:ext>
              </a:extLst>
            </p:cNvPr>
            <p:cNvCxnSpPr>
              <a:cxnSpLocks/>
            </p:cNvCxnSpPr>
            <p:nvPr/>
          </p:nvCxnSpPr>
          <p:spPr bwMode="auto">
            <a:xfrm>
              <a:off x="699017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E063F126-A981-F07C-7537-42376349ADC1}"/>
                </a:ext>
              </a:extLst>
            </p:cNvPr>
            <p:cNvCxnSpPr>
              <a:cxnSpLocks/>
            </p:cNvCxnSpPr>
            <p:nvPr/>
          </p:nvCxnSpPr>
          <p:spPr bwMode="auto">
            <a:xfrm>
              <a:off x="728573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C0D573B6-430F-9DFB-9ADD-319A508D4AC2}"/>
                </a:ext>
              </a:extLst>
            </p:cNvPr>
            <p:cNvCxnSpPr>
              <a:cxnSpLocks/>
            </p:cNvCxnSpPr>
            <p:nvPr/>
          </p:nvCxnSpPr>
          <p:spPr bwMode="auto">
            <a:xfrm>
              <a:off x="758128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B3645DC3-55F7-3D91-C606-F914EE642454}"/>
                </a:ext>
              </a:extLst>
            </p:cNvPr>
            <p:cNvCxnSpPr>
              <a:cxnSpLocks/>
            </p:cNvCxnSpPr>
            <p:nvPr/>
          </p:nvCxnSpPr>
          <p:spPr bwMode="auto">
            <a:xfrm>
              <a:off x="787684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A0379A49-4363-4B82-1B15-811EA5F11567}"/>
                </a:ext>
              </a:extLst>
            </p:cNvPr>
            <p:cNvCxnSpPr>
              <a:cxnSpLocks/>
            </p:cNvCxnSpPr>
            <p:nvPr/>
          </p:nvCxnSpPr>
          <p:spPr bwMode="auto">
            <a:xfrm>
              <a:off x="817239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F33EB5CA-32CA-B2BE-775E-2AD77439E7EC}"/>
                </a:ext>
              </a:extLst>
            </p:cNvPr>
            <p:cNvCxnSpPr>
              <a:cxnSpLocks/>
            </p:cNvCxnSpPr>
            <p:nvPr/>
          </p:nvCxnSpPr>
          <p:spPr bwMode="auto">
            <a:xfrm>
              <a:off x="846795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3B0CF8B-E551-87C7-1C72-C78F6A9E318D}"/>
                </a:ext>
              </a:extLst>
            </p:cNvPr>
            <p:cNvCxnSpPr>
              <a:cxnSpLocks/>
            </p:cNvCxnSpPr>
            <p:nvPr/>
          </p:nvCxnSpPr>
          <p:spPr bwMode="auto">
            <a:xfrm>
              <a:off x="876350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AFC29C44-DEBD-BA6D-51A9-609454DFC765}"/>
                </a:ext>
              </a:extLst>
            </p:cNvPr>
            <p:cNvCxnSpPr>
              <a:cxnSpLocks/>
            </p:cNvCxnSpPr>
            <p:nvPr/>
          </p:nvCxnSpPr>
          <p:spPr bwMode="auto">
            <a:xfrm>
              <a:off x="905906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68343674-7B7C-3744-EE81-7D01D6A1AFA2}"/>
                </a:ext>
              </a:extLst>
            </p:cNvPr>
            <p:cNvCxnSpPr>
              <a:cxnSpLocks/>
            </p:cNvCxnSpPr>
            <p:nvPr/>
          </p:nvCxnSpPr>
          <p:spPr bwMode="auto">
            <a:xfrm>
              <a:off x="935461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9F0A328-B573-32FB-153F-E67918DC3938}"/>
                </a:ext>
              </a:extLst>
            </p:cNvPr>
            <p:cNvCxnSpPr>
              <a:cxnSpLocks/>
            </p:cNvCxnSpPr>
            <p:nvPr/>
          </p:nvCxnSpPr>
          <p:spPr bwMode="auto">
            <a:xfrm>
              <a:off x="965017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4BB79D34-6859-160F-9192-B88C39682DF6}"/>
                </a:ext>
              </a:extLst>
            </p:cNvPr>
            <p:cNvCxnSpPr>
              <a:cxnSpLocks/>
            </p:cNvCxnSpPr>
            <p:nvPr/>
          </p:nvCxnSpPr>
          <p:spPr bwMode="auto">
            <a:xfrm>
              <a:off x="994572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DCBD44D0-30EA-C20B-2494-1E53145D823F}"/>
                </a:ext>
              </a:extLst>
            </p:cNvPr>
            <p:cNvCxnSpPr>
              <a:cxnSpLocks/>
            </p:cNvCxnSpPr>
            <p:nvPr/>
          </p:nvCxnSpPr>
          <p:spPr bwMode="auto">
            <a:xfrm>
              <a:off x="1024128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B55F6837-7252-D99F-1702-8D87D5B2F7EB}"/>
                </a:ext>
              </a:extLst>
            </p:cNvPr>
            <p:cNvCxnSpPr>
              <a:cxnSpLocks/>
            </p:cNvCxnSpPr>
            <p:nvPr/>
          </p:nvCxnSpPr>
          <p:spPr bwMode="auto">
            <a:xfrm>
              <a:off x="1053683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3CD28C77-E59F-929F-F1F6-2085AA64F311}"/>
                </a:ext>
              </a:extLst>
            </p:cNvPr>
            <p:cNvCxnSpPr>
              <a:cxnSpLocks/>
            </p:cNvCxnSpPr>
            <p:nvPr/>
          </p:nvCxnSpPr>
          <p:spPr bwMode="auto">
            <a:xfrm>
              <a:off x="10832391"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9DA7613E-0BDC-C932-AEE6-BD9B94453A93}"/>
                </a:ext>
              </a:extLst>
            </p:cNvPr>
            <p:cNvCxnSpPr>
              <a:cxnSpLocks/>
            </p:cNvCxnSpPr>
            <p:nvPr/>
          </p:nvCxnSpPr>
          <p:spPr bwMode="auto">
            <a:xfrm>
              <a:off x="11127946" y="4832019"/>
              <a:ext cx="0" cy="255685"/>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89C4AE5C-B5A3-1E21-34B7-54F3E12C7F8F}"/>
                </a:ext>
              </a:extLst>
            </p:cNvPr>
            <p:cNvCxnSpPr>
              <a:cxnSpLocks/>
            </p:cNvCxnSpPr>
            <p:nvPr/>
          </p:nvCxnSpPr>
          <p:spPr bwMode="auto">
            <a:xfrm>
              <a:off x="11423500" y="4810351"/>
              <a:ext cx="0" cy="277353"/>
            </a:xfrm>
            <a:prstGeom prst="line">
              <a:avLst/>
            </a:prstGeom>
            <a:noFill/>
            <a:ln w="28575" cap="flat" cmpd="sng" algn="ctr">
              <a:solidFill>
                <a:schemeClr val="bg1"/>
              </a:solidFill>
              <a:prstDash val="solid"/>
              <a:round/>
              <a:headEnd type="none" w="med" len="med"/>
              <a:tailEnd type="none" w="med" len="med"/>
            </a:ln>
            <a:effectLst/>
          </p:spPr>
        </p:cxnSp>
      </p:grpSp>
      <p:sp>
        <p:nvSpPr>
          <p:cNvPr id="9291" name="TextBox 9290">
            <a:extLst>
              <a:ext uri="{FF2B5EF4-FFF2-40B4-BE49-F238E27FC236}">
                <a16:creationId xmlns:a16="http://schemas.microsoft.com/office/drawing/2014/main" id="{660FECE9-5ED5-D1AB-C4CF-D7BC6B8706E2}"/>
              </a:ext>
            </a:extLst>
          </p:cNvPr>
          <p:cNvSpPr txBox="1"/>
          <p:nvPr/>
        </p:nvSpPr>
        <p:spPr bwMode="auto">
          <a:xfrm>
            <a:off x="6730157" y="2015147"/>
            <a:ext cx="264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292" name="TextBox 9291">
            <a:extLst>
              <a:ext uri="{FF2B5EF4-FFF2-40B4-BE49-F238E27FC236}">
                <a16:creationId xmlns:a16="http://schemas.microsoft.com/office/drawing/2014/main" id="{9BD8CB4B-2BB3-43CE-E636-3E12FE939926}"/>
              </a:ext>
            </a:extLst>
          </p:cNvPr>
          <p:cNvSpPr txBox="1"/>
          <p:nvPr/>
        </p:nvSpPr>
        <p:spPr bwMode="auto">
          <a:xfrm>
            <a:off x="6591479" y="2543851"/>
            <a:ext cx="42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9293" name="TextBox 9292">
            <a:extLst>
              <a:ext uri="{FF2B5EF4-FFF2-40B4-BE49-F238E27FC236}">
                <a16:creationId xmlns:a16="http://schemas.microsoft.com/office/drawing/2014/main" id="{7AB7915D-0D71-EC9B-3EC2-DFBADBDBAA8D}"/>
              </a:ext>
            </a:extLst>
          </p:cNvPr>
          <p:cNvSpPr txBox="1"/>
          <p:nvPr/>
        </p:nvSpPr>
        <p:spPr bwMode="auto">
          <a:xfrm>
            <a:off x="6591479" y="3076890"/>
            <a:ext cx="42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9294" name="TextBox 9293">
            <a:extLst>
              <a:ext uri="{FF2B5EF4-FFF2-40B4-BE49-F238E27FC236}">
                <a16:creationId xmlns:a16="http://schemas.microsoft.com/office/drawing/2014/main" id="{CC64224D-0D70-B0B0-8A77-358E1EF69B9A}"/>
              </a:ext>
            </a:extLst>
          </p:cNvPr>
          <p:cNvSpPr txBox="1"/>
          <p:nvPr/>
        </p:nvSpPr>
        <p:spPr bwMode="auto">
          <a:xfrm>
            <a:off x="6591479" y="3601262"/>
            <a:ext cx="42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9295" name="TextBox 9294">
            <a:extLst>
              <a:ext uri="{FF2B5EF4-FFF2-40B4-BE49-F238E27FC236}">
                <a16:creationId xmlns:a16="http://schemas.microsoft.com/office/drawing/2014/main" id="{DCD48D68-1C09-4F8D-90EB-786DED02C655}"/>
              </a:ext>
            </a:extLst>
          </p:cNvPr>
          <p:cNvSpPr txBox="1"/>
          <p:nvPr/>
        </p:nvSpPr>
        <p:spPr bwMode="auto">
          <a:xfrm>
            <a:off x="6591479" y="4125633"/>
            <a:ext cx="42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296" name="TextBox 9295">
            <a:extLst>
              <a:ext uri="{FF2B5EF4-FFF2-40B4-BE49-F238E27FC236}">
                <a16:creationId xmlns:a16="http://schemas.microsoft.com/office/drawing/2014/main" id="{E404F2AD-49F8-4C2F-A1EC-408CCE5A26DD}"/>
              </a:ext>
            </a:extLst>
          </p:cNvPr>
          <p:cNvSpPr txBox="1"/>
          <p:nvPr/>
        </p:nvSpPr>
        <p:spPr bwMode="auto">
          <a:xfrm>
            <a:off x="6721489" y="4663006"/>
            <a:ext cx="268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97" name="TextBox 9296">
            <a:extLst>
              <a:ext uri="{FF2B5EF4-FFF2-40B4-BE49-F238E27FC236}">
                <a16:creationId xmlns:a16="http://schemas.microsoft.com/office/drawing/2014/main" id="{CB5BE595-8DBF-C377-E0E9-286D3E95DFC2}"/>
              </a:ext>
            </a:extLst>
          </p:cNvPr>
          <p:cNvSpPr txBox="1"/>
          <p:nvPr/>
        </p:nvSpPr>
        <p:spPr bwMode="auto">
          <a:xfrm>
            <a:off x="6851498" y="4823351"/>
            <a:ext cx="268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98" name="TextBox 9297">
            <a:extLst>
              <a:ext uri="{FF2B5EF4-FFF2-40B4-BE49-F238E27FC236}">
                <a16:creationId xmlns:a16="http://schemas.microsoft.com/office/drawing/2014/main" id="{097902EF-01A2-5EF6-0F93-799B9BD6EACC}"/>
              </a:ext>
            </a:extLst>
          </p:cNvPr>
          <p:cNvSpPr txBox="1"/>
          <p:nvPr/>
        </p:nvSpPr>
        <p:spPr bwMode="auto">
          <a:xfrm>
            <a:off x="7150519" y="4823351"/>
            <a:ext cx="2686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99" name="TextBox 9298">
            <a:extLst>
              <a:ext uri="{FF2B5EF4-FFF2-40B4-BE49-F238E27FC236}">
                <a16:creationId xmlns:a16="http://schemas.microsoft.com/office/drawing/2014/main" id="{584577C4-4A10-D8E1-96D0-283ABC7493FC}"/>
              </a:ext>
            </a:extLst>
          </p:cNvPr>
          <p:cNvSpPr txBox="1"/>
          <p:nvPr/>
        </p:nvSpPr>
        <p:spPr bwMode="auto">
          <a:xfrm>
            <a:off x="7401871"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300" name="TextBox 9299">
            <a:extLst>
              <a:ext uri="{FF2B5EF4-FFF2-40B4-BE49-F238E27FC236}">
                <a16:creationId xmlns:a16="http://schemas.microsoft.com/office/drawing/2014/main" id="{92E42471-6DF2-850C-C84F-CF574554EED0}"/>
              </a:ext>
            </a:extLst>
          </p:cNvPr>
          <p:cNvSpPr txBox="1"/>
          <p:nvPr/>
        </p:nvSpPr>
        <p:spPr bwMode="auto">
          <a:xfrm>
            <a:off x="7692225"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01" name="TextBox 9300">
            <a:extLst>
              <a:ext uri="{FF2B5EF4-FFF2-40B4-BE49-F238E27FC236}">
                <a16:creationId xmlns:a16="http://schemas.microsoft.com/office/drawing/2014/main" id="{03890B72-4BD4-A6DB-F3F1-791A04527F3D}"/>
              </a:ext>
            </a:extLst>
          </p:cNvPr>
          <p:cNvSpPr txBox="1"/>
          <p:nvPr/>
        </p:nvSpPr>
        <p:spPr bwMode="auto">
          <a:xfrm>
            <a:off x="7995580"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302" name="TextBox 9301">
            <a:extLst>
              <a:ext uri="{FF2B5EF4-FFF2-40B4-BE49-F238E27FC236}">
                <a16:creationId xmlns:a16="http://schemas.microsoft.com/office/drawing/2014/main" id="{528F2E78-C2B8-2F40-B152-91228C803F2B}"/>
              </a:ext>
            </a:extLst>
          </p:cNvPr>
          <p:cNvSpPr txBox="1"/>
          <p:nvPr/>
        </p:nvSpPr>
        <p:spPr bwMode="auto">
          <a:xfrm>
            <a:off x="8281600"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03" name="TextBox 9302">
            <a:extLst>
              <a:ext uri="{FF2B5EF4-FFF2-40B4-BE49-F238E27FC236}">
                <a16:creationId xmlns:a16="http://schemas.microsoft.com/office/drawing/2014/main" id="{3CC8FAF8-3329-4CC5-949C-DD65AAB16D75}"/>
              </a:ext>
            </a:extLst>
          </p:cNvPr>
          <p:cNvSpPr txBox="1"/>
          <p:nvPr/>
        </p:nvSpPr>
        <p:spPr bwMode="auto">
          <a:xfrm>
            <a:off x="8576288"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304" name="TextBox 9303">
            <a:extLst>
              <a:ext uri="{FF2B5EF4-FFF2-40B4-BE49-F238E27FC236}">
                <a16:creationId xmlns:a16="http://schemas.microsoft.com/office/drawing/2014/main" id="{932CB22D-9A2B-5225-3972-A9E696FA5661}"/>
              </a:ext>
            </a:extLst>
          </p:cNvPr>
          <p:cNvSpPr txBox="1"/>
          <p:nvPr/>
        </p:nvSpPr>
        <p:spPr bwMode="auto">
          <a:xfrm>
            <a:off x="8870976"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305" name="TextBox 9304">
            <a:extLst>
              <a:ext uri="{FF2B5EF4-FFF2-40B4-BE49-F238E27FC236}">
                <a16:creationId xmlns:a16="http://schemas.microsoft.com/office/drawing/2014/main" id="{87F985B9-9066-0F8D-D280-68B6437B023F}"/>
              </a:ext>
            </a:extLst>
          </p:cNvPr>
          <p:cNvSpPr txBox="1"/>
          <p:nvPr/>
        </p:nvSpPr>
        <p:spPr bwMode="auto">
          <a:xfrm>
            <a:off x="9174331"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306" name="TextBox 9305">
            <a:extLst>
              <a:ext uri="{FF2B5EF4-FFF2-40B4-BE49-F238E27FC236}">
                <a16:creationId xmlns:a16="http://schemas.microsoft.com/office/drawing/2014/main" id="{1C52D926-0692-69E8-3A19-6B25870E2206}"/>
              </a:ext>
            </a:extLst>
          </p:cNvPr>
          <p:cNvSpPr txBox="1"/>
          <p:nvPr/>
        </p:nvSpPr>
        <p:spPr bwMode="auto">
          <a:xfrm>
            <a:off x="9477686"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307" name="TextBox 9306">
            <a:extLst>
              <a:ext uri="{FF2B5EF4-FFF2-40B4-BE49-F238E27FC236}">
                <a16:creationId xmlns:a16="http://schemas.microsoft.com/office/drawing/2014/main" id="{ECB5678F-1116-6C99-4835-3F1A8C62DE5D}"/>
              </a:ext>
            </a:extLst>
          </p:cNvPr>
          <p:cNvSpPr txBox="1"/>
          <p:nvPr/>
        </p:nvSpPr>
        <p:spPr bwMode="auto">
          <a:xfrm>
            <a:off x="9768040"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308" name="TextBox 9307">
            <a:extLst>
              <a:ext uri="{FF2B5EF4-FFF2-40B4-BE49-F238E27FC236}">
                <a16:creationId xmlns:a16="http://schemas.microsoft.com/office/drawing/2014/main" id="{1B00C325-E517-BB13-4428-102290F336BE}"/>
              </a:ext>
            </a:extLst>
          </p:cNvPr>
          <p:cNvSpPr txBox="1"/>
          <p:nvPr/>
        </p:nvSpPr>
        <p:spPr bwMode="auto">
          <a:xfrm>
            <a:off x="10058394"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66</a:t>
            </a:r>
          </a:p>
        </p:txBody>
      </p:sp>
      <p:sp>
        <p:nvSpPr>
          <p:cNvPr id="9309" name="TextBox 9308">
            <a:extLst>
              <a:ext uri="{FF2B5EF4-FFF2-40B4-BE49-F238E27FC236}">
                <a16:creationId xmlns:a16="http://schemas.microsoft.com/office/drawing/2014/main" id="{1D21DB22-A5F0-EF10-BA24-6D4E092ED414}"/>
              </a:ext>
            </a:extLst>
          </p:cNvPr>
          <p:cNvSpPr txBox="1"/>
          <p:nvPr/>
        </p:nvSpPr>
        <p:spPr bwMode="auto">
          <a:xfrm>
            <a:off x="10344415"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9310" name="TextBox 9309">
            <a:extLst>
              <a:ext uri="{FF2B5EF4-FFF2-40B4-BE49-F238E27FC236}">
                <a16:creationId xmlns:a16="http://schemas.microsoft.com/office/drawing/2014/main" id="{BF573B42-E383-60D1-0596-6F0BEBBFD91B}"/>
              </a:ext>
            </a:extLst>
          </p:cNvPr>
          <p:cNvSpPr txBox="1"/>
          <p:nvPr/>
        </p:nvSpPr>
        <p:spPr bwMode="auto">
          <a:xfrm>
            <a:off x="10643437"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a:t>
            </a:r>
          </a:p>
        </p:txBody>
      </p:sp>
      <p:sp>
        <p:nvSpPr>
          <p:cNvPr id="9311" name="TextBox 9310">
            <a:extLst>
              <a:ext uri="{FF2B5EF4-FFF2-40B4-BE49-F238E27FC236}">
                <a16:creationId xmlns:a16="http://schemas.microsoft.com/office/drawing/2014/main" id="{EEDF5A5E-E66B-D8A0-55D2-47B298022858}"/>
              </a:ext>
            </a:extLst>
          </p:cNvPr>
          <p:cNvSpPr txBox="1"/>
          <p:nvPr/>
        </p:nvSpPr>
        <p:spPr bwMode="auto">
          <a:xfrm>
            <a:off x="10964127"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9312" name="TextBox 9311">
            <a:extLst>
              <a:ext uri="{FF2B5EF4-FFF2-40B4-BE49-F238E27FC236}">
                <a16:creationId xmlns:a16="http://schemas.microsoft.com/office/drawing/2014/main" id="{F5C71B3F-675F-CCE1-A88F-709A9E24C1B9}"/>
              </a:ext>
            </a:extLst>
          </p:cNvPr>
          <p:cNvSpPr txBox="1"/>
          <p:nvPr/>
        </p:nvSpPr>
        <p:spPr bwMode="auto">
          <a:xfrm>
            <a:off x="11250147" y="4823351"/>
            <a:ext cx="3813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cxnSp>
        <p:nvCxnSpPr>
          <p:cNvPr id="9316" name="Straight Connector 9315">
            <a:extLst>
              <a:ext uri="{FF2B5EF4-FFF2-40B4-BE49-F238E27FC236}">
                <a16:creationId xmlns:a16="http://schemas.microsoft.com/office/drawing/2014/main" id="{D1AFFA2D-651B-DB60-80B6-AB772ADD6F7D}"/>
              </a:ext>
            </a:extLst>
          </p:cNvPr>
          <p:cNvCxnSpPr>
            <a:cxnSpLocks/>
          </p:cNvCxnSpPr>
          <p:nvPr/>
        </p:nvCxnSpPr>
        <p:spPr bwMode="auto">
          <a:xfrm>
            <a:off x="9945726" y="2543852"/>
            <a:ext cx="0" cy="2266499"/>
          </a:xfrm>
          <a:prstGeom prst="line">
            <a:avLst/>
          </a:prstGeom>
          <a:noFill/>
          <a:ln w="28575" cap="flat" cmpd="sng" algn="ctr">
            <a:solidFill>
              <a:schemeClr val="bg1"/>
            </a:solidFill>
            <a:prstDash val="dash"/>
            <a:round/>
            <a:headEnd type="none" w="med" len="med"/>
            <a:tailEnd type="none" w="med" len="med"/>
          </a:ln>
          <a:effectLst/>
        </p:spPr>
      </p:cxnSp>
      <p:grpSp>
        <p:nvGrpSpPr>
          <p:cNvPr id="9321" name="Group 9320">
            <a:extLst>
              <a:ext uri="{FF2B5EF4-FFF2-40B4-BE49-F238E27FC236}">
                <a16:creationId xmlns:a16="http://schemas.microsoft.com/office/drawing/2014/main" id="{C0F8B87B-05FF-BFDB-42FB-FA87AE77CD92}"/>
              </a:ext>
            </a:extLst>
          </p:cNvPr>
          <p:cNvGrpSpPr/>
          <p:nvPr/>
        </p:nvGrpSpPr>
        <p:grpSpPr>
          <a:xfrm>
            <a:off x="6997831" y="2180734"/>
            <a:ext cx="4138367" cy="1021237"/>
            <a:chOff x="6997831" y="2180734"/>
            <a:chExt cx="4138367" cy="1021237"/>
          </a:xfrm>
        </p:grpSpPr>
        <p:sp>
          <p:nvSpPr>
            <p:cNvPr id="9318" name="Freeform: Shape 9317">
              <a:extLst>
                <a:ext uri="{FF2B5EF4-FFF2-40B4-BE49-F238E27FC236}">
                  <a16:creationId xmlns:a16="http://schemas.microsoft.com/office/drawing/2014/main" id="{34DA68F6-6E45-FD1B-144B-237A81FC8F26}"/>
                </a:ext>
              </a:extLst>
            </p:cNvPr>
            <p:cNvSpPr/>
            <p:nvPr/>
          </p:nvSpPr>
          <p:spPr bwMode="auto">
            <a:xfrm>
              <a:off x="6997831" y="2180734"/>
              <a:ext cx="4138367" cy="1021237"/>
            </a:xfrm>
            <a:custGeom>
              <a:avLst/>
              <a:gdLst>
                <a:gd name="connsiteX0" fmla="*/ 4138367 w 4138367"/>
                <a:gd name="connsiteY0" fmla="*/ 1021237 h 1021237"/>
                <a:gd name="connsiteX1" fmla="*/ 3874416 w 4138367"/>
                <a:gd name="connsiteY1" fmla="*/ 1021237 h 1021237"/>
                <a:gd name="connsiteX2" fmla="*/ 3874416 w 4138367"/>
                <a:gd name="connsiteY2" fmla="*/ 820132 h 1021237"/>
                <a:gd name="connsiteX3" fmla="*/ 3566474 w 4138367"/>
                <a:gd name="connsiteY3" fmla="*/ 820132 h 1021237"/>
                <a:gd name="connsiteX4" fmla="*/ 3566474 w 4138367"/>
                <a:gd name="connsiteY4" fmla="*/ 741575 h 1021237"/>
                <a:gd name="connsiteX5" fmla="*/ 3258532 w 4138367"/>
                <a:gd name="connsiteY5" fmla="*/ 741575 h 1021237"/>
                <a:gd name="connsiteX6" fmla="*/ 3258532 w 4138367"/>
                <a:gd name="connsiteY6" fmla="*/ 703868 h 1021237"/>
                <a:gd name="connsiteX7" fmla="*/ 3223967 w 4138367"/>
                <a:gd name="connsiteY7" fmla="*/ 703868 h 1021237"/>
                <a:gd name="connsiteX8" fmla="*/ 3223967 w 4138367"/>
                <a:gd name="connsiteY8" fmla="*/ 663019 h 1021237"/>
                <a:gd name="connsiteX9" fmla="*/ 3120272 w 4138367"/>
                <a:gd name="connsiteY9" fmla="*/ 663019 h 1021237"/>
                <a:gd name="connsiteX10" fmla="*/ 3120272 w 4138367"/>
                <a:gd name="connsiteY10" fmla="*/ 622169 h 1021237"/>
                <a:gd name="connsiteX11" fmla="*/ 3032289 w 4138367"/>
                <a:gd name="connsiteY11" fmla="*/ 622169 h 1021237"/>
                <a:gd name="connsiteX12" fmla="*/ 3032289 w 4138367"/>
                <a:gd name="connsiteY12" fmla="*/ 587604 h 1021237"/>
                <a:gd name="connsiteX13" fmla="*/ 3007150 w 4138367"/>
                <a:gd name="connsiteY13" fmla="*/ 587604 h 1021237"/>
                <a:gd name="connsiteX14" fmla="*/ 3007150 w 4138367"/>
                <a:gd name="connsiteY14" fmla="*/ 565608 h 1021237"/>
                <a:gd name="connsiteX15" fmla="*/ 2837468 w 4138367"/>
                <a:gd name="connsiteY15" fmla="*/ 565608 h 1021237"/>
                <a:gd name="connsiteX16" fmla="*/ 2837468 w 4138367"/>
                <a:gd name="connsiteY16" fmla="*/ 534186 h 1021237"/>
                <a:gd name="connsiteX17" fmla="*/ 2667785 w 4138367"/>
                <a:gd name="connsiteY17" fmla="*/ 534186 h 1021237"/>
                <a:gd name="connsiteX18" fmla="*/ 2667785 w 4138367"/>
                <a:gd name="connsiteY18" fmla="*/ 509047 h 1021237"/>
                <a:gd name="connsiteX19" fmla="*/ 2598656 w 4138367"/>
                <a:gd name="connsiteY19" fmla="*/ 509047 h 1021237"/>
                <a:gd name="connsiteX20" fmla="*/ 2598656 w 4138367"/>
                <a:gd name="connsiteY20" fmla="*/ 490194 h 1021237"/>
                <a:gd name="connsiteX21" fmla="*/ 2513814 w 4138367"/>
                <a:gd name="connsiteY21" fmla="*/ 490194 h 1021237"/>
                <a:gd name="connsiteX22" fmla="*/ 2513814 w 4138367"/>
                <a:gd name="connsiteY22" fmla="*/ 461913 h 1021237"/>
                <a:gd name="connsiteX23" fmla="*/ 2485534 w 4138367"/>
                <a:gd name="connsiteY23" fmla="*/ 461913 h 1021237"/>
                <a:gd name="connsiteX24" fmla="*/ 2485534 w 4138367"/>
                <a:gd name="connsiteY24" fmla="*/ 443060 h 1021237"/>
                <a:gd name="connsiteX25" fmla="*/ 2460396 w 4138367"/>
                <a:gd name="connsiteY25" fmla="*/ 443060 h 1021237"/>
                <a:gd name="connsiteX26" fmla="*/ 2460396 w 4138367"/>
                <a:gd name="connsiteY26" fmla="*/ 417922 h 1021237"/>
                <a:gd name="connsiteX27" fmla="*/ 2428973 w 4138367"/>
                <a:gd name="connsiteY27" fmla="*/ 417922 h 1021237"/>
                <a:gd name="connsiteX28" fmla="*/ 2435258 w 4138367"/>
                <a:gd name="connsiteY28" fmla="*/ 411637 h 1021237"/>
                <a:gd name="connsiteX29" fmla="*/ 2432115 w 4138367"/>
                <a:gd name="connsiteY29" fmla="*/ 408494 h 1021237"/>
                <a:gd name="connsiteX30" fmla="*/ 2293856 w 4138367"/>
                <a:gd name="connsiteY30" fmla="*/ 408494 h 1021237"/>
                <a:gd name="connsiteX31" fmla="*/ 2293856 w 4138367"/>
                <a:gd name="connsiteY31" fmla="*/ 383357 h 1021237"/>
                <a:gd name="connsiteX32" fmla="*/ 2215299 w 4138367"/>
                <a:gd name="connsiteY32" fmla="*/ 383357 h 1021237"/>
                <a:gd name="connsiteX33" fmla="*/ 2215299 w 4138367"/>
                <a:gd name="connsiteY33" fmla="*/ 361361 h 1021237"/>
                <a:gd name="connsiteX34" fmla="*/ 2165023 w 4138367"/>
                <a:gd name="connsiteY34" fmla="*/ 361361 h 1021237"/>
                <a:gd name="connsiteX35" fmla="*/ 2165023 w 4138367"/>
                <a:gd name="connsiteY35" fmla="*/ 320511 h 1021237"/>
                <a:gd name="connsiteX36" fmla="*/ 2130458 w 4138367"/>
                <a:gd name="connsiteY36" fmla="*/ 320511 h 1021237"/>
                <a:gd name="connsiteX37" fmla="*/ 2130458 w 4138367"/>
                <a:gd name="connsiteY37" fmla="*/ 298515 h 1021237"/>
                <a:gd name="connsiteX38" fmla="*/ 1690540 w 4138367"/>
                <a:gd name="connsiteY38" fmla="*/ 298515 h 1021237"/>
                <a:gd name="connsiteX39" fmla="*/ 1690540 w 4138367"/>
                <a:gd name="connsiteY39" fmla="*/ 257666 h 1021237"/>
                <a:gd name="connsiteX40" fmla="*/ 1599414 w 4138367"/>
                <a:gd name="connsiteY40" fmla="*/ 257666 h 1021237"/>
                <a:gd name="connsiteX41" fmla="*/ 1599414 w 4138367"/>
                <a:gd name="connsiteY41" fmla="*/ 238812 h 1021237"/>
                <a:gd name="connsiteX42" fmla="*/ 1480008 w 4138367"/>
                <a:gd name="connsiteY42" fmla="*/ 238812 h 1021237"/>
                <a:gd name="connsiteX43" fmla="*/ 1480008 w 4138367"/>
                <a:gd name="connsiteY43" fmla="*/ 201105 h 1021237"/>
                <a:gd name="connsiteX44" fmla="*/ 1410878 w 4138367"/>
                <a:gd name="connsiteY44" fmla="*/ 201105 h 1021237"/>
                <a:gd name="connsiteX45" fmla="*/ 1410878 w 4138367"/>
                <a:gd name="connsiteY45" fmla="*/ 182252 h 1021237"/>
                <a:gd name="connsiteX46" fmla="*/ 1335464 w 4138367"/>
                <a:gd name="connsiteY46" fmla="*/ 182252 h 1021237"/>
                <a:gd name="connsiteX47" fmla="*/ 1335464 w 4138367"/>
                <a:gd name="connsiteY47" fmla="*/ 160256 h 1021237"/>
                <a:gd name="connsiteX48" fmla="*/ 1087225 w 4138367"/>
                <a:gd name="connsiteY48" fmla="*/ 160256 h 1021237"/>
                <a:gd name="connsiteX49" fmla="*/ 1087225 w 4138367"/>
                <a:gd name="connsiteY49" fmla="*/ 160256 h 1021237"/>
                <a:gd name="connsiteX50" fmla="*/ 1043233 w 4138367"/>
                <a:gd name="connsiteY50" fmla="*/ 160256 h 1021237"/>
                <a:gd name="connsiteX51" fmla="*/ 1043233 w 4138367"/>
                <a:gd name="connsiteY51" fmla="*/ 122548 h 1021237"/>
                <a:gd name="connsiteX52" fmla="*/ 1002383 w 4138367"/>
                <a:gd name="connsiteY52" fmla="*/ 122548 h 1021237"/>
                <a:gd name="connsiteX53" fmla="*/ 1002383 w 4138367"/>
                <a:gd name="connsiteY53" fmla="*/ 100553 h 1021237"/>
                <a:gd name="connsiteX54" fmla="*/ 964676 w 4138367"/>
                <a:gd name="connsiteY54" fmla="*/ 100553 h 1021237"/>
                <a:gd name="connsiteX55" fmla="*/ 964676 w 4138367"/>
                <a:gd name="connsiteY55" fmla="*/ 81699 h 1021237"/>
                <a:gd name="connsiteX56" fmla="*/ 838985 w 4138367"/>
                <a:gd name="connsiteY56" fmla="*/ 81699 h 1021237"/>
                <a:gd name="connsiteX57" fmla="*/ 838985 w 4138367"/>
                <a:gd name="connsiteY57" fmla="*/ 59703 h 1021237"/>
                <a:gd name="connsiteX58" fmla="*/ 707010 w 4138367"/>
                <a:gd name="connsiteY58" fmla="*/ 59703 h 1021237"/>
                <a:gd name="connsiteX59" fmla="*/ 707010 w 4138367"/>
                <a:gd name="connsiteY59" fmla="*/ 37707 h 1021237"/>
                <a:gd name="connsiteX60" fmla="*/ 666161 w 4138367"/>
                <a:gd name="connsiteY60" fmla="*/ 37707 h 1021237"/>
                <a:gd name="connsiteX61" fmla="*/ 666161 w 4138367"/>
                <a:gd name="connsiteY61" fmla="*/ 25138 h 1021237"/>
                <a:gd name="connsiteX62" fmla="*/ 377072 w 4138367"/>
                <a:gd name="connsiteY62" fmla="*/ 25138 h 1021237"/>
                <a:gd name="connsiteX63" fmla="*/ 377072 w 4138367"/>
                <a:gd name="connsiteY63" fmla="*/ 0 h 1021237"/>
                <a:gd name="connsiteX64" fmla="*/ 0 w 4138367"/>
                <a:gd name="connsiteY64" fmla="*/ 0 h 102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38367" h="1021237">
                  <a:moveTo>
                    <a:pt x="4138367" y="1021237"/>
                  </a:moveTo>
                  <a:lnTo>
                    <a:pt x="3874416" y="1021237"/>
                  </a:lnTo>
                  <a:lnTo>
                    <a:pt x="3874416" y="820132"/>
                  </a:lnTo>
                  <a:lnTo>
                    <a:pt x="3566474" y="820132"/>
                  </a:lnTo>
                  <a:lnTo>
                    <a:pt x="3566474" y="741575"/>
                  </a:lnTo>
                  <a:lnTo>
                    <a:pt x="3258532" y="741575"/>
                  </a:lnTo>
                  <a:lnTo>
                    <a:pt x="3258532" y="703868"/>
                  </a:lnTo>
                  <a:lnTo>
                    <a:pt x="3223967" y="703868"/>
                  </a:lnTo>
                  <a:lnTo>
                    <a:pt x="3223967" y="663019"/>
                  </a:lnTo>
                  <a:lnTo>
                    <a:pt x="3120272" y="663019"/>
                  </a:lnTo>
                  <a:lnTo>
                    <a:pt x="3120272" y="622169"/>
                  </a:lnTo>
                  <a:lnTo>
                    <a:pt x="3032289" y="622169"/>
                  </a:lnTo>
                  <a:lnTo>
                    <a:pt x="3032289" y="587604"/>
                  </a:lnTo>
                  <a:lnTo>
                    <a:pt x="3007150" y="587604"/>
                  </a:lnTo>
                  <a:lnTo>
                    <a:pt x="3007150" y="565608"/>
                  </a:lnTo>
                  <a:lnTo>
                    <a:pt x="2837468" y="565608"/>
                  </a:lnTo>
                  <a:lnTo>
                    <a:pt x="2837468" y="534186"/>
                  </a:lnTo>
                  <a:lnTo>
                    <a:pt x="2667785" y="534186"/>
                  </a:lnTo>
                  <a:lnTo>
                    <a:pt x="2667785" y="509047"/>
                  </a:lnTo>
                  <a:lnTo>
                    <a:pt x="2598656" y="509047"/>
                  </a:lnTo>
                  <a:lnTo>
                    <a:pt x="2598656" y="490194"/>
                  </a:lnTo>
                  <a:lnTo>
                    <a:pt x="2513814" y="490194"/>
                  </a:lnTo>
                  <a:lnTo>
                    <a:pt x="2513814" y="461913"/>
                  </a:lnTo>
                  <a:lnTo>
                    <a:pt x="2485534" y="461913"/>
                  </a:lnTo>
                  <a:lnTo>
                    <a:pt x="2485534" y="443060"/>
                  </a:lnTo>
                  <a:lnTo>
                    <a:pt x="2460396" y="443060"/>
                  </a:lnTo>
                  <a:lnTo>
                    <a:pt x="2460396" y="417922"/>
                  </a:lnTo>
                  <a:lnTo>
                    <a:pt x="2428973" y="417922"/>
                  </a:lnTo>
                  <a:lnTo>
                    <a:pt x="2435258" y="411637"/>
                  </a:lnTo>
                  <a:lnTo>
                    <a:pt x="2432115" y="408494"/>
                  </a:lnTo>
                  <a:lnTo>
                    <a:pt x="2293856" y="408494"/>
                  </a:lnTo>
                  <a:lnTo>
                    <a:pt x="2293856" y="383357"/>
                  </a:lnTo>
                  <a:lnTo>
                    <a:pt x="2215299" y="383357"/>
                  </a:lnTo>
                  <a:lnTo>
                    <a:pt x="2215299" y="361361"/>
                  </a:lnTo>
                  <a:lnTo>
                    <a:pt x="2165023" y="361361"/>
                  </a:lnTo>
                  <a:lnTo>
                    <a:pt x="2165023" y="320511"/>
                  </a:lnTo>
                  <a:lnTo>
                    <a:pt x="2130458" y="320511"/>
                  </a:lnTo>
                  <a:lnTo>
                    <a:pt x="2130458" y="298515"/>
                  </a:lnTo>
                  <a:lnTo>
                    <a:pt x="1690540" y="298515"/>
                  </a:lnTo>
                  <a:lnTo>
                    <a:pt x="1690540" y="257666"/>
                  </a:lnTo>
                  <a:lnTo>
                    <a:pt x="1599414" y="257666"/>
                  </a:lnTo>
                  <a:lnTo>
                    <a:pt x="1599414" y="238812"/>
                  </a:lnTo>
                  <a:lnTo>
                    <a:pt x="1480008" y="238812"/>
                  </a:lnTo>
                  <a:lnTo>
                    <a:pt x="1480008" y="201105"/>
                  </a:lnTo>
                  <a:lnTo>
                    <a:pt x="1410878" y="201105"/>
                  </a:lnTo>
                  <a:lnTo>
                    <a:pt x="1410878" y="182252"/>
                  </a:lnTo>
                  <a:lnTo>
                    <a:pt x="1335464" y="182252"/>
                  </a:lnTo>
                  <a:lnTo>
                    <a:pt x="1335464" y="160256"/>
                  </a:lnTo>
                  <a:lnTo>
                    <a:pt x="1087225" y="160256"/>
                  </a:lnTo>
                  <a:lnTo>
                    <a:pt x="1087225" y="160256"/>
                  </a:lnTo>
                  <a:lnTo>
                    <a:pt x="1043233" y="160256"/>
                  </a:lnTo>
                  <a:lnTo>
                    <a:pt x="1043233" y="122548"/>
                  </a:lnTo>
                  <a:lnTo>
                    <a:pt x="1002383" y="122548"/>
                  </a:lnTo>
                  <a:lnTo>
                    <a:pt x="1002383" y="100553"/>
                  </a:lnTo>
                  <a:lnTo>
                    <a:pt x="964676" y="100553"/>
                  </a:lnTo>
                  <a:lnTo>
                    <a:pt x="964676" y="81699"/>
                  </a:lnTo>
                  <a:lnTo>
                    <a:pt x="838985" y="81699"/>
                  </a:lnTo>
                  <a:lnTo>
                    <a:pt x="838985" y="59703"/>
                  </a:lnTo>
                  <a:lnTo>
                    <a:pt x="707010" y="59703"/>
                  </a:lnTo>
                  <a:lnTo>
                    <a:pt x="707010" y="37707"/>
                  </a:lnTo>
                  <a:lnTo>
                    <a:pt x="666161" y="37707"/>
                  </a:lnTo>
                  <a:lnTo>
                    <a:pt x="666161" y="25138"/>
                  </a:lnTo>
                  <a:lnTo>
                    <a:pt x="377072" y="25138"/>
                  </a:lnTo>
                  <a:lnTo>
                    <a:pt x="377072"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319" name="Rectangle 9318">
              <a:extLst>
                <a:ext uri="{FF2B5EF4-FFF2-40B4-BE49-F238E27FC236}">
                  <a16:creationId xmlns:a16="http://schemas.microsoft.com/office/drawing/2014/main" id="{851C4099-E28B-29E0-2D74-13B074C288FD}"/>
                </a:ext>
              </a:extLst>
            </p:cNvPr>
            <p:cNvSpPr/>
            <p:nvPr/>
          </p:nvSpPr>
          <p:spPr bwMode="auto">
            <a:xfrm>
              <a:off x="9368516" y="2604940"/>
              <a:ext cx="45719" cy="103695"/>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20" name="Rectangle 9319">
              <a:extLst>
                <a:ext uri="{FF2B5EF4-FFF2-40B4-BE49-F238E27FC236}">
                  <a16:creationId xmlns:a16="http://schemas.microsoft.com/office/drawing/2014/main" id="{80C8E67F-FE5B-3970-7F4A-2DA8266B2EF1}"/>
                </a:ext>
              </a:extLst>
            </p:cNvPr>
            <p:cNvSpPr/>
            <p:nvPr/>
          </p:nvSpPr>
          <p:spPr bwMode="auto">
            <a:xfrm>
              <a:off x="9428219" y="2532668"/>
              <a:ext cx="58288" cy="5027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322" name="Freeform: Shape 9321">
            <a:extLst>
              <a:ext uri="{FF2B5EF4-FFF2-40B4-BE49-F238E27FC236}">
                <a16:creationId xmlns:a16="http://schemas.microsoft.com/office/drawing/2014/main" id="{6AB46138-BDDC-ECE1-16B7-4AA5C31E2160}"/>
              </a:ext>
            </a:extLst>
          </p:cNvPr>
          <p:cNvSpPr/>
          <p:nvPr/>
        </p:nvSpPr>
        <p:spPr bwMode="auto">
          <a:xfrm>
            <a:off x="6988404" y="2180734"/>
            <a:ext cx="4056668" cy="405353"/>
          </a:xfrm>
          <a:custGeom>
            <a:avLst/>
            <a:gdLst>
              <a:gd name="connsiteX0" fmla="*/ 4056668 w 4056668"/>
              <a:gd name="connsiteY0" fmla="*/ 405353 h 405353"/>
              <a:gd name="connsiteX1" fmla="*/ 3277386 w 4056668"/>
              <a:gd name="connsiteY1" fmla="*/ 405353 h 405353"/>
              <a:gd name="connsiteX2" fmla="*/ 3277386 w 4056668"/>
              <a:gd name="connsiteY2" fmla="*/ 355077 h 405353"/>
              <a:gd name="connsiteX3" fmla="*/ 3239678 w 4056668"/>
              <a:gd name="connsiteY3" fmla="*/ 355077 h 405353"/>
              <a:gd name="connsiteX4" fmla="*/ 3239678 w 4056668"/>
              <a:gd name="connsiteY4" fmla="*/ 311085 h 405353"/>
              <a:gd name="connsiteX5" fmla="*/ 2796619 w 4056668"/>
              <a:gd name="connsiteY5" fmla="*/ 311085 h 405353"/>
              <a:gd name="connsiteX6" fmla="*/ 2796619 w 4056668"/>
              <a:gd name="connsiteY6" fmla="*/ 279662 h 405353"/>
              <a:gd name="connsiteX7" fmla="*/ 2765196 w 4056668"/>
              <a:gd name="connsiteY7" fmla="*/ 279662 h 405353"/>
              <a:gd name="connsiteX8" fmla="*/ 2765196 w 4056668"/>
              <a:gd name="connsiteY8" fmla="*/ 257666 h 405353"/>
              <a:gd name="connsiteX9" fmla="*/ 2680355 w 4056668"/>
              <a:gd name="connsiteY9" fmla="*/ 257666 h 405353"/>
              <a:gd name="connsiteX10" fmla="*/ 2680355 w 4056668"/>
              <a:gd name="connsiteY10" fmla="*/ 229386 h 405353"/>
              <a:gd name="connsiteX11" fmla="*/ 2419547 w 4056668"/>
              <a:gd name="connsiteY11" fmla="*/ 229386 h 405353"/>
              <a:gd name="connsiteX12" fmla="*/ 2419547 w 4056668"/>
              <a:gd name="connsiteY12" fmla="*/ 210532 h 405353"/>
              <a:gd name="connsiteX13" fmla="*/ 2227868 w 4056668"/>
              <a:gd name="connsiteY13" fmla="*/ 210532 h 405353"/>
              <a:gd name="connsiteX14" fmla="*/ 2227868 w 4056668"/>
              <a:gd name="connsiteY14" fmla="*/ 188536 h 405353"/>
              <a:gd name="connsiteX15" fmla="*/ 2121031 w 4056668"/>
              <a:gd name="connsiteY15" fmla="*/ 188536 h 405353"/>
              <a:gd name="connsiteX16" fmla="*/ 2121031 w 4056668"/>
              <a:gd name="connsiteY16" fmla="*/ 166540 h 405353"/>
              <a:gd name="connsiteX17" fmla="*/ 1627695 w 4056668"/>
              <a:gd name="connsiteY17" fmla="*/ 166540 h 405353"/>
              <a:gd name="connsiteX18" fmla="*/ 1627695 w 4056668"/>
              <a:gd name="connsiteY18" fmla="*/ 144545 h 405353"/>
              <a:gd name="connsiteX19" fmla="*/ 1527142 w 4056668"/>
              <a:gd name="connsiteY19" fmla="*/ 144545 h 405353"/>
              <a:gd name="connsiteX20" fmla="*/ 1527142 w 4056668"/>
              <a:gd name="connsiteY20" fmla="*/ 122549 h 405353"/>
              <a:gd name="connsiteX21" fmla="*/ 1464297 w 4056668"/>
              <a:gd name="connsiteY21" fmla="*/ 122549 h 405353"/>
              <a:gd name="connsiteX22" fmla="*/ 1464297 w 4056668"/>
              <a:gd name="connsiteY22" fmla="*/ 103695 h 405353"/>
              <a:gd name="connsiteX23" fmla="*/ 1395167 w 4056668"/>
              <a:gd name="connsiteY23" fmla="*/ 103695 h 405353"/>
              <a:gd name="connsiteX24" fmla="*/ 1395167 w 4056668"/>
              <a:gd name="connsiteY24" fmla="*/ 81699 h 405353"/>
              <a:gd name="connsiteX25" fmla="*/ 1256907 w 4056668"/>
              <a:gd name="connsiteY25" fmla="*/ 81699 h 405353"/>
              <a:gd name="connsiteX26" fmla="*/ 1256907 w 4056668"/>
              <a:gd name="connsiteY26" fmla="*/ 59703 h 405353"/>
              <a:gd name="connsiteX27" fmla="*/ 1206631 w 4056668"/>
              <a:gd name="connsiteY27" fmla="*/ 59703 h 405353"/>
              <a:gd name="connsiteX28" fmla="*/ 1206631 w 4056668"/>
              <a:gd name="connsiteY28" fmla="*/ 37708 h 405353"/>
              <a:gd name="connsiteX29" fmla="*/ 1143786 w 4056668"/>
              <a:gd name="connsiteY29" fmla="*/ 37708 h 405353"/>
              <a:gd name="connsiteX30" fmla="*/ 1143786 w 4056668"/>
              <a:gd name="connsiteY30" fmla="*/ 15712 h 405353"/>
              <a:gd name="connsiteX31" fmla="*/ 1109221 w 4056668"/>
              <a:gd name="connsiteY31" fmla="*/ 15712 h 405353"/>
              <a:gd name="connsiteX32" fmla="*/ 1109221 w 4056668"/>
              <a:gd name="connsiteY32" fmla="*/ 0 h 405353"/>
              <a:gd name="connsiteX33" fmla="*/ 0 w 4056668"/>
              <a:gd name="connsiteY33" fmla="*/ 0 h 40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56668" h="405353">
                <a:moveTo>
                  <a:pt x="4056668" y="405353"/>
                </a:moveTo>
                <a:lnTo>
                  <a:pt x="3277386" y="405353"/>
                </a:lnTo>
                <a:lnTo>
                  <a:pt x="3277386" y="355077"/>
                </a:lnTo>
                <a:lnTo>
                  <a:pt x="3239678" y="355077"/>
                </a:lnTo>
                <a:lnTo>
                  <a:pt x="3239678" y="311085"/>
                </a:lnTo>
                <a:lnTo>
                  <a:pt x="2796619" y="311085"/>
                </a:lnTo>
                <a:lnTo>
                  <a:pt x="2796619" y="279662"/>
                </a:lnTo>
                <a:lnTo>
                  <a:pt x="2765196" y="279662"/>
                </a:lnTo>
                <a:lnTo>
                  <a:pt x="2765196" y="257666"/>
                </a:lnTo>
                <a:lnTo>
                  <a:pt x="2680355" y="257666"/>
                </a:lnTo>
                <a:lnTo>
                  <a:pt x="2680355" y="229386"/>
                </a:lnTo>
                <a:lnTo>
                  <a:pt x="2419547" y="229386"/>
                </a:lnTo>
                <a:lnTo>
                  <a:pt x="2419547" y="210532"/>
                </a:lnTo>
                <a:lnTo>
                  <a:pt x="2227868" y="210532"/>
                </a:lnTo>
                <a:lnTo>
                  <a:pt x="2227868" y="188536"/>
                </a:lnTo>
                <a:lnTo>
                  <a:pt x="2121031" y="188536"/>
                </a:lnTo>
                <a:lnTo>
                  <a:pt x="2121031" y="166540"/>
                </a:lnTo>
                <a:lnTo>
                  <a:pt x="1627695" y="166540"/>
                </a:lnTo>
                <a:lnTo>
                  <a:pt x="1627695" y="144545"/>
                </a:lnTo>
                <a:lnTo>
                  <a:pt x="1527142" y="144545"/>
                </a:lnTo>
                <a:lnTo>
                  <a:pt x="1527142" y="122549"/>
                </a:lnTo>
                <a:lnTo>
                  <a:pt x="1464297" y="122549"/>
                </a:lnTo>
                <a:lnTo>
                  <a:pt x="1464297" y="103695"/>
                </a:lnTo>
                <a:lnTo>
                  <a:pt x="1395167" y="103695"/>
                </a:lnTo>
                <a:lnTo>
                  <a:pt x="1395167" y="81699"/>
                </a:lnTo>
                <a:lnTo>
                  <a:pt x="1256907" y="81699"/>
                </a:lnTo>
                <a:lnTo>
                  <a:pt x="1256907" y="59703"/>
                </a:lnTo>
                <a:lnTo>
                  <a:pt x="1206631" y="59703"/>
                </a:lnTo>
                <a:lnTo>
                  <a:pt x="1206631" y="37708"/>
                </a:lnTo>
                <a:lnTo>
                  <a:pt x="1143786" y="37708"/>
                </a:lnTo>
                <a:lnTo>
                  <a:pt x="1143786" y="15712"/>
                </a:lnTo>
                <a:lnTo>
                  <a:pt x="1109221" y="15712"/>
                </a:lnTo>
                <a:lnTo>
                  <a:pt x="1109221"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58" name="Freeform: Shape 9257">
            <a:extLst>
              <a:ext uri="{FF2B5EF4-FFF2-40B4-BE49-F238E27FC236}">
                <a16:creationId xmlns:a16="http://schemas.microsoft.com/office/drawing/2014/main" id="{2D7C8E25-D0B8-453C-5039-68EE8C9BAF78}"/>
              </a:ext>
            </a:extLst>
          </p:cNvPr>
          <p:cNvSpPr/>
          <p:nvPr/>
        </p:nvSpPr>
        <p:spPr bwMode="auto">
          <a:xfrm>
            <a:off x="6990176" y="2171159"/>
            <a:ext cx="4428990" cy="2652194"/>
          </a:xfrm>
          <a:custGeom>
            <a:avLst/>
            <a:gdLst>
              <a:gd name="connsiteX0" fmla="*/ 0 w 4428990"/>
              <a:gd name="connsiteY0" fmla="*/ 0 h 2656527"/>
              <a:gd name="connsiteX1" fmla="*/ 0 w 4428990"/>
              <a:gd name="connsiteY1" fmla="*/ 2656527 h 2656527"/>
              <a:gd name="connsiteX2" fmla="*/ 4428990 w 4428990"/>
              <a:gd name="connsiteY2" fmla="*/ 2656527 h 2656527"/>
            </a:gdLst>
            <a:ahLst/>
            <a:cxnLst>
              <a:cxn ang="0">
                <a:pos x="connsiteX0" y="connsiteY0"/>
              </a:cxn>
              <a:cxn ang="0">
                <a:pos x="connsiteX1" y="connsiteY1"/>
              </a:cxn>
              <a:cxn ang="0">
                <a:pos x="connsiteX2" y="connsiteY2"/>
              </a:cxn>
            </a:cxnLst>
            <a:rect l="l" t="t" r="r" b="b"/>
            <a:pathLst>
              <a:path w="4428990" h="2656527">
                <a:moveTo>
                  <a:pt x="0" y="0"/>
                </a:moveTo>
                <a:lnTo>
                  <a:pt x="0" y="2656527"/>
                </a:lnTo>
                <a:lnTo>
                  <a:pt x="4428990" y="2656527"/>
                </a:lnTo>
              </a:path>
            </a:pathLst>
          </a:custGeom>
          <a:noFill/>
          <a:ln w="28575">
            <a:solidFill>
              <a:schemeClr val="bg1"/>
            </a:solidFill>
            <a:miter lim="800000"/>
            <a:headEnd/>
            <a:tailEnd/>
          </a:ln>
        </p:spPr>
        <p:txBody>
          <a:bodyPr rtlCol="0" anchor="ctr"/>
          <a:lstStyle/>
          <a:p>
            <a:pPr algn="ctr"/>
            <a:endParaRPr lang="en-US"/>
          </a:p>
        </p:txBody>
      </p:sp>
      <p:sp>
        <p:nvSpPr>
          <p:cNvPr id="6" name="Freeform: Shape 5">
            <a:extLst>
              <a:ext uri="{FF2B5EF4-FFF2-40B4-BE49-F238E27FC236}">
                <a16:creationId xmlns:a16="http://schemas.microsoft.com/office/drawing/2014/main" id="{F6EAA987-7E31-D6E5-E46D-63CDD0B1D24D}"/>
              </a:ext>
            </a:extLst>
          </p:cNvPr>
          <p:cNvSpPr/>
          <p:nvPr/>
        </p:nvSpPr>
        <p:spPr bwMode="auto">
          <a:xfrm>
            <a:off x="1452282" y="2201494"/>
            <a:ext cx="4504765" cy="2624055"/>
          </a:xfrm>
          <a:custGeom>
            <a:avLst/>
            <a:gdLst>
              <a:gd name="connsiteX0" fmla="*/ 0 w 4504765"/>
              <a:gd name="connsiteY0" fmla="*/ 0 h 2628900"/>
              <a:gd name="connsiteX1" fmla="*/ 0 w 4504765"/>
              <a:gd name="connsiteY1" fmla="*/ 2628900 h 2628900"/>
              <a:gd name="connsiteX2" fmla="*/ 4504765 w 4504765"/>
              <a:gd name="connsiteY2" fmla="*/ 2628900 h 2628900"/>
            </a:gdLst>
            <a:ahLst/>
            <a:cxnLst>
              <a:cxn ang="0">
                <a:pos x="connsiteX0" y="connsiteY0"/>
              </a:cxn>
              <a:cxn ang="0">
                <a:pos x="connsiteX1" y="connsiteY1"/>
              </a:cxn>
              <a:cxn ang="0">
                <a:pos x="connsiteX2" y="connsiteY2"/>
              </a:cxn>
            </a:cxnLst>
            <a:rect l="l" t="t" r="r" b="b"/>
            <a:pathLst>
              <a:path w="4504765" h="2628900">
                <a:moveTo>
                  <a:pt x="0" y="0"/>
                </a:moveTo>
                <a:lnTo>
                  <a:pt x="0" y="2628900"/>
                </a:lnTo>
                <a:lnTo>
                  <a:pt x="4504765" y="2628900"/>
                </a:lnTo>
              </a:path>
            </a:pathLst>
          </a:custGeom>
          <a:noFill/>
          <a:ln w="28575">
            <a:solidFill>
              <a:schemeClr val="bg1"/>
            </a:solidFill>
            <a:miter lim="800000"/>
            <a:headEnd/>
            <a:tailEnd/>
          </a:ln>
        </p:spPr>
        <p:txBody>
          <a:bodyPr rtlCol="0" anchor="ctr"/>
          <a:lstStyle/>
          <a:p>
            <a:pPr algn="ctr"/>
            <a:endParaRPr lang="en-US"/>
          </a:p>
        </p:txBody>
      </p:sp>
      <p:sp>
        <p:nvSpPr>
          <p:cNvPr id="9323" name="TextBox 9322">
            <a:extLst>
              <a:ext uri="{FF2B5EF4-FFF2-40B4-BE49-F238E27FC236}">
                <a16:creationId xmlns:a16="http://schemas.microsoft.com/office/drawing/2014/main" id="{EDCDB152-0B8C-235E-6B68-CA9CB494CC4F}"/>
              </a:ext>
            </a:extLst>
          </p:cNvPr>
          <p:cNvSpPr txBox="1"/>
          <p:nvPr/>
        </p:nvSpPr>
        <p:spPr bwMode="auto">
          <a:xfrm>
            <a:off x="10821538" y="2880954"/>
            <a:ext cx="796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9324" name="TextBox 9323">
            <a:extLst>
              <a:ext uri="{FF2B5EF4-FFF2-40B4-BE49-F238E27FC236}">
                <a16:creationId xmlns:a16="http://schemas.microsoft.com/office/drawing/2014/main" id="{3A3DCE3D-1608-DC70-E1E0-3E4352F3949C}"/>
              </a:ext>
            </a:extLst>
          </p:cNvPr>
          <p:cNvSpPr txBox="1"/>
          <p:nvPr/>
        </p:nvSpPr>
        <p:spPr bwMode="auto">
          <a:xfrm>
            <a:off x="10209791" y="2209877"/>
            <a:ext cx="1074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Osimertinib</a:t>
            </a:r>
          </a:p>
        </p:txBody>
      </p:sp>
      <p:graphicFrame>
        <p:nvGraphicFramePr>
          <p:cNvPr id="9325" name="Table 9258">
            <a:extLst>
              <a:ext uri="{FF2B5EF4-FFF2-40B4-BE49-F238E27FC236}">
                <a16:creationId xmlns:a16="http://schemas.microsoft.com/office/drawing/2014/main" id="{71FBE1F7-1B4D-65A0-066B-2ED6ABE7F42A}"/>
              </a:ext>
            </a:extLst>
          </p:cNvPr>
          <p:cNvGraphicFramePr>
            <a:graphicFrameLocks noGrp="1"/>
          </p:cNvGraphicFramePr>
          <p:nvPr>
            <p:extLst>
              <p:ext uri="{D42A27DB-BD31-4B8C-83A1-F6EECF244321}">
                <p14:modId xmlns:p14="http://schemas.microsoft.com/office/powerpoint/2010/main" val="1110194676"/>
              </p:ext>
            </p:extLst>
          </p:nvPr>
        </p:nvGraphicFramePr>
        <p:xfrm>
          <a:off x="6849493" y="3053379"/>
          <a:ext cx="3191235" cy="1249680"/>
        </p:xfrm>
        <a:graphic>
          <a:graphicData uri="http://schemas.openxmlformats.org/drawingml/2006/table">
            <a:tbl>
              <a:tblPr firstRow="1" bandRow="1">
                <a:tableStyleId>{93296810-A885-4BE3-A3E7-6D5BEEA58F35}</a:tableStyleId>
              </a:tblPr>
              <a:tblGrid>
                <a:gridCol w="1196714">
                  <a:extLst>
                    <a:ext uri="{9D8B030D-6E8A-4147-A177-3AD203B41FA5}">
                      <a16:colId xmlns:a16="http://schemas.microsoft.com/office/drawing/2014/main" val="878797228"/>
                    </a:ext>
                  </a:extLst>
                </a:gridCol>
                <a:gridCol w="1994521">
                  <a:extLst>
                    <a:ext uri="{9D8B030D-6E8A-4147-A177-3AD203B41FA5}">
                      <a16:colId xmlns:a16="http://schemas.microsoft.com/office/drawing/2014/main" val="1957013663"/>
                    </a:ext>
                  </a:extLst>
                </a:gridCol>
              </a:tblGrid>
              <a:tr h="371899">
                <a:tc>
                  <a:txBody>
                    <a:bodyPr/>
                    <a:lstStyle/>
                    <a:p>
                      <a:pPr algn="ctr"/>
                      <a:endParaRPr lang="en-US" sz="16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5-Yr Overall Survival, % (95%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62025448"/>
                  </a:ext>
                </a:extLst>
              </a:tr>
              <a:tr h="238146">
                <a:tc>
                  <a:txBody>
                    <a:bodyPr/>
                    <a:lstStyle/>
                    <a:p>
                      <a:pPr algn="r"/>
                      <a:r>
                        <a:rPr lang="en-US" sz="1600" dirty="0">
                          <a:solidFill>
                            <a:schemeClr val="bg1"/>
                          </a:solidFill>
                        </a:rPr>
                        <a:t>Osimertinib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88 (81-93)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6197769"/>
                  </a:ext>
                </a:extLst>
              </a:tr>
              <a:tr h="238146">
                <a:tc>
                  <a:txBody>
                    <a:bodyPr/>
                    <a:lstStyle/>
                    <a:p>
                      <a:pPr algn="r"/>
                      <a:r>
                        <a:rPr lang="en-US" sz="1600" dirty="0">
                          <a:solidFill>
                            <a:schemeClr val="bg1"/>
                          </a:solidFill>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rPr>
                        <a:t>79 (71-85)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10488489"/>
                  </a:ext>
                </a:extLst>
              </a:tr>
            </a:tbl>
          </a:graphicData>
        </a:graphic>
      </p:graphicFrame>
      <p:sp>
        <p:nvSpPr>
          <p:cNvPr id="9326" name="TextBox 9325">
            <a:extLst>
              <a:ext uri="{FF2B5EF4-FFF2-40B4-BE49-F238E27FC236}">
                <a16:creationId xmlns:a16="http://schemas.microsoft.com/office/drawing/2014/main" id="{40DF81AE-9B34-1E73-70D9-089F084C1709}"/>
              </a:ext>
            </a:extLst>
          </p:cNvPr>
          <p:cNvSpPr txBox="1"/>
          <p:nvPr/>
        </p:nvSpPr>
        <p:spPr bwMode="auto">
          <a:xfrm>
            <a:off x="7067593" y="4304068"/>
            <a:ext cx="2913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for death: 0.47 (95% Cl: 0.25-0.83)</a:t>
            </a:r>
          </a:p>
        </p:txBody>
      </p:sp>
      <p:sp>
        <p:nvSpPr>
          <p:cNvPr id="9327" name="TextBox 9326">
            <a:extLst>
              <a:ext uri="{FF2B5EF4-FFF2-40B4-BE49-F238E27FC236}">
                <a16:creationId xmlns:a16="http://schemas.microsoft.com/office/drawing/2014/main" id="{50354CE6-C81C-B558-4D4B-90CB7733C714}"/>
              </a:ext>
            </a:extLst>
          </p:cNvPr>
          <p:cNvSpPr txBox="1"/>
          <p:nvPr/>
        </p:nvSpPr>
        <p:spPr bwMode="auto">
          <a:xfrm>
            <a:off x="6772842" y="5515828"/>
            <a:ext cx="4874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303213" algn="l"/>
                <a:tab pos="608013" algn="l"/>
                <a:tab pos="909638" algn="l"/>
                <a:tab pos="1200150" algn="l"/>
                <a:tab pos="1500188" algn="l"/>
                <a:tab pos="1785938" algn="l"/>
                <a:tab pos="2081213" algn="l"/>
                <a:tab pos="2382838" algn="l"/>
                <a:tab pos="2700338" algn="l"/>
                <a:tab pos="3011488" algn="l"/>
                <a:tab pos="3313113" algn="l"/>
                <a:tab pos="3598863" algn="l"/>
                <a:tab pos="3943350" algn="l"/>
                <a:tab pos="4227513" algn="l"/>
              </a:tabLst>
            </a:pPr>
            <a:r>
              <a:rPr lang="en-US" sz="1200" b="0" dirty="0">
                <a:solidFill>
                  <a:schemeClr val="bg1"/>
                </a:solidFill>
                <a:latin typeface="Calibri" panose="020F0502020204030204" pitchFamily="34" charset="0"/>
              </a:rPr>
              <a:t>136	132	128	127	123	119	116	116	112	97	72	50	25	8	0</a:t>
            </a:r>
          </a:p>
          <a:p>
            <a:pPr>
              <a:lnSpc>
                <a:spcPct val="100000"/>
              </a:lnSpc>
              <a:spcBef>
                <a:spcPts val="0"/>
              </a:spcBef>
              <a:spcAft>
                <a:spcPct val="0"/>
              </a:spcAft>
              <a:buClrTx/>
              <a:buFontTx/>
              <a:buNone/>
              <a:tabLst>
                <a:tab pos="303213" algn="l"/>
                <a:tab pos="608013" algn="l"/>
                <a:tab pos="909638" algn="l"/>
                <a:tab pos="1200150" algn="l"/>
                <a:tab pos="1500188" algn="l"/>
                <a:tab pos="1785938" algn="l"/>
                <a:tab pos="2081213" algn="l"/>
                <a:tab pos="2382838" algn="l"/>
                <a:tab pos="2700338" algn="l"/>
                <a:tab pos="3011488" algn="l"/>
                <a:tab pos="3313113" algn="l"/>
                <a:tab pos="3598863" algn="l"/>
                <a:tab pos="3894138" algn="l"/>
                <a:tab pos="4227513" algn="l"/>
                <a:tab pos="4513263" algn="l"/>
              </a:tabLst>
            </a:pPr>
            <a:r>
              <a:rPr lang="en-US" sz="1200" b="0" dirty="0">
                <a:solidFill>
                  <a:schemeClr val="bg1"/>
                </a:solidFill>
                <a:latin typeface="Calibri" panose="020F0502020204030204" pitchFamily="34" charset="0"/>
              </a:rPr>
              <a:t>136	134	132	129	125	122	116	115	108	90	72	49	25	10	1	0</a:t>
            </a:r>
          </a:p>
        </p:txBody>
      </p:sp>
      <p:grpSp>
        <p:nvGrpSpPr>
          <p:cNvPr id="9971" name="Group 9970">
            <a:extLst>
              <a:ext uri="{FF2B5EF4-FFF2-40B4-BE49-F238E27FC236}">
                <a16:creationId xmlns:a16="http://schemas.microsoft.com/office/drawing/2014/main" id="{745F3461-2194-DD17-81C6-6618C1AA11F8}"/>
              </a:ext>
            </a:extLst>
          </p:cNvPr>
          <p:cNvGrpSpPr/>
          <p:nvPr/>
        </p:nvGrpSpPr>
        <p:grpSpPr>
          <a:xfrm>
            <a:off x="1432274" y="2177382"/>
            <a:ext cx="4100166" cy="537194"/>
            <a:chOff x="1432274" y="2177382"/>
            <a:chExt cx="4100166" cy="537194"/>
          </a:xfrm>
        </p:grpSpPr>
        <p:grpSp>
          <p:nvGrpSpPr>
            <p:cNvPr id="9970" name="Group 9969">
              <a:extLst>
                <a:ext uri="{FF2B5EF4-FFF2-40B4-BE49-F238E27FC236}">
                  <a16:creationId xmlns:a16="http://schemas.microsoft.com/office/drawing/2014/main" id="{0CF118CC-04F1-CB13-AFCA-D584752B82A1}"/>
                </a:ext>
              </a:extLst>
            </p:cNvPr>
            <p:cNvGrpSpPr/>
            <p:nvPr/>
          </p:nvGrpSpPr>
          <p:grpSpPr>
            <a:xfrm>
              <a:off x="4511231" y="2560761"/>
              <a:ext cx="1021209" cy="153815"/>
              <a:chOff x="4511231" y="2560761"/>
              <a:chExt cx="1021209" cy="153815"/>
            </a:xfrm>
          </p:grpSpPr>
          <p:grpSp>
            <p:nvGrpSpPr>
              <p:cNvPr id="9630" name="Group 9629">
                <a:extLst>
                  <a:ext uri="{FF2B5EF4-FFF2-40B4-BE49-F238E27FC236}">
                    <a16:creationId xmlns:a16="http://schemas.microsoft.com/office/drawing/2014/main" id="{14A0CA5E-6EAE-AB44-D795-2860EB27DA71}"/>
                  </a:ext>
                </a:extLst>
              </p:cNvPr>
              <p:cNvGrpSpPr/>
              <p:nvPr/>
            </p:nvGrpSpPr>
            <p:grpSpPr>
              <a:xfrm>
                <a:off x="5468496" y="2625055"/>
                <a:ext cx="63944" cy="89521"/>
                <a:chOff x="5732585" y="2960610"/>
                <a:chExt cx="63944" cy="89521"/>
              </a:xfrm>
            </p:grpSpPr>
            <p:cxnSp>
              <p:nvCxnSpPr>
                <p:cNvPr id="9631" name="Straight Connector 9630">
                  <a:extLst>
                    <a:ext uri="{FF2B5EF4-FFF2-40B4-BE49-F238E27FC236}">
                      <a16:creationId xmlns:a16="http://schemas.microsoft.com/office/drawing/2014/main" id="{D16C00FE-BBFB-D09C-CCC7-D62635D6C3C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32" name="Straight Connector 9631">
                  <a:extLst>
                    <a:ext uri="{FF2B5EF4-FFF2-40B4-BE49-F238E27FC236}">
                      <a16:creationId xmlns:a16="http://schemas.microsoft.com/office/drawing/2014/main" id="{49D5AE6D-326B-8CA1-FE0D-D288DF7CFC5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3" name="Group 9632">
                <a:extLst>
                  <a:ext uri="{FF2B5EF4-FFF2-40B4-BE49-F238E27FC236}">
                    <a16:creationId xmlns:a16="http://schemas.microsoft.com/office/drawing/2014/main" id="{67529852-7B5C-B11F-1E6F-9C0A159FB336}"/>
                  </a:ext>
                </a:extLst>
              </p:cNvPr>
              <p:cNvGrpSpPr/>
              <p:nvPr/>
            </p:nvGrpSpPr>
            <p:grpSpPr>
              <a:xfrm>
                <a:off x="5378009" y="2625055"/>
                <a:ext cx="63944" cy="89521"/>
                <a:chOff x="5732585" y="2960610"/>
                <a:chExt cx="63944" cy="89521"/>
              </a:xfrm>
            </p:grpSpPr>
            <p:cxnSp>
              <p:nvCxnSpPr>
                <p:cNvPr id="9634" name="Straight Connector 9633">
                  <a:extLst>
                    <a:ext uri="{FF2B5EF4-FFF2-40B4-BE49-F238E27FC236}">
                      <a16:creationId xmlns:a16="http://schemas.microsoft.com/office/drawing/2014/main" id="{AD215669-B72B-00F9-FFFF-6A2B795CEA1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35" name="Straight Connector 9634">
                  <a:extLst>
                    <a:ext uri="{FF2B5EF4-FFF2-40B4-BE49-F238E27FC236}">
                      <a16:creationId xmlns:a16="http://schemas.microsoft.com/office/drawing/2014/main" id="{C7BF25C5-805D-B671-316A-D591DF613C3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6" name="Group 9635">
                <a:extLst>
                  <a:ext uri="{FF2B5EF4-FFF2-40B4-BE49-F238E27FC236}">
                    <a16:creationId xmlns:a16="http://schemas.microsoft.com/office/drawing/2014/main" id="{C4FBEBE2-4757-25BE-95B9-B0C749D2E4C2}"/>
                  </a:ext>
                </a:extLst>
              </p:cNvPr>
              <p:cNvGrpSpPr/>
              <p:nvPr/>
            </p:nvGrpSpPr>
            <p:grpSpPr>
              <a:xfrm>
                <a:off x="5337528" y="2625055"/>
                <a:ext cx="63944" cy="89521"/>
                <a:chOff x="5732585" y="2960610"/>
                <a:chExt cx="63944" cy="89521"/>
              </a:xfrm>
            </p:grpSpPr>
            <p:cxnSp>
              <p:nvCxnSpPr>
                <p:cNvPr id="9637" name="Straight Connector 9636">
                  <a:extLst>
                    <a:ext uri="{FF2B5EF4-FFF2-40B4-BE49-F238E27FC236}">
                      <a16:creationId xmlns:a16="http://schemas.microsoft.com/office/drawing/2014/main" id="{A57F0150-E49F-7DAD-1CE6-12C33D0B066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05AB1DB5-CDE7-1F22-F59C-23FE68E02AB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05AC7B23-13B4-D7DD-0614-8FB33A7B30F3}"/>
                  </a:ext>
                </a:extLst>
              </p:cNvPr>
              <p:cNvGrpSpPr/>
              <p:nvPr/>
            </p:nvGrpSpPr>
            <p:grpSpPr>
              <a:xfrm>
                <a:off x="5325622" y="2625055"/>
                <a:ext cx="63944" cy="89521"/>
                <a:chOff x="5732585" y="2960610"/>
                <a:chExt cx="63944" cy="89521"/>
              </a:xfrm>
            </p:grpSpPr>
            <p:cxnSp>
              <p:nvCxnSpPr>
                <p:cNvPr id="9640" name="Straight Connector 9639">
                  <a:extLst>
                    <a:ext uri="{FF2B5EF4-FFF2-40B4-BE49-F238E27FC236}">
                      <a16:creationId xmlns:a16="http://schemas.microsoft.com/office/drawing/2014/main" id="{B17CFECF-5D1C-5E32-DEDC-7CFEE26FB8E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59B0DE4C-DCF4-3418-6DBF-7B763EB8FBD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2" name="Group 9641">
                <a:extLst>
                  <a:ext uri="{FF2B5EF4-FFF2-40B4-BE49-F238E27FC236}">
                    <a16:creationId xmlns:a16="http://schemas.microsoft.com/office/drawing/2014/main" id="{4BF14DB9-E440-2800-47BE-A97E7789D737}"/>
                  </a:ext>
                </a:extLst>
              </p:cNvPr>
              <p:cNvGrpSpPr/>
              <p:nvPr/>
            </p:nvGrpSpPr>
            <p:grpSpPr>
              <a:xfrm>
                <a:off x="5306572" y="2625055"/>
                <a:ext cx="63944" cy="89521"/>
                <a:chOff x="5732585" y="2960610"/>
                <a:chExt cx="63944" cy="89521"/>
              </a:xfrm>
            </p:grpSpPr>
            <p:cxnSp>
              <p:nvCxnSpPr>
                <p:cNvPr id="9643" name="Straight Connector 9642">
                  <a:extLst>
                    <a:ext uri="{FF2B5EF4-FFF2-40B4-BE49-F238E27FC236}">
                      <a16:creationId xmlns:a16="http://schemas.microsoft.com/office/drawing/2014/main" id="{5FAB93CC-C84E-79D0-A64C-5C510B1964F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F12D1C96-1240-CAE5-94D4-023E6D02D81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5" name="Group 9644">
                <a:extLst>
                  <a:ext uri="{FF2B5EF4-FFF2-40B4-BE49-F238E27FC236}">
                    <a16:creationId xmlns:a16="http://schemas.microsoft.com/office/drawing/2014/main" id="{D96815B9-942B-EE4E-26CE-FB2DD36A67F5}"/>
                  </a:ext>
                </a:extLst>
              </p:cNvPr>
              <p:cNvGrpSpPr/>
              <p:nvPr/>
            </p:nvGrpSpPr>
            <p:grpSpPr>
              <a:xfrm>
                <a:off x="5282760" y="2625055"/>
                <a:ext cx="63944" cy="89521"/>
                <a:chOff x="5732585" y="2960610"/>
                <a:chExt cx="63944" cy="89521"/>
              </a:xfrm>
            </p:grpSpPr>
            <p:cxnSp>
              <p:nvCxnSpPr>
                <p:cNvPr id="9646" name="Straight Connector 9645">
                  <a:extLst>
                    <a:ext uri="{FF2B5EF4-FFF2-40B4-BE49-F238E27FC236}">
                      <a16:creationId xmlns:a16="http://schemas.microsoft.com/office/drawing/2014/main" id="{C4DAEECA-D722-C1FA-BBB3-E51B9BA521F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5307AFBE-B54B-F2C2-0158-419CD52BC05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48" name="Group 9647">
                <a:extLst>
                  <a:ext uri="{FF2B5EF4-FFF2-40B4-BE49-F238E27FC236}">
                    <a16:creationId xmlns:a16="http://schemas.microsoft.com/office/drawing/2014/main" id="{C89EE304-18D2-710B-E254-5247155FD8B9}"/>
                  </a:ext>
                </a:extLst>
              </p:cNvPr>
              <p:cNvGrpSpPr/>
              <p:nvPr/>
            </p:nvGrpSpPr>
            <p:grpSpPr>
              <a:xfrm>
                <a:off x="5244660" y="2625055"/>
                <a:ext cx="63944" cy="89521"/>
                <a:chOff x="5732585" y="2960610"/>
                <a:chExt cx="63944" cy="89521"/>
              </a:xfrm>
            </p:grpSpPr>
            <p:cxnSp>
              <p:nvCxnSpPr>
                <p:cNvPr id="9649" name="Straight Connector 9648">
                  <a:extLst>
                    <a:ext uri="{FF2B5EF4-FFF2-40B4-BE49-F238E27FC236}">
                      <a16:creationId xmlns:a16="http://schemas.microsoft.com/office/drawing/2014/main" id="{441611E1-67E7-9F71-EC68-C73182055B6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2C971C3D-820C-141B-9C6F-8F9624DEC71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1" name="Group 9650">
                <a:extLst>
                  <a:ext uri="{FF2B5EF4-FFF2-40B4-BE49-F238E27FC236}">
                    <a16:creationId xmlns:a16="http://schemas.microsoft.com/office/drawing/2014/main" id="{31C1BD6F-015D-FECF-45AD-8C3AC71E3B4D}"/>
                  </a:ext>
                </a:extLst>
              </p:cNvPr>
              <p:cNvGrpSpPr/>
              <p:nvPr/>
            </p:nvGrpSpPr>
            <p:grpSpPr>
              <a:xfrm>
                <a:off x="5218466" y="2625055"/>
                <a:ext cx="63944" cy="89521"/>
                <a:chOff x="5732585" y="2960610"/>
                <a:chExt cx="63944" cy="89521"/>
              </a:xfrm>
            </p:grpSpPr>
            <p:cxnSp>
              <p:nvCxnSpPr>
                <p:cNvPr id="9652" name="Straight Connector 9651">
                  <a:extLst>
                    <a:ext uri="{FF2B5EF4-FFF2-40B4-BE49-F238E27FC236}">
                      <a16:creationId xmlns:a16="http://schemas.microsoft.com/office/drawing/2014/main" id="{4F988282-618D-A75D-C9DC-F9154952F6B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53" name="Straight Connector 9652">
                  <a:extLst>
                    <a:ext uri="{FF2B5EF4-FFF2-40B4-BE49-F238E27FC236}">
                      <a16:creationId xmlns:a16="http://schemas.microsoft.com/office/drawing/2014/main" id="{9C133620-344A-6307-50DB-D295680BCC0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4" name="Group 9653">
                <a:extLst>
                  <a:ext uri="{FF2B5EF4-FFF2-40B4-BE49-F238E27FC236}">
                    <a16:creationId xmlns:a16="http://schemas.microsoft.com/office/drawing/2014/main" id="{9CC406C2-7FCF-6274-C9EF-ED79BEFD741D}"/>
                  </a:ext>
                </a:extLst>
              </p:cNvPr>
              <p:cNvGrpSpPr/>
              <p:nvPr/>
            </p:nvGrpSpPr>
            <p:grpSpPr>
              <a:xfrm>
                <a:off x="5206560" y="2625055"/>
                <a:ext cx="63944" cy="89521"/>
                <a:chOff x="5732585" y="2960610"/>
                <a:chExt cx="63944" cy="89521"/>
              </a:xfrm>
            </p:grpSpPr>
            <p:cxnSp>
              <p:nvCxnSpPr>
                <p:cNvPr id="9655" name="Straight Connector 9654">
                  <a:extLst>
                    <a:ext uri="{FF2B5EF4-FFF2-40B4-BE49-F238E27FC236}">
                      <a16:creationId xmlns:a16="http://schemas.microsoft.com/office/drawing/2014/main" id="{C11EE3F0-AC3E-B854-4EB5-06FD322F5C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697D5113-BC7B-993E-CFD0-98A53AAB726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678CEA9E-1E99-5F28-F64F-7330DA88D121}"/>
                  </a:ext>
                </a:extLst>
              </p:cNvPr>
              <p:cNvGrpSpPr/>
              <p:nvPr/>
            </p:nvGrpSpPr>
            <p:grpSpPr>
              <a:xfrm>
                <a:off x="5170841" y="2625055"/>
                <a:ext cx="63944" cy="89521"/>
                <a:chOff x="5732585" y="2960610"/>
                <a:chExt cx="63944" cy="89521"/>
              </a:xfrm>
            </p:grpSpPr>
            <p:cxnSp>
              <p:nvCxnSpPr>
                <p:cNvPr id="9658" name="Straight Connector 9657">
                  <a:extLst>
                    <a:ext uri="{FF2B5EF4-FFF2-40B4-BE49-F238E27FC236}">
                      <a16:creationId xmlns:a16="http://schemas.microsoft.com/office/drawing/2014/main" id="{FD365610-5632-614A-0DFE-7B784A935A1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A08742B3-30DF-3EFB-6E75-442B0A3841D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0" name="Group 9659">
                <a:extLst>
                  <a:ext uri="{FF2B5EF4-FFF2-40B4-BE49-F238E27FC236}">
                    <a16:creationId xmlns:a16="http://schemas.microsoft.com/office/drawing/2014/main" id="{73C1D02D-C661-B864-FBC8-89DCD6F7A092}"/>
                  </a:ext>
                </a:extLst>
              </p:cNvPr>
              <p:cNvGrpSpPr/>
              <p:nvPr/>
            </p:nvGrpSpPr>
            <p:grpSpPr>
              <a:xfrm>
                <a:off x="5161316" y="2625055"/>
                <a:ext cx="63944" cy="89521"/>
                <a:chOff x="5732585" y="2960610"/>
                <a:chExt cx="63944" cy="89521"/>
              </a:xfrm>
            </p:grpSpPr>
            <p:cxnSp>
              <p:nvCxnSpPr>
                <p:cNvPr id="9661" name="Straight Connector 9660">
                  <a:extLst>
                    <a:ext uri="{FF2B5EF4-FFF2-40B4-BE49-F238E27FC236}">
                      <a16:creationId xmlns:a16="http://schemas.microsoft.com/office/drawing/2014/main" id="{C8CE4171-1385-4075-B566-0281ED59057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86DBAB72-CA22-6EB8-5206-2655EE9FCFA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3" name="Group 9662">
                <a:extLst>
                  <a:ext uri="{FF2B5EF4-FFF2-40B4-BE49-F238E27FC236}">
                    <a16:creationId xmlns:a16="http://schemas.microsoft.com/office/drawing/2014/main" id="{CC190BFD-B8D3-F2D7-EB32-827C01E707F7}"/>
                  </a:ext>
                </a:extLst>
              </p:cNvPr>
              <p:cNvGrpSpPr/>
              <p:nvPr/>
            </p:nvGrpSpPr>
            <p:grpSpPr>
              <a:xfrm>
                <a:off x="5147028" y="2625055"/>
                <a:ext cx="63944" cy="89521"/>
                <a:chOff x="5732585" y="2960610"/>
                <a:chExt cx="63944" cy="89521"/>
              </a:xfrm>
            </p:grpSpPr>
            <p:cxnSp>
              <p:nvCxnSpPr>
                <p:cNvPr id="9664" name="Straight Connector 9663">
                  <a:extLst>
                    <a:ext uri="{FF2B5EF4-FFF2-40B4-BE49-F238E27FC236}">
                      <a16:creationId xmlns:a16="http://schemas.microsoft.com/office/drawing/2014/main" id="{7456ABE0-625B-845D-C2A3-721B3423C86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DE8F6205-5E3C-F4AB-ABCF-FFDE152118C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6" name="Group 9665">
                <a:extLst>
                  <a:ext uri="{FF2B5EF4-FFF2-40B4-BE49-F238E27FC236}">
                    <a16:creationId xmlns:a16="http://schemas.microsoft.com/office/drawing/2014/main" id="{EC0A9DBF-60F7-B9A4-A137-49F3313DFD1F}"/>
                  </a:ext>
                </a:extLst>
              </p:cNvPr>
              <p:cNvGrpSpPr/>
              <p:nvPr/>
            </p:nvGrpSpPr>
            <p:grpSpPr>
              <a:xfrm>
                <a:off x="5144647" y="2625055"/>
                <a:ext cx="63944" cy="89521"/>
                <a:chOff x="5732585" y="2960610"/>
                <a:chExt cx="63944" cy="89521"/>
              </a:xfrm>
            </p:grpSpPr>
            <p:cxnSp>
              <p:nvCxnSpPr>
                <p:cNvPr id="9667" name="Straight Connector 9666">
                  <a:extLst>
                    <a:ext uri="{FF2B5EF4-FFF2-40B4-BE49-F238E27FC236}">
                      <a16:creationId xmlns:a16="http://schemas.microsoft.com/office/drawing/2014/main" id="{18A5F2DD-DBC5-65C6-828C-568B701F4EA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7C2EC7F8-1CC6-7020-E2D7-49B7ABECC20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69" name="Group 9668">
                <a:extLst>
                  <a:ext uri="{FF2B5EF4-FFF2-40B4-BE49-F238E27FC236}">
                    <a16:creationId xmlns:a16="http://schemas.microsoft.com/office/drawing/2014/main" id="{9126DCA9-05AE-B3DF-E7A6-8AB701F6B519}"/>
                  </a:ext>
                </a:extLst>
              </p:cNvPr>
              <p:cNvGrpSpPr/>
              <p:nvPr/>
            </p:nvGrpSpPr>
            <p:grpSpPr>
              <a:xfrm>
                <a:off x="5130359" y="2625055"/>
                <a:ext cx="63944" cy="89521"/>
                <a:chOff x="5732585" y="2960610"/>
                <a:chExt cx="63944" cy="89521"/>
              </a:xfrm>
            </p:grpSpPr>
            <p:cxnSp>
              <p:nvCxnSpPr>
                <p:cNvPr id="9670" name="Straight Connector 9669">
                  <a:extLst>
                    <a:ext uri="{FF2B5EF4-FFF2-40B4-BE49-F238E27FC236}">
                      <a16:creationId xmlns:a16="http://schemas.microsoft.com/office/drawing/2014/main" id="{727194BC-2F02-3C8D-C7CC-B04125D8C5E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50387E63-474B-761C-FEF6-75BCB4BF1BC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2" name="Group 9671">
                <a:extLst>
                  <a:ext uri="{FF2B5EF4-FFF2-40B4-BE49-F238E27FC236}">
                    <a16:creationId xmlns:a16="http://schemas.microsoft.com/office/drawing/2014/main" id="{635CADF7-3C40-E662-B6BD-DFFD41CE05FE}"/>
                  </a:ext>
                </a:extLst>
              </p:cNvPr>
              <p:cNvGrpSpPr/>
              <p:nvPr/>
            </p:nvGrpSpPr>
            <p:grpSpPr>
              <a:xfrm>
                <a:off x="5123215" y="2625055"/>
                <a:ext cx="63944" cy="89521"/>
                <a:chOff x="5732585" y="2960610"/>
                <a:chExt cx="63944" cy="89521"/>
              </a:xfrm>
            </p:grpSpPr>
            <p:cxnSp>
              <p:nvCxnSpPr>
                <p:cNvPr id="9673" name="Straight Connector 9672">
                  <a:extLst>
                    <a:ext uri="{FF2B5EF4-FFF2-40B4-BE49-F238E27FC236}">
                      <a16:creationId xmlns:a16="http://schemas.microsoft.com/office/drawing/2014/main" id="{24B6D45A-6389-143F-C5E2-43BB2C0DE9D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74" name="Straight Connector 9673">
                  <a:extLst>
                    <a:ext uri="{FF2B5EF4-FFF2-40B4-BE49-F238E27FC236}">
                      <a16:creationId xmlns:a16="http://schemas.microsoft.com/office/drawing/2014/main" id="{280EFFE1-97B1-E022-AB97-784CCB47A2B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5" name="Group 9674">
                <a:extLst>
                  <a:ext uri="{FF2B5EF4-FFF2-40B4-BE49-F238E27FC236}">
                    <a16:creationId xmlns:a16="http://schemas.microsoft.com/office/drawing/2014/main" id="{8BD0C1DD-C6E2-941B-71F3-84CC43CFB625}"/>
                  </a:ext>
                </a:extLst>
              </p:cNvPr>
              <p:cNvGrpSpPr/>
              <p:nvPr/>
            </p:nvGrpSpPr>
            <p:grpSpPr>
              <a:xfrm>
                <a:off x="5108927" y="2625055"/>
                <a:ext cx="63944" cy="89521"/>
                <a:chOff x="5732585" y="2960610"/>
                <a:chExt cx="63944" cy="89521"/>
              </a:xfrm>
            </p:grpSpPr>
            <p:cxnSp>
              <p:nvCxnSpPr>
                <p:cNvPr id="9676" name="Straight Connector 9675">
                  <a:extLst>
                    <a:ext uri="{FF2B5EF4-FFF2-40B4-BE49-F238E27FC236}">
                      <a16:creationId xmlns:a16="http://schemas.microsoft.com/office/drawing/2014/main" id="{84EB23B0-FD39-4716-F283-C0B2ED4CC4C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2310F9B1-06FE-B533-E5DE-05A74081903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78" name="Group 9677">
                <a:extLst>
                  <a:ext uri="{FF2B5EF4-FFF2-40B4-BE49-F238E27FC236}">
                    <a16:creationId xmlns:a16="http://schemas.microsoft.com/office/drawing/2014/main" id="{30FB4E4E-973F-33AA-803A-8320DFF75FD1}"/>
                  </a:ext>
                </a:extLst>
              </p:cNvPr>
              <p:cNvGrpSpPr/>
              <p:nvPr/>
            </p:nvGrpSpPr>
            <p:grpSpPr>
              <a:xfrm>
                <a:off x="5087496" y="2625055"/>
                <a:ext cx="63944" cy="89521"/>
                <a:chOff x="5732585" y="2960610"/>
                <a:chExt cx="63944" cy="89521"/>
              </a:xfrm>
            </p:grpSpPr>
            <p:cxnSp>
              <p:nvCxnSpPr>
                <p:cNvPr id="9679" name="Straight Connector 9678">
                  <a:extLst>
                    <a:ext uri="{FF2B5EF4-FFF2-40B4-BE49-F238E27FC236}">
                      <a16:creationId xmlns:a16="http://schemas.microsoft.com/office/drawing/2014/main" id="{FA196FC7-5695-2410-D28F-72AC0BE6761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8AAAF00B-24D6-519C-9AA0-3FD6F7A220B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1" name="Group 9680">
                <a:extLst>
                  <a:ext uri="{FF2B5EF4-FFF2-40B4-BE49-F238E27FC236}">
                    <a16:creationId xmlns:a16="http://schemas.microsoft.com/office/drawing/2014/main" id="{C5E69C1F-DB71-2BD5-8F30-680525DA5FDB}"/>
                  </a:ext>
                </a:extLst>
              </p:cNvPr>
              <p:cNvGrpSpPr/>
              <p:nvPr/>
            </p:nvGrpSpPr>
            <p:grpSpPr>
              <a:xfrm>
                <a:off x="5097021" y="2625055"/>
                <a:ext cx="63944" cy="89521"/>
                <a:chOff x="5732585" y="2960610"/>
                <a:chExt cx="63944" cy="89521"/>
              </a:xfrm>
            </p:grpSpPr>
            <p:cxnSp>
              <p:nvCxnSpPr>
                <p:cNvPr id="9682" name="Straight Connector 9681">
                  <a:extLst>
                    <a:ext uri="{FF2B5EF4-FFF2-40B4-BE49-F238E27FC236}">
                      <a16:creationId xmlns:a16="http://schemas.microsoft.com/office/drawing/2014/main" id="{FBD42D8F-432A-84F7-EFF4-689B8C05149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75EDB61E-C497-9643-9A7B-376E27E6F93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6E52038F-73C3-FF7E-E002-94A05B687C85}"/>
                  </a:ext>
                </a:extLst>
              </p:cNvPr>
              <p:cNvGrpSpPr/>
              <p:nvPr/>
            </p:nvGrpSpPr>
            <p:grpSpPr>
              <a:xfrm>
                <a:off x="5118452" y="2625055"/>
                <a:ext cx="63944" cy="89521"/>
                <a:chOff x="5732585" y="2960610"/>
                <a:chExt cx="63944" cy="89521"/>
              </a:xfrm>
            </p:grpSpPr>
            <p:cxnSp>
              <p:nvCxnSpPr>
                <p:cNvPr id="9685" name="Straight Connector 9684">
                  <a:extLst>
                    <a:ext uri="{FF2B5EF4-FFF2-40B4-BE49-F238E27FC236}">
                      <a16:creationId xmlns:a16="http://schemas.microsoft.com/office/drawing/2014/main" id="{44AC7648-FA47-A060-DEB5-DABAC311BB5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F5E70D14-3D8A-FC2B-08A3-36966A4A14A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4042E56D-53DD-B447-4520-070B00F0FF01}"/>
                  </a:ext>
                </a:extLst>
              </p:cNvPr>
              <p:cNvGrpSpPr/>
              <p:nvPr/>
            </p:nvGrpSpPr>
            <p:grpSpPr>
              <a:xfrm>
                <a:off x="5073208" y="2625055"/>
                <a:ext cx="63944" cy="89521"/>
                <a:chOff x="5732585" y="2960610"/>
                <a:chExt cx="63944" cy="89521"/>
              </a:xfrm>
            </p:grpSpPr>
            <p:cxnSp>
              <p:nvCxnSpPr>
                <p:cNvPr id="9688" name="Straight Connector 9687">
                  <a:extLst>
                    <a:ext uri="{FF2B5EF4-FFF2-40B4-BE49-F238E27FC236}">
                      <a16:creationId xmlns:a16="http://schemas.microsoft.com/office/drawing/2014/main" id="{FDC0B989-D420-E4F8-6FB9-98E5B597795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3B84DDBE-B7CB-D259-4C9D-35012BE5E01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0" name="Group 9689">
                <a:extLst>
                  <a:ext uri="{FF2B5EF4-FFF2-40B4-BE49-F238E27FC236}">
                    <a16:creationId xmlns:a16="http://schemas.microsoft.com/office/drawing/2014/main" id="{D8C2F38D-6DDC-C9A4-E9AA-AA85D157D5F2}"/>
                  </a:ext>
                </a:extLst>
              </p:cNvPr>
              <p:cNvGrpSpPr/>
              <p:nvPr/>
            </p:nvGrpSpPr>
            <p:grpSpPr>
              <a:xfrm>
                <a:off x="5008914" y="2625055"/>
                <a:ext cx="63944" cy="89521"/>
                <a:chOff x="5732585" y="2960610"/>
                <a:chExt cx="63944" cy="89521"/>
              </a:xfrm>
            </p:grpSpPr>
            <p:cxnSp>
              <p:nvCxnSpPr>
                <p:cNvPr id="9691" name="Straight Connector 9690">
                  <a:extLst>
                    <a:ext uri="{FF2B5EF4-FFF2-40B4-BE49-F238E27FC236}">
                      <a16:creationId xmlns:a16="http://schemas.microsoft.com/office/drawing/2014/main" id="{5BC8DE2F-BD9C-F846-54DF-C3E4489F039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65BF33DA-4B35-B536-AD9B-5B319F6A08E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3" name="Group 9692">
                <a:extLst>
                  <a:ext uri="{FF2B5EF4-FFF2-40B4-BE49-F238E27FC236}">
                    <a16:creationId xmlns:a16="http://schemas.microsoft.com/office/drawing/2014/main" id="{9368DBEE-158C-5096-C61D-71B2EE6A71BA}"/>
                  </a:ext>
                </a:extLst>
              </p:cNvPr>
              <p:cNvGrpSpPr/>
              <p:nvPr/>
            </p:nvGrpSpPr>
            <p:grpSpPr>
              <a:xfrm>
                <a:off x="4977957" y="2625055"/>
                <a:ext cx="63944" cy="89521"/>
                <a:chOff x="5732585" y="2960610"/>
                <a:chExt cx="63944" cy="89521"/>
              </a:xfrm>
            </p:grpSpPr>
            <p:cxnSp>
              <p:nvCxnSpPr>
                <p:cNvPr id="9694" name="Straight Connector 9693">
                  <a:extLst>
                    <a:ext uri="{FF2B5EF4-FFF2-40B4-BE49-F238E27FC236}">
                      <a16:creationId xmlns:a16="http://schemas.microsoft.com/office/drawing/2014/main" id="{44D15AF1-4B1D-2F2A-7F6F-689AA323DD0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BD408688-0AFA-7886-8305-DF02491F1F1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6" name="Group 9695">
                <a:extLst>
                  <a:ext uri="{FF2B5EF4-FFF2-40B4-BE49-F238E27FC236}">
                    <a16:creationId xmlns:a16="http://schemas.microsoft.com/office/drawing/2014/main" id="{992A2BFB-D118-019D-BD96-9D800F24D18C}"/>
                  </a:ext>
                </a:extLst>
              </p:cNvPr>
              <p:cNvGrpSpPr/>
              <p:nvPr/>
            </p:nvGrpSpPr>
            <p:grpSpPr>
              <a:xfrm>
                <a:off x="4970814" y="2625055"/>
                <a:ext cx="63944" cy="89521"/>
                <a:chOff x="5732585" y="2960610"/>
                <a:chExt cx="63944" cy="89521"/>
              </a:xfrm>
            </p:grpSpPr>
            <p:cxnSp>
              <p:nvCxnSpPr>
                <p:cNvPr id="9697" name="Straight Connector 9696">
                  <a:extLst>
                    <a:ext uri="{FF2B5EF4-FFF2-40B4-BE49-F238E27FC236}">
                      <a16:creationId xmlns:a16="http://schemas.microsoft.com/office/drawing/2014/main" id="{1905D0F0-8711-7028-5E62-83B15108440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F6FEEE5A-10B2-94F5-EEED-F1C8EA14B64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699" name="Group 9698">
                <a:extLst>
                  <a:ext uri="{FF2B5EF4-FFF2-40B4-BE49-F238E27FC236}">
                    <a16:creationId xmlns:a16="http://schemas.microsoft.com/office/drawing/2014/main" id="{801DBF4A-3880-0AF9-8AE2-3F5C90DC2638}"/>
                  </a:ext>
                </a:extLst>
              </p:cNvPr>
              <p:cNvGrpSpPr/>
              <p:nvPr/>
            </p:nvGrpSpPr>
            <p:grpSpPr>
              <a:xfrm>
                <a:off x="4961289" y="2625055"/>
                <a:ext cx="63944" cy="89521"/>
                <a:chOff x="5732585" y="2960610"/>
                <a:chExt cx="63944" cy="89521"/>
              </a:xfrm>
            </p:grpSpPr>
            <p:cxnSp>
              <p:nvCxnSpPr>
                <p:cNvPr id="9700" name="Straight Connector 9699">
                  <a:extLst>
                    <a:ext uri="{FF2B5EF4-FFF2-40B4-BE49-F238E27FC236}">
                      <a16:creationId xmlns:a16="http://schemas.microsoft.com/office/drawing/2014/main" id="{8A9098B8-7CCD-EE53-F9FD-DE2B1DB2585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83A42374-9EF6-05BA-1773-B6DA44B9D84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2" name="Group 9701">
                <a:extLst>
                  <a:ext uri="{FF2B5EF4-FFF2-40B4-BE49-F238E27FC236}">
                    <a16:creationId xmlns:a16="http://schemas.microsoft.com/office/drawing/2014/main" id="{C6AC6E39-5E9D-3C35-9868-553C84AC0C63}"/>
                  </a:ext>
                </a:extLst>
              </p:cNvPr>
              <p:cNvGrpSpPr/>
              <p:nvPr/>
            </p:nvGrpSpPr>
            <p:grpSpPr>
              <a:xfrm>
                <a:off x="4937476" y="2625055"/>
                <a:ext cx="63944" cy="89521"/>
                <a:chOff x="5732585" y="2960610"/>
                <a:chExt cx="63944" cy="89521"/>
              </a:xfrm>
            </p:grpSpPr>
            <p:cxnSp>
              <p:nvCxnSpPr>
                <p:cNvPr id="9703" name="Straight Connector 9702">
                  <a:extLst>
                    <a:ext uri="{FF2B5EF4-FFF2-40B4-BE49-F238E27FC236}">
                      <a16:creationId xmlns:a16="http://schemas.microsoft.com/office/drawing/2014/main" id="{FB733211-9DC6-A79B-4DEE-DA2F4F42E3D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918C3E17-FF95-6816-40F9-DA389A899EC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5" name="Group 9704">
                <a:extLst>
                  <a:ext uri="{FF2B5EF4-FFF2-40B4-BE49-F238E27FC236}">
                    <a16:creationId xmlns:a16="http://schemas.microsoft.com/office/drawing/2014/main" id="{FCA0FBA6-192B-7FB8-6231-7AD1B94321C3}"/>
                  </a:ext>
                </a:extLst>
              </p:cNvPr>
              <p:cNvGrpSpPr/>
              <p:nvPr/>
            </p:nvGrpSpPr>
            <p:grpSpPr>
              <a:xfrm>
                <a:off x="4949383" y="2625055"/>
                <a:ext cx="63944" cy="89521"/>
                <a:chOff x="5732585" y="2960610"/>
                <a:chExt cx="63944" cy="89521"/>
              </a:xfrm>
            </p:grpSpPr>
            <p:cxnSp>
              <p:nvCxnSpPr>
                <p:cNvPr id="9706" name="Straight Connector 9705">
                  <a:extLst>
                    <a:ext uri="{FF2B5EF4-FFF2-40B4-BE49-F238E27FC236}">
                      <a16:creationId xmlns:a16="http://schemas.microsoft.com/office/drawing/2014/main" id="{67EBB61C-41E0-1D4B-B21C-CD2270EB295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07" name="Straight Connector 9706">
                  <a:extLst>
                    <a:ext uri="{FF2B5EF4-FFF2-40B4-BE49-F238E27FC236}">
                      <a16:creationId xmlns:a16="http://schemas.microsoft.com/office/drawing/2014/main" id="{DBA8E801-7A64-86A3-3465-1808BE98C5D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08" name="Group 9707">
                <a:extLst>
                  <a:ext uri="{FF2B5EF4-FFF2-40B4-BE49-F238E27FC236}">
                    <a16:creationId xmlns:a16="http://schemas.microsoft.com/office/drawing/2014/main" id="{67C79349-3658-1D1B-B6B1-4B5C18ABC542}"/>
                  </a:ext>
                </a:extLst>
              </p:cNvPr>
              <p:cNvGrpSpPr/>
              <p:nvPr/>
            </p:nvGrpSpPr>
            <p:grpSpPr>
              <a:xfrm>
                <a:off x="4906520" y="2560761"/>
                <a:ext cx="63944" cy="89521"/>
                <a:chOff x="5732585" y="2960610"/>
                <a:chExt cx="63944" cy="89521"/>
              </a:xfrm>
            </p:grpSpPr>
            <p:cxnSp>
              <p:nvCxnSpPr>
                <p:cNvPr id="9709" name="Straight Connector 9708">
                  <a:extLst>
                    <a:ext uri="{FF2B5EF4-FFF2-40B4-BE49-F238E27FC236}">
                      <a16:creationId xmlns:a16="http://schemas.microsoft.com/office/drawing/2014/main" id="{1A00885C-DE49-8480-41C1-E26E19DD9D2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7EC97F45-4D2F-A9A2-D90A-9B9A9729F90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1" name="Group 9710">
                <a:extLst>
                  <a:ext uri="{FF2B5EF4-FFF2-40B4-BE49-F238E27FC236}">
                    <a16:creationId xmlns:a16="http://schemas.microsoft.com/office/drawing/2014/main" id="{3502229C-8592-456A-DFE9-9473F45F7AE3}"/>
                  </a:ext>
                </a:extLst>
              </p:cNvPr>
              <p:cNvGrpSpPr/>
              <p:nvPr/>
            </p:nvGrpSpPr>
            <p:grpSpPr>
              <a:xfrm>
                <a:off x="4873182" y="2560761"/>
                <a:ext cx="63944" cy="89521"/>
                <a:chOff x="5732585" y="2960610"/>
                <a:chExt cx="63944" cy="89521"/>
              </a:xfrm>
            </p:grpSpPr>
            <p:cxnSp>
              <p:nvCxnSpPr>
                <p:cNvPr id="9712" name="Straight Connector 9711">
                  <a:extLst>
                    <a:ext uri="{FF2B5EF4-FFF2-40B4-BE49-F238E27FC236}">
                      <a16:creationId xmlns:a16="http://schemas.microsoft.com/office/drawing/2014/main" id="{BA19BFEB-F23C-D418-BE57-AC67BF0E51A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F155D1DC-FD52-9499-E4EB-0CF549EA992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4" name="Group 9713">
                <a:extLst>
                  <a:ext uri="{FF2B5EF4-FFF2-40B4-BE49-F238E27FC236}">
                    <a16:creationId xmlns:a16="http://schemas.microsoft.com/office/drawing/2014/main" id="{492B7C9A-0A4E-C162-1D07-2AE79EBEF946}"/>
                  </a:ext>
                </a:extLst>
              </p:cNvPr>
              <p:cNvGrpSpPr/>
              <p:nvPr/>
            </p:nvGrpSpPr>
            <p:grpSpPr>
              <a:xfrm>
                <a:off x="4846989" y="2560761"/>
                <a:ext cx="63944" cy="89521"/>
                <a:chOff x="5732585" y="2960610"/>
                <a:chExt cx="63944" cy="89521"/>
              </a:xfrm>
            </p:grpSpPr>
            <p:cxnSp>
              <p:nvCxnSpPr>
                <p:cNvPr id="9715" name="Straight Connector 9714">
                  <a:extLst>
                    <a:ext uri="{FF2B5EF4-FFF2-40B4-BE49-F238E27FC236}">
                      <a16:creationId xmlns:a16="http://schemas.microsoft.com/office/drawing/2014/main" id="{7B7F3E90-9BEA-8603-B294-DA14F874A83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9AEB9C7F-4254-DAD5-8322-C65B2649951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17" name="Group 9716">
                <a:extLst>
                  <a:ext uri="{FF2B5EF4-FFF2-40B4-BE49-F238E27FC236}">
                    <a16:creationId xmlns:a16="http://schemas.microsoft.com/office/drawing/2014/main" id="{5E1626B1-1E51-79C5-EADE-9DE28B0D6731}"/>
                  </a:ext>
                </a:extLst>
              </p:cNvPr>
              <p:cNvGrpSpPr/>
              <p:nvPr/>
            </p:nvGrpSpPr>
            <p:grpSpPr>
              <a:xfrm>
                <a:off x="4830320" y="2560761"/>
                <a:ext cx="63944" cy="89521"/>
                <a:chOff x="5732585" y="2960610"/>
                <a:chExt cx="63944" cy="89521"/>
              </a:xfrm>
            </p:grpSpPr>
            <p:cxnSp>
              <p:nvCxnSpPr>
                <p:cNvPr id="9718" name="Straight Connector 9717">
                  <a:extLst>
                    <a:ext uri="{FF2B5EF4-FFF2-40B4-BE49-F238E27FC236}">
                      <a16:creationId xmlns:a16="http://schemas.microsoft.com/office/drawing/2014/main" id="{CBF123D4-32BA-A248-4AEB-7F51A9896BA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ADCEB371-FCFD-5BF2-0EBC-B1300972B1C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0" name="Group 9719">
                <a:extLst>
                  <a:ext uri="{FF2B5EF4-FFF2-40B4-BE49-F238E27FC236}">
                    <a16:creationId xmlns:a16="http://schemas.microsoft.com/office/drawing/2014/main" id="{D6559A79-971B-07CB-E867-1EF21BB323CF}"/>
                  </a:ext>
                </a:extLst>
              </p:cNvPr>
              <p:cNvGrpSpPr/>
              <p:nvPr/>
            </p:nvGrpSpPr>
            <p:grpSpPr>
              <a:xfrm>
                <a:off x="4823176" y="2560761"/>
                <a:ext cx="63944" cy="89521"/>
                <a:chOff x="5732585" y="2960610"/>
                <a:chExt cx="63944" cy="89521"/>
              </a:xfrm>
            </p:grpSpPr>
            <p:cxnSp>
              <p:nvCxnSpPr>
                <p:cNvPr id="9721" name="Straight Connector 9720">
                  <a:extLst>
                    <a:ext uri="{FF2B5EF4-FFF2-40B4-BE49-F238E27FC236}">
                      <a16:creationId xmlns:a16="http://schemas.microsoft.com/office/drawing/2014/main" id="{54B85439-B75B-AB86-FCEA-4981D89D6CA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7341AF73-479E-19CD-32B8-5C7B416CFAD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3" name="Group 9722">
                <a:extLst>
                  <a:ext uri="{FF2B5EF4-FFF2-40B4-BE49-F238E27FC236}">
                    <a16:creationId xmlns:a16="http://schemas.microsoft.com/office/drawing/2014/main" id="{3816CE36-DA0D-0A3F-27D6-3CB6785FE15D}"/>
                  </a:ext>
                </a:extLst>
              </p:cNvPr>
              <p:cNvGrpSpPr/>
              <p:nvPr/>
            </p:nvGrpSpPr>
            <p:grpSpPr>
              <a:xfrm>
                <a:off x="4808889" y="2560761"/>
                <a:ext cx="63944" cy="89521"/>
                <a:chOff x="5732585" y="2960610"/>
                <a:chExt cx="63944" cy="89521"/>
              </a:xfrm>
            </p:grpSpPr>
            <p:cxnSp>
              <p:nvCxnSpPr>
                <p:cNvPr id="9724" name="Straight Connector 9723">
                  <a:extLst>
                    <a:ext uri="{FF2B5EF4-FFF2-40B4-BE49-F238E27FC236}">
                      <a16:creationId xmlns:a16="http://schemas.microsoft.com/office/drawing/2014/main" id="{5863917F-084B-EAF3-E8B2-FB39D5AE15D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25" name="Straight Connector 9724">
                  <a:extLst>
                    <a:ext uri="{FF2B5EF4-FFF2-40B4-BE49-F238E27FC236}">
                      <a16:creationId xmlns:a16="http://schemas.microsoft.com/office/drawing/2014/main" id="{76887E9C-9469-628F-9254-2EBC24F489E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6" name="Group 9725">
                <a:extLst>
                  <a:ext uri="{FF2B5EF4-FFF2-40B4-BE49-F238E27FC236}">
                    <a16:creationId xmlns:a16="http://schemas.microsoft.com/office/drawing/2014/main" id="{BCA255FB-E560-19D1-A27C-F1329344F37A}"/>
                  </a:ext>
                </a:extLst>
              </p:cNvPr>
              <p:cNvGrpSpPr/>
              <p:nvPr/>
            </p:nvGrpSpPr>
            <p:grpSpPr>
              <a:xfrm>
                <a:off x="4794601" y="2560761"/>
                <a:ext cx="63944" cy="89521"/>
                <a:chOff x="5732585" y="2960610"/>
                <a:chExt cx="63944" cy="89521"/>
              </a:xfrm>
            </p:grpSpPr>
            <p:cxnSp>
              <p:nvCxnSpPr>
                <p:cNvPr id="9727" name="Straight Connector 9726">
                  <a:extLst>
                    <a:ext uri="{FF2B5EF4-FFF2-40B4-BE49-F238E27FC236}">
                      <a16:creationId xmlns:a16="http://schemas.microsoft.com/office/drawing/2014/main" id="{ACCBD468-4345-AD3D-CFEE-279A4E865F2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28" name="Straight Connector 9727">
                  <a:extLst>
                    <a:ext uri="{FF2B5EF4-FFF2-40B4-BE49-F238E27FC236}">
                      <a16:creationId xmlns:a16="http://schemas.microsoft.com/office/drawing/2014/main" id="{AB173F6B-BD1B-98D0-C07A-E4B349E4347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29" name="Group 9728">
                <a:extLst>
                  <a:ext uri="{FF2B5EF4-FFF2-40B4-BE49-F238E27FC236}">
                    <a16:creationId xmlns:a16="http://schemas.microsoft.com/office/drawing/2014/main" id="{DEC0F424-3083-E13D-6248-8FE2273E28E2}"/>
                  </a:ext>
                </a:extLst>
              </p:cNvPr>
              <p:cNvGrpSpPr/>
              <p:nvPr/>
            </p:nvGrpSpPr>
            <p:grpSpPr>
              <a:xfrm>
                <a:off x="4806508" y="2560761"/>
                <a:ext cx="63944" cy="89521"/>
                <a:chOff x="5732585" y="2960610"/>
                <a:chExt cx="63944" cy="89521"/>
              </a:xfrm>
            </p:grpSpPr>
            <p:cxnSp>
              <p:nvCxnSpPr>
                <p:cNvPr id="9730" name="Straight Connector 9729">
                  <a:extLst>
                    <a:ext uri="{FF2B5EF4-FFF2-40B4-BE49-F238E27FC236}">
                      <a16:creationId xmlns:a16="http://schemas.microsoft.com/office/drawing/2014/main" id="{803714B6-6E6E-3367-0B80-2324A33814C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87078658-5441-9A01-705C-5F41D71B818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2" name="Group 9731">
                <a:extLst>
                  <a:ext uri="{FF2B5EF4-FFF2-40B4-BE49-F238E27FC236}">
                    <a16:creationId xmlns:a16="http://schemas.microsoft.com/office/drawing/2014/main" id="{4B896C34-EE9A-CC3A-9B3A-D3742E152C7D}"/>
                  </a:ext>
                </a:extLst>
              </p:cNvPr>
              <p:cNvGrpSpPr/>
              <p:nvPr/>
            </p:nvGrpSpPr>
            <p:grpSpPr>
              <a:xfrm>
                <a:off x="4777933" y="2560761"/>
                <a:ext cx="63944" cy="89521"/>
                <a:chOff x="5732585" y="2960610"/>
                <a:chExt cx="63944" cy="89521"/>
              </a:xfrm>
            </p:grpSpPr>
            <p:cxnSp>
              <p:nvCxnSpPr>
                <p:cNvPr id="9733" name="Straight Connector 9732">
                  <a:extLst>
                    <a:ext uri="{FF2B5EF4-FFF2-40B4-BE49-F238E27FC236}">
                      <a16:creationId xmlns:a16="http://schemas.microsoft.com/office/drawing/2014/main" id="{AAF6C276-630B-793B-18F9-CFE8446BCA6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210B555A-CAC0-1834-2404-E387DC80421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5" name="Group 9734">
                <a:extLst>
                  <a:ext uri="{FF2B5EF4-FFF2-40B4-BE49-F238E27FC236}">
                    <a16:creationId xmlns:a16="http://schemas.microsoft.com/office/drawing/2014/main" id="{87C9D6BB-BDA3-8552-0813-BC6389827862}"/>
                  </a:ext>
                </a:extLst>
              </p:cNvPr>
              <p:cNvGrpSpPr/>
              <p:nvPr/>
            </p:nvGrpSpPr>
            <p:grpSpPr>
              <a:xfrm>
                <a:off x="4768408" y="2560761"/>
                <a:ext cx="63944" cy="89521"/>
                <a:chOff x="5732585" y="2960610"/>
                <a:chExt cx="63944" cy="89521"/>
              </a:xfrm>
            </p:grpSpPr>
            <p:cxnSp>
              <p:nvCxnSpPr>
                <p:cNvPr id="9736" name="Straight Connector 9735">
                  <a:extLst>
                    <a:ext uri="{FF2B5EF4-FFF2-40B4-BE49-F238E27FC236}">
                      <a16:creationId xmlns:a16="http://schemas.microsoft.com/office/drawing/2014/main" id="{A71E2810-4601-FBAC-8CD9-A8D532EB3B7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37" name="Straight Connector 9736">
                  <a:extLst>
                    <a:ext uri="{FF2B5EF4-FFF2-40B4-BE49-F238E27FC236}">
                      <a16:creationId xmlns:a16="http://schemas.microsoft.com/office/drawing/2014/main" id="{1EC12ACE-1E42-E367-D840-672C6B102E6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38" name="Group 9737">
                <a:extLst>
                  <a:ext uri="{FF2B5EF4-FFF2-40B4-BE49-F238E27FC236}">
                    <a16:creationId xmlns:a16="http://schemas.microsoft.com/office/drawing/2014/main" id="{C101A52E-F2EB-4645-C93D-8FC92CA142BD}"/>
                  </a:ext>
                </a:extLst>
              </p:cNvPr>
              <p:cNvGrpSpPr/>
              <p:nvPr/>
            </p:nvGrpSpPr>
            <p:grpSpPr>
              <a:xfrm>
                <a:off x="4754121" y="2560761"/>
                <a:ext cx="63944" cy="89521"/>
                <a:chOff x="5732585" y="2960610"/>
                <a:chExt cx="63944" cy="89521"/>
              </a:xfrm>
            </p:grpSpPr>
            <p:cxnSp>
              <p:nvCxnSpPr>
                <p:cNvPr id="9739" name="Straight Connector 9738">
                  <a:extLst>
                    <a:ext uri="{FF2B5EF4-FFF2-40B4-BE49-F238E27FC236}">
                      <a16:creationId xmlns:a16="http://schemas.microsoft.com/office/drawing/2014/main" id="{DD19C100-939D-7299-FF75-D341A19E909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40" name="Straight Connector 9739">
                  <a:extLst>
                    <a:ext uri="{FF2B5EF4-FFF2-40B4-BE49-F238E27FC236}">
                      <a16:creationId xmlns:a16="http://schemas.microsoft.com/office/drawing/2014/main" id="{3132EA96-1B93-0764-BD5A-947370E511C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1" name="Group 9740">
                <a:extLst>
                  <a:ext uri="{FF2B5EF4-FFF2-40B4-BE49-F238E27FC236}">
                    <a16:creationId xmlns:a16="http://schemas.microsoft.com/office/drawing/2014/main" id="{6D73FE15-3D05-AD4A-F072-883C673881DB}"/>
                  </a:ext>
                </a:extLst>
              </p:cNvPr>
              <p:cNvGrpSpPr/>
              <p:nvPr/>
            </p:nvGrpSpPr>
            <p:grpSpPr>
              <a:xfrm>
                <a:off x="4739833" y="2560761"/>
                <a:ext cx="63944" cy="89521"/>
                <a:chOff x="5732585" y="2960610"/>
                <a:chExt cx="63944" cy="89521"/>
              </a:xfrm>
            </p:grpSpPr>
            <p:cxnSp>
              <p:nvCxnSpPr>
                <p:cNvPr id="9742" name="Straight Connector 9741">
                  <a:extLst>
                    <a:ext uri="{FF2B5EF4-FFF2-40B4-BE49-F238E27FC236}">
                      <a16:creationId xmlns:a16="http://schemas.microsoft.com/office/drawing/2014/main" id="{147CA50D-A0AE-93E7-A30B-021BDA1DD66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43" name="Straight Connector 9742">
                  <a:extLst>
                    <a:ext uri="{FF2B5EF4-FFF2-40B4-BE49-F238E27FC236}">
                      <a16:creationId xmlns:a16="http://schemas.microsoft.com/office/drawing/2014/main" id="{31EF63E3-5B7C-9630-C46B-F4E5004A793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67F3B14F-4DDC-289B-80A2-5C39590B4041}"/>
                  </a:ext>
                </a:extLst>
              </p:cNvPr>
              <p:cNvGrpSpPr/>
              <p:nvPr/>
            </p:nvGrpSpPr>
            <p:grpSpPr>
              <a:xfrm>
                <a:off x="4730308" y="2560761"/>
                <a:ext cx="63944" cy="89521"/>
                <a:chOff x="5732585" y="2960610"/>
                <a:chExt cx="63944" cy="89521"/>
              </a:xfrm>
            </p:grpSpPr>
            <p:cxnSp>
              <p:nvCxnSpPr>
                <p:cNvPr id="9745" name="Straight Connector 9744">
                  <a:extLst>
                    <a:ext uri="{FF2B5EF4-FFF2-40B4-BE49-F238E27FC236}">
                      <a16:creationId xmlns:a16="http://schemas.microsoft.com/office/drawing/2014/main" id="{F9D4DBF9-EC47-A111-20BA-782F326B728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46" name="Straight Connector 9745">
                  <a:extLst>
                    <a:ext uri="{FF2B5EF4-FFF2-40B4-BE49-F238E27FC236}">
                      <a16:creationId xmlns:a16="http://schemas.microsoft.com/office/drawing/2014/main" id="{13B218E4-CC7F-89FE-4E1E-0A68124F011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47" name="Group 9746">
                <a:extLst>
                  <a:ext uri="{FF2B5EF4-FFF2-40B4-BE49-F238E27FC236}">
                    <a16:creationId xmlns:a16="http://schemas.microsoft.com/office/drawing/2014/main" id="{60D71D14-1C9C-DBA8-C8D6-F06B754C05CC}"/>
                  </a:ext>
                </a:extLst>
              </p:cNvPr>
              <p:cNvGrpSpPr/>
              <p:nvPr/>
            </p:nvGrpSpPr>
            <p:grpSpPr>
              <a:xfrm>
                <a:off x="4720783" y="2560761"/>
                <a:ext cx="63944" cy="89521"/>
                <a:chOff x="5732585" y="2960610"/>
                <a:chExt cx="63944" cy="89521"/>
              </a:xfrm>
            </p:grpSpPr>
            <p:cxnSp>
              <p:nvCxnSpPr>
                <p:cNvPr id="9748" name="Straight Connector 9747">
                  <a:extLst>
                    <a:ext uri="{FF2B5EF4-FFF2-40B4-BE49-F238E27FC236}">
                      <a16:creationId xmlns:a16="http://schemas.microsoft.com/office/drawing/2014/main" id="{F4F1742B-3586-E580-C026-7052CB75625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49" name="Straight Connector 9748">
                  <a:extLst>
                    <a:ext uri="{FF2B5EF4-FFF2-40B4-BE49-F238E27FC236}">
                      <a16:creationId xmlns:a16="http://schemas.microsoft.com/office/drawing/2014/main" id="{F028D1A0-6AFE-3563-D0F9-8BB348F00EC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C7F33E16-891A-EF8B-AECE-B19C49B90C4D}"/>
                  </a:ext>
                </a:extLst>
              </p:cNvPr>
              <p:cNvGrpSpPr/>
              <p:nvPr/>
            </p:nvGrpSpPr>
            <p:grpSpPr>
              <a:xfrm>
                <a:off x="4708876" y="2560761"/>
                <a:ext cx="63944" cy="89521"/>
                <a:chOff x="5732585" y="2960610"/>
                <a:chExt cx="63944" cy="89521"/>
              </a:xfrm>
            </p:grpSpPr>
            <p:cxnSp>
              <p:nvCxnSpPr>
                <p:cNvPr id="9751" name="Straight Connector 9750">
                  <a:extLst>
                    <a:ext uri="{FF2B5EF4-FFF2-40B4-BE49-F238E27FC236}">
                      <a16:creationId xmlns:a16="http://schemas.microsoft.com/office/drawing/2014/main" id="{FF2FB427-0ECE-552D-4A4C-F40B22C2539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52" name="Straight Connector 9751">
                  <a:extLst>
                    <a:ext uri="{FF2B5EF4-FFF2-40B4-BE49-F238E27FC236}">
                      <a16:creationId xmlns:a16="http://schemas.microsoft.com/office/drawing/2014/main" id="{36E23D08-5970-7F88-AEF2-33B8FD6A617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3" name="Group 9752">
                <a:extLst>
                  <a:ext uri="{FF2B5EF4-FFF2-40B4-BE49-F238E27FC236}">
                    <a16:creationId xmlns:a16="http://schemas.microsoft.com/office/drawing/2014/main" id="{ABC9373B-7D02-02D8-D258-5D4AD929A404}"/>
                  </a:ext>
                </a:extLst>
              </p:cNvPr>
              <p:cNvGrpSpPr/>
              <p:nvPr/>
            </p:nvGrpSpPr>
            <p:grpSpPr>
              <a:xfrm>
                <a:off x="4689826" y="2560761"/>
                <a:ext cx="63944" cy="89521"/>
                <a:chOff x="5732585" y="2960610"/>
                <a:chExt cx="63944" cy="89521"/>
              </a:xfrm>
            </p:grpSpPr>
            <p:cxnSp>
              <p:nvCxnSpPr>
                <p:cNvPr id="9754" name="Straight Connector 9753">
                  <a:extLst>
                    <a:ext uri="{FF2B5EF4-FFF2-40B4-BE49-F238E27FC236}">
                      <a16:creationId xmlns:a16="http://schemas.microsoft.com/office/drawing/2014/main" id="{9F2591E8-DEB3-FE00-E7AF-B1BEA3A4CCA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55" name="Straight Connector 9754">
                  <a:extLst>
                    <a:ext uri="{FF2B5EF4-FFF2-40B4-BE49-F238E27FC236}">
                      <a16:creationId xmlns:a16="http://schemas.microsoft.com/office/drawing/2014/main" id="{8AB0DCA5-4E88-525D-8833-369BE77890F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6" name="Group 9755">
                <a:extLst>
                  <a:ext uri="{FF2B5EF4-FFF2-40B4-BE49-F238E27FC236}">
                    <a16:creationId xmlns:a16="http://schemas.microsoft.com/office/drawing/2014/main" id="{D54A559E-3342-D1CB-B364-D165B651C617}"/>
                  </a:ext>
                </a:extLst>
              </p:cNvPr>
              <p:cNvGrpSpPr/>
              <p:nvPr/>
            </p:nvGrpSpPr>
            <p:grpSpPr>
              <a:xfrm>
                <a:off x="4675538" y="2560761"/>
                <a:ext cx="63944" cy="89521"/>
                <a:chOff x="5732585" y="2960610"/>
                <a:chExt cx="63944" cy="89521"/>
              </a:xfrm>
            </p:grpSpPr>
            <p:cxnSp>
              <p:nvCxnSpPr>
                <p:cNvPr id="9757" name="Straight Connector 9756">
                  <a:extLst>
                    <a:ext uri="{FF2B5EF4-FFF2-40B4-BE49-F238E27FC236}">
                      <a16:creationId xmlns:a16="http://schemas.microsoft.com/office/drawing/2014/main" id="{6CE01CEE-6520-C272-40D7-9551E4590DD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58" name="Straight Connector 9757">
                  <a:extLst>
                    <a:ext uri="{FF2B5EF4-FFF2-40B4-BE49-F238E27FC236}">
                      <a16:creationId xmlns:a16="http://schemas.microsoft.com/office/drawing/2014/main" id="{D7AB53C2-AD30-4830-5EBE-FAF8CA43FCC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59" name="Group 9758">
                <a:extLst>
                  <a:ext uri="{FF2B5EF4-FFF2-40B4-BE49-F238E27FC236}">
                    <a16:creationId xmlns:a16="http://schemas.microsoft.com/office/drawing/2014/main" id="{8EC11597-3DFB-BE2C-CD8E-06D8F485458A}"/>
                  </a:ext>
                </a:extLst>
              </p:cNvPr>
              <p:cNvGrpSpPr/>
              <p:nvPr/>
            </p:nvGrpSpPr>
            <p:grpSpPr>
              <a:xfrm>
                <a:off x="4666013" y="2560761"/>
                <a:ext cx="63944" cy="89521"/>
                <a:chOff x="5732585" y="2960610"/>
                <a:chExt cx="63944" cy="89521"/>
              </a:xfrm>
            </p:grpSpPr>
            <p:cxnSp>
              <p:nvCxnSpPr>
                <p:cNvPr id="9760" name="Straight Connector 9759">
                  <a:extLst>
                    <a:ext uri="{FF2B5EF4-FFF2-40B4-BE49-F238E27FC236}">
                      <a16:creationId xmlns:a16="http://schemas.microsoft.com/office/drawing/2014/main" id="{E7D9CEC7-31C5-882B-0F31-967BBE5B7B3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61" name="Straight Connector 9760">
                  <a:extLst>
                    <a:ext uri="{FF2B5EF4-FFF2-40B4-BE49-F238E27FC236}">
                      <a16:creationId xmlns:a16="http://schemas.microsoft.com/office/drawing/2014/main" id="{FD0D9D0E-2240-21E1-32F8-088CC804BEE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2" name="Group 9761">
                <a:extLst>
                  <a:ext uri="{FF2B5EF4-FFF2-40B4-BE49-F238E27FC236}">
                    <a16:creationId xmlns:a16="http://schemas.microsoft.com/office/drawing/2014/main" id="{47E3E38A-510B-46A2-4924-578B19DEC558}"/>
                  </a:ext>
                </a:extLst>
              </p:cNvPr>
              <p:cNvGrpSpPr/>
              <p:nvPr/>
            </p:nvGrpSpPr>
            <p:grpSpPr>
              <a:xfrm>
                <a:off x="4654107" y="2560761"/>
                <a:ext cx="63944" cy="89521"/>
                <a:chOff x="5732585" y="2960610"/>
                <a:chExt cx="63944" cy="89521"/>
              </a:xfrm>
            </p:grpSpPr>
            <p:cxnSp>
              <p:nvCxnSpPr>
                <p:cNvPr id="9763" name="Straight Connector 9762">
                  <a:extLst>
                    <a:ext uri="{FF2B5EF4-FFF2-40B4-BE49-F238E27FC236}">
                      <a16:creationId xmlns:a16="http://schemas.microsoft.com/office/drawing/2014/main" id="{69E19B48-0859-4AFC-A13F-6CE2A9CEF64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64" name="Straight Connector 9763">
                  <a:extLst>
                    <a:ext uri="{FF2B5EF4-FFF2-40B4-BE49-F238E27FC236}">
                      <a16:creationId xmlns:a16="http://schemas.microsoft.com/office/drawing/2014/main" id="{F8F01856-EF89-02B9-2557-F650ACE0432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5" name="Group 9764">
                <a:extLst>
                  <a:ext uri="{FF2B5EF4-FFF2-40B4-BE49-F238E27FC236}">
                    <a16:creationId xmlns:a16="http://schemas.microsoft.com/office/drawing/2014/main" id="{39C9E00C-3791-BB58-28CD-AC063108510B}"/>
                  </a:ext>
                </a:extLst>
              </p:cNvPr>
              <p:cNvGrpSpPr/>
              <p:nvPr/>
            </p:nvGrpSpPr>
            <p:grpSpPr>
              <a:xfrm>
                <a:off x="4642201" y="2560761"/>
                <a:ext cx="63944" cy="89521"/>
                <a:chOff x="5732585" y="2960610"/>
                <a:chExt cx="63944" cy="89521"/>
              </a:xfrm>
            </p:grpSpPr>
            <p:cxnSp>
              <p:nvCxnSpPr>
                <p:cNvPr id="9766" name="Straight Connector 9765">
                  <a:extLst>
                    <a:ext uri="{FF2B5EF4-FFF2-40B4-BE49-F238E27FC236}">
                      <a16:creationId xmlns:a16="http://schemas.microsoft.com/office/drawing/2014/main" id="{00A9E20B-996D-3037-995D-1EDDAF0B40B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D8580C9E-2AC6-7258-4AB6-99CCE10349D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68" name="Group 9767">
                <a:extLst>
                  <a:ext uri="{FF2B5EF4-FFF2-40B4-BE49-F238E27FC236}">
                    <a16:creationId xmlns:a16="http://schemas.microsoft.com/office/drawing/2014/main" id="{8AE5085A-0CDB-B5A4-992C-2A4B1D552EBC}"/>
                  </a:ext>
                </a:extLst>
              </p:cNvPr>
              <p:cNvGrpSpPr/>
              <p:nvPr/>
            </p:nvGrpSpPr>
            <p:grpSpPr>
              <a:xfrm>
                <a:off x="4620769" y="2560761"/>
                <a:ext cx="63944" cy="89521"/>
                <a:chOff x="5732585" y="2960610"/>
                <a:chExt cx="63944" cy="89521"/>
              </a:xfrm>
            </p:grpSpPr>
            <p:cxnSp>
              <p:nvCxnSpPr>
                <p:cNvPr id="9769" name="Straight Connector 9768">
                  <a:extLst>
                    <a:ext uri="{FF2B5EF4-FFF2-40B4-BE49-F238E27FC236}">
                      <a16:creationId xmlns:a16="http://schemas.microsoft.com/office/drawing/2014/main" id="{1BEAF331-8A18-4BC7-8730-033FC5D664E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70" name="Straight Connector 9769">
                  <a:extLst>
                    <a:ext uri="{FF2B5EF4-FFF2-40B4-BE49-F238E27FC236}">
                      <a16:creationId xmlns:a16="http://schemas.microsoft.com/office/drawing/2014/main" id="{8D930847-76D2-6089-3C10-143CE5BD740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1" name="Group 9770">
                <a:extLst>
                  <a:ext uri="{FF2B5EF4-FFF2-40B4-BE49-F238E27FC236}">
                    <a16:creationId xmlns:a16="http://schemas.microsoft.com/office/drawing/2014/main" id="{DB18ADC0-62B1-B479-9FCC-234C1CD9C64C}"/>
                  </a:ext>
                </a:extLst>
              </p:cNvPr>
              <p:cNvGrpSpPr/>
              <p:nvPr/>
            </p:nvGrpSpPr>
            <p:grpSpPr>
              <a:xfrm>
                <a:off x="4568381" y="2560761"/>
                <a:ext cx="63944" cy="89521"/>
                <a:chOff x="5732585" y="2960610"/>
                <a:chExt cx="63944" cy="89521"/>
              </a:xfrm>
            </p:grpSpPr>
            <p:cxnSp>
              <p:nvCxnSpPr>
                <p:cNvPr id="9772" name="Straight Connector 9771">
                  <a:extLst>
                    <a:ext uri="{FF2B5EF4-FFF2-40B4-BE49-F238E27FC236}">
                      <a16:creationId xmlns:a16="http://schemas.microsoft.com/office/drawing/2014/main" id="{99925148-E18B-493A-6E10-EFCA80093A0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73" name="Straight Connector 9772">
                  <a:extLst>
                    <a:ext uri="{FF2B5EF4-FFF2-40B4-BE49-F238E27FC236}">
                      <a16:creationId xmlns:a16="http://schemas.microsoft.com/office/drawing/2014/main" id="{56BDA2A8-4BE8-DF07-1621-FBA859A7ABC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4" name="Group 9773">
                <a:extLst>
                  <a:ext uri="{FF2B5EF4-FFF2-40B4-BE49-F238E27FC236}">
                    <a16:creationId xmlns:a16="http://schemas.microsoft.com/office/drawing/2014/main" id="{CAFF0D3F-F59C-7562-54F0-927026BEA7C0}"/>
                  </a:ext>
                </a:extLst>
              </p:cNvPr>
              <p:cNvGrpSpPr/>
              <p:nvPr/>
            </p:nvGrpSpPr>
            <p:grpSpPr>
              <a:xfrm>
                <a:off x="4511231" y="2560761"/>
                <a:ext cx="63944" cy="89521"/>
                <a:chOff x="5732585" y="2960610"/>
                <a:chExt cx="63944" cy="89521"/>
              </a:xfrm>
            </p:grpSpPr>
            <p:cxnSp>
              <p:nvCxnSpPr>
                <p:cNvPr id="9775" name="Straight Connector 9774">
                  <a:extLst>
                    <a:ext uri="{FF2B5EF4-FFF2-40B4-BE49-F238E27FC236}">
                      <a16:creationId xmlns:a16="http://schemas.microsoft.com/office/drawing/2014/main" id="{1C6D8899-E905-C6F4-BFC9-9BCCF950EF5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76" name="Straight Connector 9775">
                  <a:extLst>
                    <a:ext uri="{FF2B5EF4-FFF2-40B4-BE49-F238E27FC236}">
                      <a16:creationId xmlns:a16="http://schemas.microsoft.com/office/drawing/2014/main" id="{59F6C7EE-29DA-0942-F9AB-D28FB8054BF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77" name="Group 9776">
                <a:extLst>
                  <a:ext uri="{FF2B5EF4-FFF2-40B4-BE49-F238E27FC236}">
                    <a16:creationId xmlns:a16="http://schemas.microsoft.com/office/drawing/2014/main" id="{C7AD1659-DED9-0AE8-A025-88B209BEBFA4}"/>
                  </a:ext>
                </a:extLst>
              </p:cNvPr>
              <p:cNvGrpSpPr/>
              <p:nvPr/>
            </p:nvGrpSpPr>
            <p:grpSpPr>
              <a:xfrm>
                <a:off x="4518375" y="2560761"/>
                <a:ext cx="63944" cy="89521"/>
                <a:chOff x="5732585" y="2960610"/>
                <a:chExt cx="63944" cy="89521"/>
              </a:xfrm>
            </p:grpSpPr>
            <p:cxnSp>
              <p:nvCxnSpPr>
                <p:cNvPr id="9778" name="Straight Connector 9777">
                  <a:extLst>
                    <a:ext uri="{FF2B5EF4-FFF2-40B4-BE49-F238E27FC236}">
                      <a16:creationId xmlns:a16="http://schemas.microsoft.com/office/drawing/2014/main" id="{20A09EFF-30C8-75F7-2424-449FE7FD4A0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79" name="Straight Connector 9778">
                  <a:extLst>
                    <a:ext uri="{FF2B5EF4-FFF2-40B4-BE49-F238E27FC236}">
                      <a16:creationId xmlns:a16="http://schemas.microsoft.com/office/drawing/2014/main" id="{BB0C56D7-D4FD-618A-579F-E74E79B11E1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0" name="Group 9779">
                <a:extLst>
                  <a:ext uri="{FF2B5EF4-FFF2-40B4-BE49-F238E27FC236}">
                    <a16:creationId xmlns:a16="http://schemas.microsoft.com/office/drawing/2014/main" id="{A3DCE6A4-DA33-DB94-5B97-792D325A0B17}"/>
                  </a:ext>
                </a:extLst>
              </p:cNvPr>
              <p:cNvGrpSpPr/>
              <p:nvPr/>
            </p:nvGrpSpPr>
            <p:grpSpPr>
              <a:xfrm>
                <a:off x="4532662" y="2560761"/>
                <a:ext cx="63944" cy="89521"/>
                <a:chOff x="5732585" y="2960610"/>
                <a:chExt cx="63944" cy="89521"/>
              </a:xfrm>
            </p:grpSpPr>
            <p:cxnSp>
              <p:nvCxnSpPr>
                <p:cNvPr id="9781" name="Straight Connector 9780">
                  <a:extLst>
                    <a:ext uri="{FF2B5EF4-FFF2-40B4-BE49-F238E27FC236}">
                      <a16:creationId xmlns:a16="http://schemas.microsoft.com/office/drawing/2014/main" id="{D92429B2-7FE3-1A2B-4766-B5C0A253CB5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82" name="Straight Connector 9781">
                  <a:extLst>
                    <a:ext uri="{FF2B5EF4-FFF2-40B4-BE49-F238E27FC236}">
                      <a16:creationId xmlns:a16="http://schemas.microsoft.com/office/drawing/2014/main" id="{C4761B7C-623C-44FA-5AC1-BC1772B171E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3" name="Group 9782">
                <a:extLst>
                  <a:ext uri="{FF2B5EF4-FFF2-40B4-BE49-F238E27FC236}">
                    <a16:creationId xmlns:a16="http://schemas.microsoft.com/office/drawing/2014/main" id="{D91E6D62-A3C2-710C-CAFD-A6FE44FFD7B8}"/>
                  </a:ext>
                </a:extLst>
              </p:cNvPr>
              <p:cNvGrpSpPr/>
              <p:nvPr/>
            </p:nvGrpSpPr>
            <p:grpSpPr>
              <a:xfrm>
                <a:off x="4542187" y="2560761"/>
                <a:ext cx="63944" cy="89521"/>
                <a:chOff x="5732585" y="2960610"/>
                <a:chExt cx="63944" cy="89521"/>
              </a:xfrm>
            </p:grpSpPr>
            <p:cxnSp>
              <p:nvCxnSpPr>
                <p:cNvPr id="9784" name="Straight Connector 9783">
                  <a:extLst>
                    <a:ext uri="{FF2B5EF4-FFF2-40B4-BE49-F238E27FC236}">
                      <a16:creationId xmlns:a16="http://schemas.microsoft.com/office/drawing/2014/main" id="{113C7A20-987A-F3F3-FE7F-2415AE02976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85" name="Straight Connector 9784">
                  <a:extLst>
                    <a:ext uri="{FF2B5EF4-FFF2-40B4-BE49-F238E27FC236}">
                      <a16:creationId xmlns:a16="http://schemas.microsoft.com/office/drawing/2014/main" id="{F59AB490-C908-15C2-6106-57B6AB5AD6E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6" name="Group 9785">
                <a:extLst>
                  <a:ext uri="{FF2B5EF4-FFF2-40B4-BE49-F238E27FC236}">
                    <a16:creationId xmlns:a16="http://schemas.microsoft.com/office/drawing/2014/main" id="{803F1F91-2FA2-6155-CA2F-37D057CDCFF0}"/>
                  </a:ext>
                </a:extLst>
              </p:cNvPr>
              <p:cNvGrpSpPr/>
              <p:nvPr/>
            </p:nvGrpSpPr>
            <p:grpSpPr>
              <a:xfrm>
                <a:off x="4554093" y="2560761"/>
                <a:ext cx="63944" cy="89521"/>
                <a:chOff x="5732585" y="2960610"/>
                <a:chExt cx="63944" cy="89521"/>
              </a:xfrm>
            </p:grpSpPr>
            <p:cxnSp>
              <p:nvCxnSpPr>
                <p:cNvPr id="9787" name="Straight Connector 9786">
                  <a:extLst>
                    <a:ext uri="{FF2B5EF4-FFF2-40B4-BE49-F238E27FC236}">
                      <a16:creationId xmlns:a16="http://schemas.microsoft.com/office/drawing/2014/main" id="{721BFD99-AA59-57B9-29BE-961D8F53AB1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88" name="Straight Connector 9787">
                  <a:extLst>
                    <a:ext uri="{FF2B5EF4-FFF2-40B4-BE49-F238E27FC236}">
                      <a16:creationId xmlns:a16="http://schemas.microsoft.com/office/drawing/2014/main" id="{F8480694-527E-5836-01B7-BDDED1C82E3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89" name="Group 9788">
                <a:extLst>
                  <a:ext uri="{FF2B5EF4-FFF2-40B4-BE49-F238E27FC236}">
                    <a16:creationId xmlns:a16="http://schemas.microsoft.com/office/drawing/2014/main" id="{8FC36E50-411C-563B-9EFA-53B0C08F1228}"/>
                  </a:ext>
                </a:extLst>
              </p:cNvPr>
              <p:cNvGrpSpPr/>
              <p:nvPr/>
            </p:nvGrpSpPr>
            <p:grpSpPr>
              <a:xfrm>
                <a:off x="4563618" y="2560761"/>
                <a:ext cx="63944" cy="89521"/>
                <a:chOff x="5732585" y="2960610"/>
                <a:chExt cx="63944" cy="89521"/>
              </a:xfrm>
            </p:grpSpPr>
            <p:cxnSp>
              <p:nvCxnSpPr>
                <p:cNvPr id="9790" name="Straight Connector 9789">
                  <a:extLst>
                    <a:ext uri="{FF2B5EF4-FFF2-40B4-BE49-F238E27FC236}">
                      <a16:creationId xmlns:a16="http://schemas.microsoft.com/office/drawing/2014/main" id="{3EAE342E-F124-F5A5-4D16-863E0A8F406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91" name="Straight Connector 9790">
                  <a:extLst>
                    <a:ext uri="{FF2B5EF4-FFF2-40B4-BE49-F238E27FC236}">
                      <a16:creationId xmlns:a16="http://schemas.microsoft.com/office/drawing/2014/main" id="{D749CE0F-9764-DA44-525E-39266C42AA3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9969" name="Group 9968">
              <a:extLst>
                <a:ext uri="{FF2B5EF4-FFF2-40B4-BE49-F238E27FC236}">
                  <a16:creationId xmlns:a16="http://schemas.microsoft.com/office/drawing/2014/main" id="{7C3F916B-AD9C-00A1-6AAA-FE477A47B925}"/>
                </a:ext>
              </a:extLst>
            </p:cNvPr>
            <p:cNvGrpSpPr/>
            <p:nvPr/>
          </p:nvGrpSpPr>
          <p:grpSpPr>
            <a:xfrm>
              <a:off x="1432274" y="2177382"/>
              <a:ext cx="3111944" cy="420512"/>
              <a:chOff x="1432274" y="2177382"/>
              <a:chExt cx="3111944" cy="420512"/>
            </a:xfrm>
          </p:grpSpPr>
          <p:grpSp>
            <p:nvGrpSpPr>
              <p:cNvPr id="9792" name="Group 9791">
                <a:extLst>
                  <a:ext uri="{FF2B5EF4-FFF2-40B4-BE49-F238E27FC236}">
                    <a16:creationId xmlns:a16="http://schemas.microsoft.com/office/drawing/2014/main" id="{805B3AAF-3CB0-E5BD-E482-2A9C91C5FECF}"/>
                  </a:ext>
                </a:extLst>
              </p:cNvPr>
              <p:cNvGrpSpPr/>
              <p:nvPr/>
            </p:nvGrpSpPr>
            <p:grpSpPr>
              <a:xfrm>
                <a:off x="4480274" y="2508373"/>
                <a:ext cx="63944" cy="89521"/>
                <a:chOff x="5732585" y="2960610"/>
                <a:chExt cx="63944" cy="89521"/>
              </a:xfrm>
            </p:grpSpPr>
            <p:cxnSp>
              <p:nvCxnSpPr>
                <p:cNvPr id="9793" name="Straight Connector 9792">
                  <a:extLst>
                    <a:ext uri="{FF2B5EF4-FFF2-40B4-BE49-F238E27FC236}">
                      <a16:creationId xmlns:a16="http://schemas.microsoft.com/office/drawing/2014/main" id="{ACA4D219-D393-CE20-3B69-97CE10EA477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94" name="Straight Connector 9793">
                  <a:extLst>
                    <a:ext uri="{FF2B5EF4-FFF2-40B4-BE49-F238E27FC236}">
                      <a16:creationId xmlns:a16="http://schemas.microsoft.com/office/drawing/2014/main" id="{5EC8C7FC-0EE1-B926-288E-99B1DDC1119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95" name="Group 9794">
                <a:extLst>
                  <a:ext uri="{FF2B5EF4-FFF2-40B4-BE49-F238E27FC236}">
                    <a16:creationId xmlns:a16="http://schemas.microsoft.com/office/drawing/2014/main" id="{66A68F21-59E2-07C3-7943-A8BBDAF0280B}"/>
                  </a:ext>
                </a:extLst>
              </p:cNvPr>
              <p:cNvGrpSpPr/>
              <p:nvPr/>
            </p:nvGrpSpPr>
            <p:grpSpPr>
              <a:xfrm>
                <a:off x="4401693" y="2508373"/>
                <a:ext cx="63944" cy="89521"/>
                <a:chOff x="5732585" y="2960610"/>
                <a:chExt cx="63944" cy="89521"/>
              </a:xfrm>
            </p:grpSpPr>
            <p:cxnSp>
              <p:nvCxnSpPr>
                <p:cNvPr id="9796" name="Straight Connector 9795">
                  <a:extLst>
                    <a:ext uri="{FF2B5EF4-FFF2-40B4-BE49-F238E27FC236}">
                      <a16:creationId xmlns:a16="http://schemas.microsoft.com/office/drawing/2014/main" id="{815A6AC7-A55C-8B60-80C8-933449C283F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797" name="Straight Connector 9796">
                  <a:extLst>
                    <a:ext uri="{FF2B5EF4-FFF2-40B4-BE49-F238E27FC236}">
                      <a16:creationId xmlns:a16="http://schemas.microsoft.com/office/drawing/2014/main" id="{E89F0861-C389-7209-BA2C-BF0086B5317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798" name="Group 9797">
                <a:extLst>
                  <a:ext uri="{FF2B5EF4-FFF2-40B4-BE49-F238E27FC236}">
                    <a16:creationId xmlns:a16="http://schemas.microsoft.com/office/drawing/2014/main" id="{60D671BA-EF67-A58E-5C09-13319BF44023}"/>
                  </a:ext>
                </a:extLst>
              </p:cNvPr>
              <p:cNvGrpSpPr/>
              <p:nvPr/>
            </p:nvGrpSpPr>
            <p:grpSpPr>
              <a:xfrm>
                <a:off x="4411218" y="2508373"/>
                <a:ext cx="63944" cy="89521"/>
                <a:chOff x="5732585" y="2960610"/>
                <a:chExt cx="63944" cy="89521"/>
              </a:xfrm>
            </p:grpSpPr>
            <p:cxnSp>
              <p:nvCxnSpPr>
                <p:cNvPr id="9799" name="Straight Connector 9798">
                  <a:extLst>
                    <a:ext uri="{FF2B5EF4-FFF2-40B4-BE49-F238E27FC236}">
                      <a16:creationId xmlns:a16="http://schemas.microsoft.com/office/drawing/2014/main" id="{04C16464-96CA-AC32-01DF-4967409F7D6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97D85DD7-8ED3-42CF-8D49-F94E5BA46EC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01" name="Group 9800">
                <a:extLst>
                  <a:ext uri="{FF2B5EF4-FFF2-40B4-BE49-F238E27FC236}">
                    <a16:creationId xmlns:a16="http://schemas.microsoft.com/office/drawing/2014/main" id="{443791A8-2BA7-E2E2-21E2-34219500B0FA}"/>
                  </a:ext>
                </a:extLst>
              </p:cNvPr>
              <p:cNvGrpSpPr/>
              <p:nvPr/>
            </p:nvGrpSpPr>
            <p:grpSpPr>
              <a:xfrm>
                <a:off x="4418362" y="2508373"/>
                <a:ext cx="63944" cy="89521"/>
                <a:chOff x="5732585" y="2960610"/>
                <a:chExt cx="63944" cy="89521"/>
              </a:xfrm>
            </p:grpSpPr>
            <p:cxnSp>
              <p:nvCxnSpPr>
                <p:cNvPr id="9802" name="Straight Connector 9801">
                  <a:extLst>
                    <a:ext uri="{FF2B5EF4-FFF2-40B4-BE49-F238E27FC236}">
                      <a16:creationId xmlns:a16="http://schemas.microsoft.com/office/drawing/2014/main" id="{F8FFDAB1-DC8A-7342-8419-70084453489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03" name="Straight Connector 9802">
                  <a:extLst>
                    <a:ext uri="{FF2B5EF4-FFF2-40B4-BE49-F238E27FC236}">
                      <a16:creationId xmlns:a16="http://schemas.microsoft.com/office/drawing/2014/main" id="{70AC3224-A4F1-B657-A3CE-23CAB241ED0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04" name="Group 9803">
                <a:extLst>
                  <a:ext uri="{FF2B5EF4-FFF2-40B4-BE49-F238E27FC236}">
                    <a16:creationId xmlns:a16="http://schemas.microsoft.com/office/drawing/2014/main" id="{0BEEF68D-41EE-E1CD-8140-479525412B74}"/>
                  </a:ext>
                </a:extLst>
              </p:cNvPr>
              <p:cNvGrpSpPr/>
              <p:nvPr/>
            </p:nvGrpSpPr>
            <p:grpSpPr>
              <a:xfrm>
                <a:off x="4425506" y="2508373"/>
                <a:ext cx="63944" cy="89521"/>
                <a:chOff x="5732585" y="2960610"/>
                <a:chExt cx="63944" cy="89521"/>
              </a:xfrm>
            </p:grpSpPr>
            <p:cxnSp>
              <p:nvCxnSpPr>
                <p:cNvPr id="9805" name="Straight Connector 9804">
                  <a:extLst>
                    <a:ext uri="{FF2B5EF4-FFF2-40B4-BE49-F238E27FC236}">
                      <a16:creationId xmlns:a16="http://schemas.microsoft.com/office/drawing/2014/main" id="{37D65C4C-ED3D-E650-EE90-55DC301ABA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06" name="Straight Connector 9805">
                  <a:extLst>
                    <a:ext uri="{FF2B5EF4-FFF2-40B4-BE49-F238E27FC236}">
                      <a16:creationId xmlns:a16="http://schemas.microsoft.com/office/drawing/2014/main" id="{4B7F9FE3-FE46-8A6F-42A5-E3938DAF08B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07" name="Group 9806">
                <a:extLst>
                  <a:ext uri="{FF2B5EF4-FFF2-40B4-BE49-F238E27FC236}">
                    <a16:creationId xmlns:a16="http://schemas.microsoft.com/office/drawing/2014/main" id="{6AC2B93B-D6D8-A141-5DB0-0CAAEBE3D724}"/>
                  </a:ext>
                </a:extLst>
              </p:cNvPr>
              <p:cNvGrpSpPr/>
              <p:nvPr/>
            </p:nvGrpSpPr>
            <p:grpSpPr>
              <a:xfrm>
                <a:off x="4437412" y="2508373"/>
                <a:ext cx="63944" cy="89521"/>
                <a:chOff x="5732585" y="2960610"/>
                <a:chExt cx="63944" cy="89521"/>
              </a:xfrm>
            </p:grpSpPr>
            <p:cxnSp>
              <p:nvCxnSpPr>
                <p:cNvPr id="9808" name="Straight Connector 9807">
                  <a:extLst>
                    <a:ext uri="{FF2B5EF4-FFF2-40B4-BE49-F238E27FC236}">
                      <a16:creationId xmlns:a16="http://schemas.microsoft.com/office/drawing/2014/main" id="{D054F4F1-99EC-82AB-AB81-1114BA49934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09" name="Straight Connector 9808">
                  <a:extLst>
                    <a:ext uri="{FF2B5EF4-FFF2-40B4-BE49-F238E27FC236}">
                      <a16:creationId xmlns:a16="http://schemas.microsoft.com/office/drawing/2014/main" id="{5490B508-2E62-ACC2-73A9-76AD89F9AC5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0" name="Group 9809">
                <a:extLst>
                  <a:ext uri="{FF2B5EF4-FFF2-40B4-BE49-F238E27FC236}">
                    <a16:creationId xmlns:a16="http://schemas.microsoft.com/office/drawing/2014/main" id="{66689C7D-854F-3D26-F113-DD5C194DD710}"/>
                  </a:ext>
                </a:extLst>
              </p:cNvPr>
              <p:cNvGrpSpPr/>
              <p:nvPr/>
            </p:nvGrpSpPr>
            <p:grpSpPr>
              <a:xfrm>
                <a:off x="4449318" y="2508373"/>
                <a:ext cx="63944" cy="89521"/>
                <a:chOff x="5732585" y="2960610"/>
                <a:chExt cx="63944" cy="89521"/>
              </a:xfrm>
            </p:grpSpPr>
            <p:cxnSp>
              <p:nvCxnSpPr>
                <p:cNvPr id="9811" name="Straight Connector 9810">
                  <a:extLst>
                    <a:ext uri="{FF2B5EF4-FFF2-40B4-BE49-F238E27FC236}">
                      <a16:creationId xmlns:a16="http://schemas.microsoft.com/office/drawing/2014/main" id="{8533BC5A-1ED7-B37B-3A26-AB6C372F95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12" name="Straight Connector 9811">
                  <a:extLst>
                    <a:ext uri="{FF2B5EF4-FFF2-40B4-BE49-F238E27FC236}">
                      <a16:creationId xmlns:a16="http://schemas.microsoft.com/office/drawing/2014/main" id="{7A9F7F16-9EC4-3E7D-11A3-0811B03F664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3" name="Group 9812">
                <a:extLst>
                  <a:ext uri="{FF2B5EF4-FFF2-40B4-BE49-F238E27FC236}">
                    <a16:creationId xmlns:a16="http://schemas.microsoft.com/office/drawing/2014/main" id="{80020DE0-B2C2-2B10-D521-23629FCF488F}"/>
                  </a:ext>
                </a:extLst>
              </p:cNvPr>
              <p:cNvGrpSpPr/>
              <p:nvPr/>
            </p:nvGrpSpPr>
            <p:grpSpPr>
              <a:xfrm>
                <a:off x="4461224" y="2508373"/>
                <a:ext cx="63944" cy="89521"/>
                <a:chOff x="5732585" y="2960610"/>
                <a:chExt cx="63944" cy="89521"/>
              </a:xfrm>
            </p:grpSpPr>
            <p:cxnSp>
              <p:nvCxnSpPr>
                <p:cNvPr id="9814" name="Straight Connector 9813">
                  <a:extLst>
                    <a:ext uri="{FF2B5EF4-FFF2-40B4-BE49-F238E27FC236}">
                      <a16:creationId xmlns:a16="http://schemas.microsoft.com/office/drawing/2014/main" id="{9DF1302F-0092-C369-E795-8F7D0313032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15" name="Straight Connector 9814">
                  <a:extLst>
                    <a:ext uri="{FF2B5EF4-FFF2-40B4-BE49-F238E27FC236}">
                      <a16:creationId xmlns:a16="http://schemas.microsoft.com/office/drawing/2014/main" id="{14C4F200-BDEE-099D-EF81-CDC2D60A85A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6" name="Group 9815">
                <a:extLst>
                  <a:ext uri="{FF2B5EF4-FFF2-40B4-BE49-F238E27FC236}">
                    <a16:creationId xmlns:a16="http://schemas.microsoft.com/office/drawing/2014/main" id="{1E0AB88E-8B4F-E986-5139-674F549B7E4B}"/>
                  </a:ext>
                </a:extLst>
              </p:cNvPr>
              <p:cNvGrpSpPr/>
              <p:nvPr/>
            </p:nvGrpSpPr>
            <p:grpSpPr>
              <a:xfrm>
                <a:off x="4468368" y="2508373"/>
                <a:ext cx="63944" cy="89521"/>
                <a:chOff x="5732585" y="2960610"/>
                <a:chExt cx="63944" cy="89521"/>
              </a:xfrm>
            </p:grpSpPr>
            <p:cxnSp>
              <p:nvCxnSpPr>
                <p:cNvPr id="9817" name="Straight Connector 9816">
                  <a:extLst>
                    <a:ext uri="{FF2B5EF4-FFF2-40B4-BE49-F238E27FC236}">
                      <a16:creationId xmlns:a16="http://schemas.microsoft.com/office/drawing/2014/main" id="{F8E20A9B-A54E-18C7-C19D-E481A789AF6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18" name="Straight Connector 9817">
                  <a:extLst>
                    <a:ext uri="{FF2B5EF4-FFF2-40B4-BE49-F238E27FC236}">
                      <a16:creationId xmlns:a16="http://schemas.microsoft.com/office/drawing/2014/main" id="{C69222AC-E407-F31A-601F-5F1827008DE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19" name="Group 9818">
                <a:extLst>
                  <a:ext uri="{FF2B5EF4-FFF2-40B4-BE49-F238E27FC236}">
                    <a16:creationId xmlns:a16="http://schemas.microsoft.com/office/drawing/2014/main" id="{4F02618B-852C-DF43-3D9D-57ED6246CA45}"/>
                  </a:ext>
                </a:extLst>
              </p:cNvPr>
              <p:cNvGrpSpPr/>
              <p:nvPr/>
            </p:nvGrpSpPr>
            <p:grpSpPr>
              <a:xfrm>
                <a:off x="4377880" y="2508373"/>
                <a:ext cx="63944" cy="89521"/>
                <a:chOff x="5732585" y="2960610"/>
                <a:chExt cx="63944" cy="89521"/>
              </a:xfrm>
            </p:grpSpPr>
            <p:cxnSp>
              <p:nvCxnSpPr>
                <p:cNvPr id="9820" name="Straight Connector 9819">
                  <a:extLst>
                    <a:ext uri="{FF2B5EF4-FFF2-40B4-BE49-F238E27FC236}">
                      <a16:creationId xmlns:a16="http://schemas.microsoft.com/office/drawing/2014/main" id="{730CB165-41E8-704E-AC72-7445B055E1A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21" name="Straight Connector 9820">
                  <a:extLst>
                    <a:ext uri="{FF2B5EF4-FFF2-40B4-BE49-F238E27FC236}">
                      <a16:creationId xmlns:a16="http://schemas.microsoft.com/office/drawing/2014/main" id="{FD610050-5688-6F36-B768-A014E8D25A6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2" name="Group 9821">
                <a:extLst>
                  <a:ext uri="{FF2B5EF4-FFF2-40B4-BE49-F238E27FC236}">
                    <a16:creationId xmlns:a16="http://schemas.microsoft.com/office/drawing/2014/main" id="{26CFF1EA-FBA6-1437-9678-C441673C4FDD}"/>
                  </a:ext>
                </a:extLst>
              </p:cNvPr>
              <p:cNvGrpSpPr/>
              <p:nvPr/>
            </p:nvGrpSpPr>
            <p:grpSpPr>
              <a:xfrm>
                <a:off x="4358830" y="2508373"/>
                <a:ext cx="63944" cy="89521"/>
                <a:chOff x="5732585" y="2960610"/>
                <a:chExt cx="63944" cy="89521"/>
              </a:xfrm>
            </p:grpSpPr>
            <p:cxnSp>
              <p:nvCxnSpPr>
                <p:cNvPr id="9823" name="Straight Connector 9822">
                  <a:extLst>
                    <a:ext uri="{FF2B5EF4-FFF2-40B4-BE49-F238E27FC236}">
                      <a16:creationId xmlns:a16="http://schemas.microsoft.com/office/drawing/2014/main" id="{EEDC784D-915E-0B6A-E30F-97F588DAF0F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24" name="Straight Connector 9823">
                  <a:extLst>
                    <a:ext uri="{FF2B5EF4-FFF2-40B4-BE49-F238E27FC236}">
                      <a16:creationId xmlns:a16="http://schemas.microsoft.com/office/drawing/2014/main" id="{D1D53D5D-3FDF-68F3-BF50-0E311436DAC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5" name="Group 9824">
                <a:extLst>
                  <a:ext uri="{FF2B5EF4-FFF2-40B4-BE49-F238E27FC236}">
                    <a16:creationId xmlns:a16="http://schemas.microsoft.com/office/drawing/2014/main" id="{2806660C-AE38-392B-0578-5C3E8C218FC2}"/>
                  </a:ext>
                </a:extLst>
              </p:cNvPr>
              <p:cNvGrpSpPr/>
              <p:nvPr/>
            </p:nvGrpSpPr>
            <p:grpSpPr>
              <a:xfrm>
                <a:off x="4342161" y="2508373"/>
                <a:ext cx="63944" cy="89521"/>
                <a:chOff x="5732585" y="2960610"/>
                <a:chExt cx="63944" cy="89521"/>
              </a:xfrm>
            </p:grpSpPr>
            <p:cxnSp>
              <p:nvCxnSpPr>
                <p:cNvPr id="9826" name="Straight Connector 9825">
                  <a:extLst>
                    <a:ext uri="{FF2B5EF4-FFF2-40B4-BE49-F238E27FC236}">
                      <a16:creationId xmlns:a16="http://schemas.microsoft.com/office/drawing/2014/main" id="{09420901-307D-19F4-E820-35EF959E1E7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27" name="Straight Connector 9826">
                  <a:extLst>
                    <a:ext uri="{FF2B5EF4-FFF2-40B4-BE49-F238E27FC236}">
                      <a16:creationId xmlns:a16="http://schemas.microsoft.com/office/drawing/2014/main" id="{9A437456-E99E-D560-1639-B2DC8031A03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28" name="Group 9827">
                <a:extLst>
                  <a:ext uri="{FF2B5EF4-FFF2-40B4-BE49-F238E27FC236}">
                    <a16:creationId xmlns:a16="http://schemas.microsoft.com/office/drawing/2014/main" id="{05FCC68D-8353-B1E8-4C07-4FAFB49BF636}"/>
                  </a:ext>
                </a:extLst>
              </p:cNvPr>
              <p:cNvGrpSpPr/>
              <p:nvPr/>
            </p:nvGrpSpPr>
            <p:grpSpPr>
              <a:xfrm>
                <a:off x="4351686" y="2508373"/>
                <a:ext cx="63944" cy="89521"/>
                <a:chOff x="5732585" y="2960610"/>
                <a:chExt cx="63944" cy="89521"/>
              </a:xfrm>
            </p:grpSpPr>
            <p:cxnSp>
              <p:nvCxnSpPr>
                <p:cNvPr id="9829" name="Straight Connector 9828">
                  <a:extLst>
                    <a:ext uri="{FF2B5EF4-FFF2-40B4-BE49-F238E27FC236}">
                      <a16:creationId xmlns:a16="http://schemas.microsoft.com/office/drawing/2014/main" id="{2C0564E0-0F99-ED2D-27CE-E6358210408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30" name="Straight Connector 9829">
                  <a:extLst>
                    <a:ext uri="{FF2B5EF4-FFF2-40B4-BE49-F238E27FC236}">
                      <a16:creationId xmlns:a16="http://schemas.microsoft.com/office/drawing/2014/main" id="{2BE316E2-D098-67E6-7CAA-54F94D85537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1" name="Group 9830">
                <a:extLst>
                  <a:ext uri="{FF2B5EF4-FFF2-40B4-BE49-F238E27FC236}">
                    <a16:creationId xmlns:a16="http://schemas.microsoft.com/office/drawing/2014/main" id="{285ED4F7-B102-FA88-EB37-56C44AAFC810}"/>
                  </a:ext>
                </a:extLst>
              </p:cNvPr>
              <p:cNvGrpSpPr/>
              <p:nvPr/>
            </p:nvGrpSpPr>
            <p:grpSpPr>
              <a:xfrm>
                <a:off x="4320730" y="2508373"/>
                <a:ext cx="63944" cy="89521"/>
                <a:chOff x="5732585" y="2960610"/>
                <a:chExt cx="63944" cy="89521"/>
              </a:xfrm>
            </p:grpSpPr>
            <p:cxnSp>
              <p:nvCxnSpPr>
                <p:cNvPr id="9832" name="Straight Connector 9831">
                  <a:extLst>
                    <a:ext uri="{FF2B5EF4-FFF2-40B4-BE49-F238E27FC236}">
                      <a16:creationId xmlns:a16="http://schemas.microsoft.com/office/drawing/2014/main" id="{6A47D6BD-A474-2827-09DC-46B5A9A021F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33" name="Straight Connector 9832">
                  <a:extLst>
                    <a:ext uri="{FF2B5EF4-FFF2-40B4-BE49-F238E27FC236}">
                      <a16:creationId xmlns:a16="http://schemas.microsoft.com/office/drawing/2014/main" id="{F7C0FC75-FD97-6A3A-2EEF-9327FA80765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4" name="Group 9833">
                <a:extLst>
                  <a:ext uri="{FF2B5EF4-FFF2-40B4-BE49-F238E27FC236}">
                    <a16:creationId xmlns:a16="http://schemas.microsoft.com/office/drawing/2014/main" id="{FC7A872F-D6AD-0885-A09E-380A9AF31AEC}"/>
                  </a:ext>
                </a:extLst>
              </p:cNvPr>
              <p:cNvGrpSpPr/>
              <p:nvPr/>
            </p:nvGrpSpPr>
            <p:grpSpPr>
              <a:xfrm>
                <a:off x="4327874" y="2508373"/>
                <a:ext cx="63944" cy="89521"/>
                <a:chOff x="5732585" y="2960610"/>
                <a:chExt cx="63944" cy="89521"/>
              </a:xfrm>
            </p:grpSpPr>
            <p:cxnSp>
              <p:nvCxnSpPr>
                <p:cNvPr id="9835" name="Straight Connector 9834">
                  <a:extLst>
                    <a:ext uri="{FF2B5EF4-FFF2-40B4-BE49-F238E27FC236}">
                      <a16:creationId xmlns:a16="http://schemas.microsoft.com/office/drawing/2014/main" id="{7910AC02-3BA5-2D12-36D5-A3157F5A18B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36" name="Straight Connector 9835">
                  <a:extLst>
                    <a:ext uri="{FF2B5EF4-FFF2-40B4-BE49-F238E27FC236}">
                      <a16:creationId xmlns:a16="http://schemas.microsoft.com/office/drawing/2014/main" id="{D63DD404-A9F3-FA1F-C08B-693F5C61F19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37" name="Group 9836">
                <a:extLst>
                  <a:ext uri="{FF2B5EF4-FFF2-40B4-BE49-F238E27FC236}">
                    <a16:creationId xmlns:a16="http://schemas.microsoft.com/office/drawing/2014/main" id="{527C0CB9-0F70-A805-6611-D2E1746425C1}"/>
                  </a:ext>
                </a:extLst>
              </p:cNvPr>
              <p:cNvGrpSpPr/>
              <p:nvPr/>
            </p:nvGrpSpPr>
            <p:grpSpPr>
              <a:xfrm>
                <a:off x="4304061" y="2508373"/>
                <a:ext cx="63944" cy="89521"/>
                <a:chOff x="5732585" y="2960610"/>
                <a:chExt cx="63944" cy="89521"/>
              </a:xfrm>
            </p:grpSpPr>
            <p:cxnSp>
              <p:nvCxnSpPr>
                <p:cNvPr id="9838" name="Straight Connector 9837">
                  <a:extLst>
                    <a:ext uri="{FF2B5EF4-FFF2-40B4-BE49-F238E27FC236}">
                      <a16:creationId xmlns:a16="http://schemas.microsoft.com/office/drawing/2014/main" id="{7A37679D-377D-782C-C586-843866F2B08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39" name="Straight Connector 9838">
                  <a:extLst>
                    <a:ext uri="{FF2B5EF4-FFF2-40B4-BE49-F238E27FC236}">
                      <a16:creationId xmlns:a16="http://schemas.microsoft.com/office/drawing/2014/main" id="{1079F0E5-D05F-E9EB-316C-9F925AD9C1A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0" name="Group 9839">
                <a:extLst>
                  <a:ext uri="{FF2B5EF4-FFF2-40B4-BE49-F238E27FC236}">
                    <a16:creationId xmlns:a16="http://schemas.microsoft.com/office/drawing/2014/main" id="{55F04E7E-25A9-D9FA-FB03-D1C5F6158A04}"/>
                  </a:ext>
                </a:extLst>
              </p:cNvPr>
              <p:cNvGrpSpPr/>
              <p:nvPr/>
            </p:nvGrpSpPr>
            <p:grpSpPr>
              <a:xfrm>
                <a:off x="4282630" y="2508373"/>
                <a:ext cx="63944" cy="89521"/>
                <a:chOff x="5732585" y="2960610"/>
                <a:chExt cx="63944" cy="89521"/>
              </a:xfrm>
            </p:grpSpPr>
            <p:cxnSp>
              <p:nvCxnSpPr>
                <p:cNvPr id="9841" name="Straight Connector 9840">
                  <a:extLst>
                    <a:ext uri="{FF2B5EF4-FFF2-40B4-BE49-F238E27FC236}">
                      <a16:creationId xmlns:a16="http://schemas.microsoft.com/office/drawing/2014/main" id="{70E48E5F-3E84-910F-330C-D548DD36781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8EF4C0CC-D276-748D-E17E-839D7E3BC4F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3" name="Group 9842">
                <a:extLst>
                  <a:ext uri="{FF2B5EF4-FFF2-40B4-BE49-F238E27FC236}">
                    <a16:creationId xmlns:a16="http://schemas.microsoft.com/office/drawing/2014/main" id="{BEC4B73D-83DA-5295-566C-2559221AEDCE}"/>
                  </a:ext>
                </a:extLst>
              </p:cNvPr>
              <p:cNvGrpSpPr/>
              <p:nvPr/>
            </p:nvGrpSpPr>
            <p:grpSpPr>
              <a:xfrm>
                <a:off x="4275486" y="2508373"/>
                <a:ext cx="63944" cy="89521"/>
                <a:chOff x="5732585" y="2960610"/>
                <a:chExt cx="63944" cy="89521"/>
              </a:xfrm>
            </p:grpSpPr>
            <p:cxnSp>
              <p:nvCxnSpPr>
                <p:cNvPr id="9844" name="Straight Connector 9843">
                  <a:extLst>
                    <a:ext uri="{FF2B5EF4-FFF2-40B4-BE49-F238E27FC236}">
                      <a16:creationId xmlns:a16="http://schemas.microsoft.com/office/drawing/2014/main" id="{F617B7E5-CA94-D7FE-DB95-9786A792E82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45" name="Straight Connector 9844">
                  <a:extLst>
                    <a:ext uri="{FF2B5EF4-FFF2-40B4-BE49-F238E27FC236}">
                      <a16:creationId xmlns:a16="http://schemas.microsoft.com/office/drawing/2014/main" id="{673A28EE-D2AB-8206-04E8-12EFB206A78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6" name="Group 9845">
                <a:extLst>
                  <a:ext uri="{FF2B5EF4-FFF2-40B4-BE49-F238E27FC236}">
                    <a16:creationId xmlns:a16="http://schemas.microsoft.com/office/drawing/2014/main" id="{1B776E71-7F95-A3C0-F864-323BAF692D65}"/>
                  </a:ext>
                </a:extLst>
              </p:cNvPr>
              <p:cNvGrpSpPr/>
              <p:nvPr/>
            </p:nvGrpSpPr>
            <p:grpSpPr>
              <a:xfrm>
                <a:off x="4261199" y="2491704"/>
                <a:ext cx="63944" cy="89521"/>
                <a:chOff x="5732585" y="2960610"/>
                <a:chExt cx="63944" cy="89521"/>
              </a:xfrm>
            </p:grpSpPr>
            <p:cxnSp>
              <p:nvCxnSpPr>
                <p:cNvPr id="9847" name="Straight Connector 9846">
                  <a:extLst>
                    <a:ext uri="{FF2B5EF4-FFF2-40B4-BE49-F238E27FC236}">
                      <a16:creationId xmlns:a16="http://schemas.microsoft.com/office/drawing/2014/main" id="{735F3FA6-0102-3E5E-5941-03D905F7F7D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48" name="Straight Connector 9847">
                  <a:extLst>
                    <a:ext uri="{FF2B5EF4-FFF2-40B4-BE49-F238E27FC236}">
                      <a16:creationId xmlns:a16="http://schemas.microsoft.com/office/drawing/2014/main" id="{CC98E54B-2E21-9F88-EA01-813D821F656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49" name="Group 9848">
                <a:extLst>
                  <a:ext uri="{FF2B5EF4-FFF2-40B4-BE49-F238E27FC236}">
                    <a16:creationId xmlns:a16="http://schemas.microsoft.com/office/drawing/2014/main" id="{A1BA57DF-34C1-8F26-0A87-B5CB050A847C}"/>
                  </a:ext>
                </a:extLst>
              </p:cNvPr>
              <p:cNvGrpSpPr/>
              <p:nvPr/>
            </p:nvGrpSpPr>
            <p:grpSpPr>
              <a:xfrm>
                <a:off x="4244530" y="2470273"/>
                <a:ext cx="63944" cy="89521"/>
                <a:chOff x="5732585" y="2960610"/>
                <a:chExt cx="63944" cy="89521"/>
              </a:xfrm>
            </p:grpSpPr>
            <p:cxnSp>
              <p:nvCxnSpPr>
                <p:cNvPr id="9850" name="Straight Connector 9849">
                  <a:extLst>
                    <a:ext uri="{FF2B5EF4-FFF2-40B4-BE49-F238E27FC236}">
                      <a16:creationId xmlns:a16="http://schemas.microsoft.com/office/drawing/2014/main" id="{BE0AB189-5F67-0195-BBC1-C9F1F35E3F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51" name="Straight Connector 9850">
                  <a:extLst>
                    <a:ext uri="{FF2B5EF4-FFF2-40B4-BE49-F238E27FC236}">
                      <a16:creationId xmlns:a16="http://schemas.microsoft.com/office/drawing/2014/main" id="{83BC5498-43D6-9246-90D0-481C468F221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2" name="Group 9851">
                <a:extLst>
                  <a:ext uri="{FF2B5EF4-FFF2-40B4-BE49-F238E27FC236}">
                    <a16:creationId xmlns:a16="http://schemas.microsoft.com/office/drawing/2014/main" id="{2C470F74-D8ED-ED0F-00C0-3E8267334F0C}"/>
                  </a:ext>
                </a:extLst>
              </p:cNvPr>
              <p:cNvGrpSpPr/>
              <p:nvPr/>
            </p:nvGrpSpPr>
            <p:grpSpPr>
              <a:xfrm>
                <a:off x="4249292" y="2470273"/>
                <a:ext cx="63944" cy="89521"/>
                <a:chOff x="5732585" y="2960610"/>
                <a:chExt cx="63944" cy="89521"/>
              </a:xfrm>
            </p:grpSpPr>
            <p:cxnSp>
              <p:nvCxnSpPr>
                <p:cNvPr id="9853" name="Straight Connector 9852">
                  <a:extLst>
                    <a:ext uri="{FF2B5EF4-FFF2-40B4-BE49-F238E27FC236}">
                      <a16:creationId xmlns:a16="http://schemas.microsoft.com/office/drawing/2014/main" id="{9A181E5D-1C14-61FB-71DD-A139AB07F0D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54" name="Straight Connector 9853">
                  <a:extLst>
                    <a:ext uri="{FF2B5EF4-FFF2-40B4-BE49-F238E27FC236}">
                      <a16:creationId xmlns:a16="http://schemas.microsoft.com/office/drawing/2014/main" id="{14DCCF8D-0B06-B443-43EF-80F75347709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5" name="Group 9854">
                <a:extLst>
                  <a:ext uri="{FF2B5EF4-FFF2-40B4-BE49-F238E27FC236}">
                    <a16:creationId xmlns:a16="http://schemas.microsoft.com/office/drawing/2014/main" id="{E2B47333-E9C0-9809-E3D9-507E73621464}"/>
                  </a:ext>
                </a:extLst>
              </p:cNvPr>
              <p:cNvGrpSpPr/>
              <p:nvPr/>
            </p:nvGrpSpPr>
            <p:grpSpPr>
              <a:xfrm>
                <a:off x="4220717" y="2470273"/>
                <a:ext cx="63944" cy="89521"/>
                <a:chOff x="5732585" y="2960610"/>
                <a:chExt cx="63944" cy="89521"/>
              </a:xfrm>
            </p:grpSpPr>
            <p:cxnSp>
              <p:nvCxnSpPr>
                <p:cNvPr id="9856" name="Straight Connector 9855">
                  <a:extLst>
                    <a:ext uri="{FF2B5EF4-FFF2-40B4-BE49-F238E27FC236}">
                      <a16:creationId xmlns:a16="http://schemas.microsoft.com/office/drawing/2014/main" id="{C332FBBC-28F7-DC9E-95AB-6F99ED38470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57" name="Straight Connector 9856">
                  <a:extLst>
                    <a:ext uri="{FF2B5EF4-FFF2-40B4-BE49-F238E27FC236}">
                      <a16:creationId xmlns:a16="http://schemas.microsoft.com/office/drawing/2014/main" id="{9A2EEFA9-C32A-4C71-7BD9-7913F2051B1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58" name="Group 9857">
                <a:extLst>
                  <a:ext uri="{FF2B5EF4-FFF2-40B4-BE49-F238E27FC236}">
                    <a16:creationId xmlns:a16="http://schemas.microsoft.com/office/drawing/2014/main" id="{DB95D563-F6A7-584D-52CC-3E2E28FC5E95}"/>
                  </a:ext>
                </a:extLst>
              </p:cNvPr>
              <p:cNvGrpSpPr/>
              <p:nvPr/>
            </p:nvGrpSpPr>
            <p:grpSpPr>
              <a:xfrm>
                <a:off x="4208811" y="2470273"/>
                <a:ext cx="63944" cy="89521"/>
                <a:chOff x="5732585" y="2960610"/>
                <a:chExt cx="63944" cy="89521"/>
              </a:xfrm>
            </p:grpSpPr>
            <p:cxnSp>
              <p:nvCxnSpPr>
                <p:cNvPr id="9859" name="Straight Connector 9858">
                  <a:extLst>
                    <a:ext uri="{FF2B5EF4-FFF2-40B4-BE49-F238E27FC236}">
                      <a16:creationId xmlns:a16="http://schemas.microsoft.com/office/drawing/2014/main" id="{D00B669A-22A3-CC79-DA72-3ECAD2E7696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60" name="Straight Connector 9859">
                  <a:extLst>
                    <a:ext uri="{FF2B5EF4-FFF2-40B4-BE49-F238E27FC236}">
                      <a16:creationId xmlns:a16="http://schemas.microsoft.com/office/drawing/2014/main" id="{7CC9FD17-2ACE-2F99-8D81-C22233A7D90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1" name="Group 9860">
                <a:extLst>
                  <a:ext uri="{FF2B5EF4-FFF2-40B4-BE49-F238E27FC236}">
                    <a16:creationId xmlns:a16="http://schemas.microsoft.com/office/drawing/2014/main" id="{BF06EAE3-29FB-4AF4-6A3D-085B7A315295}"/>
                  </a:ext>
                </a:extLst>
              </p:cNvPr>
              <p:cNvGrpSpPr/>
              <p:nvPr/>
            </p:nvGrpSpPr>
            <p:grpSpPr>
              <a:xfrm>
                <a:off x="4206430" y="2455986"/>
                <a:ext cx="63944" cy="89521"/>
                <a:chOff x="5732585" y="2960610"/>
                <a:chExt cx="63944" cy="89521"/>
              </a:xfrm>
            </p:grpSpPr>
            <p:cxnSp>
              <p:nvCxnSpPr>
                <p:cNvPr id="9862" name="Straight Connector 9861">
                  <a:extLst>
                    <a:ext uri="{FF2B5EF4-FFF2-40B4-BE49-F238E27FC236}">
                      <a16:creationId xmlns:a16="http://schemas.microsoft.com/office/drawing/2014/main" id="{DB158458-3D49-AAC1-056F-8375F3D79C0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63" name="Straight Connector 9862">
                  <a:extLst>
                    <a:ext uri="{FF2B5EF4-FFF2-40B4-BE49-F238E27FC236}">
                      <a16:creationId xmlns:a16="http://schemas.microsoft.com/office/drawing/2014/main" id="{10E36FD3-ED4E-2204-5929-238FF2BFA61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4" name="Group 9863">
                <a:extLst>
                  <a:ext uri="{FF2B5EF4-FFF2-40B4-BE49-F238E27FC236}">
                    <a16:creationId xmlns:a16="http://schemas.microsoft.com/office/drawing/2014/main" id="{1E5CEB42-FB1B-DB70-EB78-E393FBEB957A}"/>
                  </a:ext>
                </a:extLst>
              </p:cNvPr>
              <p:cNvGrpSpPr/>
              <p:nvPr/>
            </p:nvGrpSpPr>
            <p:grpSpPr>
              <a:xfrm>
                <a:off x="4192142" y="2455986"/>
                <a:ext cx="63944" cy="89521"/>
                <a:chOff x="5732585" y="2960610"/>
                <a:chExt cx="63944" cy="89521"/>
              </a:xfrm>
            </p:grpSpPr>
            <p:cxnSp>
              <p:nvCxnSpPr>
                <p:cNvPr id="9865" name="Straight Connector 9864">
                  <a:extLst>
                    <a:ext uri="{FF2B5EF4-FFF2-40B4-BE49-F238E27FC236}">
                      <a16:creationId xmlns:a16="http://schemas.microsoft.com/office/drawing/2014/main" id="{2574DA5B-B9FD-3FFD-7611-24CDC0FBCC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66" name="Straight Connector 9865">
                  <a:extLst>
                    <a:ext uri="{FF2B5EF4-FFF2-40B4-BE49-F238E27FC236}">
                      <a16:creationId xmlns:a16="http://schemas.microsoft.com/office/drawing/2014/main" id="{23A8AD53-5F2B-FEC3-41FB-C90D7D84D5B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67" name="Group 9866">
                <a:extLst>
                  <a:ext uri="{FF2B5EF4-FFF2-40B4-BE49-F238E27FC236}">
                    <a16:creationId xmlns:a16="http://schemas.microsoft.com/office/drawing/2014/main" id="{F9047B67-094B-02E1-0ECB-9BB01B1D0ABF}"/>
                  </a:ext>
                </a:extLst>
              </p:cNvPr>
              <p:cNvGrpSpPr/>
              <p:nvPr/>
            </p:nvGrpSpPr>
            <p:grpSpPr>
              <a:xfrm>
                <a:off x="4175473" y="2455986"/>
                <a:ext cx="63944" cy="89521"/>
                <a:chOff x="5732585" y="2960610"/>
                <a:chExt cx="63944" cy="89521"/>
              </a:xfrm>
            </p:grpSpPr>
            <p:cxnSp>
              <p:nvCxnSpPr>
                <p:cNvPr id="9868" name="Straight Connector 9867">
                  <a:extLst>
                    <a:ext uri="{FF2B5EF4-FFF2-40B4-BE49-F238E27FC236}">
                      <a16:creationId xmlns:a16="http://schemas.microsoft.com/office/drawing/2014/main" id="{41E6AA70-9E8F-3835-F259-770BE0A3ACA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69" name="Straight Connector 9868">
                  <a:extLst>
                    <a:ext uri="{FF2B5EF4-FFF2-40B4-BE49-F238E27FC236}">
                      <a16:creationId xmlns:a16="http://schemas.microsoft.com/office/drawing/2014/main" id="{0FEAD16B-297E-454E-DDC9-A888D3A020E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0" name="Group 9869">
                <a:extLst>
                  <a:ext uri="{FF2B5EF4-FFF2-40B4-BE49-F238E27FC236}">
                    <a16:creationId xmlns:a16="http://schemas.microsoft.com/office/drawing/2014/main" id="{DAF42386-BCD7-0CAC-8798-C4F29A81DB62}"/>
                  </a:ext>
                </a:extLst>
              </p:cNvPr>
              <p:cNvGrpSpPr/>
              <p:nvPr/>
            </p:nvGrpSpPr>
            <p:grpSpPr>
              <a:xfrm>
                <a:off x="4182617" y="2455986"/>
                <a:ext cx="63944" cy="89521"/>
                <a:chOff x="5732585" y="2960610"/>
                <a:chExt cx="63944" cy="89521"/>
              </a:xfrm>
            </p:grpSpPr>
            <p:cxnSp>
              <p:nvCxnSpPr>
                <p:cNvPr id="9871" name="Straight Connector 9870">
                  <a:extLst>
                    <a:ext uri="{FF2B5EF4-FFF2-40B4-BE49-F238E27FC236}">
                      <a16:creationId xmlns:a16="http://schemas.microsoft.com/office/drawing/2014/main" id="{84A0DADD-38A4-6FA3-C8D1-566D00F82F2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72" name="Straight Connector 9871">
                  <a:extLst>
                    <a:ext uri="{FF2B5EF4-FFF2-40B4-BE49-F238E27FC236}">
                      <a16:creationId xmlns:a16="http://schemas.microsoft.com/office/drawing/2014/main" id="{448B085E-7BB4-6A4E-3064-43EBF204951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3" name="Group 9872">
                <a:extLst>
                  <a:ext uri="{FF2B5EF4-FFF2-40B4-BE49-F238E27FC236}">
                    <a16:creationId xmlns:a16="http://schemas.microsoft.com/office/drawing/2014/main" id="{12B268A0-9A2E-0A4B-71D2-C5F6F1088CD2}"/>
                  </a:ext>
                </a:extLst>
              </p:cNvPr>
              <p:cNvGrpSpPr/>
              <p:nvPr/>
            </p:nvGrpSpPr>
            <p:grpSpPr>
              <a:xfrm>
                <a:off x="4170711" y="2439318"/>
                <a:ext cx="63944" cy="89521"/>
                <a:chOff x="5732585" y="2960610"/>
                <a:chExt cx="63944" cy="89521"/>
              </a:xfrm>
            </p:grpSpPr>
            <p:cxnSp>
              <p:nvCxnSpPr>
                <p:cNvPr id="9874" name="Straight Connector 9873">
                  <a:extLst>
                    <a:ext uri="{FF2B5EF4-FFF2-40B4-BE49-F238E27FC236}">
                      <a16:creationId xmlns:a16="http://schemas.microsoft.com/office/drawing/2014/main" id="{58A08E13-BE75-4CD7-D079-ACB8CC9377B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75" name="Straight Connector 9874">
                  <a:extLst>
                    <a:ext uri="{FF2B5EF4-FFF2-40B4-BE49-F238E27FC236}">
                      <a16:creationId xmlns:a16="http://schemas.microsoft.com/office/drawing/2014/main" id="{EE778E2D-477C-690B-F3EF-031FB17C30C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6" name="Group 9875">
                <a:extLst>
                  <a:ext uri="{FF2B5EF4-FFF2-40B4-BE49-F238E27FC236}">
                    <a16:creationId xmlns:a16="http://schemas.microsoft.com/office/drawing/2014/main" id="{2F188E06-9C0A-1412-750F-BB8D58A90D6A}"/>
                  </a:ext>
                </a:extLst>
              </p:cNvPr>
              <p:cNvGrpSpPr/>
              <p:nvPr/>
            </p:nvGrpSpPr>
            <p:grpSpPr>
              <a:xfrm>
                <a:off x="4156424" y="2439318"/>
                <a:ext cx="63944" cy="89521"/>
                <a:chOff x="5732585" y="2960610"/>
                <a:chExt cx="63944" cy="89521"/>
              </a:xfrm>
            </p:grpSpPr>
            <p:cxnSp>
              <p:nvCxnSpPr>
                <p:cNvPr id="9877" name="Straight Connector 9876">
                  <a:extLst>
                    <a:ext uri="{FF2B5EF4-FFF2-40B4-BE49-F238E27FC236}">
                      <a16:creationId xmlns:a16="http://schemas.microsoft.com/office/drawing/2014/main" id="{900FCB1A-4B42-FF2D-0E1C-F7D10082E31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78" name="Straight Connector 9877">
                  <a:extLst>
                    <a:ext uri="{FF2B5EF4-FFF2-40B4-BE49-F238E27FC236}">
                      <a16:creationId xmlns:a16="http://schemas.microsoft.com/office/drawing/2014/main" id="{779988AE-BDB1-4E5F-6BBA-CC28822A72E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79" name="Group 9878">
                <a:extLst>
                  <a:ext uri="{FF2B5EF4-FFF2-40B4-BE49-F238E27FC236}">
                    <a16:creationId xmlns:a16="http://schemas.microsoft.com/office/drawing/2014/main" id="{2A20CCAF-6356-E7BB-940A-FFCBB6FBD46D}"/>
                  </a:ext>
                </a:extLst>
              </p:cNvPr>
              <p:cNvGrpSpPr/>
              <p:nvPr/>
            </p:nvGrpSpPr>
            <p:grpSpPr>
              <a:xfrm>
                <a:off x="4146899" y="2439318"/>
                <a:ext cx="63944" cy="89521"/>
                <a:chOff x="5732585" y="2960610"/>
                <a:chExt cx="63944" cy="89521"/>
              </a:xfrm>
            </p:grpSpPr>
            <p:cxnSp>
              <p:nvCxnSpPr>
                <p:cNvPr id="9880" name="Straight Connector 9879">
                  <a:extLst>
                    <a:ext uri="{FF2B5EF4-FFF2-40B4-BE49-F238E27FC236}">
                      <a16:creationId xmlns:a16="http://schemas.microsoft.com/office/drawing/2014/main" id="{876655F8-DBCC-D15C-D478-F50A061DD59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81" name="Straight Connector 9880">
                  <a:extLst>
                    <a:ext uri="{FF2B5EF4-FFF2-40B4-BE49-F238E27FC236}">
                      <a16:creationId xmlns:a16="http://schemas.microsoft.com/office/drawing/2014/main" id="{8270CDE2-11DA-65FA-5156-62A130B0204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2" name="Group 9881">
                <a:extLst>
                  <a:ext uri="{FF2B5EF4-FFF2-40B4-BE49-F238E27FC236}">
                    <a16:creationId xmlns:a16="http://schemas.microsoft.com/office/drawing/2014/main" id="{E1A59E72-6649-1950-3BF4-2357B4DE8B43}"/>
                  </a:ext>
                </a:extLst>
              </p:cNvPr>
              <p:cNvGrpSpPr/>
              <p:nvPr/>
            </p:nvGrpSpPr>
            <p:grpSpPr>
              <a:xfrm>
                <a:off x="4165949" y="2439318"/>
                <a:ext cx="63944" cy="89521"/>
                <a:chOff x="5732585" y="2960610"/>
                <a:chExt cx="63944" cy="89521"/>
              </a:xfrm>
            </p:grpSpPr>
            <p:cxnSp>
              <p:nvCxnSpPr>
                <p:cNvPr id="9883" name="Straight Connector 9882">
                  <a:extLst>
                    <a:ext uri="{FF2B5EF4-FFF2-40B4-BE49-F238E27FC236}">
                      <a16:creationId xmlns:a16="http://schemas.microsoft.com/office/drawing/2014/main" id="{E2B2D8DF-FAF5-4C81-FF39-EB04D313993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84" name="Straight Connector 9883">
                  <a:extLst>
                    <a:ext uri="{FF2B5EF4-FFF2-40B4-BE49-F238E27FC236}">
                      <a16:creationId xmlns:a16="http://schemas.microsoft.com/office/drawing/2014/main" id="{2BA609D3-1056-08D8-CD5C-84FDCFF2409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5" name="Group 9884">
                <a:extLst>
                  <a:ext uri="{FF2B5EF4-FFF2-40B4-BE49-F238E27FC236}">
                    <a16:creationId xmlns:a16="http://schemas.microsoft.com/office/drawing/2014/main" id="{51BEB690-A7E9-CAB0-1F0D-224BA347D370}"/>
                  </a:ext>
                </a:extLst>
              </p:cNvPr>
              <p:cNvGrpSpPr/>
              <p:nvPr/>
            </p:nvGrpSpPr>
            <p:grpSpPr>
              <a:xfrm>
                <a:off x="4125468" y="2439318"/>
                <a:ext cx="63944" cy="89521"/>
                <a:chOff x="5732585" y="2960610"/>
                <a:chExt cx="63944" cy="89521"/>
              </a:xfrm>
            </p:grpSpPr>
            <p:cxnSp>
              <p:nvCxnSpPr>
                <p:cNvPr id="9886" name="Straight Connector 9885">
                  <a:extLst>
                    <a:ext uri="{FF2B5EF4-FFF2-40B4-BE49-F238E27FC236}">
                      <a16:creationId xmlns:a16="http://schemas.microsoft.com/office/drawing/2014/main" id="{24884974-AE28-E173-2F28-7878993A130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87" name="Straight Connector 9886">
                  <a:extLst>
                    <a:ext uri="{FF2B5EF4-FFF2-40B4-BE49-F238E27FC236}">
                      <a16:creationId xmlns:a16="http://schemas.microsoft.com/office/drawing/2014/main" id="{32F0A12A-4785-8D80-59F8-688D27CC35C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88" name="Group 9887">
                <a:extLst>
                  <a:ext uri="{FF2B5EF4-FFF2-40B4-BE49-F238E27FC236}">
                    <a16:creationId xmlns:a16="http://schemas.microsoft.com/office/drawing/2014/main" id="{8DA8EFB8-2EF4-DC23-C53F-C64CF022D143}"/>
                  </a:ext>
                </a:extLst>
              </p:cNvPr>
              <p:cNvGrpSpPr/>
              <p:nvPr/>
            </p:nvGrpSpPr>
            <p:grpSpPr>
              <a:xfrm>
                <a:off x="4111180" y="2410743"/>
                <a:ext cx="63944" cy="89521"/>
                <a:chOff x="5732585" y="2960610"/>
                <a:chExt cx="63944" cy="89521"/>
              </a:xfrm>
            </p:grpSpPr>
            <p:cxnSp>
              <p:nvCxnSpPr>
                <p:cNvPr id="9889" name="Straight Connector 9888">
                  <a:extLst>
                    <a:ext uri="{FF2B5EF4-FFF2-40B4-BE49-F238E27FC236}">
                      <a16:creationId xmlns:a16="http://schemas.microsoft.com/office/drawing/2014/main" id="{F33A6FE3-C9F3-6044-94EA-4FB4452004F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90" name="Straight Connector 9889">
                  <a:extLst>
                    <a:ext uri="{FF2B5EF4-FFF2-40B4-BE49-F238E27FC236}">
                      <a16:creationId xmlns:a16="http://schemas.microsoft.com/office/drawing/2014/main" id="{7A44CB2A-7C00-7746-1656-CBDC930E263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1" name="Group 9890">
                <a:extLst>
                  <a:ext uri="{FF2B5EF4-FFF2-40B4-BE49-F238E27FC236}">
                    <a16:creationId xmlns:a16="http://schemas.microsoft.com/office/drawing/2014/main" id="{39B53976-0B26-8E7A-6645-FB622D975A94}"/>
                  </a:ext>
                </a:extLst>
              </p:cNvPr>
              <p:cNvGrpSpPr/>
              <p:nvPr/>
            </p:nvGrpSpPr>
            <p:grpSpPr>
              <a:xfrm>
                <a:off x="4099274" y="2410743"/>
                <a:ext cx="63944" cy="89521"/>
                <a:chOff x="5732585" y="2960610"/>
                <a:chExt cx="63944" cy="89521"/>
              </a:xfrm>
            </p:grpSpPr>
            <p:cxnSp>
              <p:nvCxnSpPr>
                <p:cNvPr id="9892" name="Straight Connector 9891">
                  <a:extLst>
                    <a:ext uri="{FF2B5EF4-FFF2-40B4-BE49-F238E27FC236}">
                      <a16:creationId xmlns:a16="http://schemas.microsoft.com/office/drawing/2014/main" id="{58EF7675-B1F8-3F76-4C68-CA04B54B71B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93" name="Straight Connector 9892">
                  <a:extLst>
                    <a:ext uri="{FF2B5EF4-FFF2-40B4-BE49-F238E27FC236}">
                      <a16:creationId xmlns:a16="http://schemas.microsoft.com/office/drawing/2014/main" id="{0F3BA2E3-32E5-F0E5-56F6-9513B6D94C3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4" name="Group 9893">
                <a:extLst>
                  <a:ext uri="{FF2B5EF4-FFF2-40B4-BE49-F238E27FC236}">
                    <a16:creationId xmlns:a16="http://schemas.microsoft.com/office/drawing/2014/main" id="{D579373D-B741-D68F-0980-5620B4DA2D11}"/>
                  </a:ext>
                </a:extLst>
              </p:cNvPr>
              <p:cNvGrpSpPr/>
              <p:nvPr/>
            </p:nvGrpSpPr>
            <p:grpSpPr>
              <a:xfrm>
                <a:off x="4058792" y="2410743"/>
                <a:ext cx="63944" cy="89521"/>
                <a:chOff x="5732585" y="2960610"/>
                <a:chExt cx="63944" cy="89521"/>
              </a:xfrm>
            </p:grpSpPr>
            <p:cxnSp>
              <p:nvCxnSpPr>
                <p:cNvPr id="9895" name="Straight Connector 9894">
                  <a:extLst>
                    <a:ext uri="{FF2B5EF4-FFF2-40B4-BE49-F238E27FC236}">
                      <a16:creationId xmlns:a16="http://schemas.microsoft.com/office/drawing/2014/main" id="{EC42313C-6DDC-3052-BA3E-84A7B4E09FB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96" name="Straight Connector 9895">
                  <a:extLst>
                    <a:ext uri="{FF2B5EF4-FFF2-40B4-BE49-F238E27FC236}">
                      <a16:creationId xmlns:a16="http://schemas.microsoft.com/office/drawing/2014/main" id="{64E94B4C-9B47-4199-935E-4A13337C49F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897" name="Group 9896">
                <a:extLst>
                  <a:ext uri="{FF2B5EF4-FFF2-40B4-BE49-F238E27FC236}">
                    <a16:creationId xmlns:a16="http://schemas.microsoft.com/office/drawing/2014/main" id="{20BEA64B-22C6-2AAD-C89D-EF79994B86F2}"/>
                  </a:ext>
                </a:extLst>
              </p:cNvPr>
              <p:cNvGrpSpPr/>
              <p:nvPr/>
            </p:nvGrpSpPr>
            <p:grpSpPr>
              <a:xfrm>
                <a:off x="4044505" y="2410743"/>
                <a:ext cx="63944" cy="89521"/>
                <a:chOff x="5732585" y="2960610"/>
                <a:chExt cx="63944" cy="89521"/>
              </a:xfrm>
            </p:grpSpPr>
            <p:cxnSp>
              <p:nvCxnSpPr>
                <p:cNvPr id="9898" name="Straight Connector 9897">
                  <a:extLst>
                    <a:ext uri="{FF2B5EF4-FFF2-40B4-BE49-F238E27FC236}">
                      <a16:creationId xmlns:a16="http://schemas.microsoft.com/office/drawing/2014/main" id="{97D4DF2F-3BB6-1AE0-EF04-521CCBACD2D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899" name="Straight Connector 9898">
                  <a:extLst>
                    <a:ext uri="{FF2B5EF4-FFF2-40B4-BE49-F238E27FC236}">
                      <a16:creationId xmlns:a16="http://schemas.microsoft.com/office/drawing/2014/main" id="{D3E387A8-3555-89D3-35FD-38518C5F147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0" name="Group 9899">
                <a:extLst>
                  <a:ext uri="{FF2B5EF4-FFF2-40B4-BE49-F238E27FC236}">
                    <a16:creationId xmlns:a16="http://schemas.microsoft.com/office/drawing/2014/main" id="{A881C322-ED94-0868-6CE2-607D59A8CE47}"/>
                  </a:ext>
                </a:extLst>
              </p:cNvPr>
              <p:cNvGrpSpPr/>
              <p:nvPr/>
            </p:nvGrpSpPr>
            <p:grpSpPr>
              <a:xfrm>
                <a:off x="4054030" y="2410743"/>
                <a:ext cx="63944" cy="89521"/>
                <a:chOff x="5732585" y="2960610"/>
                <a:chExt cx="63944" cy="89521"/>
              </a:xfrm>
            </p:grpSpPr>
            <p:cxnSp>
              <p:nvCxnSpPr>
                <p:cNvPr id="9901" name="Straight Connector 9900">
                  <a:extLst>
                    <a:ext uri="{FF2B5EF4-FFF2-40B4-BE49-F238E27FC236}">
                      <a16:creationId xmlns:a16="http://schemas.microsoft.com/office/drawing/2014/main" id="{E3444D14-D11A-C7F2-1375-F4796D00058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02" name="Straight Connector 9901">
                  <a:extLst>
                    <a:ext uri="{FF2B5EF4-FFF2-40B4-BE49-F238E27FC236}">
                      <a16:creationId xmlns:a16="http://schemas.microsoft.com/office/drawing/2014/main" id="{A9972186-8656-B92E-18F2-F5485478840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3" name="Group 9902">
                <a:extLst>
                  <a:ext uri="{FF2B5EF4-FFF2-40B4-BE49-F238E27FC236}">
                    <a16:creationId xmlns:a16="http://schemas.microsoft.com/office/drawing/2014/main" id="{63112479-B815-F4AE-9C86-D0A09B65C9C2}"/>
                  </a:ext>
                </a:extLst>
              </p:cNvPr>
              <p:cNvGrpSpPr/>
              <p:nvPr/>
            </p:nvGrpSpPr>
            <p:grpSpPr>
              <a:xfrm>
                <a:off x="4044505" y="2394074"/>
                <a:ext cx="63944" cy="89521"/>
                <a:chOff x="5732585" y="2960610"/>
                <a:chExt cx="63944" cy="89521"/>
              </a:xfrm>
            </p:grpSpPr>
            <p:cxnSp>
              <p:nvCxnSpPr>
                <p:cNvPr id="9904" name="Straight Connector 9903">
                  <a:extLst>
                    <a:ext uri="{FF2B5EF4-FFF2-40B4-BE49-F238E27FC236}">
                      <a16:creationId xmlns:a16="http://schemas.microsoft.com/office/drawing/2014/main" id="{72674E84-6740-CE81-745A-372158C5144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05" name="Straight Connector 9904">
                  <a:extLst>
                    <a:ext uri="{FF2B5EF4-FFF2-40B4-BE49-F238E27FC236}">
                      <a16:creationId xmlns:a16="http://schemas.microsoft.com/office/drawing/2014/main" id="{1FCEF7A8-684B-E993-02DD-722C2DC7417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6" name="Group 9905">
                <a:extLst>
                  <a:ext uri="{FF2B5EF4-FFF2-40B4-BE49-F238E27FC236}">
                    <a16:creationId xmlns:a16="http://schemas.microsoft.com/office/drawing/2014/main" id="{A426658F-F4DE-5666-5ABA-EEE79A1E95F9}"/>
                  </a:ext>
                </a:extLst>
              </p:cNvPr>
              <p:cNvGrpSpPr/>
              <p:nvPr/>
            </p:nvGrpSpPr>
            <p:grpSpPr>
              <a:xfrm>
                <a:off x="4020692" y="2394074"/>
                <a:ext cx="63944" cy="89521"/>
                <a:chOff x="5732585" y="2960610"/>
                <a:chExt cx="63944" cy="89521"/>
              </a:xfrm>
            </p:grpSpPr>
            <p:cxnSp>
              <p:nvCxnSpPr>
                <p:cNvPr id="9907" name="Straight Connector 9906">
                  <a:extLst>
                    <a:ext uri="{FF2B5EF4-FFF2-40B4-BE49-F238E27FC236}">
                      <a16:creationId xmlns:a16="http://schemas.microsoft.com/office/drawing/2014/main" id="{3E26635A-2589-FFCD-69AD-DAAE45352EB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08" name="Straight Connector 9907">
                  <a:extLst>
                    <a:ext uri="{FF2B5EF4-FFF2-40B4-BE49-F238E27FC236}">
                      <a16:creationId xmlns:a16="http://schemas.microsoft.com/office/drawing/2014/main" id="{236B6F51-6C37-DB44-AE57-826C78F6C6D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09" name="Group 9908">
                <a:extLst>
                  <a:ext uri="{FF2B5EF4-FFF2-40B4-BE49-F238E27FC236}">
                    <a16:creationId xmlns:a16="http://schemas.microsoft.com/office/drawing/2014/main" id="{5E37AAD4-4CEA-6CC4-A86A-8744855A6BCC}"/>
                  </a:ext>
                </a:extLst>
              </p:cNvPr>
              <p:cNvGrpSpPr/>
              <p:nvPr/>
            </p:nvGrpSpPr>
            <p:grpSpPr>
              <a:xfrm>
                <a:off x="4004023" y="2394074"/>
                <a:ext cx="63944" cy="89521"/>
                <a:chOff x="5732585" y="2960610"/>
                <a:chExt cx="63944" cy="89521"/>
              </a:xfrm>
            </p:grpSpPr>
            <p:cxnSp>
              <p:nvCxnSpPr>
                <p:cNvPr id="9910" name="Straight Connector 9909">
                  <a:extLst>
                    <a:ext uri="{FF2B5EF4-FFF2-40B4-BE49-F238E27FC236}">
                      <a16:creationId xmlns:a16="http://schemas.microsoft.com/office/drawing/2014/main" id="{5978F1D7-BF01-4B6C-536A-2F3C1B98704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11" name="Straight Connector 9910">
                  <a:extLst>
                    <a:ext uri="{FF2B5EF4-FFF2-40B4-BE49-F238E27FC236}">
                      <a16:creationId xmlns:a16="http://schemas.microsoft.com/office/drawing/2014/main" id="{83025FDE-ABAF-B6FE-DFF4-70C5FA8A770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2" name="Group 9911">
                <a:extLst>
                  <a:ext uri="{FF2B5EF4-FFF2-40B4-BE49-F238E27FC236}">
                    <a16:creationId xmlns:a16="http://schemas.microsoft.com/office/drawing/2014/main" id="{C1CE0F3D-A7A7-F7ED-0906-690A1D1936BB}"/>
                  </a:ext>
                </a:extLst>
              </p:cNvPr>
              <p:cNvGrpSpPr/>
              <p:nvPr/>
            </p:nvGrpSpPr>
            <p:grpSpPr>
              <a:xfrm>
                <a:off x="3987354" y="2394074"/>
                <a:ext cx="63944" cy="89521"/>
                <a:chOff x="5732585" y="2960610"/>
                <a:chExt cx="63944" cy="89521"/>
              </a:xfrm>
            </p:grpSpPr>
            <p:cxnSp>
              <p:nvCxnSpPr>
                <p:cNvPr id="9913" name="Straight Connector 9912">
                  <a:extLst>
                    <a:ext uri="{FF2B5EF4-FFF2-40B4-BE49-F238E27FC236}">
                      <a16:creationId xmlns:a16="http://schemas.microsoft.com/office/drawing/2014/main" id="{D6E9C2F5-E916-4176-EA58-F07B523E8F0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14" name="Straight Connector 9913">
                  <a:extLst>
                    <a:ext uri="{FF2B5EF4-FFF2-40B4-BE49-F238E27FC236}">
                      <a16:creationId xmlns:a16="http://schemas.microsoft.com/office/drawing/2014/main" id="{24B99C3C-E4E3-E5D2-FDCF-B5B6A3C32A5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5" name="Group 9914">
                <a:extLst>
                  <a:ext uri="{FF2B5EF4-FFF2-40B4-BE49-F238E27FC236}">
                    <a16:creationId xmlns:a16="http://schemas.microsoft.com/office/drawing/2014/main" id="{36104FBB-6831-88ED-EA29-F6B1501A0E6E}"/>
                  </a:ext>
                </a:extLst>
              </p:cNvPr>
              <p:cNvGrpSpPr/>
              <p:nvPr/>
            </p:nvGrpSpPr>
            <p:grpSpPr>
              <a:xfrm>
                <a:off x="3973067" y="2394074"/>
                <a:ext cx="63944" cy="89521"/>
                <a:chOff x="5732585" y="2960610"/>
                <a:chExt cx="63944" cy="89521"/>
              </a:xfrm>
            </p:grpSpPr>
            <p:cxnSp>
              <p:nvCxnSpPr>
                <p:cNvPr id="9916" name="Straight Connector 9915">
                  <a:extLst>
                    <a:ext uri="{FF2B5EF4-FFF2-40B4-BE49-F238E27FC236}">
                      <a16:creationId xmlns:a16="http://schemas.microsoft.com/office/drawing/2014/main" id="{CC6FE596-477A-DB01-0D8B-C4484CAAB98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17" name="Straight Connector 9916">
                  <a:extLst>
                    <a:ext uri="{FF2B5EF4-FFF2-40B4-BE49-F238E27FC236}">
                      <a16:creationId xmlns:a16="http://schemas.microsoft.com/office/drawing/2014/main" id="{20841A1C-1E07-08C1-A0A2-074F236388C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18" name="Group 9917">
                <a:extLst>
                  <a:ext uri="{FF2B5EF4-FFF2-40B4-BE49-F238E27FC236}">
                    <a16:creationId xmlns:a16="http://schemas.microsoft.com/office/drawing/2014/main" id="{59B8B1EC-4A57-4761-957B-54B4E6B6248E}"/>
                  </a:ext>
                </a:extLst>
              </p:cNvPr>
              <p:cNvGrpSpPr/>
              <p:nvPr/>
            </p:nvGrpSpPr>
            <p:grpSpPr>
              <a:xfrm>
                <a:off x="3961160" y="2394074"/>
                <a:ext cx="63944" cy="89521"/>
                <a:chOff x="5732585" y="2960610"/>
                <a:chExt cx="63944" cy="89521"/>
              </a:xfrm>
            </p:grpSpPr>
            <p:cxnSp>
              <p:nvCxnSpPr>
                <p:cNvPr id="9919" name="Straight Connector 9918">
                  <a:extLst>
                    <a:ext uri="{FF2B5EF4-FFF2-40B4-BE49-F238E27FC236}">
                      <a16:creationId xmlns:a16="http://schemas.microsoft.com/office/drawing/2014/main" id="{65E6F754-33B5-3A55-A946-0E9F51AAA49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20" name="Straight Connector 9919">
                  <a:extLst>
                    <a:ext uri="{FF2B5EF4-FFF2-40B4-BE49-F238E27FC236}">
                      <a16:creationId xmlns:a16="http://schemas.microsoft.com/office/drawing/2014/main" id="{3AA8D761-6106-3DF7-6BF6-248057ACCA9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1" name="Group 9920">
                <a:extLst>
                  <a:ext uri="{FF2B5EF4-FFF2-40B4-BE49-F238E27FC236}">
                    <a16:creationId xmlns:a16="http://schemas.microsoft.com/office/drawing/2014/main" id="{E0953861-FBD9-F896-BB2B-D906D0E4BB1B}"/>
                  </a:ext>
                </a:extLst>
              </p:cNvPr>
              <p:cNvGrpSpPr/>
              <p:nvPr/>
            </p:nvGrpSpPr>
            <p:grpSpPr>
              <a:xfrm>
                <a:off x="3946873" y="2379787"/>
                <a:ext cx="63944" cy="89521"/>
                <a:chOff x="5732585" y="2960610"/>
                <a:chExt cx="63944" cy="89521"/>
              </a:xfrm>
            </p:grpSpPr>
            <p:cxnSp>
              <p:nvCxnSpPr>
                <p:cNvPr id="9922" name="Straight Connector 9921">
                  <a:extLst>
                    <a:ext uri="{FF2B5EF4-FFF2-40B4-BE49-F238E27FC236}">
                      <a16:creationId xmlns:a16="http://schemas.microsoft.com/office/drawing/2014/main" id="{8C8DF261-B07D-92D5-8C60-E4C660D0260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23" name="Straight Connector 9922">
                  <a:extLst>
                    <a:ext uri="{FF2B5EF4-FFF2-40B4-BE49-F238E27FC236}">
                      <a16:creationId xmlns:a16="http://schemas.microsoft.com/office/drawing/2014/main" id="{2BB61B0B-C128-B85C-ED60-C84C7CE148E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4" name="Group 9923">
                <a:extLst>
                  <a:ext uri="{FF2B5EF4-FFF2-40B4-BE49-F238E27FC236}">
                    <a16:creationId xmlns:a16="http://schemas.microsoft.com/office/drawing/2014/main" id="{75CEAAC0-D132-FC6A-6235-11407EF82790}"/>
                  </a:ext>
                </a:extLst>
              </p:cNvPr>
              <p:cNvGrpSpPr/>
              <p:nvPr/>
            </p:nvGrpSpPr>
            <p:grpSpPr>
              <a:xfrm>
                <a:off x="3927823" y="2363118"/>
                <a:ext cx="63944" cy="89521"/>
                <a:chOff x="5732585" y="2960610"/>
                <a:chExt cx="63944" cy="89521"/>
              </a:xfrm>
            </p:grpSpPr>
            <p:cxnSp>
              <p:nvCxnSpPr>
                <p:cNvPr id="9925" name="Straight Connector 9924">
                  <a:extLst>
                    <a:ext uri="{FF2B5EF4-FFF2-40B4-BE49-F238E27FC236}">
                      <a16:creationId xmlns:a16="http://schemas.microsoft.com/office/drawing/2014/main" id="{145ED638-3E53-F36B-2503-EE4C2C56DC9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26" name="Straight Connector 9925">
                  <a:extLst>
                    <a:ext uri="{FF2B5EF4-FFF2-40B4-BE49-F238E27FC236}">
                      <a16:creationId xmlns:a16="http://schemas.microsoft.com/office/drawing/2014/main" id="{81C9964E-64F4-7946-2AA7-20543B1AC37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27" name="Group 9926">
                <a:extLst>
                  <a:ext uri="{FF2B5EF4-FFF2-40B4-BE49-F238E27FC236}">
                    <a16:creationId xmlns:a16="http://schemas.microsoft.com/office/drawing/2014/main" id="{8A718939-9F9A-2CD1-60B6-FB8094EF5E4F}"/>
                  </a:ext>
                </a:extLst>
              </p:cNvPr>
              <p:cNvGrpSpPr/>
              <p:nvPr/>
            </p:nvGrpSpPr>
            <p:grpSpPr>
              <a:xfrm>
                <a:off x="3894485" y="2363118"/>
                <a:ext cx="63944" cy="89521"/>
                <a:chOff x="5732585" y="2960610"/>
                <a:chExt cx="63944" cy="89521"/>
              </a:xfrm>
            </p:grpSpPr>
            <p:cxnSp>
              <p:nvCxnSpPr>
                <p:cNvPr id="9928" name="Straight Connector 9927">
                  <a:extLst>
                    <a:ext uri="{FF2B5EF4-FFF2-40B4-BE49-F238E27FC236}">
                      <a16:creationId xmlns:a16="http://schemas.microsoft.com/office/drawing/2014/main" id="{D5D20A50-10B9-8793-9BE7-2835D1F2909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29" name="Straight Connector 9928">
                  <a:extLst>
                    <a:ext uri="{FF2B5EF4-FFF2-40B4-BE49-F238E27FC236}">
                      <a16:creationId xmlns:a16="http://schemas.microsoft.com/office/drawing/2014/main" id="{90D7D064-8B86-5270-8B6D-9B5F838609B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0" name="Group 9929">
                <a:extLst>
                  <a:ext uri="{FF2B5EF4-FFF2-40B4-BE49-F238E27FC236}">
                    <a16:creationId xmlns:a16="http://schemas.microsoft.com/office/drawing/2014/main" id="{3C74E87A-3CC2-9500-30C8-BAEDED6FB32C}"/>
                  </a:ext>
                </a:extLst>
              </p:cNvPr>
              <p:cNvGrpSpPr/>
              <p:nvPr/>
            </p:nvGrpSpPr>
            <p:grpSpPr>
              <a:xfrm>
                <a:off x="3880198" y="2363118"/>
                <a:ext cx="63944" cy="89521"/>
                <a:chOff x="5732585" y="2960610"/>
                <a:chExt cx="63944" cy="89521"/>
              </a:xfrm>
            </p:grpSpPr>
            <p:cxnSp>
              <p:nvCxnSpPr>
                <p:cNvPr id="9931" name="Straight Connector 9930">
                  <a:extLst>
                    <a:ext uri="{FF2B5EF4-FFF2-40B4-BE49-F238E27FC236}">
                      <a16:creationId xmlns:a16="http://schemas.microsoft.com/office/drawing/2014/main" id="{4C77F18F-6257-05C6-11F8-ECF4924B8A1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32" name="Straight Connector 9931">
                  <a:extLst>
                    <a:ext uri="{FF2B5EF4-FFF2-40B4-BE49-F238E27FC236}">
                      <a16:creationId xmlns:a16="http://schemas.microsoft.com/office/drawing/2014/main" id="{AB9355AD-3984-3D2D-C3A4-5D48F074F20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3" name="Group 9932">
                <a:extLst>
                  <a:ext uri="{FF2B5EF4-FFF2-40B4-BE49-F238E27FC236}">
                    <a16:creationId xmlns:a16="http://schemas.microsoft.com/office/drawing/2014/main" id="{C61D6818-B5AA-24FA-7C94-82C49A025B4E}"/>
                  </a:ext>
                </a:extLst>
              </p:cNvPr>
              <p:cNvGrpSpPr/>
              <p:nvPr/>
            </p:nvGrpSpPr>
            <p:grpSpPr>
              <a:xfrm>
                <a:off x="3889723" y="2363118"/>
                <a:ext cx="63944" cy="89521"/>
                <a:chOff x="5732585" y="2960610"/>
                <a:chExt cx="63944" cy="89521"/>
              </a:xfrm>
            </p:grpSpPr>
            <p:cxnSp>
              <p:nvCxnSpPr>
                <p:cNvPr id="9934" name="Straight Connector 9933">
                  <a:extLst>
                    <a:ext uri="{FF2B5EF4-FFF2-40B4-BE49-F238E27FC236}">
                      <a16:creationId xmlns:a16="http://schemas.microsoft.com/office/drawing/2014/main" id="{A67BA687-1A95-4B71-C29D-3BB704CC58E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35" name="Straight Connector 9934">
                  <a:extLst>
                    <a:ext uri="{FF2B5EF4-FFF2-40B4-BE49-F238E27FC236}">
                      <a16:creationId xmlns:a16="http://schemas.microsoft.com/office/drawing/2014/main" id="{B5EB5BDC-7895-5A73-03C9-51557B373B9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6" name="Group 9935">
                <a:extLst>
                  <a:ext uri="{FF2B5EF4-FFF2-40B4-BE49-F238E27FC236}">
                    <a16:creationId xmlns:a16="http://schemas.microsoft.com/office/drawing/2014/main" id="{2054262A-667C-16A3-46A1-7870BBEF1658}"/>
                  </a:ext>
                </a:extLst>
              </p:cNvPr>
              <p:cNvGrpSpPr/>
              <p:nvPr/>
            </p:nvGrpSpPr>
            <p:grpSpPr>
              <a:xfrm>
                <a:off x="3849241" y="2363118"/>
                <a:ext cx="63944" cy="89521"/>
                <a:chOff x="5732585" y="2960610"/>
                <a:chExt cx="63944" cy="89521"/>
              </a:xfrm>
            </p:grpSpPr>
            <p:cxnSp>
              <p:nvCxnSpPr>
                <p:cNvPr id="9937" name="Straight Connector 9936">
                  <a:extLst>
                    <a:ext uri="{FF2B5EF4-FFF2-40B4-BE49-F238E27FC236}">
                      <a16:creationId xmlns:a16="http://schemas.microsoft.com/office/drawing/2014/main" id="{F5E64AFB-655A-D39D-5413-7B117279252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38" name="Straight Connector 9937">
                  <a:extLst>
                    <a:ext uri="{FF2B5EF4-FFF2-40B4-BE49-F238E27FC236}">
                      <a16:creationId xmlns:a16="http://schemas.microsoft.com/office/drawing/2014/main" id="{AF005388-367C-AC3C-AE71-BDDBC6469B0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39" name="Group 9938">
                <a:extLst>
                  <a:ext uri="{FF2B5EF4-FFF2-40B4-BE49-F238E27FC236}">
                    <a16:creationId xmlns:a16="http://schemas.microsoft.com/office/drawing/2014/main" id="{5CC1EB7E-1DDE-7A63-6EAC-EABC5706B25A}"/>
                  </a:ext>
                </a:extLst>
              </p:cNvPr>
              <p:cNvGrpSpPr/>
              <p:nvPr/>
            </p:nvGrpSpPr>
            <p:grpSpPr>
              <a:xfrm>
                <a:off x="3837335" y="2363118"/>
                <a:ext cx="63944" cy="89521"/>
                <a:chOff x="5732585" y="2960610"/>
                <a:chExt cx="63944" cy="89521"/>
              </a:xfrm>
            </p:grpSpPr>
            <p:cxnSp>
              <p:nvCxnSpPr>
                <p:cNvPr id="9940" name="Straight Connector 9939">
                  <a:extLst>
                    <a:ext uri="{FF2B5EF4-FFF2-40B4-BE49-F238E27FC236}">
                      <a16:creationId xmlns:a16="http://schemas.microsoft.com/office/drawing/2014/main" id="{CA6C2DC5-904F-18E2-F243-797448F132B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41" name="Straight Connector 9940">
                  <a:extLst>
                    <a:ext uri="{FF2B5EF4-FFF2-40B4-BE49-F238E27FC236}">
                      <a16:creationId xmlns:a16="http://schemas.microsoft.com/office/drawing/2014/main" id="{7CE6DFCB-41B7-A1D3-CBB6-F4A0C0D1648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2" name="Group 9941">
                <a:extLst>
                  <a:ext uri="{FF2B5EF4-FFF2-40B4-BE49-F238E27FC236}">
                    <a16:creationId xmlns:a16="http://schemas.microsoft.com/office/drawing/2014/main" id="{47491350-BA4B-CF30-B685-09F32C5AD76C}"/>
                  </a:ext>
                </a:extLst>
              </p:cNvPr>
              <p:cNvGrpSpPr/>
              <p:nvPr/>
            </p:nvGrpSpPr>
            <p:grpSpPr>
              <a:xfrm>
                <a:off x="3632548" y="2308350"/>
                <a:ext cx="63944" cy="89521"/>
                <a:chOff x="5732585" y="2960610"/>
                <a:chExt cx="63944" cy="89521"/>
              </a:xfrm>
            </p:grpSpPr>
            <p:cxnSp>
              <p:nvCxnSpPr>
                <p:cNvPr id="9943" name="Straight Connector 9942">
                  <a:extLst>
                    <a:ext uri="{FF2B5EF4-FFF2-40B4-BE49-F238E27FC236}">
                      <a16:creationId xmlns:a16="http://schemas.microsoft.com/office/drawing/2014/main" id="{2293702F-C71F-06FA-648D-7A4A275B3AF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44" name="Straight Connector 9943">
                  <a:extLst>
                    <a:ext uri="{FF2B5EF4-FFF2-40B4-BE49-F238E27FC236}">
                      <a16:creationId xmlns:a16="http://schemas.microsoft.com/office/drawing/2014/main" id="{DF47E332-1C6C-3340-83BE-A5A2DA5A487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5" name="Group 9944">
                <a:extLst>
                  <a:ext uri="{FF2B5EF4-FFF2-40B4-BE49-F238E27FC236}">
                    <a16:creationId xmlns:a16="http://schemas.microsoft.com/office/drawing/2014/main" id="{545B377E-6CE5-2267-24A5-6B685558E245}"/>
                  </a:ext>
                </a:extLst>
              </p:cNvPr>
              <p:cNvGrpSpPr/>
              <p:nvPr/>
            </p:nvGrpSpPr>
            <p:grpSpPr>
              <a:xfrm>
                <a:off x="2858642" y="2205957"/>
                <a:ext cx="63944" cy="89521"/>
                <a:chOff x="5732585" y="2960610"/>
                <a:chExt cx="63944" cy="89521"/>
              </a:xfrm>
            </p:grpSpPr>
            <p:cxnSp>
              <p:nvCxnSpPr>
                <p:cNvPr id="9946" name="Straight Connector 9945">
                  <a:extLst>
                    <a:ext uri="{FF2B5EF4-FFF2-40B4-BE49-F238E27FC236}">
                      <a16:creationId xmlns:a16="http://schemas.microsoft.com/office/drawing/2014/main" id="{5716629F-0629-15C6-FF45-151015E5FB1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47" name="Straight Connector 9946">
                  <a:extLst>
                    <a:ext uri="{FF2B5EF4-FFF2-40B4-BE49-F238E27FC236}">
                      <a16:creationId xmlns:a16="http://schemas.microsoft.com/office/drawing/2014/main" id="{1714EA42-A114-551B-25A9-2FBB1A456B7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48" name="Group 9947">
                <a:extLst>
                  <a:ext uri="{FF2B5EF4-FFF2-40B4-BE49-F238E27FC236}">
                    <a16:creationId xmlns:a16="http://schemas.microsoft.com/office/drawing/2014/main" id="{9DB13E60-5F21-0A53-57A1-644E66181336}"/>
                  </a:ext>
                </a:extLst>
              </p:cNvPr>
              <p:cNvGrpSpPr/>
              <p:nvPr/>
            </p:nvGrpSpPr>
            <p:grpSpPr>
              <a:xfrm>
                <a:off x="2491930" y="2177382"/>
                <a:ext cx="63944" cy="89521"/>
                <a:chOff x="5732585" y="2960610"/>
                <a:chExt cx="63944" cy="89521"/>
              </a:xfrm>
            </p:grpSpPr>
            <p:cxnSp>
              <p:nvCxnSpPr>
                <p:cNvPr id="9949" name="Straight Connector 9948">
                  <a:extLst>
                    <a:ext uri="{FF2B5EF4-FFF2-40B4-BE49-F238E27FC236}">
                      <a16:creationId xmlns:a16="http://schemas.microsoft.com/office/drawing/2014/main" id="{F82CF2B2-D37D-DE98-642D-C04D320A7B7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50" name="Straight Connector 9949">
                  <a:extLst>
                    <a:ext uri="{FF2B5EF4-FFF2-40B4-BE49-F238E27FC236}">
                      <a16:creationId xmlns:a16="http://schemas.microsoft.com/office/drawing/2014/main" id="{DC814912-C677-0632-B506-997FC119E4A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1" name="Group 9950">
                <a:extLst>
                  <a:ext uri="{FF2B5EF4-FFF2-40B4-BE49-F238E27FC236}">
                    <a16:creationId xmlns:a16="http://schemas.microsoft.com/office/drawing/2014/main" id="{C4C06DB0-1881-F45E-7E64-3DBA7B11AB10}"/>
                  </a:ext>
                </a:extLst>
              </p:cNvPr>
              <p:cNvGrpSpPr/>
              <p:nvPr/>
            </p:nvGrpSpPr>
            <p:grpSpPr>
              <a:xfrm>
                <a:off x="1968055" y="2177382"/>
                <a:ext cx="63944" cy="89521"/>
                <a:chOff x="5732585" y="2960610"/>
                <a:chExt cx="63944" cy="89521"/>
              </a:xfrm>
            </p:grpSpPr>
            <p:cxnSp>
              <p:nvCxnSpPr>
                <p:cNvPr id="9952" name="Straight Connector 9951">
                  <a:extLst>
                    <a:ext uri="{FF2B5EF4-FFF2-40B4-BE49-F238E27FC236}">
                      <a16:creationId xmlns:a16="http://schemas.microsoft.com/office/drawing/2014/main" id="{9CC5B1D9-39B2-B297-F5B6-FCACC72CCF8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53" name="Straight Connector 9952">
                  <a:extLst>
                    <a:ext uri="{FF2B5EF4-FFF2-40B4-BE49-F238E27FC236}">
                      <a16:creationId xmlns:a16="http://schemas.microsoft.com/office/drawing/2014/main" id="{19E66582-E47F-C32D-E5E9-C0259617F65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4" name="Group 9953">
                <a:extLst>
                  <a:ext uri="{FF2B5EF4-FFF2-40B4-BE49-F238E27FC236}">
                    <a16:creationId xmlns:a16="http://schemas.microsoft.com/office/drawing/2014/main" id="{11BF3A5B-DBB6-91A1-7378-9EC77E1A6106}"/>
                  </a:ext>
                </a:extLst>
              </p:cNvPr>
              <p:cNvGrpSpPr/>
              <p:nvPr/>
            </p:nvGrpSpPr>
            <p:grpSpPr>
              <a:xfrm>
                <a:off x="1906142" y="2177382"/>
                <a:ext cx="63944" cy="89521"/>
                <a:chOff x="5732585" y="2960610"/>
                <a:chExt cx="63944" cy="89521"/>
              </a:xfrm>
            </p:grpSpPr>
            <p:cxnSp>
              <p:nvCxnSpPr>
                <p:cNvPr id="9955" name="Straight Connector 9954">
                  <a:extLst>
                    <a:ext uri="{FF2B5EF4-FFF2-40B4-BE49-F238E27FC236}">
                      <a16:creationId xmlns:a16="http://schemas.microsoft.com/office/drawing/2014/main" id="{FDF91B14-475B-00E1-66FF-979A27CF477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56" name="Straight Connector 9955">
                  <a:extLst>
                    <a:ext uri="{FF2B5EF4-FFF2-40B4-BE49-F238E27FC236}">
                      <a16:creationId xmlns:a16="http://schemas.microsoft.com/office/drawing/2014/main" id="{47FFB4CC-1C13-0DCD-5766-A16054FE8EE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57" name="Group 9956">
                <a:extLst>
                  <a:ext uri="{FF2B5EF4-FFF2-40B4-BE49-F238E27FC236}">
                    <a16:creationId xmlns:a16="http://schemas.microsoft.com/office/drawing/2014/main" id="{C4F33061-0033-1714-9729-2C0E180A0C0B}"/>
                  </a:ext>
                </a:extLst>
              </p:cNvPr>
              <p:cNvGrpSpPr/>
              <p:nvPr/>
            </p:nvGrpSpPr>
            <p:grpSpPr>
              <a:xfrm>
                <a:off x="1853755" y="2177382"/>
                <a:ext cx="63944" cy="89521"/>
                <a:chOff x="5732585" y="2960610"/>
                <a:chExt cx="63944" cy="89521"/>
              </a:xfrm>
            </p:grpSpPr>
            <p:cxnSp>
              <p:nvCxnSpPr>
                <p:cNvPr id="9958" name="Straight Connector 9957">
                  <a:extLst>
                    <a:ext uri="{FF2B5EF4-FFF2-40B4-BE49-F238E27FC236}">
                      <a16:creationId xmlns:a16="http://schemas.microsoft.com/office/drawing/2014/main" id="{6BA1C161-2696-6DDD-602A-E5D68413BFB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59" name="Straight Connector 9958">
                  <a:extLst>
                    <a:ext uri="{FF2B5EF4-FFF2-40B4-BE49-F238E27FC236}">
                      <a16:creationId xmlns:a16="http://schemas.microsoft.com/office/drawing/2014/main" id="{19FAD3C2-ECA5-70F1-ED17-16359086C8F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0" name="Group 9959">
                <a:extLst>
                  <a:ext uri="{FF2B5EF4-FFF2-40B4-BE49-F238E27FC236}">
                    <a16:creationId xmlns:a16="http://schemas.microsoft.com/office/drawing/2014/main" id="{D69A6B41-4F41-5801-332B-58B9FE799B93}"/>
                  </a:ext>
                </a:extLst>
              </p:cNvPr>
              <p:cNvGrpSpPr/>
              <p:nvPr/>
            </p:nvGrpSpPr>
            <p:grpSpPr>
              <a:xfrm>
                <a:off x="1696592" y="2177382"/>
                <a:ext cx="63944" cy="89521"/>
                <a:chOff x="5732585" y="2960610"/>
                <a:chExt cx="63944" cy="89521"/>
              </a:xfrm>
            </p:grpSpPr>
            <p:cxnSp>
              <p:nvCxnSpPr>
                <p:cNvPr id="9961" name="Straight Connector 9960">
                  <a:extLst>
                    <a:ext uri="{FF2B5EF4-FFF2-40B4-BE49-F238E27FC236}">
                      <a16:creationId xmlns:a16="http://schemas.microsoft.com/office/drawing/2014/main" id="{E30D83A1-1B24-31AD-0FCF-120F133407C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62" name="Straight Connector 9961">
                  <a:extLst>
                    <a:ext uri="{FF2B5EF4-FFF2-40B4-BE49-F238E27FC236}">
                      <a16:creationId xmlns:a16="http://schemas.microsoft.com/office/drawing/2014/main" id="{88DD159E-1194-797F-31CD-BA4A81F70B1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3" name="Group 9962">
                <a:extLst>
                  <a:ext uri="{FF2B5EF4-FFF2-40B4-BE49-F238E27FC236}">
                    <a16:creationId xmlns:a16="http://schemas.microsoft.com/office/drawing/2014/main" id="{BC33EBD9-5E94-EE3B-EF58-B1087A24EB0E}"/>
                  </a:ext>
                </a:extLst>
              </p:cNvPr>
              <p:cNvGrpSpPr/>
              <p:nvPr/>
            </p:nvGrpSpPr>
            <p:grpSpPr>
              <a:xfrm>
                <a:off x="1508474" y="2177382"/>
                <a:ext cx="63944" cy="89521"/>
                <a:chOff x="5732585" y="2960610"/>
                <a:chExt cx="63944" cy="89521"/>
              </a:xfrm>
            </p:grpSpPr>
            <p:cxnSp>
              <p:nvCxnSpPr>
                <p:cNvPr id="9964" name="Straight Connector 9963">
                  <a:extLst>
                    <a:ext uri="{FF2B5EF4-FFF2-40B4-BE49-F238E27FC236}">
                      <a16:creationId xmlns:a16="http://schemas.microsoft.com/office/drawing/2014/main" id="{F1446B39-C8FB-E5C9-B812-BF6430EA0E7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65" name="Straight Connector 9964">
                  <a:extLst>
                    <a:ext uri="{FF2B5EF4-FFF2-40B4-BE49-F238E27FC236}">
                      <a16:creationId xmlns:a16="http://schemas.microsoft.com/office/drawing/2014/main" id="{6FC78ED0-0766-3CF4-D3D1-2D5CD27FADA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9966" name="Group 9965">
                <a:extLst>
                  <a:ext uri="{FF2B5EF4-FFF2-40B4-BE49-F238E27FC236}">
                    <a16:creationId xmlns:a16="http://schemas.microsoft.com/office/drawing/2014/main" id="{8D2840FF-310B-1DAB-E94C-A25BF63EB04E}"/>
                  </a:ext>
                </a:extLst>
              </p:cNvPr>
              <p:cNvGrpSpPr/>
              <p:nvPr/>
            </p:nvGrpSpPr>
            <p:grpSpPr>
              <a:xfrm>
                <a:off x="1432274" y="2177382"/>
                <a:ext cx="63944" cy="89521"/>
                <a:chOff x="5732585" y="2960610"/>
                <a:chExt cx="63944" cy="89521"/>
              </a:xfrm>
            </p:grpSpPr>
            <p:cxnSp>
              <p:nvCxnSpPr>
                <p:cNvPr id="9967" name="Straight Connector 9966">
                  <a:extLst>
                    <a:ext uri="{FF2B5EF4-FFF2-40B4-BE49-F238E27FC236}">
                      <a16:creationId xmlns:a16="http://schemas.microsoft.com/office/drawing/2014/main" id="{3EEE36A7-0293-50F3-A5A2-9B5C0E749F1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968" name="Straight Connector 9967">
                  <a:extLst>
                    <a:ext uri="{FF2B5EF4-FFF2-40B4-BE49-F238E27FC236}">
                      <a16:creationId xmlns:a16="http://schemas.microsoft.com/office/drawing/2014/main" id="{1CE9E710-1B33-91CB-DAB2-D57C34AA6BE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grpSp>
      <p:grpSp>
        <p:nvGrpSpPr>
          <p:cNvPr id="10215" name="Group 10214">
            <a:extLst>
              <a:ext uri="{FF2B5EF4-FFF2-40B4-BE49-F238E27FC236}">
                <a16:creationId xmlns:a16="http://schemas.microsoft.com/office/drawing/2014/main" id="{0F749DC0-1B22-3205-A8D5-1F7194103501}"/>
              </a:ext>
            </a:extLst>
          </p:cNvPr>
          <p:cNvGrpSpPr/>
          <p:nvPr/>
        </p:nvGrpSpPr>
        <p:grpSpPr>
          <a:xfrm>
            <a:off x="7012217" y="2141799"/>
            <a:ext cx="4154935" cy="1103933"/>
            <a:chOff x="7012217" y="2141799"/>
            <a:chExt cx="4154935" cy="1103933"/>
          </a:xfrm>
        </p:grpSpPr>
        <p:grpSp>
          <p:nvGrpSpPr>
            <p:cNvPr id="10213" name="Group 10212">
              <a:extLst>
                <a:ext uri="{FF2B5EF4-FFF2-40B4-BE49-F238E27FC236}">
                  <a16:creationId xmlns:a16="http://schemas.microsoft.com/office/drawing/2014/main" id="{84E0E1F4-A6DC-CE5F-F866-28BD926A25D3}"/>
                </a:ext>
              </a:extLst>
            </p:cNvPr>
            <p:cNvGrpSpPr/>
            <p:nvPr/>
          </p:nvGrpSpPr>
          <p:grpSpPr>
            <a:xfrm>
              <a:off x="8836255" y="2439455"/>
              <a:ext cx="2330897" cy="806277"/>
              <a:chOff x="8836255" y="2439455"/>
              <a:chExt cx="2330897" cy="806277"/>
            </a:xfrm>
          </p:grpSpPr>
          <p:grpSp>
            <p:nvGrpSpPr>
              <p:cNvPr id="9972" name="Group 9971">
                <a:extLst>
                  <a:ext uri="{FF2B5EF4-FFF2-40B4-BE49-F238E27FC236}">
                    <a16:creationId xmlns:a16="http://schemas.microsoft.com/office/drawing/2014/main" id="{FE4110B7-7B37-C7B1-EDEE-A052F6706C62}"/>
                  </a:ext>
                </a:extLst>
              </p:cNvPr>
              <p:cNvGrpSpPr/>
              <p:nvPr/>
            </p:nvGrpSpPr>
            <p:grpSpPr>
              <a:xfrm>
                <a:off x="11103208" y="3156211"/>
                <a:ext cx="63944" cy="89521"/>
                <a:chOff x="5732585" y="2960610"/>
                <a:chExt cx="63944" cy="89521"/>
              </a:xfrm>
            </p:grpSpPr>
            <p:cxnSp>
              <p:nvCxnSpPr>
                <p:cNvPr id="9973" name="Straight Connector 9972">
                  <a:extLst>
                    <a:ext uri="{FF2B5EF4-FFF2-40B4-BE49-F238E27FC236}">
                      <a16:creationId xmlns:a16="http://schemas.microsoft.com/office/drawing/2014/main" id="{FE53F9DF-411B-D182-D1B6-645CB99D34A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74" name="Straight Connector 9973">
                  <a:extLst>
                    <a:ext uri="{FF2B5EF4-FFF2-40B4-BE49-F238E27FC236}">
                      <a16:creationId xmlns:a16="http://schemas.microsoft.com/office/drawing/2014/main" id="{3F2BA0A0-3FF1-DA35-1F59-6AE0021A6A7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75" name="Group 9974">
                <a:extLst>
                  <a:ext uri="{FF2B5EF4-FFF2-40B4-BE49-F238E27FC236}">
                    <a16:creationId xmlns:a16="http://schemas.microsoft.com/office/drawing/2014/main" id="{A6ABE4C7-7B4B-197E-DEF4-EAADDDEC62B4}"/>
                  </a:ext>
                </a:extLst>
              </p:cNvPr>
              <p:cNvGrpSpPr/>
              <p:nvPr/>
            </p:nvGrpSpPr>
            <p:grpSpPr>
              <a:xfrm>
                <a:off x="10926996" y="3156211"/>
                <a:ext cx="63944" cy="89521"/>
                <a:chOff x="5732585" y="2960610"/>
                <a:chExt cx="63944" cy="89521"/>
              </a:xfrm>
            </p:grpSpPr>
            <p:cxnSp>
              <p:nvCxnSpPr>
                <p:cNvPr id="9976" name="Straight Connector 9975">
                  <a:extLst>
                    <a:ext uri="{FF2B5EF4-FFF2-40B4-BE49-F238E27FC236}">
                      <a16:creationId xmlns:a16="http://schemas.microsoft.com/office/drawing/2014/main" id="{BE71B645-776D-FD63-ED15-B6CF68AB68F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77" name="Straight Connector 9976">
                  <a:extLst>
                    <a:ext uri="{FF2B5EF4-FFF2-40B4-BE49-F238E27FC236}">
                      <a16:creationId xmlns:a16="http://schemas.microsoft.com/office/drawing/2014/main" id="{775EEA87-1A87-9222-F898-2CA05660CF7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78" name="Group 9977">
                <a:extLst>
                  <a:ext uri="{FF2B5EF4-FFF2-40B4-BE49-F238E27FC236}">
                    <a16:creationId xmlns:a16="http://schemas.microsoft.com/office/drawing/2014/main" id="{EBD8FE57-5B52-6E45-F271-ADF11F09D795}"/>
                  </a:ext>
                </a:extLst>
              </p:cNvPr>
              <p:cNvGrpSpPr/>
              <p:nvPr/>
            </p:nvGrpSpPr>
            <p:grpSpPr>
              <a:xfrm>
                <a:off x="10910327" y="3156211"/>
                <a:ext cx="63944" cy="89521"/>
                <a:chOff x="5732585" y="2960610"/>
                <a:chExt cx="63944" cy="89521"/>
              </a:xfrm>
            </p:grpSpPr>
            <p:cxnSp>
              <p:nvCxnSpPr>
                <p:cNvPr id="9979" name="Straight Connector 9978">
                  <a:extLst>
                    <a:ext uri="{FF2B5EF4-FFF2-40B4-BE49-F238E27FC236}">
                      <a16:creationId xmlns:a16="http://schemas.microsoft.com/office/drawing/2014/main" id="{010792D8-ACD3-B69D-97C9-1EE91A926BD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80" name="Straight Connector 9979">
                  <a:extLst>
                    <a:ext uri="{FF2B5EF4-FFF2-40B4-BE49-F238E27FC236}">
                      <a16:creationId xmlns:a16="http://schemas.microsoft.com/office/drawing/2014/main" id="{57FF1F47-9D41-5E2B-5CB6-94B60383938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81" name="Group 9980">
                <a:extLst>
                  <a:ext uri="{FF2B5EF4-FFF2-40B4-BE49-F238E27FC236}">
                    <a16:creationId xmlns:a16="http://schemas.microsoft.com/office/drawing/2014/main" id="{970F74C8-FEEB-9390-9256-61C7ACC43F4A}"/>
                  </a:ext>
                </a:extLst>
              </p:cNvPr>
              <p:cNvGrpSpPr/>
              <p:nvPr/>
            </p:nvGrpSpPr>
            <p:grpSpPr>
              <a:xfrm>
                <a:off x="10905564" y="3156211"/>
                <a:ext cx="63944" cy="89521"/>
                <a:chOff x="5732585" y="2960610"/>
                <a:chExt cx="63944" cy="89521"/>
              </a:xfrm>
            </p:grpSpPr>
            <p:cxnSp>
              <p:nvCxnSpPr>
                <p:cNvPr id="9982" name="Straight Connector 9981">
                  <a:extLst>
                    <a:ext uri="{FF2B5EF4-FFF2-40B4-BE49-F238E27FC236}">
                      <a16:creationId xmlns:a16="http://schemas.microsoft.com/office/drawing/2014/main" id="{2BF46E8B-0727-C377-FAD4-A916D8C0A3A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83" name="Straight Connector 9982">
                  <a:extLst>
                    <a:ext uri="{FF2B5EF4-FFF2-40B4-BE49-F238E27FC236}">
                      <a16:creationId xmlns:a16="http://schemas.microsoft.com/office/drawing/2014/main" id="{5C5912FF-2C10-61AE-F241-1098D21981A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84" name="Group 9983">
                <a:extLst>
                  <a:ext uri="{FF2B5EF4-FFF2-40B4-BE49-F238E27FC236}">
                    <a16:creationId xmlns:a16="http://schemas.microsoft.com/office/drawing/2014/main" id="{C11F2C07-8CA7-357F-D42C-35A8EA2E0281}"/>
                  </a:ext>
                </a:extLst>
              </p:cNvPr>
              <p:cNvGrpSpPr/>
              <p:nvPr/>
            </p:nvGrpSpPr>
            <p:grpSpPr>
              <a:xfrm>
                <a:off x="10884133" y="3156211"/>
                <a:ext cx="63944" cy="89521"/>
                <a:chOff x="5732585" y="2960610"/>
                <a:chExt cx="63944" cy="89521"/>
              </a:xfrm>
            </p:grpSpPr>
            <p:cxnSp>
              <p:nvCxnSpPr>
                <p:cNvPr id="9985" name="Straight Connector 9984">
                  <a:extLst>
                    <a:ext uri="{FF2B5EF4-FFF2-40B4-BE49-F238E27FC236}">
                      <a16:creationId xmlns:a16="http://schemas.microsoft.com/office/drawing/2014/main" id="{319AF3A3-51F4-81C9-E727-DCB5BBD5AEB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86" name="Straight Connector 9985">
                  <a:extLst>
                    <a:ext uri="{FF2B5EF4-FFF2-40B4-BE49-F238E27FC236}">
                      <a16:creationId xmlns:a16="http://schemas.microsoft.com/office/drawing/2014/main" id="{0AC68D41-308F-9AC7-4AE3-8CE98B061BA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87" name="Group 9986">
                <a:extLst>
                  <a:ext uri="{FF2B5EF4-FFF2-40B4-BE49-F238E27FC236}">
                    <a16:creationId xmlns:a16="http://schemas.microsoft.com/office/drawing/2014/main" id="{358120B9-1A8A-021C-B596-35D85ADB2082}"/>
                  </a:ext>
                </a:extLst>
              </p:cNvPr>
              <p:cNvGrpSpPr/>
              <p:nvPr/>
            </p:nvGrpSpPr>
            <p:grpSpPr>
              <a:xfrm>
                <a:off x="10867464" y="3156211"/>
                <a:ext cx="63944" cy="89521"/>
                <a:chOff x="5732585" y="2960610"/>
                <a:chExt cx="63944" cy="89521"/>
              </a:xfrm>
            </p:grpSpPr>
            <p:cxnSp>
              <p:nvCxnSpPr>
                <p:cNvPr id="9988" name="Straight Connector 9987">
                  <a:extLst>
                    <a:ext uri="{FF2B5EF4-FFF2-40B4-BE49-F238E27FC236}">
                      <a16:creationId xmlns:a16="http://schemas.microsoft.com/office/drawing/2014/main" id="{13B04396-AE70-33D1-FB83-5104014CE10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89" name="Straight Connector 9988">
                  <a:extLst>
                    <a:ext uri="{FF2B5EF4-FFF2-40B4-BE49-F238E27FC236}">
                      <a16:creationId xmlns:a16="http://schemas.microsoft.com/office/drawing/2014/main" id="{319B6B26-3F54-AD9A-0C19-7E054AD7895E}"/>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90" name="Group 9989">
                <a:extLst>
                  <a:ext uri="{FF2B5EF4-FFF2-40B4-BE49-F238E27FC236}">
                    <a16:creationId xmlns:a16="http://schemas.microsoft.com/office/drawing/2014/main" id="{4247A6A0-3823-5B4F-8B74-BAC4A267A942}"/>
                  </a:ext>
                </a:extLst>
              </p:cNvPr>
              <p:cNvGrpSpPr/>
              <p:nvPr/>
            </p:nvGrpSpPr>
            <p:grpSpPr>
              <a:xfrm>
                <a:off x="10872226" y="3156211"/>
                <a:ext cx="63944" cy="89521"/>
                <a:chOff x="5732585" y="2960610"/>
                <a:chExt cx="63944" cy="89521"/>
              </a:xfrm>
            </p:grpSpPr>
            <p:cxnSp>
              <p:nvCxnSpPr>
                <p:cNvPr id="9991" name="Straight Connector 9990">
                  <a:extLst>
                    <a:ext uri="{FF2B5EF4-FFF2-40B4-BE49-F238E27FC236}">
                      <a16:creationId xmlns:a16="http://schemas.microsoft.com/office/drawing/2014/main" id="{6454EC6F-50AA-8D0C-6FB6-7F8760CC524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92" name="Straight Connector 9991">
                  <a:extLst>
                    <a:ext uri="{FF2B5EF4-FFF2-40B4-BE49-F238E27FC236}">
                      <a16:creationId xmlns:a16="http://schemas.microsoft.com/office/drawing/2014/main" id="{FCB8F839-D705-BBD8-D37A-31D8B806294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93" name="Group 9992">
                <a:extLst>
                  <a:ext uri="{FF2B5EF4-FFF2-40B4-BE49-F238E27FC236}">
                    <a16:creationId xmlns:a16="http://schemas.microsoft.com/office/drawing/2014/main" id="{C4A8FDAD-E296-9B52-B115-2D67998F7EF5}"/>
                  </a:ext>
                </a:extLst>
              </p:cNvPr>
              <p:cNvGrpSpPr/>
              <p:nvPr/>
            </p:nvGrpSpPr>
            <p:grpSpPr>
              <a:xfrm>
                <a:off x="10846032" y="3156211"/>
                <a:ext cx="63944" cy="89521"/>
                <a:chOff x="5732585" y="2960610"/>
                <a:chExt cx="63944" cy="89521"/>
              </a:xfrm>
            </p:grpSpPr>
            <p:cxnSp>
              <p:nvCxnSpPr>
                <p:cNvPr id="9994" name="Straight Connector 9993">
                  <a:extLst>
                    <a:ext uri="{FF2B5EF4-FFF2-40B4-BE49-F238E27FC236}">
                      <a16:creationId xmlns:a16="http://schemas.microsoft.com/office/drawing/2014/main" id="{E8B1B260-4209-27D9-E2E4-5A4E25DB05F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95" name="Straight Connector 9994">
                  <a:extLst>
                    <a:ext uri="{FF2B5EF4-FFF2-40B4-BE49-F238E27FC236}">
                      <a16:creationId xmlns:a16="http://schemas.microsoft.com/office/drawing/2014/main" id="{8049F870-9F57-2459-BA97-D4F37A6F743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96" name="Group 9995">
                <a:extLst>
                  <a:ext uri="{FF2B5EF4-FFF2-40B4-BE49-F238E27FC236}">
                    <a16:creationId xmlns:a16="http://schemas.microsoft.com/office/drawing/2014/main" id="{088CC953-BBBB-1080-987D-7560E0FB6603}"/>
                  </a:ext>
                </a:extLst>
              </p:cNvPr>
              <p:cNvGrpSpPr/>
              <p:nvPr/>
            </p:nvGrpSpPr>
            <p:grpSpPr>
              <a:xfrm>
                <a:off x="10807932" y="2953805"/>
                <a:ext cx="63944" cy="89521"/>
                <a:chOff x="5732585" y="2960610"/>
                <a:chExt cx="63944" cy="89521"/>
              </a:xfrm>
            </p:grpSpPr>
            <p:cxnSp>
              <p:nvCxnSpPr>
                <p:cNvPr id="9997" name="Straight Connector 9996">
                  <a:extLst>
                    <a:ext uri="{FF2B5EF4-FFF2-40B4-BE49-F238E27FC236}">
                      <a16:creationId xmlns:a16="http://schemas.microsoft.com/office/drawing/2014/main" id="{13A078D2-D6A4-1DDC-2631-20EC4AD07C6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9998" name="Straight Connector 9997">
                  <a:extLst>
                    <a:ext uri="{FF2B5EF4-FFF2-40B4-BE49-F238E27FC236}">
                      <a16:creationId xmlns:a16="http://schemas.microsoft.com/office/drawing/2014/main" id="{4021C8EC-BA9E-327A-C414-0A7BFF00DAA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9999" name="Group 9998">
                <a:extLst>
                  <a:ext uri="{FF2B5EF4-FFF2-40B4-BE49-F238E27FC236}">
                    <a16:creationId xmlns:a16="http://schemas.microsoft.com/office/drawing/2014/main" id="{3AA42C15-9D95-1448-28F8-60EC90D7116F}"/>
                  </a:ext>
                </a:extLst>
              </p:cNvPr>
              <p:cNvGrpSpPr/>
              <p:nvPr/>
            </p:nvGrpSpPr>
            <p:grpSpPr>
              <a:xfrm>
                <a:off x="10762689" y="2953805"/>
                <a:ext cx="63944" cy="89521"/>
                <a:chOff x="5732585" y="2960610"/>
                <a:chExt cx="63944" cy="89521"/>
              </a:xfrm>
            </p:grpSpPr>
            <p:cxnSp>
              <p:nvCxnSpPr>
                <p:cNvPr id="10000" name="Straight Connector 9999">
                  <a:extLst>
                    <a:ext uri="{FF2B5EF4-FFF2-40B4-BE49-F238E27FC236}">
                      <a16:creationId xmlns:a16="http://schemas.microsoft.com/office/drawing/2014/main" id="{3EF82E89-5D9D-910E-F1B3-9664F679829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01" name="Straight Connector 10000">
                  <a:extLst>
                    <a:ext uri="{FF2B5EF4-FFF2-40B4-BE49-F238E27FC236}">
                      <a16:creationId xmlns:a16="http://schemas.microsoft.com/office/drawing/2014/main" id="{6366E14F-2E79-147D-D687-4942BA6D6E6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02" name="Group 10001">
                <a:extLst>
                  <a:ext uri="{FF2B5EF4-FFF2-40B4-BE49-F238E27FC236}">
                    <a16:creationId xmlns:a16="http://schemas.microsoft.com/office/drawing/2014/main" id="{FD712527-D6C1-E9BB-04A1-0FBEBF9F3AE9}"/>
                  </a:ext>
                </a:extLst>
              </p:cNvPr>
              <p:cNvGrpSpPr/>
              <p:nvPr/>
            </p:nvGrpSpPr>
            <p:grpSpPr>
              <a:xfrm>
                <a:off x="10717445" y="2953805"/>
                <a:ext cx="63944" cy="89521"/>
                <a:chOff x="5732585" y="2960610"/>
                <a:chExt cx="63944" cy="89521"/>
              </a:xfrm>
            </p:grpSpPr>
            <p:cxnSp>
              <p:nvCxnSpPr>
                <p:cNvPr id="10003" name="Straight Connector 10002">
                  <a:extLst>
                    <a:ext uri="{FF2B5EF4-FFF2-40B4-BE49-F238E27FC236}">
                      <a16:creationId xmlns:a16="http://schemas.microsoft.com/office/drawing/2014/main" id="{333171A3-B893-3709-A8A4-90DDF295249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04" name="Straight Connector 10003">
                  <a:extLst>
                    <a:ext uri="{FF2B5EF4-FFF2-40B4-BE49-F238E27FC236}">
                      <a16:creationId xmlns:a16="http://schemas.microsoft.com/office/drawing/2014/main" id="{17FBC7BD-1EC1-6C43-EF40-92C6CEE402C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05" name="Group 10004">
                <a:extLst>
                  <a:ext uri="{FF2B5EF4-FFF2-40B4-BE49-F238E27FC236}">
                    <a16:creationId xmlns:a16="http://schemas.microsoft.com/office/drawing/2014/main" id="{F5B48C2D-D947-AF80-924D-6DEF73CA3609}"/>
                  </a:ext>
                </a:extLst>
              </p:cNvPr>
              <p:cNvGrpSpPr/>
              <p:nvPr/>
            </p:nvGrpSpPr>
            <p:grpSpPr>
              <a:xfrm>
                <a:off x="10698394" y="2953805"/>
                <a:ext cx="63944" cy="89521"/>
                <a:chOff x="5732585" y="2960610"/>
                <a:chExt cx="63944" cy="89521"/>
              </a:xfrm>
            </p:grpSpPr>
            <p:cxnSp>
              <p:nvCxnSpPr>
                <p:cNvPr id="10006" name="Straight Connector 10005">
                  <a:extLst>
                    <a:ext uri="{FF2B5EF4-FFF2-40B4-BE49-F238E27FC236}">
                      <a16:creationId xmlns:a16="http://schemas.microsoft.com/office/drawing/2014/main" id="{72816501-1B14-BAEC-C8A6-6FA2A5FDFB7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07" name="Straight Connector 10006">
                  <a:extLst>
                    <a:ext uri="{FF2B5EF4-FFF2-40B4-BE49-F238E27FC236}">
                      <a16:creationId xmlns:a16="http://schemas.microsoft.com/office/drawing/2014/main" id="{33872379-B9FA-28FE-7383-A0780DDBBA4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08" name="Group 10007">
                <a:extLst>
                  <a:ext uri="{FF2B5EF4-FFF2-40B4-BE49-F238E27FC236}">
                    <a16:creationId xmlns:a16="http://schemas.microsoft.com/office/drawing/2014/main" id="{34CB44A5-E9D3-E641-50ED-06B41D8EFD46}"/>
                  </a:ext>
                </a:extLst>
              </p:cNvPr>
              <p:cNvGrpSpPr/>
              <p:nvPr/>
            </p:nvGrpSpPr>
            <p:grpSpPr>
              <a:xfrm>
                <a:off x="10681725" y="2953805"/>
                <a:ext cx="63944" cy="89521"/>
                <a:chOff x="5732585" y="2960610"/>
                <a:chExt cx="63944" cy="89521"/>
              </a:xfrm>
            </p:grpSpPr>
            <p:cxnSp>
              <p:nvCxnSpPr>
                <p:cNvPr id="10009" name="Straight Connector 10008">
                  <a:extLst>
                    <a:ext uri="{FF2B5EF4-FFF2-40B4-BE49-F238E27FC236}">
                      <a16:creationId xmlns:a16="http://schemas.microsoft.com/office/drawing/2014/main" id="{C4D13A88-3914-754D-B845-D7ED8B37C8E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10" name="Straight Connector 10009">
                  <a:extLst>
                    <a:ext uri="{FF2B5EF4-FFF2-40B4-BE49-F238E27FC236}">
                      <a16:creationId xmlns:a16="http://schemas.microsoft.com/office/drawing/2014/main" id="{AA65F06C-5DD9-E643-7B0B-3C4220DABA9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11" name="Group 10010">
                <a:extLst>
                  <a:ext uri="{FF2B5EF4-FFF2-40B4-BE49-F238E27FC236}">
                    <a16:creationId xmlns:a16="http://schemas.microsoft.com/office/drawing/2014/main" id="{01D0AC50-061D-A833-9A43-ACD01B1BF95A}"/>
                  </a:ext>
                </a:extLst>
              </p:cNvPr>
              <p:cNvGrpSpPr/>
              <p:nvPr/>
            </p:nvGrpSpPr>
            <p:grpSpPr>
              <a:xfrm>
                <a:off x="10665056" y="2953805"/>
                <a:ext cx="63944" cy="89521"/>
                <a:chOff x="5732585" y="2960610"/>
                <a:chExt cx="63944" cy="89521"/>
              </a:xfrm>
            </p:grpSpPr>
            <p:cxnSp>
              <p:nvCxnSpPr>
                <p:cNvPr id="10012" name="Straight Connector 10011">
                  <a:extLst>
                    <a:ext uri="{FF2B5EF4-FFF2-40B4-BE49-F238E27FC236}">
                      <a16:creationId xmlns:a16="http://schemas.microsoft.com/office/drawing/2014/main" id="{4DEEABAD-B230-953D-70B4-B48A68D7F26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13" name="Straight Connector 10012">
                  <a:extLst>
                    <a:ext uri="{FF2B5EF4-FFF2-40B4-BE49-F238E27FC236}">
                      <a16:creationId xmlns:a16="http://schemas.microsoft.com/office/drawing/2014/main" id="{392860E8-33D7-4CD7-A4AD-D12500417D4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14" name="Group 10013">
                <a:extLst>
                  <a:ext uri="{FF2B5EF4-FFF2-40B4-BE49-F238E27FC236}">
                    <a16:creationId xmlns:a16="http://schemas.microsoft.com/office/drawing/2014/main" id="{B905B613-CB26-70AA-2D66-1B53CAD5D416}"/>
                  </a:ext>
                </a:extLst>
              </p:cNvPr>
              <p:cNvGrpSpPr/>
              <p:nvPr/>
            </p:nvGrpSpPr>
            <p:grpSpPr>
              <a:xfrm>
                <a:off x="10643625" y="2953805"/>
                <a:ext cx="63944" cy="89521"/>
                <a:chOff x="5732585" y="2960610"/>
                <a:chExt cx="63944" cy="89521"/>
              </a:xfrm>
            </p:grpSpPr>
            <p:cxnSp>
              <p:nvCxnSpPr>
                <p:cNvPr id="10015" name="Straight Connector 10014">
                  <a:extLst>
                    <a:ext uri="{FF2B5EF4-FFF2-40B4-BE49-F238E27FC236}">
                      <a16:creationId xmlns:a16="http://schemas.microsoft.com/office/drawing/2014/main" id="{51F44232-C422-1082-D918-5E8ACE5F62D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16" name="Straight Connector 10015">
                  <a:extLst>
                    <a:ext uri="{FF2B5EF4-FFF2-40B4-BE49-F238E27FC236}">
                      <a16:creationId xmlns:a16="http://schemas.microsoft.com/office/drawing/2014/main" id="{6C1871EC-A847-0057-1DC9-B1BC0598563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17" name="Group 10016">
                <a:extLst>
                  <a:ext uri="{FF2B5EF4-FFF2-40B4-BE49-F238E27FC236}">
                    <a16:creationId xmlns:a16="http://schemas.microsoft.com/office/drawing/2014/main" id="{79C175DC-3DA2-D34D-F4E0-5174B39616EA}"/>
                  </a:ext>
                </a:extLst>
              </p:cNvPr>
              <p:cNvGrpSpPr/>
              <p:nvPr/>
            </p:nvGrpSpPr>
            <p:grpSpPr>
              <a:xfrm>
                <a:off x="10605525" y="2953805"/>
                <a:ext cx="63944" cy="89521"/>
                <a:chOff x="5732585" y="2960610"/>
                <a:chExt cx="63944" cy="89521"/>
              </a:xfrm>
            </p:grpSpPr>
            <p:cxnSp>
              <p:nvCxnSpPr>
                <p:cNvPr id="10018" name="Straight Connector 10017">
                  <a:extLst>
                    <a:ext uri="{FF2B5EF4-FFF2-40B4-BE49-F238E27FC236}">
                      <a16:creationId xmlns:a16="http://schemas.microsoft.com/office/drawing/2014/main" id="{3A12FAD4-B48D-4964-1D48-2F7AF27DE61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19" name="Straight Connector 10018">
                  <a:extLst>
                    <a:ext uri="{FF2B5EF4-FFF2-40B4-BE49-F238E27FC236}">
                      <a16:creationId xmlns:a16="http://schemas.microsoft.com/office/drawing/2014/main" id="{C6959B85-53F3-EB9B-5ECE-9A875F50111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20" name="Group 10019">
                <a:extLst>
                  <a:ext uri="{FF2B5EF4-FFF2-40B4-BE49-F238E27FC236}">
                    <a16:creationId xmlns:a16="http://schemas.microsoft.com/office/drawing/2014/main" id="{C10B1B20-A023-D96B-5A66-988DDE96F753}"/>
                  </a:ext>
                </a:extLst>
              </p:cNvPr>
              <p:cNvGrpSpPr/>
              <p:nvPr/>
            </p:nvGrpSpPr>
            <p:grpSpPr>
              <a:xfrm>
                <a:off x="10593619" y="2953805"/>
                <a:ext cx="63944" cy="89521"/>
                <a:chOff x="5732585" y="2960610"/>
                <a:chExt cx="63944" cy="89521"/>
              </a:xfrm>
            </p:grpSpPr>
            <p:cxnSp>
              <p:nvCxnSpPr>
                <p:cNvPr id="10021" name="Straight Connector 10020">
                  <a:extLst>
                    <a:ext uri="{FF2B5EF4-FFF2-40B4-BE49-F238E27FC236}">
                      <a16:creationId xmlns:a16="http://schemas.microsoft.com/office/drawing/2014/main" id="{82F05215-3921-A157-8804-F7AC6B87021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22" name="Straight Connector 10021">
                  <a:extLst>
                    <a:ext uri="{FF2B5EF4-FFF2-40B4-BE49-F238E27FC236}">
                      <a16:creationId xmlns:a16="http://schemas.microsoft.com/office/drawing/2014/main" id="{9F2AEB0F-0572-6F51-1774-94AB916B9CF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23" name="Group 10022">
                <a:extLst>
                  <a:ext uri="{FF2B5EF4-FFF2-40B4-BE49-F238E27FC236}">
                    <a16:creationId xmlns:a16="http://schemas.microsoft.com/office/drawing/2014/main" id="{12FF3232-114D-6D97-3BF9-B136CBD9181A}"/>
                  </a:ext>
                </a:extLst>
              </p:cNvPr>
              <p:cNvGrpSpPr/>
              <p:nvPr/>
            </p:nvGrpSpPr>
            <p:grpSpPr>
              <a:xfrm>
                <a:off x="10586475" y="2953805"/>
                <a:ext cx="63944" cy="89521"/>
                <a:chOff x="5732585" y="2960610"/>
                <a:chExt cx="63944" cy="89521"/>
              </a:xfrm>
            </p:grpSpPr>
            <p:cxnSp>
              <p:nvCxnSpPr>
                <p:cNvPr id="10024" name="Straight Connector 10023">
                  <a:extLst>
                    <a:ext uri="{FF2B5EF4-FFF2-40B4-BE49-F238E27FC236}">
                      <a16:creationId xmlns:a16="http://schemas.microsoft.com/office/drawing/2014/main" id="{ECEA1904-AC69-53A7-0A1C-595BBEB5248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25" name="Straight Connector 10024">
                  <a:extLst>
                    <a:ext uri="{FF2B5EF4-FFF2-40B4-BE49-F238E27FC236}">
                      <a16:creationId xmlns:a16="http://schemas.microsoft.com/office/drawing/2014/main" id="{418F760A-28C6-867C-A0EE-7FBFED5B07DB}"/>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26" name="Group 10025">
                <a:extLst>
                  <a:ext uri="{FF2B5EF4-FFF2-40B4-BE49-F238E27FC236}">
                    <a16:creationId xmlns:a16="http://schemas.microsoft.com/office/drawing/2014/main" id="{A9ECDB80-9ACA-DA84-30E5-7FF9B95F000F}"/>
                  </a:ext>
                </a:extLst>
              </p:cNvPr>
              <p:cNvGrpSpPr/>
              <p:nvPr/>
            </p:nvGrpSpPr>
            <p:grpSpPr>
              <a:xfrm>
                <a:off x="10574569" y="2953805"/>
                <a:ext cx="63944" cy="89521"/>
                <a:chOff x="5732585" y="2960610"/>
                <a:chExt cx="63944" cy="89521"/>
              </a:xfrm>
            </p:grpSpPr>
            <p:cxnSp>
              <p:nvCxnSpPr>
                <p:cNvPr id="10027" name="Straight Connector 10026">
                  <a:extLst>
                    <a:ext uri="{FF2B5EF4-FFF2-40B4-BE49-F238E27FC236}">
                      <a16:creationId xmlns:a16="http://schemas.microsoft.com/office/drawing/2014/main" id="{9FB037E3-6B53-EB8D-B5C7-F1E161E871F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28" name="Straight Connector 10027">
                  <a:extLst>
                    <a:ext uri="{FF2B5EF4-FFF2-40B4-BE49-F238E27FC236}">
                      <a16:creationId xmlns:a16="http://schemas.microsoft.com/office/drawing/2014/main" id="{CBDC25BF-91E0-FB05-2634-E7DAE329F2C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29" name="Group 10028">
                <a:extLst>
                  <a:ext uri="{FF2B5EF4-FFF2-40B4-BE49-F238E27FC236}">
                    <a16:creationId xmlns:a16="http://schemas.microsoft.com/office/drawing/2014/main" id="{20A8D20D-2CC2-7581-54D9-2DF053F01CB4}"/>
                  </a:ext>
                </a:extLst>
              </p:cNvPr>
              <p:cNvGrpSpPr/>
              <p:nvPr/>
            </p:nvGrpSpPr>
            <p:grpSpPr>
              <a:xfrm>
                <a:off x="10495987" y="2877605"/>
                <a:ext cx="63944" cy="89521"/>
                <a:chOff x="5732585" y="2960610"/>
                <a:chExt cx="63944" cy="89521"/>
              </a:xfrm>
            </p:grpSpPr>
            <p:cxnSp>
              <p:nvCxnSpPr>
                <p:cNvPr id="10030" name="Straight Connector 10029">
                  <a:extLst>
                    <a:ext uri="{FF2B5EF4-FFF2-40B4-BE49-F238E27FC236}">
                      <a16:creationId xmlns:a16="http://schemas.microsoft.com/office/drawing/2014/main" id="{DE7D6379-7F75-959E-CC5B-6B2EAEB96A95}"/>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31" name="Straight Connector 10030">
                  <a:extLst>
                    <a:ext uri="{FF2B5EF4-FFF2-40B4-BE49-F238E27FC236}">
                      <a16:creationId xmlns:a16="http://schemas.microsoft.com/office/drawing/2014/main" id="{7F15836E-C03B-928D-C1F2-3FBEDCDF524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32" name="Group 10031">
                <a:extLst>
                  <a:ext uri="{FF2B5EF4-FFF2-40B4-BE49-F238E27FC236}">
                    <a16:creationId xmlns:a16="http://schemas.microsoft.com/office/drawing/2014/main" id="{B2ACB8AF-426C-0F0A-A29C-653E0468AD86}"/>
                  </a:ext>
                </a:extLst>
              </p:cNvPr>
              <p:cNvGrpSpPr/>
              <p:nvPr/>
            </p:nvGrpSpPr>
            <p:grpSpPr>
              <a:xfrm>
                <a:off x="10460269" y="2877605"/>
                <a:ext cx="63944" cy="89521"/>
                <a:chOff x="5732585" y="2960610"/>
                <a:chExt cx="63944" cy="89521"/>
              </a:xfrm>
            </p:grpSpPr>
            <p:cxnSp>
              <p:nvCxnSpPr>
                <p:cNvPr id="10033" name="Straight Connector 10032">
                  <a:extLst>
                    <a:ext uri="{FF2B5EF4-FFF2-40B4-BE49-F238E27FC236}">
                      <a16:creationId xmlns:a16="http://schemas.microsoft.com/office/drawing/2014/main" id="{0BA1D6B2-1C20-8115-1E6A-217B1598752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34" name="Straight Connector 10033">
                  <a:extLst>
                    <a:ext uri="{FF2B5EF4-FFF2-40B4-BE49-F238E27FC236}">
                      <a16:creationId xmlns:a16="http://schemas.microsoft.com/office/drawing/2014/main" id="{12563EB8-A295-3F3B-E67D-030B734D00D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35" name="Group 10034">
                <a:extLst>
                  <a:ext uri="{FF2B5EF4-FFF2-40B4-BE49-F238E27FC236}">
                    <a16:creationId xmlns:a16="http://schemas.microsoft.com/office/drawing/2014/main" id="{70CD4EDA-5936-C755-6FD2-B7483D0BF356}"/>
                  </a:ext>
                </a:extLst>
              </p:cNvPr>
              <p:cNvGrpSpPr/>
              <p:nvPr/>
            </p:nvGrpSpPr>
            <p:grpSpPr>
              <a:xfrm>
                <a:off x="10474556" y="2877605"/>
                <a:ext cx="63944" cy="89521"/>
                <a:chOff x="5732585" y="2960610"/>
                <a:chExt cx="63944" cy="89521"/>
              </a:xfrm>
            </p:grpSpPr>
            <p:cxnSp>
              <p:nvCxnSpPr>
                <p:cNvPr id="10036" name="Straight Connector 10035">
                  <a:extLst>
                    <a:ext uri="{FF2B5EF4-FFF2-40B4-BE49-F238E27FC236}">
                      <a16:creationId xmlns:a16="http://schemas.microsoft.com/office/drawing/2014/main" id="{4FBFAF5F-8AA0-368C-64C6-92C5775C269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37" name="Straight Connector 10036">
                  <a:extLst>
                    <a:ext uri="{FF2B5EF4-FFF2-40B4-BE49-F238E27FC236}">
                      <a16:creationId xmlns:a16="http://schemas.microsoft.com/office/drawing/2014/main" id="{DE49F16C-5B5A-984A-C5B3-7940F0ABFA6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38" name="Group 10037">
                <a:extLst>
                  <a:ext uri="{FF2B5EF4-FFF2-40B4-BE49-F238E27FC236}">
                    <a16:creationId xmlns:a16="http://schemas.microsoft.com/office/drawing/2014/main" id="{521DB9A9-22E3-61CD-7475-60FE4B3CC192}"/>
                  </a:ext>
                </a:extLst>
              </p:cNvPr>
              <p:cNvGrpSpPr/>
              <p:nvPr/>
            </p:nvGrpSpPr>
            <p:grpSpPr>
              <a:xfrm>
                <a:off x="10484081" y="2877605"/>
                <a:ext cx="63944" cy="89521"/>
                <a:chOff x="5732585" y="2960610"/>
                <a:chExt cx="63944" cy="89521"/>
              </a:xfrm>
            </p:grpSpPr>
            <p:cxnSp>
              <p:nvCxnSpPr>
                <p:cNvPr id="10039" name="Straight Connector 10038">
                  <a:extLst>
                    <a:ext uri="{FF2B5EF4-FFF2-40B4-BE49-F238E27FC236}">
                      <a16:creationId xmlns:a16="http://schemas.microsoft.com/office/drawing/2014/main" id="{F52252D3-CB28-AB6A-48BA-5A0C637CCFB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40" name="Straight Connector 10039">
                  <a:extLst>
                    <a:ext uri="{FF2B5EF4-FFF2-40B4-BE49-F238E27FC236}">
                      <a16:creationId xmlns:a16="http://schemas.microsoft.com/office/drawing/2014/main" id="{48E49843-1F6C-F2EA-0174-CA140B470B4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41" name="Group 10040">
                <a:extLst>
                  <a:ext uri="{FF2B5EF4-FFF2-40B4-BE49-F238E27FC236}">
                    <a16:creationId xmlns:a16="http://schemas.microsoft.com/office/drawing/2014/main" id="{7C73B8D3-1B8D-DAE7-233A-96D75B711FF3}"/>
                  </a:ext>
                </a:extLst>
              </p:cNvPr>
              <p:cNvGrpSpPr/>
              <p:nvPr/>
            </p:nvGrpSpPr>
            <p:grpSpPr>
              <a:xfrm>
                <a:off x="10465031" y="2877605"/>
                <a:ext cx="63944" cy="89521"/>
                <a:chOff x="5732585" y="2960610"/>
                <a:chExt cx="63944" cy="89521"/>
              </a:xfrm>
            </p:grpSpPr>
            <p:cxnSp>
              <p:nvCxnSpPr>
                <p:cNvPr id="10042" name="Straight Connector 10041">
                  <a:extLst>
                    <a:ext uri="{FF2B5EF4-FFF2-40B4-BE49-F238E27FC236}">
                      <a16:creationId xmlns:a16="http://schemas.microsoft.com/office/drawing/2014/main" id="{9F6AAFA9-0216-BA6E-8131-D7AED258789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43" name="Straight Connector 10042">
                  <a:extLst>
                    <a:ext uri="{FF2B5EF4-FFF2-40B4-BE49-F238E27FC236}">
                      <a16:creationId xmlns:a16="http://schemas.microsoft.com/office/drawing/2014/main" id="{3E6623B4-CB6E-6295-95DE-559CF473227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44" name="Group 10043">
                <a:extLst>
                  <a:ext uri="{FF2B5EF4-FFF2-40B4-BE49-F238E27FC236}">
                    <a16:creationId xmlns:a16="http://schemas.microsoft.com/office/drawing/2014/main" id="{737B91A5-7772-5FF1-D020-F964F5BCB5A5}"/>
                  </a:ext>
                </a:extLst>
              </p:cNvPr>
              <p:cNvGrpSpPr/>
              <p:nvPr/>
            </p:nvGrpSpPr>
            <p:grpSpPr>
              <a:xfrm>
                <a:off x="10417406" y="2877605"/>
                <a:ext cx="63944" cy="89521"/>
                <a:chOff x="5732585" y="2960610"/>
                <a:chExt cx="63944" cy="89521"/>
              </a:xfrm>
            </p:grpSpPr>
            <p:cxnSp>
              <p:nvCxnSpPr>
                <p:cNvPr id="10045" name="Straight Connector 10044">
                  <a:extLst>
                    <a:ext uri="{FF2B5EF4-FFF2-40B4-BE49-F238E27FC236}">
                      <a16:creationId xmlns:a16="http://schemas.microsoft.com/office/drawing/2014/main" id="{ED1A8BC9-6EEB-A64B-29C6-DEF98E55C96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46" name="Straight Connector 10045">
                  <a:extLst>
                    <a:ext uri="{FF2B5EF4-FFF2-40B4-BE49-F238E27FC236}">
                      <a16:creationId xmlns:a16="http://schemas.microsoft.com/office/drawing/2014/main" id="{6E2F523E-65B3-0116-CF96-3851F606199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47" name="Group 10046">
                <a:extLst>
                  <a:ext uri="{FF2B5EF4-FFF2-40B4-BE49-F238E27FC236}">
                    <a16:creationId xmlns:a16="http://schemas.microsoft.com/office/drawing/2014/main" id="{2094E229-256D-C826-B831-4FE6869D9927}"/>
                  </a:ext>
                </a:extLst>
              </p:cNvPr>
              <p:cNvGrpSpPr/>
              <p:nvPr/>
            </p:nvGrpSpPr>
            <p:grpSpPr>
              <a:xfrm>
                <a:off x="10398356" y="2877605"/>
                <a:ext cx="63944" cy="89521"/>
                <a:chOff x="5732585" y="2960610"/>
                <a:chExt cx="63944" cy="89521"/>
              </a:xfrm>
            </p:grpSpPr>
            <p:cxnSp>
              <p:nvCxnSpPr>
                <p:cNvPr id="10048" name="Straight Connector 10047">
                  <a:extLst>
                    <a:ext uri="{FF2B5EF4-FFF2-40B4-BE49-F238E27FC236}">
                      <a16:creationId xmlns:a16="http://schemas.microsoft.com/office/drawing/2014/main" id="{B3BF2965-2BE4-D5C1-7C01-BD22E13CC00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49" name="Straight Connector 10048">
                  <a:extLst>
                    <a:ext uri="{FF2B5EF4-FFF2-40B4-BE49-F238E27FC236}">
                      <a16:creationId xmlns:a16="http://schemas.microsoft.com/office/drawing/2014/main" id="{0C0DE0BD-2930-A98B-A0C9-C113F8F70F7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0" name="Group 10049">
                <a:extLst>
                  <a:ext uri="{FF2B5EF4-FFF2-40B4-BE49-F238E27FC236}">
                    <a16:creationId xmlns:a16="http://schemas.microsoft.com/office/drawing/2014/main" id="{44037C3F-F73E-88B2-54EB-90112BAD415D}"/>
                  </a:ext>
                </a:extLst>
              </p:cNvPr>
              <p:cNvGrpSpPr/>
              <p:nvPr/>
            </p:nvGrpSpPr>
            <p:grpSpPr>
              <a:xfrm>
                <a:off x="10386450" y="2877605"/>
                <a:ext cx="63944" cy="89521"/>
                <a:chOff x="5732585" y="2960610"/>
                <a:chExt cx="63944" cy="89521"/>
              </a:xfrm>
            </p:grpSpPr>
            <p:cxnSp>
              <p:nvCxnSpPr>
                <p:cNvPr id="10051" name="Straight Connector 10050">
                  <a:extLst>
                    <a:ext uri="{FF2B5EF4-FFF2-40B4-BE49-F238E27FC236}">
                      <a16:creationId xmlns:a16="http://schemas.microsoft.com/office/drawing/2014/main" id="{DD152D4F-5EBE-70B2-557C-B95F442A41F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52" name="Straight Connector 10051">
                  <a:extLst>
                    <a:ext uri="{FF2B5EF4-FFF2-40B4-BE49-F238E27FC236}">
                      <a16:creationId xmlns:a16="http://schemas.microsoft.com/office/drawing/2014/main" id="{DFFB7926-97BA-0760-E2D2-4740AA4A668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3" name="Group 10052">
                <a:extLst>
                  <a:ext uri="{FF2B5EF4-FFF2-40B4-BE49-F238E27FC236}">
                    <a16:creationId xmlns:a16="http://schemas.microsoft.com/office/drawing/2014/main" id="{10AFC90F-62EB-0AEC-CD97-367B56A4B8A0}"/>
                  </a:ext>
                </a:extLst>
              </p:cNvPr>
              <p:cNvGrpSpPr/>
              <p:nvPr/>
            </p:nvGrpSpPr>
            <p:grpSpPr>
              <a:xfrm>
                <a:off x="10293581" y="2877605"/>
                <a:ext cx="63944" cy="89521"/>
                <a:chOff x="5732585" y="2960610"/>
                <a:chExt cx="63944" cy="89521"/>
              </a:xfrm>
            </p:grpSpPr>
            <p:cxnSp>
              <p:nvCxnSpPr>
                <p:cNvPr id="10054" name="Straight Connector 10053">
                  <a:extLst>
                    <a:ext uri="{FF2B5EF4-FFF2-40B4-BE49-F238E27FC236}">
                      <a16:creationId xmlns:a16="http://schemas.microsoft.com/office/drawing/2014/main" id="{5D9FBAAD-E5CA-1A90-031C-F1DFA4479A1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55" name="Straight Connector 10054">
                  <a:extLst>
                    <a:ext uri="{FF2B5EF4-FFF2-40B4-BE49-F238E27FC236}">
                      <a16:creationId xmlns:a16="http://schemas.microsoft.com/office/drawing/2014/main" id="{38C492F7-0485-26D5-80D9-5E430DCC968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6" name="Group 10055">
                <a:extLst>
                  <a:ext uri="{FF2B5EF4-FFF2-40B4-BE49-F238E27FC236}">
                    <a16:creationId xmlns:a16="http://schemas.microsoft.com/office/drawing/2014/main" id="{B9634DBB-B59E-144D-3AA6-567919F406B5}"/>
                  </a:ext>
                </a:extLst>
              </p:cNvPr>
              <p:cNvGrpSpPr/>
              <p:nvPr/>
            </p:nvGrpSpPr>
            <p:grpSpPr>
              <a:xfrm>
                <a:off x="10279294" y="2877605"/>
                <a:ext cx="63944" cy="89521"/>
                <a:chOff x="5732585" y="2960610"/>
                <a:chExt cx="63944" cy="89521"/>
              </a:xfrm>
            </p:grpSpPr>
            <p:cxnSp>
              <p:nvCxnSpPr>
                <p:cNvPr id="10057" name="Straight Connector 10056">
                  <a:extLst>
                    <a:ext uri="{FF2B5EF4-FFF2-40B4-BE49-F238E27FC236}">
                      <a16:creationId xmlns:a16="http://schemas.microsoft.com/office/drawing/2014/main" id="{D6D6F00C-5226-7CA5-FD61-B3E9598BF18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58" name="Straight Connector 10057">
                  <a:extLst>
                    <a:ext uri="{FF2B5EF4-FFF2-40B4-BE49-F238E27FC236}">
                      <a16:creationId xmlns:a16="http://schemas.microsoft.com/office/drawing/2014/main" id="{8E9ECFCB-E4AA-E1DD-3E4A-023CC9807BE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59" name="Group 10058">
                <a:extLst>
                  <a:ext uri="{FF2B5EF4-FFF2-40B4-BE49-F238E27FC236}">
                    <a16:creationId xmlns:a16="http://schemas.microsoft.com/office/drawing/2014/main" id="{8E742BA3-A15C-6369-0609-3C79F5D8D959}"/>
                  </a:ext>
                </a:extLst>
              </p:cNvPr>
              <p:cNvGrpSpPr/>
              <p:nvPr/>
            </p:nvGrpSpPr>
            <p:grpSpPr>
              <a:xfrm>
                <a:off x="10286438" y="2877605"/>
                <a:ext cx="63944" cy="89521"/>
                <a:chOff x="5732585" y="2960610"/>
                <a:chExt cx="63944" cy="89521"/>
              </a:xfrm>
            </p:grpSpPr>
            <p:cxnSp>
              <p:nvCxnSpPr>
                <p:cNvPr id="10060" name="Straight Connector 10059">
                  <a:extLst>
                    <a:ext uri="{FF2B5EF4-FFF2-40B4-BE49-F238E27FC236}">
                      <a16:creationId xmlns:a16="http://schemas.microsoft.com/office/drawing/2014/main" id="{91B538A7-00B1-F837-75F8-878FDB9D1C3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61" name="Straight Connector 10060">
                  <a:extLst>
                    <a:ext uri="{FF2B5EF4-FFF2-40B4-BE49-F238E27FC236}">
                      <a16:creationId xmlns:a16="http://schemas.microsoft.com/office/drawing/2014/main" id="{2DC97323-3CCD-D306-14B6-B3B1D1F1E30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62" name="Group 10061">
                <a:extLst>
                  <a:ext uri="{FF2B5EF4-FFF2-40B4-BE49-F238E27FC236}">
                    <a16:creationId xmlns:a16="http://schemas.microsoft.com/office/drawing/2014/main" id="{29D6405A-C563-BC86-529B-A5675CE54078}"/>
                  </a:ext>
                </a:extLst>
              </p:cNvPr>
              <p:cNvGrpSpPr/>
              <p:nvPr/>
            </p:nvGrpSpPr>
            <p:grpSpPr>
              <a:xfrm>
                <a:off x="10265007" y="2877605"/>
                <a:ext cx="63944" cy="89521"/>
                <a:chOff x="5732585" y="2960610"/>
                <a:chExt cx="63944" cy="89521"/>
              </a:xfrm>
            </p:grpSpPr>
            <p:cxnSp>
              <p:nvCxnSpPr>
                <p:cNvPr id="10063" name="Straight Connector 10062">
                  <a:extLst>
                    <a:ext uri="{FF2B5EF4-FFF2-40B4-BE49-F238E27FC236}">
                      <a16:creationId xmlns:a16="http://schemas.microsoft.com/office/drawing/2014/main" id="{9133C592-2B64-029A-251F-7F13DDB6A42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64" name="Straight Connector 10063">
                  <a:extLst>
                    <a:ext uri="{FF2B5EF4-FFF2-40B4-BE49-F238E27FC236}">
                      <a16:creationId xmlns:a16="http://schemas.microsoft.com/office/drawing/2014/main" id="{2C9EC93C-6B22-9198-BFB0-1A84911D60DD}"/>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65" name="Group 10064">
                <a:extLst>
                  <a:ext uri="{FF2B5EF4-FFF2-40B4-BE49-F238E27FC236}">
                    <a16:creationId xmlns:a16="http://schemas.microsoft.com/office/drawing/2014/main" id="{20B15EB0-B019-5357-E5FD-9EEBDD430DBC}"/>
                  </a:ext>
                </a:extLst>
              </p:cNvPr>
              <p:cNvGrpSpPr/>
              <p:nvPr/>
            </p:nvGrpSpPr>
            <p:grpSpPr>
              <a:xfrm>
                <a:off x="10253100" y="2877605"/>
                <a:ext cx="63944" cy="89521"/>
                <a:chOff x="5732585" y="2960610"/>
                <a:chExt cx="63944" cy="89521"/>
              </a:xfrm>
            </p:grpSpPr>
            <p:cxnSp>
              <p:nvCxnSpPr>
                <p:cNvPr id="10066" name="Straight Connector 10065">
                  <a:extLst>
                    <a:ext uri="{FF2B5EF4-FFF2-40B4-BE49-F238E27FC236}">
                      <a16:creationId xmlns:a16="http://schemas.microsoft.com/office/drawing/2014/main" id="{2905392F-B17C-CA5C-5BF7-1B2A7969F13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67" name="Straight Connector 10066">
                  <a:extLst>
                    <a:ext uri="{FF2B5EF4-FFF2-40B4-BE49-F238E27FC236}">
                      <a16:creationId xmlns:a16="http://schemas.microsoft.com/office/drawing/2014/main" id="{E0C1D158-446E-6547-CF59-F1C96915F80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68" name="Group 10067">
                <a:extLst>
                  <a:ext uri="{FF2B5EF4-FFF2-40B4-BE49-F238E27FC236}">
                    <a16:creationId xmlns:a16="http://schemas.microsoft.com/office/drawing/2014/main" id="{4A7C7354-A25E-5402-4D2B-48A5554E7DB0}"/>
                  </a:ext>
                </a:extLst>
              </p:cNvPr>
              <p:cNvGrpSpPr/>
              <p:nvPr/>
            </p:nvGrpSpPr>
            <p:grpSpPr>
              <a:xfrm>
                <a:off x="10238813" y="2877605"/>
                <a:ext cx="63944" cy="89521"/>
                <a:chOff x="5732585" y="2960610"/>
                <a:chExt cx="63944" cy="89521"/>
              </a:xfrm>
            </p:grpSpPr>
            <p:cxnSp>
              <p:nvCxnSpPr>
                <p:cNvPr id="10069" name="Straight Connector 10068">
                  <a:extLst>
                    <a:ext uri="{FF2B5EF4-FFF2-40B4-BE49-F238E27FC236}">
                      <a16:creationId xmlns:a16="http://schemas.microsoft.com/office/drawing/2014/main" id="{EC0D675D-4E59-C3A4-6663-DD9E30BB83B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70" name="Straight Connector 10069">
                  <a:extLst>
                    <a:ext uri="{FF2B5EF4-FFF2-40B4-BE49-F238E27FC236}">
                      <a16:creationId xmlns:a16="http://schemas.microsoft.com/office/drawing/2014/main" id="{B2724F44-DA35-5A49-2262-5602E2351EC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1" name="Group 10070">
                <a:extLst>
                  <a:ext uri="{FF2B5EF4-FFF2-40B4-BE49-F238E27FC236}">
                    <a16:creationId xmlns:a16="http://schemas.microsoft.com/office/drawing/2014/main" id="{B3391BD3-E5CC-0DD7-3B58-D54DF1CEC099}"/>
                  </a:ext>
                </a:extLst>
              </p:cNvPr>
              <p:cNvGrpSpPr/>
              <p:nvPr/>
            </p:nvGrpSpPr>
            <p:grpSpPr>
              <a:xfrm>
                <a:off x="10231669" y="2877605"/>
                <a:ext cx="63944" cy="89521"/>
                <a:chOff x="5732585" y="2960610"/>
                <a:chExt cx="63944" cy="89521"/>
              </a:xfrm>
            </p:grpSpPr>
            <p:cxnSp>
              <p:nvCxnSpPr>
                <p:cNvPr id="10072" name="Straight Connector 10071">
                  <a:extLst>
                    <a:ext uri="{FF2B5EF4-FFF2-40B4-BE49-F238E27FC236}">
                      <a16:creationId xmlns:a16="http://schemas.microsoft.com/office/drawing/2014/main" id="{61CF3C80-7488-6BB4-4086-D006552B4E4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73" name="Straight Connector 10072">
                  <a:extLst>
                    <a:ext uri="{FF2B5EF4-FFF2-40B4-BE49-F238E27FC236}">
                      <a16:creationId xmlns:a16="http://schemas.microsoft.com/office/drawing/2014/main" id="{0C589679-0610-2454-A6F1-86558AA5C66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4" name="Group 10073">
                <a:extLst>
                  <a:ext uri="{FF2B5EF4-FFF2-40B4-BE49-F238E27FC236}">
                    <a16:creationId xmlns:a16="http://schemas.microsoft.com/office/drawing/2014/main" id="{3FB36641-CF65-A4D4-A00A-EBAF4F50D69D}"/>
                  </a:ext>
                </a:extLst>
              </p:cNvPr>
              <p:cNvGrpSpPr/>
              <p:nvPr/>
            </p:nvGrpSpPr>
            <p:grpSpPr>
              <a:xfrm>
                <a:off x="10219763" y="2841886"/>
                <a:ext cx="63944" cy="89521"/>
                <a:chOff x="5732585" y="2960610"/>
                <a:chExt cx="63944" cy="89521"/>
              </a:xfrm>
            </p:grpSpPr>
            <p:cxnSp>
              <p:nvCxnSpPr>
                <p:cNvPr id="10075" name="Straight Connector 10074">
                  <a:extLst>
                    <a:ext uri="{FF2B5EF4-FFF2-40B4-BE49-F238E27FC236}">
                      <a16:creationId xmlns:a16="http://schemas.microsoft.com/office/drawing/2014/main" id="{B96C48B3-FD03-E35A-CB95-246BB9CFF3E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76" name="Straight Connector 10075">
                  <a:extLst>
                    <a:ext uri="{FF2B5EF4-FFF2-40B4-BE49-F238E27FC236}">
                      <a16:creationId xmlns:a16="http://schemas.microsoft.com/office/drawing/2014/main" id="{3C8FB57D-16FA-98A5-1851-0BA91B734DF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77" name="Group 10076">
                <a:extLst>
                  <a:ext uri="{FF2B5EF4-FFF2-40B4-BE49-F238E27FC236}">
                    <a16:creationId xmlns:a16="http://schemas.microsoft.com/office/drawing/2014/main" id="{C211875F-0698-1A9C-A884-79A7A765E560}"/>
                  </a:ext>
                </a:extLst>
              </p:cNvPr>
              <p:cNvGrpSpPr/>
              <p:nvPr/>
            </p:nvGrpSpPr>
            <p:grpSpPr>
              <a:xfrm>
                <a:off x="10191188" y="2841886"/>
                <a:ext cx="63944" cy="89521"/>
                <a:chOff x="5732585" y="2960610"/>
                <a:chExt cx="63944" cy="89521"/>
              </a:xfrm>
            </p:grpSpPr>
            <p:cxnSp>
              <p:nvCxnSpPr>
                <p:cNvPr id="10078" name="Straight Connector 10077">
                  <a:extLst>
                    <a:ext uri="{FF2B5EF4-FFF2-40B4-BE49-F238E27FC236}">
                      <a16:creationId xmlns:a16="http://schemas.microsoft.com/office/drawing/2014/main" id="{AB770CA1-2C8B-C7D6-0F6D-03CDB8219C4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79" name="Straight Connector 10078">
                  <a:extLst>
                    <a:ext uri="{FF2B5EF4-FFF2-40B4-BE49-F238E27FC236}">
                      <a16:creationId xmlns:a16="http://schemas.microsoft.com/office/drawing/2014/main" id="{53F51EC8-6C22-0A56-D552-4BA53386EF1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0" name="Group 10079">
                <a:extLst>
                  <a:ext uri="{FF2B5EF4-FFF2-40B4-BE49-F238E27FC236}">
                    <a16:creationId xmlns:a16="http://schemas.microsoft.com/office/drawing/2014/main" id="{03E12F9B-6EB6-6117-A633-2E8B933CDB88}"/>
                  </a:ext>
                </a:extLst>
              </p:cNvPr>
              <p:cNvGrpSpPr/>
              <p:nvPr/>
            </p:nvGrpSpPr>
            <p:grpSpPr>
              <a:xfrm>
                <a:off x="10129275" y="2801405"/>
                <a:ext cx="63944" cy="89521"/>
                <a:chOff x="5732585" y="2960610"/>
                <a:chExt cx="63944" cy="89521"/>
              </a:xfrm>
            </p:grpSpPr>
            <p:cxnSp>
              <p:nvCxnSpPr>
                <p:cNvPr id="10081" name="Straight Connector 10080">
                  <a:extLst>
                    <a:ext uri="{FF2B5EF4-FFF2-40B4-BE49-F238E27FC236}">
                      <a16:creationId xmlns:a16="http://schemas.microsoft.com/office/drawing/2014/main" id="{98B279DC-75C6-11D2-8A20-41D4A627CA0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82" name="Straight Connector 10081">
                  <a:extLst>
                    <a:ext uri="{FF2B5EF4-FFF2-40B4-BE49-F238E27FC236}">
                      <a16:creationId xmlns:a16="http://schemas.microsoft.com/office/drawing/2014/main" id="{311E64A1-ED5E-3A0B-ED9A-F6973510325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3" name="Group 10082">
                <a:extLst>
                  <a:ext uri="{FF2B5EF4-FFF2-40B4-BE49-F238E27FC236}">
                    <a16:creationId xmlns:a16="http://schemas.microsoft.com/office/drawing/2014/main" id="{2A50BA5D-7EA1-938E-20C7-BA89807806FE}"/>
                  </a:ext>
                </a:extLst>
              </p:cNvPr>
              <p:cNvGrpSpPr/>
              <p:nvPr/>
            </p:nvGrpSpPr>
            <p:grpSpPr>
              <a:xfrm>
                <a:off x="10098319" y="2801405"/>
                <a:ext cx="63944" cy="89521"/>
                <a:chOff x="5732585" y="2960610"/>
                <a:chExt cx="63944" cy="89521"/>
              </a:xfrm>
            </p:grpSpPr>
            <p:cxnSp>
              <p:nvCxnSpPr>
                <p:cNvPr id="10084" name="Straight Connector 10083">
                  <a:extLst>
                    <a:ext uri="{FF2B5EF4-FFF2-40B4-BE49-F238E27FC236}">
                      <a16:creationId xmlns:a16="http://schemas.microsoft.com/office/drawing/2014/main" id="{BDD94B14-EAA9-D701-A3D1-3C69C2CDF49F}"/>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85" name="Straight Connector 10084">
                  <a:extLst>
                    <a:ext uri="{FF2B5EF4-FFF2-40B4-BE49-F238E27FC236}">
                      <a16:creationId xmlns:a16="http://schemas.microsoft.com/office/drawing/2014/main" id="{44ABC6D9-1F0D-7B31-546A-BD7C0348A39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6" name="Group 10085">
                <a:extLst>
                  <a:ext uri="{FF2B5EF4-FFF2-40B4-BE49-F238E27FC236}">
                    <a16:creationId xmlns:a16="http://schemas.microsoft.com/office/drawing/2014/main" id="{7440DD8C-4C6D-555B-3AC4-D732854B8AF0}"/>
                  </a:ext>
                </a:extLst>
              </p:cNvPr>
              <p:cNvGrpSpPr/>
              <p:nvPr/>
            </p:nvGrpSpPr>
            <p:grpSpPr>
              <a:xfrm>
                <a:off x="10086412" y="2801405"/>
                <a:ext cx="63944" cy="89521"/>
                <a:chOff x="5732585" y="2960610"/>
                <a:chExt cx="63944" cy="89521"/>
              </a:xfrm>
            </p:grpSpPr>
            <p:cxnSp>
              <p:nvCxnSpPr>
                <p:cNvPr id="10087" name="Straight Connector 10086">
                  <a:extLst>
                    <a:ext uri="{FF2B5EF4-FFF2-40B4-BE49-F238E27FC236}">
                      <a16:creationId xmlns:a16="http://schemas.microsoft.com/office/drawing/2014/main" id="{E39A6B75-3D59-E40F-9AA8-049604CA2E21}"/>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88" name="Straight Connector 10087">
                  <a:extLst>
                    <a:ext uri="{FF2B5EF4-FFF2-40B4-BE49-F238E27FC236}">
                      <a16:creationId xmlns:a16="http://schemas.microsoft.com/office/drawing/2014/main" id="{A150458B-38D1-988F-A594-FE8D10D1FC4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89" name="Group 10088">
                <a:extLst>
                  <a:ext uri="{FF2B5EF4-FFF2-40B4-BE49-F238E27FC236}">
                    <a16:creationId xmlns:a16="http://schemas.microsoft.com/office/drawing/2014/main" id="{7C0BB5EF-69FC-F829-3C79-65F98D3DF032}"/>
                  </a:ext>
                </a:extLst>
              </p:cNvPr>
              <p:cNvGrpSpPr/>
              <p:nvPr/>
            </p:nvGrpSpPr>
            <p:grpSpPr>
              <a:xfrm>
                <a:off x="10069744" y="2763305"/>
                <a:ext cx="63944" cy="89521"/>
                <a:chOff x="5732585" y="2960610"/>
                <a:chExt cx="63944" cy="89521"/>
              </a:xfrm>
            </p:grpSpPr>
            <p:cxnSp>
              <p:nvCxnSpPr>
                <p:cNvPr id="10090" name="Straight Connector 10089">
                  <a:extLst>
                    <a:ext uri="{FF2B5EF4-FFF2-40B4-BE49-F238E27FC236}">
                      <a16:creationId xmlns:a16="http://schemas.microsoft.com/office/drawing/2014/main" id="{302B8D67-A0AA-593A-2F15-2DD2FFB1703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91" name="Straight Connector 10090">
                  <a:extLst>
                    <a:ext uri="{FF2B5EF4-FFF2-40B4-BE49-F238E27FC236}">
                      <a16:creationId xmlns:a16="http://schemas.microsoft.com/office/drawing/2014/main" id="{3FE88E18-8364-7410-D38C-A5C987ED75D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2" name="Group 10091">
                <a:extLst>
                  <a:ext uri="{FF2B5EF4-FFF2-40B4-BE49-F238E27FC236}">
                    <a16:creationId xmlns:a16="http://schemas.microsoft.com/office/drawing/2014/main" id="{C0A5B82B-3ABF-E9E8-0BEE-8FC6FFC81A67}"/>
                  </a:ext>
                </a:extLst>
              </p:cNvPr>
              <p:cNvGrpSpPr/>
              <p:nvPr/>
            </p:nvGrpSpPr>
            <p:grpSpPr>
              <a:xfrm>
                <a:off x="10038788" y="2763305"/>
                <a:ext cx="63944" cy="89521"/>
                <a:chOff x="5732585" y="2960610"/>
                <a:chExt cx="63944" cy="89521"/>
              </a:xfrm>
            </p:grpSpPr>
            <p:cxnSp>
              <p:nvCxnSpPr>
                <p:cNvPr id="10093" name="Straight Connector 10092">
                  <a:extLst>
                    <a:ext uri="{FF2B5EF4-FFF2-40B4-BE49-F238E27FC236}">
                      <a16:creationId xmlns:a16="http://schemas.microsoft.com/office/drawing/2014/main" id="{72209A66-C534-0B2C-44D3-329E3E0239E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94" name="Straight Connector 10093">
                  <a:extLst>
                    <a:ext uri="{FF2B5EF4-FFF2-40B4-BE49-F238E27FC236}">
                      <a16:creationId xmlns:a16="http://schemas.microsoft.com/office/drawing/2014/main" id="{D114C465-BF0D-BCD6-508A-C43C5B4A12C7}"/>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5" name="Group 10094">
                <a:extLst>
                  <a:ext uri="{FF2B5EF4-FFF2-40B4-BE49-F238E27FC236}">
                    <a16:creationId xmlns:a16="http://schemas.microsoft.com/office/drawing/2014/main" id="{1C3D5D5C-2828-1569-D037-DC82C886342A}"/>
                  </a:ext>
                </a:extLst>
              </p:cNvPr>
              <p:cNvGrpSpPr/>
              <p:nvPr/>
            </p:nvGrpSpPr>
            <p:grpSpPr>
              <a:xfrm>
                <a:off x="10031644" y="2763305"/>
                <a:ext cx="63944" cy="89521"/>
                <a:chOff x="5732585" y="2960610"/>
                <a:chExt cx="63944" cy="89521"/>
              </a:xfrm>
            </p:grpSpPr>
            <p:cxnSp>
              <p:nvCxnSpPr>
                <p:cNvPr id="10096" name="Straight Connector 10095">
                  <a:extLst>
                    <a:ext uri="{FF2B5EF4-FFF2-40B4-BE49-F238E27FC236}">
                      <a16:creationId xmlns:a16="http://schemas.microsoft.com/office/drawing/2014/main" id="{B9D7B5D3-32AA-8162-2D61-EDA6101721C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097" name="Straight Connector 10096">
                  <a:extLst>
                    <a:ext uri="{FF2B5EF4-FFF2-40B4-BE49-F238E27FC236}">
                      <a16:creationId xmlns:a16="http://schemas.microsoft.com/office/drawing/2014/main" id="{A11B22F5-05B3-5D87-9657-E49CCD57ADE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098" name="Group 10097">
                <a:extLst>
                  <a:ext uri="{FF2B5EF4-FFF2-40B4-BE49-F238E27FC236}">
                    <a16:creationId xmlns:a16="http://schemas.microsoft.com/office/drawing/2014/main" id="{BEC4A84E-CC97-A82C-0FAD-E39D7153B3C2}"/>
                  </a:ext>
                </a:extLst>
              </p:cNvPr>
              <p:cNvGrpSpPr/>
              <p:nvPr/>
            </p:nvGrpSpPr>
            <p:grpSpPr>
              <a:xfrm>
                <a:off x="10007831" y="2763305"/>
                <a:ext cx="63944" cy="89521"/>
                <a:chOff x="5732585" y="2960610"/>
                <a:chExt cx="63944" cy="89521"/>
              </a:xfrm>
            </p:grpSpPr>
            <p:cxnSp>
              <p:nvCxnSpPr>
                <p:cNvPr id="10099" name="Straight Connector 10098">
                  <a:extLst>
                    <a:ext uri="{FF2B5EF4-FFF2-40B4-BE49-F238E27FC236}">
                      <a16:creationId xmlns:a16="http://schemas.microsoft.com/office/drawing/2014/main" id="{F1505840-294C-C741-1E98-933201B529B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00" name="Straight Connector 10099">
                  <a:extLst>
                    <a:ext uri="{FF2B5EF4-FFF2-40B4-BE49-F238E27FC236}">
                      <a16:creationId xmlns:a16="http://schemas.microsoft.com/office/drawing/2014/main" id="{7B5DEB6D-4798-A483-CFC5-59B74CE9CFA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1" name="Group 10100">
                <a:extLst>
                  <a:ext uri="{FF2B5EF4-FFF2-40B4-BE49-F238E27FC236}">
                    <a16:creationId xmlns:a16="http://schemas.microsoft.com/office/drawing/2014/main" id="{6525DEF3-66F5-4244-C5AA-8E8959EF3F48}"/>
                  </a:ext>
                </a:extLst>
              </p:cNvPr>
              <p:cNvGrpSpPr/>
              <p:nvPr/>
            </p:nvGrpSpPr>
            <p:grpSpPr>
              <a:xfrm>
                <a:off x="9991162" y="2732348"/>
                <a:ext cx="63944" cy="89521"/>
                <a:chOff x="5732585" y="2960610"/>
                <a:chExt cx="63944" cy="89521"/>
              </a:xfrm>
            </p:grpSpPr>
            <p:cxnSp>
              <p:nvCxnSpPr>
                <p:cNvPr id="10102" name="Straight Connector 10101">
                  <a:extLst>
                    <a:ext uri="{FF2B5EF4-FFF2-40B4-BE49-F238E27FC236}">
                      <a16:creationId xmlns:a16="http://schemas.microsoft.com/office/drawing/2014/main" id="{FAA0E611-F6C8-ACD0-BFB7-158A6C4BBF0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03" name="Straight Connector 10102">
                  <a:extLst>
                    <a:ext uri="{FF2B5EF4-FFF2-40B4-BE49-F238E27FC236}">
                      <a16:creationId xmlns:a16="http://schemas.microsoft.com/office/drawing/2014/main" id="{4F9FBC59-C63D-1DBA-6F6A-B485D9FCDA7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4" name="Group 10103">
                <a:extLst>
                  <a:ext uri="{FF2B5EF4-FFF2-40B4-BE49-F238E27FC236}">
                    <a16:creationId xmlns:a16="http://schemas.microsoft.com/office/drawing/2014/main" id="{40094FAD-28AB-E209-C1F4-CAA1C5723DDB}"/>
                  </a:ext>
                </a:extLst>
              </p:cNvPr>
              <p:cNvGrpSpPr/>
              <p:nvPr/>
            </p:nvGrpSpPr>
            <p:grpSpPr>
              <a:xfrm>
                <a:off x="9948300" y="2699011"/>
                <a:ext cx="63944" cy="89521"/>
                <a:chOff x="5732585" y="2960610"/>
                <a:chExt cx="63944" cy="89521"/>
              </a:xfrm>
            </p:grpSpPr>
            <p:cxnSp>
              <p:nvCxnSpPr>
                <p:cNvPr id="10105" name="Straight Connector 10104">
                  <a:extLst>
                    <a:ext uri="{FF2B5EF4-FFF2-40B4-BE49-F238E27FC236}">
                      <a16:creationId xmlns:a16="http://schemas.microsoft.com/office/drawing/2014/main" id="{70D59BF6-F225-21E9-F2A3-0CA306B42AF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06" name="Straight Connector 10105">
                  <a:extLst>
                    <a:ext uri="{FF2B5EF4-FFF2-40B4-BE49-F238E27FC236}">
                      <a16:creationId xmlns:a16="http://schemas.microsoft.com/office/drawing/2014/main" id="{3BA48CCC-107D-8D18-25ED-B1AA7E57D20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07" name="Group 10106">
                <a:extLst>
                  <a:ext uri="{FF2B5EF4-FFF2-40B4-BE49-F238E27FC236}">
                    <a16:creationId xmlns:a16="http://schemas.microsoft.com/office/drawing/2014/main" id="{7FD333B7-E9C9-9677-0B8B-E05DC9CB60AA}"/>
                  </a:ext>
                </a:extLst>
              </p:cNvPr>
              <p:cNvGrpSpPr/>
              <p:nvPr/>
            </p:nvGrpSpPr>
            <p:grpSpPr>
              <a:xfrm>
                <a:off x="9934013" y="2699011"/>
                <a:ext cx="63944" cy="89521"/>
                <a:chOff x="5732585" y="2960610"/>
                <a:chExt cx="63944" cy="89521"/>
              </a:xfrm>
            </p:grpSpPr>
            <p:cxnSp>
              <p:nvCxnSpPr>
                <p:cNvPr id="10108" name="Straight Connector 10107">
                  <a:extLst>
                    <a:ext uri="{FF2B5EF4-FFF2-40B4-BE49-F238E27FC236}">
                      <a16:creationId xmlns:a16="http://schemas.microsoft.com/office/drawing/2014/main" id="{B74165F7-0E22-EA18-1341-EB6975532BD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09" name="Straight Connector 10108">
                  <a:extLst>
                    <a:ext uri="{FF2B5EF4-FFF2-40B4-BE49-F238E27FC236}">
                      <a16:creationId xmlns:a16="http://schemas.microsoft.com/office/drawing/2014/main" id="{08A7A33B-F3DF-9C4F-78D3-8E5E7CFA582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0" name="Group 10109">
                <a:extLst>
                  <a:ext uri="{FF2B5EF4-FFF2-40B4-BE49-F238E27FC236}">
                    <a16:creationId xmlns:a16="http://schemas.microsoft.com/office/drawing/2014/main" id="{2C16338E-4F66-E9B7-A403-AA791100D8B5}"/>
                  </a:ext>
                </a:extLst>
              </p:cNvPr>
              <p:cNvGrpSpPr/>
              <p:nvPr/>
            </p:nvGrpSpPr>
            <p:grpSpPr>
              <a:xfrm>
                <a:off x="9941157" y="2699011"/>
                <a:ext cx="63944" cy="89521"/>
                <a:chOff x="5732585" y="2960610"/>
                <a:chExt cx="63944" cy="89521"/>
              </a:xfrm>
            </p:grpSpPr>
            <p:cxnSp>
              <p:nvCxnSpPr>
                <p:cNvPr id="10111" name="Straight Connector 10110">
                  <a:extLst>
                    <a:ext uri="{FF2B5EF4-FFF2-40B4-BE49-F238E27FC236}">
                      <a16:creationId xmlns:a16="http://schemas.microsoft.com/office/drawing/2014/main" id="{F1FBF82C-98CF-51AF-432B-48DDD74FE66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12" name="Straight Connector 10111">
                  <a:extLst>
                    <a:ext uri="{FF2B5EF4-FFF2-40B4-BE49-F238E27FC236}">
                      <a16:creationId xmlns:a16="http://schemas.microsoft.com/office/drawing/2014/main" id="{4339DC6D-2E3E-80AF-2EE0-F19C1978C31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3" name="Group 10112">
                <a:extLst>
                  <a:ext uri="{FF2B5EF4-FFF2-40B4-BE49-F238E27FC236}">
                    <a16:creationId xmlns:a16="http://schemas.microsoft.com/office/drawing/2014/main" id="{CC50CDD2-D450-286C-B35D-C1CAA65E2A5B}"/>
                  </a:ext>
                </a:extLst>
              </p:cNvPr>
              <p:cNvGrpSpPr/>
              <p:nvPr/>
            </p:nvGrpSpPr>
            <p:grpSpPr>
              <a:xfrm>
                <a:off x="9914963" y="2699011"/>
                <a:ext cx="63944" cy="89521"/>
                <a:chOff x="5732585" y="2960610"/>
                <a:chExt cx="63944" cy="89521"/>
              </a:xfrm>
            </p:grpSpPr>
            <p:cxnSp>
              <p:nvCxnSpPr>
                <p:cNvPr id="10114" name="Straight Connector 10113">
                  <a:extLst>
                    <a:ext uri="{FF2B5EF4-FFF2-40B4-BE49-F238E27FC236}">
                      <a16:creationId xmlns:a16="http://schemas.microsoft.com/office/drawing/2014/main" id="{20AEAAA4-AF9C-4EF9-D7DB-D43AEDD3ACD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15" name="Straight Connector 10114">
                  <a:extLst>
                    <a:ext uri="{FF2B5EF4-FFF2-40B4-BE49-F238E27FC236}">
                      <a16:creationId xmlns:a16="http://schemas.microsoft.com/office/drawing/2014/main" id="{62503C41-33DE-32B0-390E-80253362035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6" name="Group 10115">
                <a:extLst>
                  <a:ext uri="{FF2B5EF4-FFF2-40B4-BE49-F238E27FC236}">
                    <a16:creationId xmlns:a16="http://schemas.microsoft.com/office/drawing/2014/main" id="{894428DE-2836-0524-3EBD-2C39920F934F}"/>
                  </a:ext>
                </a:extLst>
              </p:cNvPr>
              <p:cNvGrpSpPr/>
              <p:nvPr/>
            </p:nvGrpSpPr>
            <p:grpSpPr>
              <a:xfrm>
                <a:off x="9888769" y="2699011"/>
                <a:ext cx="63944" cy="89521"/>
                <a:chOff x="5732585" y="2960610"/>
                <a:chExt cx="63944" cy="89521"/>
              </a:xfrm>
            </p:grpSpPr>
            <p:cxnSp>
              <p:nvCxnSpPr>
                <p:cNvPr id="10117" name="Straight Connector 10116">
                  <a:extLst>
                    <a:ext uri="{FF2B5EF4-FFF2-40B4-BE49-F238E27FC236}">
                      <a16:creationId xmlns:a16="http://schemas.microsoft.com/office/drawing/2014/main" id="{DBACA93B-B9DC-6319-E0BA-8D2D347FD7D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18" name="Straight Connector 10117">
                  <a:extLst>
                    <a:ext uri="{FF2B5EF4-FFF2-40B4-BE49-F238E27FC236}">
                      <a16:creationId xmlns:a16="http://schemas.microsoft.com/office/drawing/2014/main" id="{3EE425EE-BEC7-1400-96D9-4CE317D68CA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19" name="Group 10118">
                <a:extLst>
                  <a:ext uri="{FF2B5EF4-FFF2-40B4-BE49-F238E27FC236}">
                    <a16:creationId xmlns:a16="http://schemas.microsoft.com/office/drawing/2014/main" id="{000A3459-465B-08AE-BE72-9F5AA432A748}"/>
                  </a:ext>
                </a:extLst>
              </p:cNvPr>
              <p:cNvGrpSpPr/>
              <p:nvPr/>
            </p:nvGrpSpPr>
            <p:grpSpPr>
              <a:xfrm>
                <a:off x="9900675" y="2699011"/>
                <a:ext cx="63944" cy="89521"/>
                <a:chOff x="5732585" y="2960610"/>
                <a:chExt cx="63944" cy="89521"/>
              </a:xfrm>
            </p:grpSpPr>
            <p:cxnSp>
              <p:nvCxnSpPr>
                <p:cNvPr id="10120" name="Straight Connector 10119">
                  <a:extLst>
                    <a:ext uri="{FF2B5EF4-FFF2-40B4-BE49-F238E27FC236}">
                      <a16:creationId xmlns:a16="http://schemas.microsoft.com/office/drawing/2014/main" id="{DDFDE985-2D79-C772-E29E-D4518D8C00FA}"/>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21" name="Straight Connector 10120">
                  <a:extLst>
                    <a:ext uri="{FF2B5EF4-FFF2-40B4-BE49-F238E27FC236}">
                      <a16:creationId xmlns:a16="http://schemas.microsoft.com/office/drawing/2014/main" id="{85B6E750-1A8A-4EB9-C847-E830C43421D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2" name="Group 10121">
                <a:extLst>
                  <a:ext uri="{FF2B5EF4-FFF2-40B4-BE49-F238E27FC236}">
                    <a16:creationId xmlns:a16="http://schemas.microsoft.com/office/drawing/2014/main" id="{05C6FC28-A6AC-6F0F-D01F-8859E2174553}"/>
                  </a:ext>
                </a:extLst>
              </p:cNvPr>
              <p:cNvGrpSpPr/>
              <p:nvPr/>
            </p:nvGrpSpPr>
            <p:grpSpPr>
              <a:xfrm>
                <a:off x="9907819" y="2699011"/>
                <a:ext cx="63944" cy="89521"/>
                <a:chOff x="5732585" y="2960610"/>
                <a:chExt cx="63944" cy="89521"/>
              </a:xfrm>
            </p:grpSpPr>
            <p:cxnSp>
              <p:nvCxnSpPr>
                <p:cNvPr id="10123" name="Straight Connector 10122">
                  <a:extLst>
                    <a:ext uri="{FF2B5EF4-FFF2-40B4-BE49-F238E27FC236}">
                      <a16:creationId xmlns:a16="http://schemas.microsoft.com/office/drawing/2014/main" id="{C81C1760-85C1-B38E-3C74-E24DD28257C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24" name="Straight Connector 10123">
                  <a:extLst>
                    <a:ext uri="{FF2B5EF4-FFF2-40B4-BE49-F238E27FC236}">
                      <a16:creationId xmlns:a16="http://schemas.microsoft.com/office/drawing/2014/main" id="{96E8230F-6755-1CA8-32FC-B19331981009}"/>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5" name="Group 10124">
                <a:extLst>
                  <a:ext uri="{FF2B5EF4-FFF2-40B4-BE49-F238E27FC236}">
                    <a16:creationId xmlns:a16="http://schemas.microsoft.com/office/drawing/2014/main" id="{57BBEEE6-6CC2-8BBD-8DAB-64579600F839}"/>
                  </a:ext>
                </a:extLst>
              </p:cNvPr>
              <p:cNvGrpSpPr/>
              <p:nvPr/>
            </p:nvGrpSpPr>
            <p:grpSpPr>
              <a:xfrm>
                <a:off x="9845906" y="2699011"/>
                <a:ext cx="63944" cy="89521"/>
                <a:chOff x="5732585" y="2960610"/>
                <a:chExt cx="63944" cy="89521"/>
              </a:xfrm>
            </p:grpSpPr>
            <p:cxnSp>
              <p:nvCxnSpPr>
                <p:cNvPr id="10126" name="Straight Connector 10125">
                  <a:extLst>
                    <a:ext uri="{FF2B5EF4-FFF2-40B4-BE49-F238E27FC236}">
                      <a16:creationId xmlns:a16="http://schemas.microsoft.com/office/drawing/2014/main" id="{FDAA87C3-049D-308B-1FD6-923266E1A1C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27" name="Straight Connector 10126">
                  <a:extLst>
                    <a:ext uri="{FF2B5EF4-FFF2-40B4-BE49-F238E27FC236}">
                      <a16:creationId xmlns:a16="http://schemas.microsoft.com/office/drawing/2014/main" id="{7204F35E-9651-9DB9-8017-3D47CDF95E9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28" name="Group 10127">
                <a:extLst>
                  <a:ext uri="{FF2B5EF4-FFF2-40B4-BE49-F238E27FC236}">
                    <a16:creationId xmlns:a16="http://schemas.microsoft.com/office/drawing/2014/main" id="{57E8EFC3-9011-5F22-9C71-575BF37FE654}"/>
                  </a:ext>
                </a:extLst>
              </p:cNvPr>
              <p:cNvGrpSpPr/>
              <p:nvPr/>
            </p:nvGrpSpPr>
            <p:grpSpPr>
              <a:xfrm>
                <a:off x="9836381" y="2699011"/>
                <a:ext cx="63944" cy="89521"/>
                <a:chOff x="5732585" y="2960610"/>
                <a:chExt cx="63944" cy="89521"/>
              </a:xfrm>
            </p:grpSpPr>
            <p:cxnSp>
              <p:nvCxnSpPr>
                <p:cNvPr id="10129" name="Straight Connector 10128">
                  <a:extLst>
                    <a:ext uri="{FF2B5EF4-FFF2-40B4-BE49-F238E27FC236}">
                      <a16:creationId xmlns:a16="http://schemas.microsoft.com/office/drawing/2014/main" id="{3450FAC6-53B2-9074-08E8-8FFA2A3D8F1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30" name="Straight Connector 10129">
                  <a:extLst>
                    <a:ext uri="{FF2B5EF4-FFF2-40B4-BE49-F238E27FC236}">
                      <a16:creationId xmlns:a16="http://schemas.microsoft.com/office/drawing/2014/main" id="{457F67AC-3337-866A-965B-159931FD4B6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1" name="Group 10130">
                <a:extLst>
                  <a:ext uri="{FF2B5EF4-FFF2-40B4-BE49-F238E27FC236}">
                    <a16:creationId xmlns:a16="http://schemas.microsoft.com/office/drawing/2014/main" id="{B881EC7C-89A2-AD14-0564-7640ED5DB578}"/>
                  </a:ext>
                </a:extLst>
              </p:cNvPr>
              <p:cNvGrpSpPr/>
              <p:nvPr/>
            </p:nvGrpSpPr>
            <p:grpSpPr>
              <a:xfrm>
                <a:off x="9805425" y="2699011"/>
                <a:ext cx="63944" cy="89521"/>
                <a:chOff x="5732585" y="2960610"/>
                <a:chExt cx="63944" cy="89521"/>
              </a:xfrm>
            </p:grpSpPr>
            <p:cxnSp>
              <p:nvCxnSpPr>
                <p:cNvPr id="10132" name="Straight Connector 10131">
                  <a:extLst>
                    <a:ext uri="{FF2B5EF4-FFF2-40B4-BE49-F238E27FC236}">
                      <a16:creationId xmlns:a16="http://schemas.microsoft.com/office/drawing/2014/main" id="{63C607BF-0FCB-AC11-CF82-93E55C5CF85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33" name="Straight Connector 10132">
                  <a:extLst>
                    <a:ext uri="{FF2B5EF4-FFF2-40B4-BE49-F238E27FC236}">
                      <a16:creationId xmlns:a16="http://schemas.microsoft.com/office/drawing/2014/main" id="{94A987A2-9047-6DB8-17FD-85A0A0A2386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4" name="Group 10133">
                <a:extLst>
                  <a:ext uri="{FF2B5EF4-FFF2-40B4-BE49-F238E27FC236}">
                    <a16:creationId xmlns:a16="http://schemas.microsoft.com/office/drawing/2014/main" id="{B5E22F24-9A9E-4B59-0560-02256ADEEBD7}"/>
                  </a:ext>
                </a:extLst>
              </p:cNvPr>
              <p:cNvGrpSpPr/>
              <p:nvPr/>
            </p:nvGrpSpPr>
            <p:grpSpPr>
              <a:xfrm>
                <a:off x="9774469" y="2675199"/>
                <a:ext cx="63944" cy="89521"/>
                <a:chOff x="5732585" y="2960610"/>
                <a:chExt cx="63944" cy="89521"/>
              </a:xfrm>
            </p:grpSpPr>
            <p:cxnSp>
              <p:nvCxnSpPr>
                <p:cNvPr id="10135" name="Straight Connector 10134">
                  <a:extLst>
                    <a:ext uri="{FF2B5EF4-FFF2-40B4-BE49-F238E27FC236}">
                      <a16:creationId xmlns:a16="http://schemas.microsoft.com/office/drawing/2014/main" id="{0BE53196-DC46-4CD9-5123-ED379BB4390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36" name="Straight Connector 10135">
                  <a:extLst>
                    <a:ext uri="{FF2B5EF4-FFF2-40B4-BE49-F238E27FC236}">
                      <a16:creationId xmlns:a16="http://schemas.microsoft.com/office/drawing/2014/main" id="{4C5A8605-0187-09E3-88BD-6E99A583ED0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37" name="Group 10136">
                <a:extLst>
                  <a:ext uri="{FF2B5EF4-FFF2-40B4-BE49-F238E27FC236}">
                    <a16:creationId xmlns:a16="http://schemas.microsoft.com/office/drawing/2014/main" id="{2A9E637D-4481-F790-6156-E1C06994F09C}"/>
                  </a:ext>
                </a:extLst>
              </p:cNvPr>
              <p:cNvGrpSpPr/>
              <p:nvPr/>
            </p:nvGrpSpPr>
            <p:grpSpPr>
              <a:xfrm>
                <a:off x="9736369" y="2675199"/>
                <a:ext cx="63944" cy="89521"/>
                <a:chOff x="5732585" y="2960610"/>
                <a:chExt cx="63944" cy="89521"/>
              </a:xfrm>
            </p:grpSpPr>
            <p:cxnSp>
              <p:nvCxnSpPr>
                <p:cNvPr id="10138" name="Straight Connector 10137">
                  <a:extLst>
                    <a:ext uri="{FF2B5EF4-FFF2-40B4-BE49-F238E27FC236}">
                      <a16:creationId xmlns:a16="http://schemas.microsoft.com/office/drawing/2014/main" id="{EC5E812B-9DE6-F775-F725-2002EA5E6C6D}"/>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39" name="Straight Connector 10138">
                  <a:extLst>
                    <a:ext uri="{FF2B5EF4-FFF2-40B4-BE49-F238E27FC236}">
                      <a16:creationId xmlns:a16="http://schemas.microsoft.com/office/drawing/2014/main" id="{567953F0-B795-A8DB-9871-DA945C4675B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0" name="Group 10139">
                <a:extLst>
                  <a:ext uri="{FF2B5EF4-FFF2-40B4-BE49-F238E27FC236}">
                    <a16:creationId xmlns:a16="http://schemas.microsoft.com/office/drawing/2014/main" id="{78B597EA-9474-855D-D603-DEC7EE51DA15}"/>
                  </a:ext>
                </a:extLst>
              </p:cNvPr>
              <p:cNvGrpSpPr/>
              <p:nvPr/>
            </p:nvGrpSpPr>
            <p:grpSpPr>
              <a:xfrm>
                <a:off x="9710175" y="2675199"/>
                <a:ext cx="63944" cy="89521"/>
                <a:chOff x="5732585" y="2960610"/>
                <a:chExt cx="63944" cy="89521"/>
              </a:xfrm>
            </p:grpSpPr>
            <p:cxnSp>
              <p:nvCxnSpPr>
                <p:cNvPr id="10141" name="Straight Connector 10140">
                  <a:extLst>
                    <a:ext uri="{FF2B5EF4-FFF2-40B4-BE49-F238E27FC236}">
                      <a16:creationId xmlns:a16="http://schemas.microsoft.com/office/drawing/2014/main" id="{09C356E6-D59A-860C-C5E5-AA721112615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42" name="Straight Connector 10141">
                  <a:extLst>
                    <a:ext uri="{FF2B5EF4-FFF2-40B4-BE49-F238E27FC236}">
                      <a16:creationId xmlns:a16="http://schemas.microsoft.com/office/drawing/2014/main" id="{8EA587FF-6628-EA6A-8C7D-E838B1EDE21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3" name="Group 10142">
                <a:extLst>
                  <a:ext uri="{FF2B5EF4-FFF2-40B4-BE49-F238E27FC236}">
                    <a16:creationId xmlns:a16="http://schemas.microsoft.com/office/drawing/2014/main" id="{38D5FC42-B2E3-B229-AA96-A396B884A2DC}"/>
                  </a:ext>
                </a:extLst>
              </p:cNvPr>
              <p:cNvGrpSpPr/>
              <p:nvPr/>
            </p:nvGrpSpPr>
            <p:grpSpPr>
              <a:xfrm>
                <a:off x="9719700" y="2675199"/>
                <a:ext cx="63944" cy="89521"/>
                <a:chOff x="5732585" y="2960610"/>
                <a:chExt cx="63944" cy="89521"/>
              </a:xfrm>
            </p:grpSpPr>
            <p:cxnSp>
              <p:nvCxnSpPr>
                <p:cNvPr id="10144" name="Straight Connector 10143">
                  <a:extLst>
                    <a:ext uri="{FF2B5EF4-FFF2-40B4-BE49-F238E27FC236}">
                      <a16:creationId xmlns:a16="http://schemas.microsoft.com/office/drawing/2014/main" id="{29AB493C-F147-8A5B-7557-1F2D2C5E28E7}"/>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45" name="Straight Connector 10144">
                  <a:extLst>
                    <a:ext uri="{FF2B5EF4-FFF2-40B4-BE49-F238E27FC236}">
                      <a16:creationId xmlns:a16="http://schemas.microsoft.com/office/drawing/2014/main" id="{DA3C78E9-791A-67E4-8C9D-9727E0B5B59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6" name="Group 10145">
                <a:extLst>
                  <a:ext uri="{FF2B5EF4-FFF2-40B4-BE49-F238E27FC236}">
                    <a16:creationId xmlns:a16="http://schemas.microsoft.com/office/drawing/2014/main" id="{B0DD2B7E-5C0B-CD2E-2CC0-60A43D6B1E76}"/>
                  </a:ext>
                </a:extLst>
              </p:cNvPr>
              <p:cNvGrpSpPr/>
              <p:nvPr/>
            </p:nvGrpSpPr>
            <p:grpSpPr>
              <a:xfrm>
                <a:off x="9733987" y="2675199"/>
                <a:ext cx="63944" cy="89521"/>
                <a:chOff x="5732585" y="2960610"/>
                <a:chExt cx="63944" cy="89521"/>
              </a:xfrm>
            </p:grpSpPr>
            <p:cxnSp>
              <p:nvCxnSpPr>
                <p:cNvPr id="10147" name="Straight Connector 10146">
                  <a:extLst>
                    <a:ext uri="{FF2B5EF4-FFF2-40B4-BE49-F238E27FC236}">
                      <a16:creationId xmlns:a16="http://schemas.microsoft.com/office/drawing/2014/main" id="{3107DC10-2A26-5677-610A-B9455BDEB15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48" name="Straight Connector 10147">
                  <a:extLst>
                    <a:ext uri="{FF2B5EF4-FFF2-40B4-BE49-F238E27FC236}">
                      <a16:creationId xmlns:a16="http://schemas.microsoft.com/office/drawing/2014/main" id="{115BB809-A540-5069-0290-67A2AE8F461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49" name="Group 10148">
                <a:extLst>
                  <a:ext uri="{FF2B5EF4-FFF2-40B4-BE49-F238E27FC236}">
                    <a16:creationId xmlns:a16="http://schemas.microsoft.com/office/drawing/2014/main" id="{4F265FD8-D53B-4530-E26F-ADB682B8F47F}"/>
                  </a:ext>
                </a:extLst>
              </p:cNvPr>
              <p:cNvGrpSpPr/>
              <p:nvPr/>
            </p:nvGrpSpPr>
            <p:grpSpPr>
              <a:xfrm>
                <a:off x="9662550" y="2675199"/>
                <a:ext cx="63944" cy="89521"/>
                <a:chOff x="5732585" y="2960610"/>
                <a:chExt cx="63944" cy="89521"/>
              </a:xfrm>
            </p:grpSpPr>
            <p:cxnSp>
              <p:nvCxnSpPr>
                <p:cNvPr id="10150" name="Straight Connector 10149">
                  <a:extLst>
                    <a:ext uri="{FF2B5EF4-FFF2-40B4-BE49-F238E27FC236}">
                      <a16:creationId xmlns:a16="http://schemas.microsoft.com/office/drawing/2014/main" id="{2334152C-CD03-C049-9D74-B8B78C2209E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51" name="Straight Connector 10150">
                  <a:extLst>
                    <a:ext uri="{FF2B5EF4-FFF2-40B4-BE49-F238E27FC236}">
                      <a16:creationId xmlns:a16="http://schemas.microsoft.com/office/drawing/2014/main" id="{32989205-3A5A-A941-0A6A-0995A0501211}"/>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2" name="Group 10151">
                <a:extLst>
                  <a:ext uri="{FF2B5EF4-FFF2-40B4-BE49-F238E27FC236}">
                    <a16:creationId xmlns:a16="http://schemas.microsoft.com/office/drawing/2014/main" id="{7DDCA8D0-3AD8-6FE8-915B-69072CED7D36}"/>
                  </a:ext>
                </a:extLst>
              </p:cNvPr>
              <p:cNvGrpSpPr/>
              <p:nvPr/>
            </p:nvGrpSpPr>
            <p:grpSpPr>
              <a:xfrm>
                <a:off x="9724463" y="2675199"/>
                <a:ext cx="63944" cy="89521"/>
                <a:chOff x="5732585" y="2960610"/>
                <a:chExt cx="63944" cy="89521"/>
              </a:xfrm>
            </p:grpSpPr>
            <p:cxnSp>
              <p:nvCxnSpPr>
                <p:cNvPr id="10153" name="Straight Connector 10152">
                  <a:extLst>
                    <a:ext uri="{FF2B5EF4-FFF2-40B4-BE49-F238E27FC236}">
                      <a16:creationId xmlns:a16="http://schemas.microsoft.com/office/drawing/2014/main" id="{9C87864F-B95B-0F28-9E0B-AE637E7C0C3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54" name="Straight Connector 10153">
                  <a:extLst>
                    <a:ext uri="{FF2B5EF4-FFF2-40B4-BE49-F238E27FC236}">
                      <a16:creationId xmlns:a16="http://schemas.microsoft.com/office/drawing/2014/main" id="{FC1FE4D0-F931-05F1-8690-AB949E1ADC3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5" name="Group 10154">
                <a:extLst>
                  <a:ext uri="{FF2B5EF4-FFF2-40B4-BE49-F238E27FC236}">
                    <a16:creationId xmlns:a16="http://schemas.microsoft.com/office/drawing/2014/main" id="{D376585F-C65B-A609-7A00-D1511ACE037F}"/>
                  </a:ext>
                </a:extLst>
              </p:cNvPr>
              <p:cNvGrpSpPr/>
              <p:nvPr/>
            </p:nvGrpSpPr>
            <p:grpSpPr>
              <a:xfrm>
                <a:off x="9743513" y="2675199"/>
                <a:ext cx="63944" cy="89521"/>
                <a:chOff x="5732585" y="2960610"/>
                <a:chExt cx="63944" cy="89521"/>
              </a:xfrm>
            </p:grpSpPr>
            <p:cxnSp>
              <p:nvCxnSpPr>
                <p:cNvPr id="10156" name="Straight Connector 10155">
                  <a:extLst>
                    <a:ext uri="{FF2B5EF4-FFF2-40B4-BE49-F238E27FC236}">
                      <a16:creationId xmlns:a16="http://schemas.microsoft.com/office/drawing/2014/main" id="{9597DF1A-D9EF-B31B-D203-F2EFC63587FC}"/>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57" name="Straight Connector 10156">
                  <a:extLst>
                    <a:ext uri="{FF2B5EF4-FFF2-40B4-BE49-F238E27FC236}">
                      <a16:creationId xmlns:a16="http://schemas.microsoft.com/office/drawing/2014/main" id="{B6D8122C-37C9-0818-6B87-9BA2589A04E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58" name="Group 10157">
                <a:extLst>
                  <a:ext uri="{FF2B5EF4-FFF2-40B4-BE49-F238E27FC236}">
                    <a16:creationId xmlns:a16="http://schemas.microsoft.com/office/drawing/2014/main" id="{4629121D-8F56-EB5E-E011-A0D5BD3077AE}"/>
                  </a:ext>
                </a:extLst>
              </p:cNvPr>
              <p:cNvGrpSpPr/>
              <p:nvPr/>
            </p:nvGrpSpPr>
            <p:grpSpPr>
              <a:xfrm>
                <a:off x="9541106" y="2627574"/>
                <a:ext cx="63944" cy="89521"/>
                <a:chOff x="5732585" y="2960610"/>
                <a:chExt cx="63944" cy="89521"/>
              </a:xfrm>
            </p:grpSpPr>
            <p:cxnSp>
              <p:nvCxnSpPr>
                <p:cNvPr id="10159" name="Straight Connector 10158">
                  <a:extLst>
                    <a:ext uri="{FF2B5EF4-FFF2-40B4-BE49-F238E27FC236}">
                      <a16:creationId xmlns:a16="http://schemas.microsoft.com/office/drawing/2014/main" id="{E2AF1B7D-E46D-B1C1-FC3C-094002CFBFA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60" name="Straight Connector 10159">
                  <a:extLst>
                    <a:ext uri="{FF2B5EF4-FFF2-40B4-BE49-F238E27FC236}">
                      <a16:creationId xmlns:a16="http://schemas.microsoft.com/office/drawing/2014/main" id="{F330F119-EBF4-E466-2E63-4CE36F96F05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1" name="Group 10160">
                <a:extLst>
                  <a:ext uri="{FF2B5EF4-FFF2-40B4-BE49-F238E27FC236}">
                    <a16:creationId xmlns:a16="http://schemas.microsoft.com/office/drawing/2014/main" id="{FAD5C721-D4D8-C2D9-6B8A-E9BCB9F34298}"/>
                  </a:ext>
                </a:extLst>
              </p:cNvPr>
              <p:cNvGrpSpPr/>
              <p:nvPr/>
            </p:nvGrpSpPr>
            <p:grpSpPr>
              <a:xfrm>
                <a:off x="9524438" y="2627574"/>
                <a:ext cx="63944" cy="89521"/>
                <a:chOff x="5732585" y="2960610"/>
                <a:chExt cx="63944" cy="89521"/>
              </a:xfrm>
            </p:grpSpPr>
            <p:cxnSp>
              <p:nvCxnSpPr>
                <p:cNvPr id="10162" name="Straight Connector 10161">
                  <a:extLst>
                    <a:ext uri="{FF2B5EF4-FFF2-40B4-BE49-F238E27FC236}">
                      <a16:creationId xmlns:a16="http://schemas.microsoft.com/office/drawing/2014/main" id="{85C758E8-0AE5-3FE1-AB70-107753A5D57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63" name="Straight Connector 10162">
                  <a:extLst>
                    <a:ext uri="{FF2B5EF4-FFF2-40B4-BE49-F238E27FC236}">
                      <a16:creationId xmlns:a16="http://schemas.microsoft.com/office/drawing/2014/main" id="{5B9A18CD-B344-484E-45E1-AE3B40D70D2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4" name="Group 10163">
                <a:extLst>
                  <a:ext uri="{FF2B5EF4-FFF2-40B4-BE49-F238E27FC236}">
                    <a16:creationId xmlns:a16="http://schemas.microsoft.com/office/drawing/2014/main" id="{7F203BD8-E5D3-E0F6-784E-FCEE57BCF8B3}"/>
                  </a:ext>
                </a:extLst>
              </p:cNvPr>
              <p:cNvGrpSpPr/>
              <p:nvPr/>
            </p:nvGrpSpPr>
            <p:grpSpPr>
              <a:xfrm>
                <a:off x="9510150" y="2627574"/>
                <a:ext cx="63944" cy="89521"/>
                <a:chOff x="5732585" y="2960610"/>
                <a:chExt cx="63944" cy="89521"/>
              </a:xfrm>
            </p:grpSpPr>
            <p:cxnSp>
              <p:nvCxnSpPr>
                <p:cNvPr id="10165" name="Straight Connector 10164">
                  <a:extLst>
                    <a:ext uri="{FF2B5EF4-FFF2-40B4-BE49-F238E27FC236}">
                      <a16:creationId xmlns:a16="http://schemas.microsoft.com/office/drawing/2014/main" id="{320149D6-BD31-C4B8-6A9C-6B2175F2B1C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66" name="Straight Connector 10165">
                  <a:extLst>
                    <a:ext uri="{FF2B5EF4-FFF2-40B4-BE49-F238E27FC236}">
                      <a16:creationId xmlns:a16="http://schemas.microsoft.com/office/drawing/2014/main" id="{8DD75CB8-5107-1D06-2A49-AA31DAC9005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67" name="Group 10166">
                <a:extLst>
                  <a:ext uri="{FF2B5EF4-FFF2-40B4-BE49-F238E27FC236}">
                    <a16:creationId xmlns:a16="http://schemas.microsoft.com/office/drawing/2014/main" id="{EC2FECA9-18FF-ED11-DC8A-425C3B0521F6}"/>
                  </a:ext>
                </a:extLst>
              </p:cNvPr>
              <p:cNvGrpSpPr/>
              <p:nvPr/>
            </p:nvGrpSpPr>
            <p:grpSpPr>
              <a:xfrm>
                <a:off x="9493481" y="2627574"/>
                <a:ext cx="63944" cy="89521"/>
                <a:chOff x="5732585" y="2960610"/>
                <a:chExt cx="63944" cy="89521"/>
              </a:xfrm>
            </p:grpSpPr>
            <p:cxnSp>
              <p:nvCxnSpPr>
                <p:cNvPr id="10168" name="Straight Connector 10167">
                  <a:extLst>
                    <a:ext uri="{FF2B5EF4-FFF2-40B4-BE49-F238E27FC236}">
                      <a16:creationId xmlns:a16="http://schemas.microsoft.com/office/drawing/2014/main" id="{4431F5DE-AB22-3074-4EB8-6783AB8A51FE}"/>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69" name="Straight Connector 10168">
                  <a:extLst>
                    <a:ext uri="{FF2B5EF4-FFF2-40B4-BE49-F238E27FC236}">
                      <a16:creationId xmlns:a16="http://schemas.microsoft.com/office/drawing/2014/main" id="{42561320-4B7F-DF0E-712F-F0C3124C07A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70" name="Group 10169">
                <a:extLst>
                  <a:ext uri="{FF2B5EF4-FFF2-40B4-BE49-F238E27FC236}">
                    <a16:creationId xmlns:a16="http://schemas.microsoft.com/office/drawing/2014/main" id="{6A3A2699-23BD-FA9C-21DE-8002465BD5FF}"/>
                  </a:ext>
                </a:extLst>
              </p:cNvPr>
              <p:cNvGrpSpPr/>
              <p:nvPr/>
            </p:nvGrpSpPr>
            <p:grpSpPr>
              <a:xfrm>
                <a:off x="9469669" y="2608524"/>
                <a:ext cx="63944" cy="89521"/>
                <a:chOff x="5732585" y="2960610"/>
                <a:chExt cx="63944" cy="89521"/>
              </a:xfrm>
            </p:grpSpPr>
            <p:cxnSp>
              <p:nvCxnSpPr>
                <p:cNvPr id="10171" name="Straight Connector 10170">
                  <a:extLst>
                    <a:ext uri="{FF2B5EF4-FFF2-40B4-BE49-F238E27FC236}">
                      <a16:creationId xmlns:a16="http://schemas.microsoft.com/office/drawing/2014/main" id="{7781B156-0C26-4B11-1D9A-0B50483D264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72" name="Straight Connector 10171">
                  <a:extLst>
                    <a:ext uri="{FF2B5EF4-FFF2-40B4-BE49-F238E27FC236}">
                      <a16:creationId xmlns:a16="http://schemas.microsoft.com/office/drawing/2014/main" id="{EDD176E9-1E28-5417-F184-8C44BFCE0E6F}"/>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73" name="Group 10172">
                <a:extLst>
                  <a:ext uri="{FF2B5EF4-FFF2-40B4-BE49-F238E27FC236}">
                    <a16:creationId xmlns:a16="http://schemas.microsoft.com/office/drawing/2014/main" id="{60364068-D947-FC5F-24A5-CB44FE51276D}"/>
                  </a:ext>
                </a:extLst>
              </p:cNvPr>
              <p:cNvGrpSpPr/>
              <p:nvPr/>
            </p:nvGrpSpPr>
            <p:grpSpPr>
              <a:xfrm>
                <a:off x="9460144" y="2608524"/>
                <a:ext cx="63944" cy="89521"/>
                <a:chOff x="5732585" y="2960610"/>
                <a:chExt cx="63944" cy="89521"/>
              </a:xfrm>
            </p:grpSpPr>
            <p:cxnSp>
              <p:nvCxnSpPr>
                <p:cNvPr id="10174" name="Straight Connector 10173">
                  <a:extLst>
                    <a:ext uri="{FF2B5EF4-FFF2-40B4-BE49-F238E27FC236}">
                      <a16:creationId xmlns:a16="http://schemas.microsoft.com/office/drawing/2014/main" id="{00B55444-242B-361A-C9FA-A62C13D9E4D9}"/>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75" name="Straight Connector 10174">
                  <a:extLst>
                    <a:ext uri="{FF2B5EF4-FFF2-40B4-BE49-F238E27FC236}">
                      <a16:creationId xmlns:a16="http://schemas.microsoft.com/office/drawing/2014/main" id="{75B87BEC-19EC-8344-5F3C-109CBAF5E912}"/>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76" name="Group 10175">
                <a:extLst>
                  <a:ext uri="{FF2B5EF4-FFF2-40B4-BE49-F238E27FC236}">
                    <a16:creationId xmlns:a16="http://schemas.microsoft.com/office/drawing/2014/main" id="{FB2B4C84-B245-F66B-D997-F759C3325139}"/>
                  </a:ext>
                </a:extLst>
              </p:cNvPr>
              <p:cNvGrpSpPr/>
              <p:nvPr/>
            </p:nvGrpSpPr>
            <p:grpSpPr>
              <a:xfrm>
                <a:off x="9438712" y="2589474"/>
                <a:ext cx="63944" cy="89521"/>
                <a:chOff x="5732585" y="2960610"/>
                <a:chExt cx="63944" cy="89521"/>
              </a:xfrm>
            </p:grpSpPr>
            <p:cxnSp>
              <p:nvCxnSpPr>
                <p:cNvPr id="10177" name="Straight Connector 10176">
                  <a:extLst>
                    <a:ext uri="{FF2B5EF4-FFF2-40B4-BE49-F238E27FC236}">
                      <a16:creationId xmlns:a16="http://schemas.microsoft.com/office/drawing/2014/main" id="{431C95A8-CC8F-85DB-9E55-39DB45DF0F52}"/>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78" name="Straight Connector 10177">
                  <a:extLst>
                    <a:ext uri="{FF2B5EF4-FFF2-40B4-BE49-F238E27FC236}">
                      <a16:creationId xmlns:a16="http://schemas.microsoft.com/office/drawing/2014/main" id="{86DA1220-739A-7D58-6A8F-AEFE7105293C}"/>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79" name="Group 10178">
                <a:extLst>
                  <a:ext uri="{FF2B5EF4-FFF2-40B4-BE49-F238E27FC236}">
                    <a16:creationId xmlns:a16="http://schemas.microsoft.com/office/drawing/2014/main" id="{C540416E-DC05-5C73-AF34-09C8B38DB529}"/>
                  </a:ext>
                </a:extLst>
              </p:cNvPr>
              <p:cNvGrpSpPr/>
              <p:nvPr/>
            </p:nvGrpSpPr>
            <p:grpSpPr>
              <a:xfrm>
                <a:off x="9412519" y="2558518"/>
                <a:ext cx="63944" cy="89521"/>
                <a:chOff x="5732585" y="2960610"/>
                <a:chExt cx="63944" cy="89521"/>
              </a:xfrm>
            </p:grpSpPr>
            <p:cxnSp>
              <p:nvCxnSpPr>
                <p:cNvPr id="10180" name="Straight Connector 10179">
                  <a:extLst>
                    <a:ext uri="{FF2B5EF4-FFF2-40B4-BE49-F238E27FC236}">
                      <a16:creationId xmlns:a16="http://schemas.microsoft.com/office/drawing/2014/main" id="{F857850A-D931-B9AA-1147-4D025EC1E00B}"/>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81" name="Straight Connector 10180">
                  <a:extLst>
                    <a:ext uri="{FF2B5EF4-FFF2-40B4-BE49-F238E27FC236}">
                      <a16:creationId xmlns:a16="http://schemas.microsoft.com/office/drawing/2014/main" id="{99014F03-14A0-E571-B564-841A92602FE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82" name="Group 10181">
                <a:extLst>
                  <a:ext uri="{FF2B5EF4-FFF2-40B4-BE49-F238E27FC236}">
                    <a16:creationId xmlns:a16="http://schemas.microsoft.com/office/drawing/2014/main" id="{E5950927-8874-98D1-A2DF-E60E03D37509}"/>
                  </a:ext>
                </a:extLst>
              </p:cNvPr>
              <p:cNvGrpSpPr/>
              <p:nvPr/>
            </p:nvGrpSpPr>
            <p:grpSpPr>
              <a:xfrm>
                <a:off x="9376800" y="2541849"/>
                <a:ext cx="63944" cy="89521"/>
                <a:chOff x="5732585" y="2960610"/>
                <a:chExt cx="63944" cy="89521"/>
              </a:xfrm>
            </p:grpSpPr>
            <p:cxnSp>
              <p:nvCxnSpPr>
                <p:cNvPr id="10183" name="Straight Connector 10182">
                  <a:extLst>
                    <a:ext uri="{FF2B5EF4-FFF2-40B4-BE49-F238E27FC236}">
                      <a16:creationId xmlns:a16="http://schemas.microsoft.com/office/drawing/2014/main" id="{9071B1EF-64D0-DFD9-31DA-6D9337C9ADA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84" name="Straight Connector 10183">
                  <a:extLst>
                    <a:ext uri="{FF2B5EF4-FFF2-40B4-BE49-F238E27FC236}">
                      <a16:creationId xmlns:a16="http://schemas.microsoft.com/office/drawing/2014/main" id="{00525B4C-EE9B-D26A-C0AE-A67A8886FB6A}"/>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85" name="Group 10184">
                <a:extLst>
                  <a:ext uri="{FF2B5EF4-FFF2-40B4-BE49-F238E27FC236}">
                    <a16:creationId xmlns:a16="http://schemas.microsoft.com/office/drawing/2014/main" id="{F8343A16-5C60-A292-A671-A899022288BE}"/>
                  </a:ext>
                </a:extLst>
              </p:cNvPr>
              <p:cNvGrpSpPr/>
              <p:nvPr/>
            </p:nvGrpSpPr>
            <p:grpSpPr>
              <a:xfrm>
                <a:off x="9136293" y="2479937"/>
                <a:ext cx="63944" cy="89521"/>
                <a:chOff x="5732585" y="2960610"/>
                <a:chExt cx="63944" cy="89521"/>
              </a:xfrm>
            </p:grpSpPr>
            <p:cxnSp>
              <p:nvCxnSpPr>
                <p:cNvPr id="10186" name="Straight Connector 10185">
                  <a:extLst>
                    <a:ext uri="{FF2B5EF4-FFF2-40B4-BE49-F238E27FC236}">
                      <a16:creationId xmlns:a16="http://schemas.microsoft.com/office/drawing/2014/main" id="{C3B97E60-561B-066D-58CA-363E0D5EBEC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87" name="Straight Connector 10186">
                  <a:extLst>
                    <a:ext uri="{FF2B5EF4-FFF2-40B4-BE49-F238E27FC236}">
                      <a16:creationId xmlns:a16="http://schemas.microsoft.com/office/drawing/2014/main" id="{227CEF11-6997-9DA5-48D2-F3C2DBA90603}"/>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88" name="Group 10187">
                <a:extLst>
                  <a:ext uri="{FF2B5EF4-FFF2-40B4-BE49-F238E27FC236}">
                    <a16:creationId xmlns:a16="http://schemas.microsoft.com/office/drawing/2014/main" id="{59278415-3C81-23D8-00A1-A059DB381DE6}"/>
                  </a:ext>
                </a:extLst>
              </p:cNvPr>
              <p:cNvGrpSpPr/>
              <p:nvPr/>
            </p:nvGrpSpPr>
            <p:grpSpPr>
              <a:xfrm>
                <a:off x="9129149" y="2463268"/>
                <a:ext cx="63944" cy="89521"/>
                <a:chOff x="5732585" y="2960610"/>
                <a:chExt cx="63944" cy="89521"/>
              </a:xfrm>
            </p:grpSpPr>
            <p:cxnSp>
              <p:nvCxnSpPr>
                <p:cNvPr id="10189" name="Straight Connector 10188">
                  <a:extLst>
                    <a:ext uri="{FF2B5EF4-FFF2-40B4-BE49-F238E27FC236}">
                      <a16:creationId xmlns:a16="http://schemas.microsoft.com/office/drawing/2014/main" id="{392C34E6-9E9E-273A-2DA7-D985EEF97D8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90" name="Straight Connector 10189">
                  <a:extLst>
                    <a:ext uri="{FF2B5EF4-FFF2-40B4-BE49-F238E27FC236}">
                      <a16:creationId xmlns:a16="http://schemas.microsoft.com/office/drawing/2014/main" id="{1C507C8E-0D8E-0131-5866-E226AD96886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1" name="Group 10190">
                <a:extLst>
                  <a:ext uri="{FF2B5EF4-FFF2-40B4-BE49-F238E27FC236}">
                    <a16:creationId xmlns:a16="http://schemas.microsoft.com/office/drawing/2014/main" id="{4DBFF067-2AA3-03E6-9429-4DB597D3F734}"/>
                  </a:ext>
                </a:extLst>
              </p:cNvPr>
              <p:cNvGrpSpPr/>
              <p:nvPr/>
            </p:nvGrpSpPr>
            <p:grpSpPr>
              <a:xfrm>
                <a:off x="8836255" y="2439455"/>
                <a:ext cx="63944" cy="89521"/>
                <a:chOff x="5732585" y="2960610"/>
                <a:chExt cx="63944" cy="89521"/>
              </a:xfrm>
            </p:grpSpPr>
            <p:cxnSp>
              <p:nvCxnSpPr>
                <p:cNvPr id="10192" name="Straight Connector 10191">
                  <a:extLst>
                    <a:ext uri="{FF2B5EF4-FFF2-40B4-BE49-F238E27FC236}">
                      <a16:creationId xmlns:a16="http://schemas.microsoft.com/office/drawing/2014/main" id="{1756F321-B0B6-81A6-83D1-704F0BBDAD84}"/>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93" name="Straight Connector 10192">
                  <a:extLst>
                    <a:ext uri="{FF2B5EF4-FFF2-40B4-BE49-F238E27FC236}">
                      <a16:creationId xmlns:a16="http://schemas.microsoft.com/office/drawing/2014/main" id="{D0184D0C-8196-BC47-3AD8-181DEEEC9A14}"/>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grpSp>
          <p:nvGrpSpPr>
            <p:cNvPr id="10214" name="Group 10213">
              <a:extLst>
                <a:ext uri="{FF2B5EF4-FFF2-40B4-BE49-F238E27FC236}">
                  <a16:creationId xmlns:a16="http://schemas.microsoft.com/office/drawing/2014/main" id="{FEB6ED5B-FD0A-52A1-5C7E-230D54AFBDDD}"/>
                </a:ext>
              </a:extLst>
            </p:cNvPr>
            <p:cNvGrpSpPr/>
            <p:nvPr/>
          </p:nvGrpSpPr>
          <p:grpSpPr>
            <a:xfrm>
              <a:off x="7012217" y="2141799"/>
              <a:ext cx="1707007" cy="346696"/>
              <a:chOff x="7012217" y="2141799"/>
              <a:chExt cx="1707007" cy="346696"/>
            </a:xfrm>
          </p:grpSpPr>
          <p:grpSp>
            <p:nvGrpSpPr>
              <p:cNvPr id="10194" name="Group 10193">
                <a:extLst>
                  <a:ext uri="{FF2B5EF4-FFF2-40B4-BE49-F238E27FC236}">
                    <a16:creationId xmlns:a16="http://schemas.microsoft.com/office/drawing/2014/main" id="{EB062192-53B7-64A0-6E15-01BDEEB3463D}"/>
                  </a:ext>
                </a:extLst>
              </p:cNvPr>
              <p:cNvGrpSpPr/>
              <p:nvPr/>
            </p:nvGrpSpPr>
            <p:grpSpPr>
              <a:xfrm>
                <a:off x="8655280" y="2398974"/>
                <a:ext cx="63944" cy="89521"/>
                <a:chOff x="5732585" y="2960610"/>
                <a:chExt cx="63944" cy="89521"/>
              </a:xfrm>
            </p:grpSpPr>
            <p:cxnSp>
              <p:nvCxnSpPr>
                <p:cNvPr id="10195" name="Straight Connector 10194">
                  <a:extLst>
                    <a:ext uri="{FF2B5EF4-FFF2-40B4-BE49-F238E27FC236}">
                      <a16:creationId xmlns:a16="http://schemas.microsoft.com/office/drawing/2014/main" id="{23E4C85C-E311-DDFF-8375-9D6B792A25E3}"/>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96" name="Straight Connector 10195">
                  <a:extLst>
                    <a:ext uri="{FF2B5EF4-FFF2-40B4-BE49-F238E27FC236}">
                      <a16:creationId xmlns:a16="http://schemas.microsoft.com/office/drawing/2014/main" id="{365D77F8-3528-46D1-4D62-925B094790E8}"/>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197" name="Group 10196">
                <a:extLst>
                  <a:ext uri="{FF2B5EF4-FFF2-40B4-BE49-F238E27FC236}">
                    <a16:creationId xmlns:a16="http://schemas.microsoft.com/office/drawing/2014/main" id="{0F71AF4D-3ED0-FEB7-B896-7F08410B9984}"/>
                  </a:ext>
                </a:extLst>
              </p:cNvPr>
              <p:cNvGrpSpPr/>
              <p:nvPr/>
            </p:nvGrpSpPr>
            <p:grpSpPr>
              <a:xfrm>
                <a:off x="8398105" y="2337061"/>
                <a:ext cx="63944" cy="89521"/>
                <a:chOff x="5732585" y="2960610"/>
                <a:chExt cx="63944" cy="89521"/>
              </a:xfrm>
            </p:grpSpPr>
            <p:cxnSp>
              <p:nvCxnSpPr>
                <p:cNvPr id="10198" name="Straight Connector 10197">
                  <a:extLst>
                    <a:ext uri="{FF2B5EF4-FFF2-40B4-BE49-F238E27FC236}">
                      <a16:creationId xmlns:a16="http://schemas.microsoft.com/office/drawing/2014/main" id="{E616ADC3-F4F4-9D79-F595-B55F18D39C4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199" name="Straight Connector 10198">
                  <a:extLst>
                    <a:ext uri="{FF2B5EF4-FFF2-40B4-BE49-F238E27FC236}">
                      <a16:creationId xmlns:a16="http://schemas.microsoft.com/office/drawing/2014/main" id="{6779B56A-B97F-6227-3BA1-C0E87515178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3" name="Group 10202">
                <a:extLst>
                  <a:ext uri="{FF2B5EF4-FFF2-40B4-BE49-F238E27FC236}">
                    <a16:creationId xmlns:a16="http://schemas.microsoft.com/office/drawing/2014/main" id="{BBFF3F9C-0C84-9331-B027-C723873989C0}"/>
                  </a:ext>
                </a:extLst>
              </p:cNvPr>
              <p:cNvGrpSpPr/>
              <p:nvPr/>
            </p:nvGrpSpPr>
            <p:grpSpPr>
              <a:xfrm>
                <a:off x="7517042" y="2156086"/>
                <a:ext cx="63944" cy="89521"/>
                <a:chOff x="5732585" y="2960610"/>
                <a:chExt cx="63944" cy="89521"/>
              </a:xfrm>
            </p:grpSpPr>
            <p:cxnSp>
              <p:nvCxnSpPr>
                <p:cNvPr id="10204" name="Straight Connector 10203">
                  <a:extLst>
                    <a:ext uri="{FF2B5EF4-FFF2-40B4-BE49-F238E27FC236}">
                      <a16:creationId xmlns:a16="http://schemas.microsoft.com/office/drawing/2014/main" id="{5749BE7A-F061-41C8-60B6-20DDF2D0AAC8}"/>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205" name="Straight Connector 10204">
                  <a:extLst>
                    <a:ext uri="{FF2B5EF4-FFF2-40B4-BE49-F238E27FC236}">
                      <a16:creationId xmlns:a16="http://schemas.microsoft.com/office/drawing/2014/main" id="{27FFC475-374B-8DA4-36EA-EBA5F4F0BB10}"/>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6" name="Group 10205">
                <a:extLst>
                  <a:ext uri="{FF2B5EF4-FFF2-40B4-BE49-F238E27FC236}">
                    <a16:creationId xmlns:a16="http://schemas.microsoft.com/office/drawing/2014/main" id="{91AC6263-CE21-4880-E6F4-7FD6CDD676F8}"/>
                  </a:ext>
                </a:extLst>
              </p:cNvPr>
              <p:cNvGrpSpPr/>
              <p:nvPr/>
            </p:nvGrpSpPr>
            <p:grpSpPr>
              <a:xfrm>
                <a:off x="7195573" y="2141799"/>
                <a:ext cx="63944" cy="89521"/>
                <a:chOff x="5732585" y="2960610"/>
                <a:chExt cx="63944" cy="89521"/>
              </a:xfrm>
            </p:grpSpPr>
            <p:cxnSp>
              <p:nvCxnSpPr>
                <p:cNvPr id="10207" name="Straight Connector 10206">
                  <a:extLst>
                    <a:ext uri="{FF2B5EF4-FFF2-40B4-BE49-F238E27FC236}">
                      <a16:creationId xmlns:a16="http://schemas.microsoft.com/office/drawing/2014/main" id="{87017F65-C352-EC84-E7A6-57C4546C55E6}"/>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208" name="Straight Connector 10207">
                  <a:extLst>
                    <a:ext uri="{FF2B5EF4-FFF2-40B4-BE49-F238E27FC236}">
                      <a16:creationId xmlns:a16="http://schemas.microsoft.com/office/drawing/2014/main" id="{7C608380-D808-2585-FED3-CFF170EDBFD5}"/>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209" name="Group 10208">
                <a:extLst>
                  <a:ext uri="{FF2B5EF4-FFF2-40B4-BE49-F238E27FC236}">
                    <a16:creationId xmlns:a16="http://schemas.microsoft.com/office/drawing/2014/main" id="{AE5AA075-E63D-75DC-2662-32D76E723F35}"/>
                  </a:ext>
                </a:extLst>
              </p:cNvPr>
              <p:cNvGrpSpPr/>
              <p:nvPr/>
            </p:nvGrpSpPr>
            <p:grpSpPr>
              <a:xfrm>
                <a:off x="7012217" y="2141799"/>
                <a:ext cx="63944" cy="89521"/>
                <a:chOff x="5732585" y="2960610"/>
                <a:chExt cx="63944" cy="89521"/>
              </a:xfrm>
            </p:grpSpPr>
            <p:cxnSp>
              <p:nvCxnSpPr>
                <p:cNvPr id="10210" name="Straight Connector 10209">
                  <a:extLst>
                    <a:ext uri="{FF2B5EF4-FFF2-40B4-BE49-F238E27FC236}">
                      <a16:creationId xmlns:a16="http://schemas.microsoft.com/office/drawing/2014/main" id="{08F04F26-6FFE-F932-CF77-FCB5FFD1AFE0}"/>
                    </a:ext>
                  </a:extLst>
                </p:cNvPr>
                <p:cNvCxnSpPr/>
                <p:nvPr/>
              </p:nvCxnSpPr>
              <p:spPr bwMode="auto">
                <a:xfrm flipV="1">
                  <a:off x="5764557" y="2960610"/>
                  <a:ext cx="0" cy="89521"/>
                </a:xfrm>
                <a:prstGeom prst="line">
                  <a:avLst/>
                </a:prstGeom>
                <a:noFill/>
                <a:ln w="12700" cap="flat" cmpd="sng" algn="ctr">
                  <a:solidFill>
                    <a:schemeClr val="accent3"/>
                  </a:solidFill>
                  <a:prstDash val="solid"/>
                  <a:round/>
                  <a:headEnd type="none" w="med" len="med"/>
                  <a:tailEnd type="none" w="med" len="med"/>
                </a:ln>
                <a:effectLst/>
              </p:spPr>
            </p:cxnSp>
            <p:cxnSp>
              <p:nvCxnSpPr>
                <p:cNvPr id="10211" name="Straight Connector 10210">
                  <a:extLst>
                    <a:ext uri="{FF2B5EF4-FFF2-40B4-BE49-F238E27FC236}">
                      <a16:creationId xmlns:a16="http://schemas.microsoft.com/office/drawing/2014/main" id="{85806965-D850-D141-35E3-CA2A717B7826}"/>
                    </a:ext>
                  </a:extLst>
                </p:cNvPr>
                <p:cNvCxnSpPr>
                  <a:cxnSpLocks/>
                </p:cNvCxnSpPr>
                <p:nvPr/>
              </p:nvCxnSpPr>
              <p:spPr bwMode="auto">
                <a:xfrm>
                  <a:off x="5732585" y="3005370"/>
                  <a:ext cx="63944" cy="0"/>
                </a:xfrm>
                <a:prstGeom prst="line">
                  <a:avLst/>
                </a:prstGeom>
                <a:noFill/>
                <a:ln w="12700" cap="flat" cmpd="sng" algn="ctr">
                  <a:solidFill>
                    <a:schemeClr val="accent3"/>
                  </a:solidFill>
                  <a:prstDash val="solid"/>
                  <a:round/>
                  <a:headEnd type="none" w="med" len="med"/>
                  <a:tailEnd type="none" w="med" len="med"/>
                </a:ln>
                <a:effectLst/>
              </p:spPr>
            </p:cxnSp>
          </p:grpSp>
        </p:grpSp>
      </p:grpSp>
      <p:grpSp>
        <p:nvGrpSpPr>
          <p:cNvPr id="10496" name="Group 10495">
            <a:extLst>
              <a:ext uri="{FF2B5EF4-FFF2-40B4-BE49-F238E27FC236}">
                <a16:creationId xmlns:a16="http://schemas.microsoft.com/office/drawing/2014/main" id="{C35CEC56-B8CA-70D1-CF17-FF873622ED7D}"/>
              </a:ext>
            </a:extLst>
          </p:cNvPr>
          <p:cNvGrpSpPr/>
          <p:nvPr/>
        </p:nvGrpSpPr>
        <p:grpSpPr>
          <a:xfrm>
            <a:off x="6964777" y="2136862"/>
            <a:ext cx="4106173" cy="493502"/>
            <a:chOff x="6964777" y="2136862"/>
            <a:chExt cx="4106173" cy="493502"/>
          </a:xfrm>
        </p:grpSpPr>
        <p:grpSp>
          <p:nvGrpSpPr>
            <p:cNvPr id="10495" name="Group 10494">
              <a:extLst>
                <a:ext uri="{FF2B5EF4-FFF2-40B4-BE49-F238E27FC236}">
                  <a16:creationId xmlns:a16="http://schemas.microsoft.com/office/drawing/2014/main" id="{F3576056-5033-EC57-D858-271F39206ABA}"/>
                </a:ext>
              </a:extLst>
            </p:cNvPr>
            <p:cNvGrpSpPr/>
            <p:nvPr/>
          </p:nvGrpSpPr>
          <p:grpSpPr>
            <a:xfrm>
              <a:off x="7784834" y="2136862"/>
              <a:ext cx="3286116" cy="493502"/>
              <a:chOff x="7784834" y="2136862"/>
              <a:chExt cx="3286116" cy="493502"/>
            </a:xfrm>
          </p:grpSpPr>
          <p:grpSp>
            <p:nvGrpSpPr>
              <p:cNvPr id="9387" name="Group 9386">
                <a:extLst>
                  <a:ext uri="{FF2B5EF4-FFF2-40B4-BE49-F238E27FC236}">
                    <a16:creationId xmlns:a16="http://schemas.microsoft.com/office/drawing/2014/main" id="{4E196E28-29E1-DB1E-E34D-246D6651782F}"/>
                  </a:ext>
                </a:extLst>
              </p:cNvPr>
              <p:cNvGrpSpPr/>
              <p:nvPr/>
            </p:nvGrpSpPr>
            <p:grpSpPr>
              <a:xfrm>
                <a:off x="11007006" y="2540843"/>
                <a:ext cx="63944" cy="89521"/>
                <a:chOff x="5732585" y="2960610"/>
                <a:chExt cx="63944" cy="89521"/>
              </a:xfrm>
            </p:grpSpPr>
            <p:cxnSp>
              <p:nvCxnSpPr>
                <p:cNvPr id="9388" name="Straight Connector 9387">
                  <a:extLst>
                    <a:ext uri="{FF2B5EF4-FFF2-40B4-BE49-F238E27FC236}">
                      <a16:creationId xmlns:a16="http://schemas.microsoft.com/office/drawing/2014/main" id="{95122F23-73B1-BDE0-803E-C9E802139CB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2B92462C-5E4F-1F80-77BA-456DB0A9FDE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16" name="Group 10215">
                <a:extLst>
                  <a:ext uri="{FF2B5EF4-FFF2-40B4-BE49-F238E27FC236}">
                    <a16:creationId xmlns:a16="http://schemas.microsoft.com/office/drawing/2014/main" id="{08162343-FC2C-A9D4-41B3-3BCD6E643718}"/>
                  </a:ext>
                </a:extLst>
              </p:cNvPr>
              <p:cNvGrpSpPr/>
              <p:nvPr/>
            </p:nvGrpSpPr>
            <p:grpSpPr>
              <a:xfrm>
                <a:off x="10994910" y="2540843"/>
                <a:ext cx="63944" cy="89521"/>
                <a:chOff x="5732585" y="2960610"/>
                <a:chExt cx="63944" cy="89521"/>
              </a:xfrm>
            </p:grpSpPr>
            <p:cxnSp>
              <p:nvCxnSpPr>
                <p:cNvPr id="10217" name="Straight Connector 10216">
                  <a:extLst>
                    <a:ext uri="{FF2B5EF4-FFF2-40B4-BE49-F238E27FC236}">
                      <a16:creationId xmlns:a16="http://schemas.microsoft.com/office/drawing/2014/main" id="{150D5A3C-574A-FDA3-C39F-9DAFE935C7D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18" name="Straight Connector 10217">
                  <a:extLst>
                    <a:ext uri="{FF2B5EF4-FFF2-40B4-BE49-F238E27FC236}">
                      <a16:creationId xmlns:a16="http://schemas.microsoft.com/office/drawing/2014/main" id="{D378A48B-516C-428E-5EEF-EA0C8F3D5E2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19" name="Group 10218">
                <a:extLst>
                  <a:ext uri="{FF2B5EF4-FFF2-40B4-BE49-F238E27FC236}">
                    <a16:creationId xmlns:a16="http://schemas.microsoft.com/office/drawing/2014/main" id="{BCEAE7AA-80E1-BF6E-EA85-64CA4756D42C}"/>
                  </a:ext>
                </a:extLst>
              </p:cNvPr>
              <p:cNvGrpSpPr/>
              <p:nvPr/>
            </p:nvGrpSpPr>
            <p:grpSpPr>
              <a:xfrm>
                <a:off x="10956206" y="2540843"/>
                <a:ext cx="63944" cy="89521"/>
                <a:chOff x="5732585" y="2960610"/>
                <a:chExt cx="63944" cy="89521"/>
              </a:xfrm>
            </p:grpSpPr>
            <p:cxnSp>
              <p:nvCxnSpPr>
                <p:cNvPr id="10220" name="Straight Connector 10219">
                  <a:extLst>
                    <a:ext uri="{FF2B5EF4-FFF2-40B4-BE49-F238E27FC236}">
                      <a16:creationId xmlns:a16="http://schemas.microsoft.com/office/drawing/2014/main" id="{802B634C-BBC6-AA2C-61F9-076AB72338F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21" name="Straight Connector 10220">
                  <a:extLst>
                    <a:ext uri="{FF2B5EF4-FFF2-40B4-BE49-F238E27FC236}">
                      <a16:creationId xmlns:a16="http://schemas.microsoft.com/office/drawing/2014/main" id="{B87DCD1C-E3E6-6330-0009-18A8824FF5C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22" name="Group 10221">
                <a:extLst>
                  <a:ext uri="{FF2B5EF4-FFF2-40B4-BE49-F238E27FC236}">
                    <a16:creationId xmlns:a16="http://schemas.microsoft.com/office/drawing/2014/main" id="{D8AA66F3-27C3-03A7-9ECF-549FF0891D0F}"/>
                  </a:ext>
                </a:extLst>
              </p:cNvPr>
              <p:cNvGrpSpPr/>
              <p:nvPr/>
            </p:nvGrpSpPr>
            <p:grpSpPr>
              <a:xfrm>
                <a:off x="10946530" y="2540843"/>
                <a:ext cx="63944" cy="89521"/>
                <a:chOff x="5732585" y="2960610"/>
                <a:chExt cx="63944" cy="89521"/>
              </a:xfrm>
            </p:grpSpPr>
            <p:cxnSp>
              <p:nvCxnSpPr>
                <p:cNvPr id="10223" name="Straight Connector 10222">
                  <a:extLst>
                    <a:ext uri="{FF2B5EF4-FFF2-40B4-BE49-F238E27FC236}">
                      <a16:creationId xmlns:a16="http://schemas.microsoft.com/office/drawing/2014/main" id="{281B27C0-FEC0-B44D-397F-9D98B3223C9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24" name="Straight Connector 10223">
                  <a:extLst>
                    <a:ext uri="{FF2B5EF4-FFF2-40B4-BE49-F238E27FC236}">
                      <a16:creationId xmlns:a16="http://schemas.microsoft.com/office/drawing/2014/main" id="{E3FAEF45-A846-1E86-9876-15054876F23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25" name="Group 10224">
                <a:extLst>
                  <a:ext uri="{FF2B5EF4-FFF2-40B4-BE49-F238E27FC236}">
                    <a16:creationId xmlns:a16="http://schemas.microsoft.com/office/drawing/2014/main" id="{7025CC25-62E6-7F44-A854-473043564CEF}"/>
                  </a:ext>
                </a:extLst>
              </p:cNvPr>
              <p:cNvGrpSpPr/>
              <p:nvPr/>
            </p:nvGrpSpPr>
            <p:grpSpPr>
              <a:xfrm>
                <a:off x="10915083" y="2540843"/>
                <a:ext cx="63944" cy="89521"/>
                <a:chOff x="5732585" y="2960610"/>
                <a:chExt cx="63944" cy="89521"/>
              </a:xfrm>
            </p:grpSpPr>
            <p:cxnSp>
              <p:nvCxnSpPr>
                <p:cNvPr id="10226" name="Straight Connector 10225">
                  <a:extLst>
                    <a:ext uri="{FF2B5EF4-FFF2-40B4-BE49-F238E27FC236}">
                      <a16:creationId xmlns:a16="http://schemas.microsoft.com/office/drawing/2014/main" id="{692CB77C-C2A1-994E-7DBD-4C0B2312CE4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27" name="Straight Connector 10226">
                  <a:extLst>
                    <a:ext uri="{FF2B5EF4-FFF2-40B4-BE49-F238E27FC236}">
                      <a16:creationId xmlns:a16="http://schemas.microsoft.com/office/drawing/2014/main" id="{92BF2102-7FA0-BEED-8A17-8A3C74531F0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28" name="Group 10227">
                <a:extLst>
                  <a:ext uri="{FF2B5EF4-FFF2-40B4-BE49-F238E27FC236}">
                    <a16:creationId xmlns:a16="http://schemas.microsoft.com/office/drawing/2014/main" id="{62776922-C859-A613-3C19-3A76502B2EFC}"/>
                  </a:ext>
                </a:extLst>
              </p:cNvPr>
              <p:cNvGrpSpPr/>
              <p:nvPr/>
            </p:nvGrpSpPr>
            <p:grpSpPr>
              <a:xfrm>
                <a:off x="10866702" y="2540843"/>
                <a:ext cx="63944" cy="89521"/>
                <a:chOff x="5732585" y="2960610"/>
                <a:chExt cx="63944" cy="89521"/>
              </a:xfrm>
            </p:grpSpPr>
            <p:cxnSp>
              <p:nvCxnSpPr>
                <p:cNvPr id="10229" name="Straight Connector 10228">
                  <a:extLst>
                    <a:ext uri="{FF2B5EF4-FFF2-40B4-BE49-F238E27FC236}">
                      <a16:creationId xmlns:a16="http://schemas.microsoft.com/office/drawing/2014/main" id="{3C27FE30-5D36-90B7-B8C3-0DC81991F67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30" name="Straight Connector 10229">
                  <a:extLst>
                    <a:ext uri="{FF2B5EF4-FFF2-40B4-BE49-F238E27FC236}">
                      <a16:creationId xmlns:a16="http://schemas.microsoft.com/office/drawing/2014/main" id="{6725FB22-0DF7-251F-C92C-EC84719D67E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31" name="Group 10230">
                <a:extLst>
                  <a:ext uri="{FF2B5EF4-FFF2-40B4-BE49-F238E27FC236}">
                    <a16:creationId xmlns:a16="http://schemas.microsoft.com/office/drawing/2014/main" id="{0ABA461F-3E6E-EED8-7E05-D3CF9D2D9A1F}"/>
                  </a:ext>
                </a:extLst>
              </p:cNvPr>
              <p:cNvGrpSpPr/>
              <p:nvPr/>
            </p:nvGrpSpPr>
            <p:grpSpPr>
              <a:xfrm>
                <a:off x="10854606" y="2540843"/>
                <a:ext cx="63944" cy="89521"/>
                <a:chOff x="5732585" y="2960610"/>
                <a:chExt cx="63944" cy="89521"/>
              </a:xfrm>
            </p:grpSpPr>
            <p:cxnSp>
              <p:nvCxnSpPr>
                <p:cNvPr id="10232" name="Straight Connector 10231">
                  <a:extLst>
                    <a:ext uri="{FF2B5EF4-FFF2-40B4-BE49-F238E27FC236}">
                      <a16:creationId xmlns:a16="http://schemas.microsoft.com/office/drawing/2014/main" id="{7B55C91A-1F9E-AC15-5A3B-DB5AE53327A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33" name="Straight Connector 10232">
                  <a:extLst>
                    <a:ext uri="{FF2B5EF4-FFF2-40B4-BE49-F238E27FC236}">
                      <a16:creationId xmlns:a16="http://schemas.microsoft.com/office/drawing/2014/main" id="{9C8B0BDA-F292-85E3-F1EF-6A94D167CD4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34" name="Group 10233">
                <a:extLst>
                  <a:ext uri="{FF2B5EF4-FFF2-40B4-BE49-F238E27FC236}">
                    <a16:creationId xmlns:a16="http://schemas.microsoft.com/office/drawing/2014/main" id="{9D0CE729-200F-BE7B-A795-78FF94AAD076}"/>
                  </a:ext>
                </a:extLst>
              </p:cNvPr>
              <p:cNvGrpSpPr/>
              <p:nvPr/>
            </p:nvGrpSpPr>
            <p:grpSpPr>
              <a:xfrm>
                <a:off x="10840092" y="2540843"/>
                <a:ext cx="63944" cy="89521"/>
                <a:chOff x="5732585" y="2960610"/>
                <a:chExt cx="63944" cy="89521"/>
              </a:xfrm>
            </p:grpSpPr>
            <p:cxnSp>
              <p:nvCxnSpPr>
                <p:cNvPr id="10235" name="Straight Connector 10234">
                  <a:extLst>
                    <a:ext uri="{FF2B5EF4-FFF2-40B4-BE49-F238E27FC236}">
                      <a16:creationId xmlns:a16="http://schemas.microsoft.com/office/drawing/2014/main" id="{7643700F-D7B1-E350-B807-0B3774EF065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36" name="Straight Connector 10235">
                  <a:extLst>
                    <a:ext uri="{FF2B5EF4-FFF2-40B4-BE49-F238E27FC236}">
                      <a16:creationId xmlns:a16="http://schemas.microsoft.com/office/drawing/2014/main" id="{12E6ABD8-381B-B568-5AD0-32A5BE77069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37" name="Group 10236">
                <a:extLst>
                  <a:ext uri="{FF2B5EF4-FFF2-40B4-BE49-F238E27FC236}">
                    <a16:creationId xmlns:a16="http://schemas.microsoft.com/office/drawing/2014/main" id="{FFA833A0-6AB4-D9F8-180F-BB58AB1C1E56}"/>
                  </a:ext>
                </a:extLst>
              </p:cNvPr>
              <p:cNvGrpSpPr/>
              <p:nvPr/>
            </p:nvGrpSpPr>
            <p:grpSpPr>
              <a:xfrm>
                <a:off x="10777197" y="2540843"/>
                <a:ext cx="63944" cy="89521"/>
                <a:chOff x="5732585" y="2960610"/>
                <a:chExt cx="63944" cy="89521"/>
              </a:xfrm>
            </p:grpSpPr>
            <p:cxnSp>
              <p:nvCxnSpPr>
                <p:cNvPr id="10238" name="Straight Connector 10237">
                  <a:extLst>
                    <a:ext uri="{FF2B5EF4-FFF2-40B4-BE49-F238E27FC236}">
                      <a16:creationId xmlns:a16="http://schemas.microsoft.com/office/drawing/2014/main" id="{AAFD522F-A052-53B9-6B6F-62CE1507A48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39" name="Straight Connector 10238">
                  <a:extLst>
                    <a:ext uri="{FF2B5EF4-FFF2-40B4-BE49-F238E27FC236}">
                      <a16:creationId xmlns:a16="http://schemas.microsoft.com/office/drawing/2014/main" id="{A27C6957-086F-C4D3-C0D8-D46EF775C7B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40" name="Group 10239">
                <a:extLst>
                  <a:ext uri="{FF2B5EF4-FFF2-40B4-BE49-F238E27FC236}">
                    <a16:creationId xmlns:a16="http://schemas.microsoft.com/office/drawing/2014/main" id="{2E45574E-1D0C-77E9-6E3A-CD517470A78B}"/>
                  </a:ext>
                </a:extLst>
              </p:cNvPr>
              <p:cNvGrpSpPr/>
              <p:nvPr/>
            </p:nvGrpSpPr>
            <p:grpSpPr>
              <a:xfrm>
                <a:off x="10762682" y="2540843"/>
                <a:ext cx="63944" cy="89521"/>
                <a:chOff x="5732585" y="2960610"/>
                <a:chExt cx="63944" cy="89521"/>
              </a:xfrm>
            </p:grpSpPr>
            <p:cxnSp>
              <p:nvCxnSpPr>
                <p:cNvPr id="10241" name="Straight Connector 10240">
                  <a:extLst>
                    <a:ext uri="{FF2B5EF4-FFF2-40B4-BE49-F238E27FC236}">
                      <a16:creationId xmlns:a16="http://schemas.microsoft.com/office/drawing/2014/main" id="{B55B15FF-918D-E48F-AE20-03D226CECFE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42" name="Straight Connector 10241">
                  <a:extLst>
                    <a:ext uri="{FF2B5EF4-FFF2-40B4-BE49-F238E27FC236}">
                      <a16:creationId xmlns:a16="http://schemas.microsoft.com/office/drawing/2014/main" id="{CB2B1FEC-ABF6-78AB-90F3-ED1BEF5CC2E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43" name="Group 10242">
                <a:extLst>
                  <a:ext uri="{FF2B5EF4-FFF2-40B4-BE49-F238E27FC236}">
                    <a16:creationId xmlns:a16="http://schemas.microsoft.com/office/drawing/2014/main" id="{294334A7-71D7-2C74-E418-134AA5EF9590}"/>
                  </a:ext>
                </a:extLst>
              </p:cNvPr>
              <p:cNvGrpSpPr/>
              <p:nvPr/>
            </p:nvGrpSpPr>
            <p:grpSpPr>
              <a:xfrm>
                <a:off x="10755425" y="2540843"/>
                <a:ext cx="63944" cy="89521"/>
                <a:chOff x="5732585" y="2960610"/>
                <a:chExt cx="63944" cy="89521"/>
              </a:xfrm>
            </p:grpSpPr>
            <p:cxnSp>
              <p:nvCxnSpPr>
                <p:cNvPr id="10244" name="Straight Connector 10243">
                  <a:extLst>
                    <a:ext uri="{FF2B5EF4-FFF2-40B4-BE49-F238E27FC236}">
                      <a16:creationId xmlns:a16="http://schemas.microsoft.com/office/drawing/2014/main" id="{4D47D781-DC5C-2777-3F38-043DD7D29D6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45" name="Straight Connector 10244">
                  <a:extLst>
                    <a:ext uri="{FF2B5EF4-FFF2-40B4-BE49-F238E27FC236}">
                      <a16:creationId xmlns:a16="http://schemas.microsoft.com/office/drawing/2014/main" id="{5D213486-0E12-AE82-AAD7-7983310B732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46" name="Group 10245">
                <a:extLst>
                  <a:ext uri="{FF2B5EF4-FFF2-40B4-BE49-F238E27FC236}">
                    <a16:creationId xmlns:a16="http://schemas.microsoft.com/office/drawing/2014/main" id="{9DCA4754-9A1B-CAF9-8DD8-49FB024D1F17}"/>
                  </a:ext>
                </a:extLst>
              </p:cNvPr>
              <p:cNvGrpSpPr/>
              <p:nvPr/>
            </p:nvGrpSpPr>
            <p:grpSpPr>
              <a:xfrm>
                <a:off x="10740911" y="2540843"/>
                <a:ext cx="63944" cy="89521"/>
                <a:chOff x="5732585" y="2960610"/>
                <a:chExt cx="63944" cy="89521"/>
              </a:xfrm>
            </p:grpSpPr>
            <p:cxnSp>
              <p:nvCxnSpPr>
                <p:cNvPr id="10247" name="Straight Connector 10246">
                  <a:extLst>
                    <a:ext uri="{FF2B5EF4-FFF2-40B4-BE49-F238E27FC236}">
                      <a16:creationId xmlns:a16="http://schemas.microsoft.com/office/drawing/2014/main" id="{DE845AC0-59EF-83C8-D071-DA4A09E7D15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48" name="Straight Connector 10247">
                  <a:extLst>
                    <a:ext uri="{FF2B5EF4-FFF2-40B4-BE49-F238E27FC236}">
                      <a16:creationId xmlns:a16="http://schemas.microsoft.com/office/drawing/2014/main" id="{F9717719-6119-46D7-FDFB-8C72EE900FB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49" name="Group 10248">
                <a:extLst>
                  <a:ext uri="{FF2B5EF4-FFF2-40B4-BE49-F238E27FC236}">
                    <a16:creationId xmlns:a16="http://schemas.microsoft.com/office/drawing/2014/main" id="{02066CDD-AFBD-B497-4B7E-716CE9E68F25}"/>
                  </a:ext>
                </a:extLst>
              </p:cNvPr>
              <p:cNvGrpSpPr/>
              <p:nvPr/>
            </p:nvGrpSpPr>
            <p:grpSpPr>
              <a:xfrm>
                <a:off x="10658663" y="2540843"/>
                <a:ext cx="63944" cy="89521"/>
                <a:chOff x="5732585" y="2960610"/>
                <a:chExt cx="63944" cy="89521"/>
              </a:xfrm>
            </p:grpSpPr>
            <p:cxnSp>
              <p:nvCxnSpPr>
                <p:cNvPr id="10250" name="Straight Connector 10249">
                  <a:extLst>
                    <a:ext uri="{FF2B5EF4-FFF2-40B4-BE49-F238E27FC236}">
                      <a16:creationId xmlns:a16="http://schemas.microsoft.com/office/drawing/2014/main" id="{80FECFFB-01D0-C26A-5AA2-9CF58789BAA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51" name="Straight Connector 10250">
                  <a:extLst>
                    <a:ext uri="{FF2B5EF4-FFF2-40B4-BE49-F238E27FC236}">
                      <a16:creationId xmlns:a16="http://schemas.microsoft.com/office/drawing/2014/main" id="{4059CE0B-9C23-05BD-AE4A-F39F8A52F4E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52" name="Group 10251">
                <a:extLst>
                  <a:ext uri="{FF2B5EF4-FFF2-40B4-BE49-F238E27FC236}">
                    <a16:creationId xmlns:a16="http://schemas.microsoft.com/office/drawing/2014/main" id="{B1A03126-73F9-B827-4245-FEEC37C65C35}"/>
                  </a:ext>
                </a:extLst>
              </p:cNvPr>
              <p:cNvGrpSpPr/>
              <p:nvPr/>
            </p:nvGrpSpPr>
            <p:grpSpPr>
              <a:xfrm>
                <a:off x="10636891" y="2540843"/>
                <a:ext cx="63944" cy="89521"/>
                <a:chOff x="5732585" y="2960610"/>
                <a:chExt cx="63944" cy="89521"/>
              </a:xfrm>
            </p:grpSpPr>
            <p:cxnSp>
              <p:nvCxnSpPr>
                <p:cNvPr id="10253" name="Straight Connector 10252">
                  <a:extLst>
                    <a:ext uri="{FF2B5EF4-FFF2-40B4-BE49-F238E27FC236}">
                      <a16:creationId xmlns:a16="http://schemas.microsoft.com/office/drawing/2014/main" id="{2625DCEB-A9CD-A1D3-6B46-CA9944BAA89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54" name="Straight Connector 10253">
                  <a:extLst>
                    <a:ext uri="{FF2B5EF4-FFF2-40B4-BE49-F238E27FC236}">
                      <a16:creationId xmlns:a16="http://schemas.microsoft.com/office/drawing/2014/main" id="{008E195C-0353-32B8-1733-52BF1F93DB4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55" name="Group 10254">
                <a:extLst>
                  <a:ext uri="{FF2B5EF4-FFF2-40B4-BE49-F238E27FC236}">
                    <a16:creationId xmlns:a16="http://schemas.microsoft.com/office/drawing/2014/main" id="{AC27C379-66BC-BCC2-1170-8EB9482F91D3}"/>
                  </a:ext>
                </a:extLst>
              </p:cNvPr>
              <p:cNvGrpSpPr/>
              <p:nvPr/>
            </p:nvGrpSpPr>
            <p:grpSpPr>
              <a:xfrm>
                <a:off x="10617539" y="2540843"/>
                <a:ext cx="63944" cy="89521"/>
                <a:chOff x="5732585" y="2960610"/>
                <a:chExt cx="63944" cy="89521"/>
              </a:xfrm>
            </p:grpSpPr>
            <p:cxnSp>
              <p:nvCxnSpPr>
                <p:cNvPr id="10256" name="Straight Connector 10255">
                  <a:extLst>
                    <a:ext uri="{FF2B5EF4-FFF2-40B4-BE49-F238E27FC236}">
                      <a16:creationId xmlns:a16="http://schemas.microsoft.com/office/drawing/2014/main" id="{8314FB02-18C6-4D34-01C1-82098545D81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57" name="Straight Connector 10256">
                  <a:extLst>
                    <a:ext uri="{FF2B5EF4-FFF2-40B4-BE49-F238E27FC236}">
                      <a16:creationId xmlns:a16="http://schemas.microsoft.com/office/drawing/2014/main" id="{90D27ED2-5E2A-6CFE-585E-F094008A244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58" name="Group 10257">
                <a:extLst>
                  <a:ext uri="{FF2B5EF4-FFF2-40B4-BE49-F238E27FC236}">
                    <a16:creationId xmlns:a16="http://schemas.microsoft.com/office/drawing/2014/main" id="{34452E27-3202-4120-65FD-10C86FF7EDFC}"/>
                  </a:ext>
                </a:extLst>
              </p:cNvPr>
              <p:cNvGrpSpPr/>
              <p:nvPr/>
            </p:nvGrpSpPr>
            <p:grpSpPr>
              <a:xfrm>
                <a:off x="10610282" y="2540843"/>
                <a:ext cx="63944" cy="89521"/>
                <a:chOff x="5732585" y="2960610"/>
                <a:chExt cx="63944" cy="89521"/>
              </a:xfrm>
            </p:grpSpPr>
            <p:cxnSp>
              <p:nvCxnSpPr>
                <p:cNvPr id="10259" name="Straight Connector 10258">
                  <a:extLst>
                    <a:ext uri="{FF2B5EF4-FFF2-40B4-BE49-F238E27FC236}">
                      <a16:creationId xmlns:a16="http://schemas.microsoft.com/office/drawing/2014/main" id="{6F8A45AF-DFF6-A658-D283-854E0E3B670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60" name="Straight Connector 10259">
                  <a:extLst>
                    <a:ext uri="{FF2B5EF4-FFF2-40B4-BE49-F238E27FC236}">
                      <a16:creationId xmlns:a16="http://schemas.microsoft.com/office/drawing/2014/main" id="{464277EB-52DA-3F0F-EEC8-DF453699178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61" name="Group 10260">
                <a:extLst>
                  <a:ext uri="{FF2B5EF4-FFF2-40B4-BE49-F238E27FC236}">
                    <a16:creationId xmlns:a16="http://schemas.microsoft.com/office/drawing/2014/main" id="{BA43C107-FFD0-F488-B7D5-6DFEC4DBC84A}"/>
                  </a:ext>
                </a:extLst>
              </p:cNvPr>
              <p:cNvGrpSpPr/>
              <p:nvPr/>
            </p:nvGrpSpPr>
            <p:grpSpPr>
              <a:xfrm>
                <a:off x="10578834" y="2540843"/>
                <a:ext cx="63944" cy="89521"/>
                <a:chOff x="5732585" y="2960610"/>
                <a:chExt cx="63944" cy="89521"/>
              </a:xfrm>
            </p:grpSpPr>
            <p:cxnSp>
              <p:nvCxnSpPr>
                <p:cNvPr id="10262" name="Straight Connector 10261">
                  <a:extLst>
                    <a:ext uri="{FF2B5EF4-FFF2-40B4-BE49-F238E27FC236}">
                      <a16:creationId xmlns:a16="http://schemas.microsoft.com/office/drawing/2014/main" id="{F6866CD0-1387-9FBA-6695-2DED649BC1B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63" name="Straight Connector 10262">
                  <a:extLst>
                    <a:ext uri="{FF2B5EF4-FFF2-40B4-BE49-F238E27FC236}">
                      <a16:creationId xmlns:a16="http://schemas.microsoft.com/office/drawing/2014/main" id="{25880373-F231-ABC6-E0CE-D476CF1E426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64" name="Group 10263">
                <a:extLst>
                  <a:ext uri="{FF2B5EF4-FFF2-40B4-BE49-F238E27FC236}">
                    <a16:creationId xmlns:a16="http://schemas.microsoft.com/office/drawing/2014/main" id="{5BAB4A7D-E77A-FE9A-0412-1053FEA7C8FE}"/>
                  </a:ext>
                </a:extLst>
              </p:cNvPr>
              <p:cNvGrpSpPr/>
              <p:nvPr/>
            </p:nvGrpSpPr>
            <p:grpSpPr>
              <a:xfrm>
                <a:off x="10559482" y="2540843"/>
                <a:ext cx="63944" cy="89521"/>
                <a:chOff x="5732585" y="2960610"/>
                <a:chExt cx="63944" cy="89521"/>
              </a:xfrm>
            </p:grpSpPr>
            <p:cxnSp>
              <p:nvCxnSpPr>
                <p:cNvPr id="10265" name="Straight Connector 10264">
                  <a:extLst>
                    <a:ext uri="{FF2B5EF4-FFF2-40B4-BE49-F238E27FC236}">
                      <a16:creationId xmlns:a16="http://schemas.microsoft.com/office/drawing/2014/main" id="{F5F683B3-F2C0-725E-906C-D621010945C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66" name="Straight Connector 10265">
                  <a:extLst>
                    <a:ext uri="{FF2B5EF4-FFF2-40B4-BE49-F238E27FC236}">
                      <a16:creationId xmlns:a16="http://schemas.microsoft.com/office/drawing/2014/main" id="{B77B0E6E-3A65-53A2-5A30-F993565981C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67" name="Group 10266">
                <a:extLst>
                  <a:ext uri="{FF2B5EF4-FFF2-40B4-BE49-F238E27FC236}">
                    <a16:creationId xmlns:a16="http://schemas.microsoft.com/office/drawing/2014/main" id="{C7851F8B-311A-FB38-A1FC-258A82E1FCA1}"/>
                  </a:ext>
                </a:extLst>
              </p:cNvPr>
              <p:cNvGrpSpPr/>
              <p:nvPr/>
            </p:nvGrpSpPr>
            <p:grpSpPr>
              <a:xfrm>
                <a:off x="10537710" y="2540843"/>
                <a:ext cx="63944" cy="89521"/>
                <a:chOff x="5732585" y="2960610"/>
                <a:chExt cx="63944" cy="89521"/>
              </a:xfrm>
            </p:grpSpPr>
            <p:cxnSp>
              <p:nvCxnSpPr>
                <p:cNvPr id="10268" name="Straight Connector 10267">
                  <a:extLst>
                    <a:ext uri="{FF2B5EF4-FFF2-40B4-BE49-F238E27FC236}">
                      <a16:creationId xmlns:a16="http://schemas.microsoft.com/office/drawing/2014/main" id="{2877B7B1-C34A-323A-98E7-2BEA58D320E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69" name="Straight Connector 10268">
                  <a:extLst>
                    <a:ext uri="{FF2B5EF4-FFF2-40B4-BE49-F238E27FC236}">
                      <a16:creationId xmlns:a16="http://schemas.microsoft.com/office/drawing/2014/main" id="{57C3AB64-0979-FF38-0FA2-9F017EDF1D4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70" name="Group 10269">
                <a:extLst>
                  <a:ext uri="{FF2B5EF4-FFF2-40B4-BE49-F238E27FC236}">
                    <a16:creationId xmlns:a16="http://schemas.microsoft.com/office/drawing/2014/main" id="{65BC59C9-0BB9-3EBF-9921-3359D431A18A}"/>
                  </a:ext>
                </a:extLst>
              </p:cNvPr>
              <p:cNvGrpSpPr/>
              <p:nvPr/>
            </p:nvGrpSpPr>
            <p:grpSpPr>
              <a:xfrm>
                <a:off x="10525615" y="2540843"/>
                <a:ext cx="63944" cy="89521"/>
                <a:chOff x="5732585" y="2960610"/>
                <a:chExt cx="63944" cy="89521"/>
              </a:xfrm>
            </p:grpSpPr>
            <p:cxnSp>
              <p:nvCxnSpPr>
                <p:cNvPr id="10271" name="Straight Connector 10270">
                  <a:extLst>
                    <a:ext uri="{FF2B5EF4-FFF2-40B4-BE49-F238E27FC236}">
                      <a16:creationId xmlns:a16="http://schemas.microsoft.com/office/drawing/2014/main" id="{D6DFFBBB-319E-9C23-8629-4EE26FFFD78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72" name="Straight Connector 10271">
                  <a:extLst>
                    <a:ext uri="{FF2B5EF4-FFF2-40B4-BE49-F238E27FC236}">
                      <a16:creationId xmlns:a16="http://schemas.microsoft.com/office/drawing/2014/main" id="{54CE9017-E836-AF24-7638-7ADA58856E8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73" name="Group 10272">
                <a:extLst>
                  <a:ext uri="{FF2B5EF4-FFF2-40B4-BE49-F238E27FC236}">
                    <a16:creationId xmlns:a16="http://schemas.microsoft.com/office/drawing/2014/main" id="{94ACC19A-58F1-3907-1266-3E3A76C88F1C}"/>
                  </a:ext>
                </a:extLst>
              </p:cNvPr>
              <p:cNvGrpSpPr/>
              <p:nvPr/>
            </p:nvGrpSpPr>
            <p:grpSpPr>
              <a:xfrm>
                <a:off x="10513520" y="2540843"/>
                <a:ext cx="63944" cy="89521"/>
                <a:chOff x="5732585" y="2960610"/>
                <a:chExt cx="63944" cy="89521"/>
              </a:xfrm>
            </p:grpSpPr>
            <p:cxnSp>
              <p:nvCxnSpPr>
                <p:cNvPr id="10274" name="Straight Connector 10273">
                  <a:extLst>
                    <a:ext uri="{FF2B5EF4-FFF2-40B4-BE49-F238E27FC236}">
                      <a16:creationId xmlns:a16="http://schemas.microsoft.com/office/drawing/2014/main" id="{47B36941-2226-15F3-9F35-9366EA485A5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75" name="Straight Connector 10274">
                  <a:extLst>
                    <a:ext uri="{FF2B5EF4-FFF2-40B4-BE49-F238E27FC236}">
                      <a16:creationId xmlns:a16="http://schemas.microsoft.com/office/drawing/2014/main" id="{D8E7E7A6-2189-C26C-9AFF-532D356614D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76" name="Group 10275">
                <a:extLst>
                  <a:ext uri="{FF2B5EF4-FFF2-40B4-BE49-F238E27FC236}">
                    <a16:creationId xmlns:a16="http://schemas.microsoft.com/office/drawing/2014/main" id="{6AB147ED-CAB1-45CC-E5BC-61EE8E687850}"/>
                  </a:ext>
                </a:extLst>
              </p:cNvPr>
              <p:cNvGrpSpPr/>
              <p:nvPr/>
            </p:nvGrpSpPr>
            <p:grpSpPr>
              <a:xfrm>
                <a:off x="10494167" y="2540843"/>
                <a:ext cx="63944" cy="89521"/>
                <a:chOff x="5732585" y="2960610"/>
                <a:chExt cx="63944" cy="89521"/>
              </a:xfrm>
            </p:grpSpPr>
            <p:cxnSp>
              <p:nvCxnSpPr>
                <p:cNvPr id="10277" name="Straight Connector 10276">
                  <a:extLst>
                    <a:ext uri="{FF2B5EF4-FFF2-40B4-BE49-F238E27FC236}">
                      <a16:creationId xmlns:a16="http://schemas.microsoft.com/office/drawing/2014/main" id="{FBE35FB2-9956-CA92-2928-BA59582B75D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78" name="Straight Connector 10277">
                  <a:extLst>
                    <a:ext uri="{FF2B5EF4-FFF2-40B4-BE49-F238E27FC236}">
                      <a16:creationId xmlns:a16="http://schemas.microsoft.com/office/drawing/2014/main" id="{46267B19-F689-2EA4-C89F-F6F3E6C34F9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79" name="Group 10278">
                <a:extLst>
                  <a:ext uri="{FF2B5EF4-FFF2-40B4-BE49-F238E27FC236}">
                    <a16:creationId xmlns:a16="http://schemas.microsoft.com/office/drawing/2014/main" id="{1B8CC7C9-5E0D-5D25-DC31-B798236E9D42}"/>
                  </a:ext>
                </a:extLst>
              </p:cNvPr>
              <p:cNvGrpSpPr/>
              <p:nvPr/>
            </p:nvGrpSpPr>
            <p:grpSpPr>
              <a:xfrm>
                <a:off x="10462720" y="2540843"/>
                <a:ext cx="63944" cy="89521"/>
                <a:chOff x="5732585" y="2960610"/>
                <a:chExt cx="63944" cy="89521"/>
              </a:xfrm>
            </p:grpSpPr>
            <p:cxnSp>
              <p:nvCxnSpPr>
                <p:cNvPr id="10280" name="Straight Connector 10279">
                  <a:extLst>
                    <a:ext uri="{FF2B5EF4-FFF2-40B4-BE49-F238E27FC236}">
                      <a16:creationId xmlns:a16="http://schemas.microsoft.com/office/drawing/2014/main" id="{2A595B9A-9BE0-EE1D-E228-92122DBE984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81" name="Straight Connector 10280">
                  <a:extLst>
                    <a:ext uri="{FF2B5EF4-FFF2-40B4-BE49-F238E27FC236}">
                      <a16:creationId xmlns:a16="http://schemas.microsoft.com/office/drawing/2014/main" id="{2358AB11-C926-E757-03C0-E438323AE80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82" name="Group 10281">
                <a:extLst>
                  <a:ext uri="{FF2B5EF4-FFF2-40B4-BE49-F238E27FC236}">
                    <a16:creationId xmlns:a16="http://schemas.microsoft.com/office/drawing/2014/main" id="{93F8EFC9-6599-B783-A621-A80C9CD433BD}"/>
                  </a:ext>
                </a:extLst>
              </p:cNvPr>
              <p:cNvGrpSpPr/>
              <p:nvPr/>
            </p:nvGrpSpPr>
            <p:grpSpPr>
              <a:xfrm>
                <a:off x="10445786" y="2540843"/>
                <a:ext cx="63944" cy="89521"/>
                <a:chOff x="5732585" y="2960610"/>
                <a:chExt cx="63944" cy="89521"/>
              </a:xfrm>
            </p:grpSpPr>
            <p:cxnSp>
              <p:nvCxnSpPr>
                <p:cNvPr id="10283" name="Straight Connector 10282">
                  <a:extLst>
                    <a:ext uri="{FF2B5EF4-FFF2-40B4-BE49-F238E27FC236}">
                      <a16:creationId xmlns:a16="http://schemas.microsoft.com/office/drawing/2014/main" id="{CA446ADA-DA75-8633-A732-F5DB9AB36A3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84" name="Straight Connector 10283">
                  <a:extLst>
                    <a:ext uri="{FF2B5EF4-FFF2-40B4-BE49-F238E27FC236}">
                      <a16:creationId xmlns:a16="http://schemas.microsoft.com/office/drawing/2014/main" id="{ADE35D3A-FB92-95A0-D16F-444F4C7E1AA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85" name="Group 10284">
                <a:extLst>
                  <a:ext uri="{FF2B5EF4-FFF2-40B4-BE49-F238E27FC236}">
                    <a16:creationId xmlns:a16="http://schemas.microsoft.com/office/drawing/2014/main" id="{C1E0731C-DD44-EE68-7FC2-77D72985FED7}"/>
                  </a:ext>
                </a:extLst>
              </p:cNvPr>
              <p:cNvGrpSpPr/>
              <p:nvPr/>
            </p:nvGrpSpPr>
            <p:grpSpPr>
              <a:xfrm>
                <a:off x="10453043" y="2540843"/>
                <a:ext cx="63944" cy="89521"/>
                <a:chOff x="5732585" y="2960610"/>
                <a:chExt cx="63944" cy="89521"/>
              </a:xfrm>
            </p:grpSpPr>
            <p:cxnSp>
              <p:nvCxnSpPr>
                <p:cNvPr id="10286" name="Straight Connector 10285">
                  <a:extLst>
                    <a:ext uri="{FF2B5EF4-FFF2-40B4-BE49-F238E27FC236}">
                      <a16:creationId xmlns:a16="http://schemas.microsoft.com/office/drawing/2014/main" id="{8E06FC77-F237-D6D2-4503-43384BEA914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87" name="Straight Connector 10286">
                  <a:extLst>
                    <a:ext uri="{FF2B5EF4-FFF2-40B4-BE49-F238E27FC236}">
                      <a16:creationId xmlns:a16="http://schemas.microsoft.com/office/drawing/2014/main" id="{167AA81D-DDD6-3DF1-67CE-1266A187572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88" name="Group 10287">
                <a:extLst>
                  <a:ext uri="{FF2B5EF4-FFF2-40B4-BE49-F238E27FC236}">
                    <a16:creationId xmlns:a16="http://schemas.microsoft.com/office/drawing/2014/main" id="{2B8989DF-1F1F-B997-A30F-E6E294C72964}"/>
                  </a:ext>
                </a:extLst>
              </p:cNvPr>
              <p:cNvGrpSpPr/>
              <p:nvPr/>
            </p:nvGrpSpPr>
            <p:grpSpPr>
              <a:xfrm>
                <a:off x="10433691" y="2540843"/>
                <a:ext cx="63944" cy="89521"/>
                <a:chOff x="5732585" y="2960610"/>
                <a:chExt cx="63944" cy="89521"/>
              </a:xfrm>
            </p:grpSpPr>
            <p:cxnSp>
              <p:nvCxnSpPr>
                <p:cNvPr id="10289" name="Straight Connector 10288">
                  <a:extLst>
                    <a:ext uri="{FF2B5EF4-FFF2-40B4-BE49-F238E27FC236}">
                      <a16:creationId xmlns:a16="http://schemas.microsoft.com/office/drawing/2014/main" id="{FF0223C6-B9E4-69C6-6415-95B6283FA33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90" name="Straight Connector 10289">
                  <a:extLst>
                    <a:ext uri="{FF2B5EF4-FFF2-40B4-BE49-F238E27FC236}">
                      <a16:creationId xmlns:a16="http://schemas.microsoft.com/office/drawing/2014/main" id="{E3766236-7F9E-819E-D8F2-5CBA266E518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91" name="Group 10290">
                <a:extLst>
                  <a:ext uri="{FF2B5EF4-FFF2-40B4-BE49-F238E27FC236}">
                    <a16:creationId xmlns:a16="http://schemas.microsoft.com/office/drawing/2014/main" id="{4088BE3C-0BB1-F34D-01D0-EE2DD0EC33F6}"/>
                  </a:ext>
                </a:extLst>
              </p:cNvPr>
              <p:cNvGrpSpPr/>
              <p:nvPr/>
            </p:nvGrpSpPr>
            <p:grpSpPr>
              <a:xfrm>
                <a:off x="10419177" y="2540843"/>
                <a:ext cx="63944" cy="89521"/>
                <a:chOff x="5732585" y="2960610"/>
                <a:chExt cx="63944" cy="89521"/>
              </a:xfrm>
            </p:grpSpPr>
            <p:cxnSp>
              <p:nvCxnSpPr>
                <p:cNvPr id="10292" name="Straight Connector 10291">
                  <a:extLst>
                    <a:ext uri="{FF2B5EF4-FFF2-40B4-BE49-F238E27FC236}">
                      <a16:creationId xmlns:a16="http://schemas.microsoft.com/office/drawing/2014/main" id="{A4C7F7C9-619E-F80E-6089-7DC83D7AE0C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93" name="Straight Connector 10292">
                  <a:extLst>
                    <a:ext uri="{FF2B5EF4-FFF2-40B4-BE49-F238E27FC236}">
                      <a16:creationId xmlns:a16="http://schemas.microsoft.com/office/drawing/2014/main" id="{D4532DB7-C1C3-3D03-601D-D4FB5CFEF4D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94" name="Group 10293">
                <a:extLst>
                  <a:ext uri="{FF2B5EF4-FFF2-40B4-BE49-F238E27FC236}">
                    <a16:creationId xmlns:a16="http://schemas.microsoft.com/office/drawing/2014/main" id="{4E4168F6-C31C-047D-5F26-DBEB9829CFCB}"/>
                  </a:ext>
                </a:extLst>
              </p:cNvPr>
              <p:cNvGrpSpPr/>
              <p:nvPr/>
            </p:nvGrpSpPr>
            <p:grpSpPr>
              <a:xfrm>
                <a:off x="10390148" y="2540843"/>
                <a:ext cx="63944" cy="89521"/>
                <a:chOff x="5732585" y="2960610"/>
                <a:chExt cx="63944" cy="89521"/>
              </a:xfrm>
            </p:grpSpPr>
            <p:cxnSp>
              <p:nvCxnSpPr>
                <p:cNvPr id="10295" name="Straight Connector 10294">
                  <a:extLst>
                    <a:ext uri="{FF2B5EF4-FFF2-40B4-BE49-F238E27FC236}">
                      <a16:creationId xmlns:a16="http://schemas.microsoft.com/office/drawing/2014/main" id="{900C85A8-6B1C-3A98-0A54-C5D56E7DC2A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96" name="Straight Connector 10295">
                  <a:extLst>
                    <a:ext uri="{FF2B5EF4-FFF2-40B4-BE49-F238E27FC236}">
                      <a16:creationId xmlns:a16="http://schemas.microsoft.com/office/drawing/2014/main" id="{E0D44E2A-08A8-4E73-240F-B3DFA68F85A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297" name="Group 10296">
                <a:extLst>
                  <a:ext uri="{FF2B5EF4-FFF2-40B4-BE49-F238E27FC236}">
                    <a16:creationId xmlns:a16="http://schemas.microsoft.com/office/drawing/2014/main" id="{69F9C994-D0E0-416E-C045-64CE53280D76}"/>
                  </a:ext>
                </a:extLst>
              </p:cNvPr>
              <p:cNvGrpSpPr/>
              <p:nvPr/>
            </p:nvGrpSpPr>
            <p:grpSpPr>
              <a:xfrm>
                <a:off x="10370796" y="2540843"/>
                <a:ext cx="63944" cy="89521"/>
                <a:chOff x="5732585" y="2960610"/>
                <a:chExt cx="63944" cy="89521"/>
              </a:xfrm>
            </p:grpSpPr>
            <p:cxnSp>
              <p:nvCxnSpPr>
                <p:cNvPr id="10298" name="Straight Connector 10297">
                  <a:extLst>
                    <a:ext uri="{FF2B5EF4-FFF2-40B4-BE49-F238E27FC236}">
                      <a16:creationId xmlns:a16="http://schemas.microsoft.com/office/drawing/2014/main" id="{6AC04CB5-821C-824D-D61D-032A7C8585E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299" name="Straight Connector 10298">
                  <a:extLst>
                    <a:ext uri="{FF2B5EF4-FFF2-40B4-BE49-F238E27FC236}">
                      <a16:creationId xmlns:a16="http://schemas.microsoft.com/office/drawing/2014/main" id="{654F202B-0C93-E18D-0564-F1CFFADE5C6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00" name="Group 10299">
                <a:extLst>
                  <a:ext uri="{FF2B5EF4-FFF2-40B4-BE49-F238E27FC236}">
                    <a16:creationId xmlns:a16="http://schemas.microsoft.com/office/drawing/2014/main" id="{1987098D-E729-E510-62C0-34F82BB29265}"/>
                  </a:ext>
                </a:extLst>
              </p:cNvPr>
              <p:cNvGrpSpPr/>
              <p:nvPr/>
            </p:nvGrpSpPr>
            <p:grpSpPr>
              <a:xfrm>
                <a:off x="10353863" y="2540843"/>
                <a:ext cx="63944" cy="89521"/>
                <a:chOff x="5732585" y="2960610"/>
                <a:chExt cx="63944" cy="89521"/>
              </a:xfrm>
            </p:grpSpPr>
            <p:cxnSp>
              <p:nvCxnSpPr>
                <p:cNvPr id="10301" name="Straight Connector 10300">
                  <a:extLst>
                    <a:ext uri="{FF2B5EF4-FFF2-40B4-BE49-F238E27FC236}">
                      <a16:creationId xmlns:a16="http://schemas.microsoft.com/office/drawing/2014/main" id="{AE44BA78-244C-07EB-44D9-87D0457E862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02" name="Straight Connector 10301">
                  <a:extLst>
                    <a:ext uri="{FF2B5EF4-FFF2-40B4-BE49-F238E27FC236}">
                      <a16:creationId xmlns:a16="http://schemas.microsoft.com/office/drawing/2014/main" id="{8247B463-149D-2B71-A2A5-4C7999DA784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03" name="Group 10302">
                <a:extLst>
                  <a:ext uri="{FF2B5EF4-FFF2-40B4-BE49-F238E27FC236}">
                    <a16:creationId xmlns:a16="http://schemas.microsoft.com/office/drawing/2014/main" id="{622395FD-7667-AE21-CE37-7644671FD1BC}"/>
                  </a:ext>
                </a:extLst>
              </p:cNvPr>
              <p:cNvGrpSpPr/>
              <p:nvPr/>
            </p:nvGrpSpPr>
            <p:grpSpPr>
              <a:xfrm>
                <a:off x="10341767" y="2540843"/>
                <a:ext cx="63944" cy="89521"/>
                <a:chOff x="5732585" y="2960610"/>
                <a:chExt cx="63944" cy="89521"/>
              </a:xfrm>
            </p:grpSpPr>
            <p:cxnSp>
              <p:nvCxnSpPr>
                <p:cNvPr id="10304" name="Straight Connector 10303">
                  <a:extLst>
                    <a:ext uri="{FF2B5EF4-FFF2-40B4-BE49-F238E27FC236}">
                      <a16:creationId xmlns:a16="http://schemas.microsoft.com/office/drawing/2014/main" id="{9303A8E2-7149-1643-139C-7EA60F670CB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05" name="Straight Connector 10304">
                  <a:extLst>
                    <a:ext uri="{FF2B5EF4-FFF2-40B4-BE49-F238E27FC236}">
                      <a16:creationId xmlns:a16="http://schemas.microsoft.com/office/drawing/2014/main" id="{1DC346BF-5689-6C6F-E742-D2E2F11B6A5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06" name="Group 10305">
                <a:extLst>
                  <a:ext uri="{FF2B5EF4-FFF2-40B4-BE49-F238E27FC236}">
                    <a16:creationId xmlns:a16="http://schemas.microsoft.com/office/drawing/2014/main" id="{BBB68510-20E6-C259-1E81-3561EFDE7204}"/>
                  </a:ext>
                </a:extLst>
              </p:cNvPr>
              <p:cNvGrpSpPr/>
              <p:nvPr/>
            </p:nvGrpSpPr>
            <p:grpSpPr>
              <a:xfrm>
                <a:off x="10329672" y="2540843"/>
                <a:ext cx="63944" cy="89521"/>
                <a:chOff x="5732585" y="2960610"/>
                <a:chExt cx="63944" cy="89521"/>
              </a:xfrm>
            </p:grpSpPr>
            <p:cxnSp>
              <p:nvCxnSpPr>
                <p:cNvPr id="10307" name="Straight Connector 10306">
                  <a:extLst>
                    <a:ext uri="{FF2B5EF4-FFF2-40B4-BE49-F238E27FC236}">
                      <a16:creationId xmlns:a16="http://schemas.microsoft.com/office/drawing/2014/main" id="{BDD8DC72-E3FE-2F29-567A-C9F81AE8D8A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08" name="Straight Connector 10307">
                  <a:extLst>
                    <a:ext uri="{FF2B5EF4-FFF2-40B4-BE49-F238E27FC236}">
                      <a16:creationId xmlns:a16="http://schemas.microsoft.com/office/drawing/2014/main" id="{6D16671E-1513-E0E4-09C1-878CA3EFF33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09" name="Group 10308">
                <a:extLst>
                  <a:ext uri="{FF2B5EF4-FFF2-40B4-BE49-F238E27FC236}">
                    <a16:creationId xmlns:a16="http://schemas.microsoft.com/office/drawing/2014/main" id="{BA4A74CF-D261-F965-BC43-A7C6CB12A527}"/>
                  </a:ext>
                </a:extLst>
              </p:cNvPr>
              <p:cNvGrpSpPr/>
              <p:nvPr/>
            </p:nvGrpSpPr>
            <p:grpSpPr>
              <a:xfrm>
                <a:off x="10305482" y="2540843"/>
                <a:ext cx="63944" cy="89521"/>
                <a:chOff x="5732585" y="2960610"/>
                <a:chExt cx="63944" cy="89521"/>
              </a:xfrm>
            </p:grpSpPr>
            <p:cxnSp>
              <p:nvCxnSpPr>
                <p:cNvPr id="10310" name="Straight Connector 10309">
                  <a:extLst>
                    <a:ext uri="{FF2B5EF4-FFF2-40B4-BE49-F238E27FC236}">
                      <a16:creationId xmlns:a16="http://schemas.microsoft.com/office/drawing/2014/main" id="{961EB361-5E86-C896-5CF2-CDE4F38BA6B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11" name="Straight Connector 10310">
                  <a:extLst>
                    <a:ext uri="{FF2B5EF4-FFF2-40B4-BE49-F238E27FC236}">
                      <a16:creationId xmlns:a16="http://schemas.microsoft.com/office/drawing/2014/main" id="{84A5F6D2-024C-B0A9-2AB8-2B45579D713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12" name="Group 10311">
                <a:extLst>
                  <a:ext uri="{FF2B5EF4-FFF2-40B4-BE49-F238E27FC236}">
                    <a16:creationId xmlns:a16="http://schemas.microsoft.com/office/drawing/2014/main" id="{CD207334-93C6-00FE-5404-0CF70E57DA55}"/>
                  </a:ext>
                </a:extLst>
              </p:cNvPr>
              <p:cNvGrpSpPr/>
              <p:nvPr/>
            </p:nvGrpSpPr>
            <p:grpSpPr>
              <a:xfrm>
                <a:off x="10298224" y="2540843"/>
                <a:ext cx="63944" cy="89521"/>
                <a:chOff x="5732585" y="2960610"/>
                <a:chExt cx="63944" cy="89521"/>
              </a:xfrm>
            </p:grpSpPr>
            <p:cxnSp>
              <p:nvCxnSpPr>
                <p:cNvPr id="10313" name="Straight Connector 10312">
                  <a:extLst>
                    <a:ext uri="{FF2B5EF4-FFF2-40B4-BE49-F238E27FC236}">
                      <a16:creationId xmlns:a16="http://schemas.microsoft.com/office/drawing/2014/main" id="{69111E0C-9F62-716C-A0F8-F4A3BB00BF9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14" name="Straight Connector 10313">
                  <a:extLst>
                    <a:ext uri="{FF2B5EF4-FFF2-40B4-BE49-F238E27FC236}">
                      <a16:creationId xmlns:a16="http://schemas.microsoft.com/office/drawing/2014/main" id="{7806DAC8-9AFE-6A31-5D38-EA35AD2CEB9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15" name="Group 10314">
                <a:extLst>
                  <a:ext uri="{FF2B5EF4-FFF2-40B4-BE49-F238E27FC236}">
                    <a16:creationId xmlns:a16="http://schemas.microsoft.com/office/drawing/2014/main" id="{B8896231-C739-2A83-AABB-1490F1E95795}"/>
                  </a:ext>
                </a:extLst>
              </p:cNvPr>
              <p:cNvGrpSpPr/>
              <p:nvPr/>
            </p:nvGrpSpPr>
            <p:grpSpPr>
              <a:xfrm>
                <a:off x="10278872" y="2540843"/>
                <a:ext cx="63944" cy="89521"/>
                <a:chOff x="5732585" y="2960610"/>
                <a:chExt cx="63944" cy="89521"/>
              </a:xfrm>
            </p:grpSpPr>
            <p:cxnSp>
              <p:nvCxnSpPr>
                <p:cNvPr id="10316" name="Straight Connector 10315">
                  <a:extLst>
                    <a:ext uri="{FF2B5EF4-FFF2-40B4-BE49-F238E27FC236}">
                      <a16:creationId xmlns:a16="http://schemas.microsoft.com/office/drawing/2014/main" id="{C017C26E-8FCF-667A-4908-D367EF052C8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17" name="Straight Connector 10316">
                  <a:extLst>
                    <a:ext uri="{FF2B5EF4-FFF2-40B4-BE49-F238E27FC236}">
                      <a16:creationId xmlns:a16="http://schemas.microsoft.com/office/drawing/2014/main" id="{B345BB3A-2FC1-23A7-BA67-5200484D6D2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18" name="Group 10317">
                <a:extLst>
                  <a:ext uri="{FF2B5EF4-FFF2-40B4-BE49-F238E27FC236}">
                    <a16:creationId xmlns:a16="http://schemas.microsoft.com/office/drawing/2014/main" id="{C3C67322-42B4-D0A3-5641-6B2C50D201F3}"/>
                  </a:ext>
                </a:extLst>
              </p:cNvPr>
              <p:cNvGrpSpPr/>
              <p:nvPr/>
            </p:nvGrpSpPr>
            <p:grpSpPr>
              <a:xfrm>
                <a:off x="10266777" y="2540843"/>
                <a:ext cx="63944" cy="89521"/>
                <a:chOff x="5732585" y="2960610"/>
                <a:chExt cx="63944" cy="89521"/>
              </a:xfrm>
            </p:grpSpPr>
            <p:cxnSp>
              <p:nvCxnSpPr>
                <p:cNvPr id="10319" name="Straight Connector 10318">
                  <a:extLst>
                    <a:ext uri="{FF2B5EF4-FFF2-40B4-BE49-F238E27FC236}">
                      <a16:creationId xmlns:a16="http://schemas.microsoft.com/office/drawing/2014/main" id="{F0CB2686-FD09-81ED-6D1B-8215D419668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20" name="Straight Connector 10319">
                  <a:extLst>
                    <a:ext uri="{FF2B5EF4-FFF2-40B4-BE49-F238E27FC236}">
                      <a16:creationId xmlns:a16="http://schemas.microsoft.com/office/drawing/2014/main" id="{E5EC6011-277B-12BE-D745-CFAA19CEBAA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21" name="Group 10320">
                <a:extLst>
                  <a:ext uri="{FF2B5EF4-FFF2-40B4-BE49-F238E27FC236}">
                    <a16:creationId xmlns:a16="http://schemas.microsoft.com/office/drawing/2014/main" id="{402A4311-417C-07D4-EAC0-EB3881C16E07}"/>
                  </a:ext>
                </a:extLst>
              </p:cNvPr>
              <p:cNvGrpSpPr/>
              <p:nvPr/>
            </p:nvGrpSpPr>
            <p:grpSpPr>
              <a:xfrm>
                <a:off x="10252262" y="2540843"/>
                <a:ext cx="63944" cy="89521"/>
                <a:chOff x="5732585" y="2960610"/>
                <a:chExt cx="63944" cy="89521"/>
              </a:xfrm>
            </p:grpSpPr>
            <p:cxnSp>
              <p:nvCxnSpPr>
                <p:cNvPr id="10322" name="Straight Connector 10321">
                  <a:extLst>
                    <a:ext uri="{FF2B5EF4-FFF2-40B4-BE49-F238E27FC236}">
                      <a16:creationId xmlns:a16="http://schemas.microsoft.com/office/drawing/2014/main" id="{55F5F457-5AF0-8C1F-855A-BE3144BE2BB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23" name="Straight Connector 10322">
                  <a:extLst>
                    <a:ext uri="{FF2B5EF4-FFF2-40B4-BE49-F238E27FC236}">
                      <a16:creationId xmlns:a16="http://schemas.microsoft.com/office/drawing/2014/main" id="{F55EAE61-340C-8866-B4A7-DA9EE5D74CE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24" name="Group 10323">
                <a:extLst>
                  <a:ext uri="{FF2B5EF4-FFF2-40B4-BE49-F238E27FC236}">
                    <a16:creationId xmlns:a16="http://schemas.microsoft.com/office/drawing/2014/main" id="{E397518D-0BCB-914F-814A-85BC2162B137}"/>
                  </a:ext>
                </a:extLst>
              </p:cNvPr>
              <p:cNvGrpSpPr/>
              <p:nvPr/>
            </p:nvGrpSpPr>
            <p:grpSpPr>
              <a:xfrm>
                <a:off x="10249843" y="2519072"/>
                <a:ext cx="63944" cy="89521"/>
                <a:chOff x="5732585" y="2960610"/>
                <a:chExt cx="63944" cy="89521"/>
              </a:xfrm>
            </p:grpSpPr>
            <p:cxnSp>
              <p:nvCxnSpPr>
                <p:cNvPr id="10325" name="Straight Connector 10324">
                  <a:extLst>
                    <a:ext uri="{FF2B5EF4-FFF2-40B4-BE49-F238E27FC236}">
                      <a16:creationId xmlns:a16="http://schemas.microsoft.com/office/drawing/2014/main" id="{30927333-E10B-51B7-D5C4-74B7FA057F4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26" name="Straight Connector 10325">
                  <a:extLst>
                    <a:ext uri="{FF2B5EF4-FFF2-40B4-BE49-F238E27FC236}">
                      <a16:creationId xmlns:a16="http://schemas.microsoft.com/office/drawing/2014/main" id="{D7140637-D2F2-BB1D-11FA-1ED3F79EB1A3}"/>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27" name="Group 10326">
                <a:extLst>
                  <a:ext uri="{FF2B5EF4-FFF2-40B4-BE49-F238E27FC236}">
                    <a16:creationId xmlns:a16="http://schemas.microsoft.com/office/drawing/2014/main" id="{67F9F6F3-3BDA-C65E-60E7-9CDC078F9D74}"/>
                  </a:ext>
                </a:extLst>
              </p:cNvPr>
              <p:cNvGrpSpPr/>
              <p:nvPr/>
            </p:nvGrpSpPr>
            <p:grpSpPr>
              <a:xfrm>
                <a:off x="10230491" y="2499719"/>
                <a:ext cx="63944" cy="89521"/>
                <a:chOff x="5732585" y="2960610"/>
                <a:chExt cx="63944" cy="89521"/>
              </a:xfrm>
            </p:grpSpPr>
            <p:cxnSp>
              <p:nvCxnSpPr>
                <p:cNvPr id="10328" name="Straight Connector 10327">
                  <a:extLst>
                    <a:ext uri="{FF2B5EF4-FFF2-40B4-BE49-F238E27FC236}">
                      <a16:creationId xmlns:a16="http://schemas.microsoft.com/office/drawing/2014/main" id="{F8997CA4-6080-DCD8-E656-99EE3BB9C72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29" name="Straight Connector 10328">
                  <a:extLst>
                    <a:ext uri="{FF2B5EF4-FFF2-40B4-BE49-F238E27FC236}">
                      <a16:creationId xmlns:a16="http://schemas.microsoft.com/office/drawing/2014/main" id="{9C68A3B5-6524-6AF5-53DC-CB8F7593E66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30" name="Group 10329">
                <a:extLst>
                  <a:ext uri="{FF2B5EF4-FFF2-40B4-BE49-F238E27FC236}">
                    <a16:creationId xmlns:a16="http://schemas.microsoft.com/office/drawing/2014/main" id="{1E29FAA6-7F36-07B3-772C-8CE69FDACF1B}"/>
                  </a:ext>
                </a:extLst>
              </p:cNvPr>
              <p:cNvGrpSpPr/>
              <p:nvPr/>
            </p:nvGrpSpPr>
            <p:grpSpPr>
              <a:xfrm>
                <a:off x="10206300" y="2487624"/>
                <a:ext cx="63944" cy="89521"/>
                <a:chOff x="5732585" y="2960610"/>
                <a:chExt cx="63944" cy="89521"/>
              </a:xfrm>
            </p:grpSpPr>
            <p:cxnSp>
              <p:nvCxnSpPr>
                <p:cNvPr id="10331" name="Straight Connector 10330">
                  <a:extLst>
                    <a:ext uri="{FF2B5EF4-FFF2-40B4-BE49-F238E27FC236}">
                      <a16:creationId xmlns:a16="http://schemas.microsoft.com/office/drawing/2014/main" id="{3D47A6D8-DBD3-A129-EA8E-5F89F4C86C0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32" name="Straight Connector 10331">
                  <a:extLst>
                    <a:ext uri="{FF2B5EF4-FFF2-40B4-BE49-F238E27FC236}">
                      <a16:creationId xmlns:a16="http://schemas.microsoft.com/office/drawing/2014/main" id="{2AA6D4A4-FB91-BFF0-B778-8940ABDC68F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33" name="Group 10332">
                <a:extLst>
                  <a:ext uri="{FF2B5EF4-FFF2-40B4-BE49-F238E27FC236}">
                    <a16:creationId xmlns:a16="http://schemas.microsoft.com/office/drawing/2014/main" id="{212D2461-0A1A-0CA6-6D74-31FA3E87567B}"/>
                  </a:ext>
                </a:extLst>
              </p:cNvPr>
              <p:cNvGrpSpPr/>
              <p:nvPr/>
            </p:nvGrpSpPr>
            <p:grpSpPr>
              <a:xfrm>
                <a:off x="10199043" y="2448919"/>
                <a:ext cx="63944" cy="89521"/>
                <a:chOff x="5732585" y="2960610"/>
                <a:chExt cx="63944" cy="89521"/>
              </a:xfrm>
            </p:grpSpPr>
            <p:cxnSp>
              <p:nvCxnSpPr>
                <p:cNvPr id="10334" name="Straight Connector 10333">
                  <a:extLst>
                    <a:ext uri="{FF2B5EF4-FFF2-40B4-BE49-F238E27FC236}">
                      <a16:creationId xmlns:a16="http://schemas.microsoft.com/office/drawing/2014/main" id="{11112439-9DAB-5349-C721-D82A7E6C4C0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35" name="Straight Connector 10334">
                  <a:extLst>
                    <a:ext uri="{FF2B5EF4-FFF2-40B4-BE49-F238E27FC236}">
                      <a16:creationId xmlns:a16="http://schemas.microsoft.com/office/drawing/2014/main" id="{03EC2DC6-8BA3-C96C-995D-CE3A7F97A1A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36" name="Group 10335">
                <a:extLst>
                  <a:ext uri="{FF2B5EF4-FFF2-40B4-BE49-F238E27FC236}">
                    <a16:creationId xmlns:a16="http://schemas.microsoft.com/office/drawing/2014/main" id="{F247E836-CA90-3F66-F67E-945353326619}"/>
                  </a:ext>
                </a:extLst>
              </p:cNvPr>
              <p:cNvGrpSpPr/>
              <p:nvPr/>
            </p:nvGrpSpPr>
            <p:grpSpPr>
              <a:xfrm>
                <a:off x="10119215" y="2448919"/>
                <a:ext cx="63944" cy="89521"/>
                <a:chOff x="5732585" y="2960610"/>
                <a:chExt cx="63944" cy="89521"/>
              </a:xfrm>
            </p:grpSpPr>
            <p:cxnSp>
              <p:nvCxnSpPr>
                <p:cNvPr id="10337" name="Straight Connector 10336">
                  <a:extLst>
                    <a:ext uri="{FF2B5EF4-FFF2-40B4-BE49-F238E27FC236}">
                      <a16:creationId xmlns:a16="http://schemas.microsoft.com/office/drawing/2014/main" id="{ED66CD1B-7564-9F41-508B-D288CB6D847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38" name="Straight Connector 10337">
                  <a:extLst>
                    <a:ext uri="{FF2B5EF4-FFF2-40B4-BE49-F238E27FC236}">
                      <a16:creationId xmlns:a16="http://schemas.microsoft.com/office/drawing/2014/main" id="{C55336B0-028B-68D3-C2E8-56F9BC82A64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39" name="Group 10338">
                <a:extLst>
                  <a:ext uri="{FF2B5EF4-FFF2-40B4-BE49-F238E27FC236}">
                    <a16:creationId xmlns:a16="http://schemas.microsoft.com/office/drawing/2014/main" id="{68A4565C-1336-7881-2ECA-B489819D71CD}"/>
                  </a:ext>
                </a:extLst>
              </p:cNvPr>
              <p:cNvGrpSpPr/>
              <p:nvPr/>
            </p:nvGrpSpPr>
            <p:grpSpPr>
              <a:xfrm>
                <a:off x="10080510" y="2448919"/>
                <a:ext cx="63944" cy="89521"/>
                <a:chOff x="5732585" y="2960610"/>
                <a:chExt cx="63944" cy="89521"/>
              </a:xfrm>
            </p:grpSpPr>
            <p:cxnSp>
              <p:nvCxnSpPr>
                <p:cNvPr id="10340" name="Straight Connector 10339">
                  <a:extLst>
                    <a:ext uri="{FF2B5EF4-FFF2-40B4-BE49-F238E27FC236}">
                      <a16:creationId xmlns:a16="http://schemas.microsoft.com/office/drawing/2014/main" id="{A71141CC-703E-AFBE-D402-D96DD506B59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41" name="Straight Connector 10340">
                  <a:extLst>
                    <a:ext uri="{FF2B5EF4-FFF2-40B4-BE49-F238E27FC236}">
                      <a16:creationId xmlns:a16="http://schemas.microsoft.com/office/drawing/2014/main" id="{F94CC9CA-B47B-87A4-5369-0BE10DC2708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42" name="Group 10341">
                <a:extLst>
                  <a:ext uri="{FF2B5EF4-FFF2-40B4-BE49-F238E27FC236}">
                    <a16:creationId xmlns:a16="http://schemas.microsoft.com/office/drawing/2014/main" id="{92CDD568-3A97-1AFA-64EF-230B8B246966}"/>
                  </a:ext>
                </a:extLst>
              </p:cNvPr>
              <p:cNvGrpSpPr/>
              <p:nvPr/>
            </p:nvGrpSpPr>
            <p:grpSpPr>
              <a:xfrm>
                <a:off x="10065996" y="2448919"/>
                <a:ext cx="63944" cy="89521"/>
                <a:chOff x="5732585" y="2960610"/>
                <a:chExt cx="63944" cy="89521"/>
              </a:xfrm>
            </p:grpSpPr>
            <p:cxnSp>
              <p:nvCxnSpPr>
                <p:cNvPr id="10343" name="Straight Connector 10342">
                  <a:extLst>
                    <a:ext uri="{FF2B5EF4-FFF2-40B4-BE49-F238E27FC236}">
                      <a16:creationId xmlns:a16="http://schemas.microsoft.com/office/drawing/2014/main" id="{3C693EA8-423D-F2BE-74EA-1E586AE7491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44" name="Straight Connector 10343">
                  <a:extLst>
                    <a:ext uri="{FF2B5EF4-FFF2-40B4-BE49-F238E27FC236}">
                      <a16:creationId xmlns:a16="http://schemas.microsoft.com/office/drawing/2014/main" id="{FE535513-E7F4-1856-F3C0-D0B35F899C1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45" name="Group 10344">
                <a:extLst>
                  <a:ext uri="{FF2B5EF4-FFF2-40B4-BE49-F238E27FC236}">
                    <a16:creationId xmlns:a16="http://schemas.microsoft.com/office/drawing/2014/main" id="{66031B94-C5F2-A529-E0BD-9A5A618DD2C7}"/>
                  </a:ext>
                </a:extLst>
              </p:cNvPr>
              <p:cNvGrpSpPr/>
              <p:nvPr/>
            </p:nvGrpSpPr>
            <p:grpSpPr>
              <a:xfrm>
                <a:off x="10075672" y="2448919"/>
                <a:ext cx="63944" cy="89521"/>
                <a:chOff x="5732585" y="2960610"/>
                <a:chExt cx="63944" cy="89521"/>
              </a:xfrm>
            </p:grpSpPr>
            <p:cxnSp>
              <p:nvCxnSpPr>
                <p:cNvPr id="10346" name="Straight Connector 10345">
                  <a:extLst>
                    <a:ext uri="{FF2B5EF4-FFF2-40B4-BE49-F238E27FC236}">
                      <a16:creationId xmlns:a16="http://schemas.microsoft.com/office/drawing/2014/main" id="{EEDFAF18-A0D5-ACB6-D3E1-1EA7C7224C9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47" name="Straight Connector 10346">
                  <a:extLst>
                    <a:ext uri="{FF2B5EF4-FFF2-40B4-BE49-F238E27FC236}">
                      <a16:creationId xmlns:a16="http://schemas.microsoft.com/office/drawing/2014/main" id="{CB6D4D7B-E1C9-FC57-6294-C6EF997F959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48" name="Group 10347">
                <a:extLst>
                  <a:ext uri="{FF2B5EF4-FFF2-40B4-BE49-F238E27FC236}">
                    <a16:creationId xmlns:a16="http://schemas.microsoft.com/office/drawing/2014/main" id="{C21382FC-AE9A-BB9B-42BF-EFA7557C6FAD}"/>
                  </a:ext>
                </a:extLst>
              </p:cNvPr>
              <p:cNvGrpSpPr/>
              <p:nvPr/>
            </p:nvGrpSpPr>
            <p:grpSpPr>
              <a:xfrm>
                <a:off x="10049063" y="2448919"/>
                <a:ext cx="63944" cy="89521"/>
                <a:chOff x="5732585" y="2960610"/>
                <a:chExt cx="63944" cy="89521"/>
              </a:xfrm>
            </p:grpSpPr>
            <p:cxnSp>
              <p:nvCxnSpPr>
                <p:cNvPr id="10349" name="Straight Connector 10348">
                  <a:extLst>
                    <a:ext uri="{FF2B5EF4-FFF2-40B4-BE49-F238E27FC236}">
                      <a16:creationId xmlns:a16="http://schemas.microsoft.com/office/drawing/2014/main" id="{0AD08BBB-4010-19C0-1780-1435365CA17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50" name="Straight Connector 10349">
                  <a:extLst>
                    <a:ext uri="{FF2B5EF4-FFF2-40B4-BE49-F238E27FC236}">
                      <a16:creationId xmlns:a16="http://schemas.microsoft.com/office/drawing/2014/main" id="{CD3122F7-E41B-4F65-E7D1-C10FEDC0283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51" name="Group 10350">
                <a:extLst>
                  <a:ext uri="{FF2B5EF4-FFF2-40B4-BE49-F238E27FC236}">
                    <a16:creationId xmlns:a16="http://schemas.microsoft.com/office/drawing/2014/main" id="{54C214C3-0715-500B-B244-1F2945F63D3A}"/>
                  </a:ext>
                </a:extLst>
              </p:cNvPr>
              <p:cNvGrpSpPr/>
              <p:nvPr/>
            </p:nvGrpSpPr>
            <p:grpSpPr>
              <a:xfrm>
                <a:off x="10024872" y="2448919"/>
                <a:ext cx="63944" cy="89521"/>
                <a:chOff x="5732585" y="2960610"/>
                <a:chExt cx="63944" cy="89521"/>
              </a:xfrm>
            </p:grpSpPr>
            <p:cxnSp>
              <p:nvCxnSpPr>
                <p:cNvPr id="10352" name="Straight Connector 10351">
                  <a:extLst>
                    <a:ext uri="{FF2B5EF4-FFF2-40B4-BE49-F238E27FC236}">
                      <a16:creationId xmlns:a16="http://schemas.microsoft.com/office/drawing/2014/main" id="{9242F06E-9A5F-E79C-CC1D-4B550F676EC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53" name="Straight Connector 10352">
                  <a:extLst>
                    <a:ext uri="{FF2B5EF4-FFF2-40B4-BE49-F238E27FC236}">
                      <a16:creationId xmlns:a16="http://schemas.microsoft.com/office/drawing/2014/main" id="{671306B8-02A5-9AA6-7513-ADDF78AFEA2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54" name="Group 10353">
                <a:extLst>
                  <a:ext uri="{FF2B5EF4-FFF2-40B4-BE49-F238E27FC236}">
                    <a16:creationId xmlns:a16="http://schemas.microsoft.com/office/drawing/2014/main" id="{B95482CB-B000-6AB1-963F-CB942F7142DC}"/>
                  </a:ext>
                </a:extLst>
              </p:cNvPr>
              <p:cNvGrpSpPr/>
              <p:nvPr/>
            </p:nvGrpSpPr>
            <p:grpSpPr>
              <a:xfrm>
                <a:off x="10000681" y="2448919"/>
                <a:ext cx="63944" cy="89521"/>
                <a:chOff x="5732585" y="2960610"/>
                <a:chExt cx="63944" cy="89521"/>
              </a:xfrm>
            </p:grpSpPr>
            <p:cxnSp>
              <p:nvCxnSpPr>
                <p:cNvPr id="10355" name="Straight Connector 10354">
                  <a:extLst>
                    <a:ext uri="{FF2B5EF4-FFF2-40B4-BE49-F238E27FC236}">
                      <a16:creationId xmlns:a16="http://schemas.microsoft.com/office/drawing/2014/main" id="{26647E83-420E-33B9-4BF3-9C5C2B8A12F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56" name="Straight Connector 10355">
                  <a:extLst>
                    <a:ext uri="{FF2B5EF4-FFF2-40B4-BE49-F238E27FC236}">
                      <a16:creationId xmlns:a16="http://schemas.microsoft.com/office/drawing/2014/main" id="{EEDB4297-D67F-EE11-A5F3-800D6668339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57" name="Group 10356">
                <a:extLst>
                  <a:ext uri="{FF2B5EF4-FFF2-40B4-BE49-F238E27FC236}">
                    <a16:creationId xmlns:a16="http://schemas.microsoft.com/office/drawing/2014/main" id="{ABCFB743-80C6-A114-B937-8C7975CA4787}"/>
                  </a:ext>
                </a:extLst>
              </p:cNvPr>
              <p:cNvGrpSpPr/>
              <p:nvPr/>
            </p:nvGrpSpPr>
            <p:grpSpPr>
              <a:xfrm>
                <a:off x="9988586" y="2448919"/>
                <a:ext cx="63944" cy="89521"/>
                <a:chOff x="5732585" y="2960610"/>
                <a:chExt cx="63944" cy="89521"/>
              </a:xfrm>
            </p:grpSpPr>
            <p:cxnSp>
              <p:nvCxnSpPr>
                <p:cNvPr id="10358" name="Straight Connector 10357">
                  <a:extLst>
                    <a:ext uri="{FF2B5EF4-FFF2-40B4-BE49-F238E27FC236}">
                      <a16:creationId xmlns:a16="http://schemas.microsoft.com/office/drawing/2014/main" id="{97C72323-A1CD-E5C9-F3A7-13B68B662CA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59" name="Straight Connector 10358">
                  <a:extLst>
                    <a:ext uri="{FF2B5EF4-FFF2-40B4-BE49-F238E27FC236}">
                      <a16:creationId xmlns:a16="http://schemas.microsoft.com/office/drawing/2014/main" id="{2C966FD5-9C26-9464-EC12-62F52E86498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60" name="Group 10359">
                <a:extLst>
                  <a:ext uri="{FF2B5EF4-FFF2-40B4-BE49-F238E27FC236}">
                    <a16:creationId xmlns:a16="http://schemas.microsoft.com/office/drawing/2014/main" id="{A313073C-9051-90E1-6107-13391638E64C}"/>
                  </a:ext>
                </a:extLst>
              </p:cNvPr>
              <p:cNvGrpSpPr/>
              <p:nvPr/>
            </p:nvGrpSpPr>
            <p:grpSpPr>
              <a:xfrm>
                <a:off x="9959558" y="2448919"/>
                <a:ext cx="63944" cy="89521"/>
                <a:chOff x="5732585" y="2960610"/>
                <a:chExt cx="63944" cy="89521"/>
              </a:xfrm>
            </p:grpSpPr>
            <p:cxnSp>
              <p:nvCxnSpPr>
                <p:cNvPr id="10361" name="Straight Connector 10360">
                  <a:extLst>
                    <a:ext uri="{FF2B5EF4-FFF2-40B4-BE49-F238E27FC236}">
                      <a16:creationId xmlns:a16="http://schemas.microsoft.com/office/drawing/2014/main" id="{05986067-41FF-80BC-2BBF-555577B22E6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62" name="Straight Connector 10361">
                  <a:extLst>
                    <a:ext uri="{FF2B5EF4-FFF2-40B4-BE49-F238E27FC236}">
                      <a16:creationId xmlns:a16="http://schemas.microsoft.com/office/drawing/2014/main" id="{ACEB4EC0-D3BA-1AE8-3F97-1276806EA69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63" name="Group 10362">
                <a:extLst>
                  <a:ext uri="{FF2B5EF4-FFF2-40B4-BE49-F238E27FC236}">
                    <a16:creationId xmlns:a16="http://schemas.microsoft.com/office/drawing/2014/main" id="{738DE1BD-7B96-7989-477D-760B1AD23FF0}"/>
                  </a:ext>
                </a:extLst>
              </p:cNvPr>
              <p:cNvGrpSpPr/>
              <p:nvPr/>
            </p:nvGrpSpPr>
            <p:grpSpPr>
              <a:xfrm>
                <a:off x="9949881" y="2448919"/>
                <a:ext cx="63944" cy="89521"/>
                <a:chOff x="5732585" y="2960610"/>
                <a:chExt cx="63944" cy="89521"/>
              </a:xfrm>
            </p:grpSpPr>
            <p:cxnSp>
              <p:nvCxnSpPr>
                <p:cNvPr id="10364" name="Straight Connector 10363">
                  <a:extLst>
                    <a:ext uri="{FF2B5EF4-FFF2-40B4-BE49-F238E27FC236}">
                      <a16:creationId xmlns:a16="http://schemas.microsoft.com/office/drawing/2014/main" id="{559B5B67-4D73-4875-751E-D6E8DE932F6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65" name="Straight Connector 10364">
                  <a:extLst>
                    <a:ext uri="{FF2B5EF4-FFF2-40B4-BE49-F238E27FC236}">
                      <a16:creationId xmlns:a16="http://schemas.microsoft.com/office/drawing/2014/main" id="{00606DAD-ED18-4224-99FF-E68ED2A6913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66" name="Group 10365">
                <a:extLst>
                  <a:ext uri="{FF2B5EF4-FFF2-40B4-BE49-F238E27FC236}">
                    <a16:creationId xmlns:a16="http://schemas.microsoft.com/office/drawing/2014/main" id="{0373BD2B-B091-36F2-D256-4224BED66CC2}"/>
                  </a:ext>
                </a:extLst>
              </p:cNvPr>
              <p:cNvGrpSpPr/>
              <p:nvPr/>
            </p:nvGrpSpPr>
            <p:grpSpPr>
              <a:xfrm>
                <a:off x="9940205" y="2448919"/>
                <a:ext cx="63944" cy="89521"/>
                <a:chOff x="5732585" y="2960610"/>
                <a:chExt cx="63944" cy="89521"/>
              </a:xfrm>
            </p:grpSpPr>
            <p:cxnSp>
              <p:nvCxnSpPr>
                <p:cNvPr id="10367" name="Straight Connector 10366">
                  <a:extLst>
                    <a:ext uri="{FF2B5EF4-FFF2-40B4-BE49-F238E27FC236}">
                      <a16:creationId xmlns:a16="http://schemas.microsoft.com/office/drawing/2014/main" id="{7DEA792D-42B5-787D-39C6-63033A226B1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68" name="Straight Connector 10367">
                  <a:extLst>
                    <a:ext uri="{FF2B5EF4-FFF2-40B4-BE49-F238E27FC236}">
                      <a16:creationId xmlns:a16="http://schemas.microsoft.com/office/drawing/2014/main" id="{09C1D8BD-9A5F-0DD3-9BAF-4779CE41427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69" name="Group 10368">
                <a:extLst>
                  <a:ext uri="{FF2B5EF4-FFF2-40B4-BE49-F238E27FC236}">
                    <a16:creationId xmlns:a16="http://schemas.microsoft.com/office/drawing/2014/main" id="{9331E556-136D-E120-65B5-DB0B685FDAA9}"/>
                  </a:ext>
                </a:extLst>
              </p:cNvPr>
              <p:cNvGrpSpPr/>
              <p:nvPr/>
            </p:nvGrpSpPr>
            <p:grpSpPr>
              <a:xfrm>
                <a:off x="9918434" y="2448919"/>
                <a:ext cx="63944" cy="89521"/>
                <a:chOff x="5732585" y="2960610"/>
                <a:chExt cx="63944" cy="89521"/>
              </a:xfrm>
            </p:grpSpPr>
            <p:cxnSp>
              <p:nvCxnSpPr>
                <p:cNvPr id="10370" name="Straight Connector 10369">
                  <a:extLst>
                    <a:ext uri="{FF2B5EF4-FFF2-40B4-BE49-F238E27FC236}">
                      <a16:creationId xmlns:a16="http://schemas.microsoft.com/office/drawing/2014/main" id="{1ED98C52-270C-D07E-B4B8-2AD0E06C5AD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71" name="Straight Connector 10370">
                  <a:extLst>
                    <a:ext uri="{FF2B5EF4-FFF2-40B4-BE49-F238E27FC236}">
                      <a16:creationId xmlns:a16="http://schemas.microsoft.com/office/drawing/2014/main" id="{FCC4781E-7FD1-AE1F-B6A2-FF9FB2ADB8B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72" name="Group 10371">
                <a:extLst>
                  <a:ext uri="{FF2B5EF4-FFF2-40B4-BE49-F238E27FC236}">
                    <a16:creationId xmlns:a16="http://schemas.microsoft.com/office/drawing/2014/main" id="{8E6E4C72-CB0F-C056-1E26-27C6E8BA9219}"/>
                  </a:ext>
                </a:extLst>
              </p:cNvPr>
              <p:cNvGrpSpPr/>
              <p:nvPr/>
            </p:nvGrpSpPr>
            <p:grpSpPr>
              <a:xfrm>
                <a:off x="9920853" y="2448919"/>
                <a:ext cx="63944" cy="89521"/>
                <a:chOff x="5732585" y="2960610"/>
                <a:chExt cx="63944" cy="89521"/>
              </a:xfrm>
            </p:grpSpPr>
            <p:cxnSp>
              <p:nvCxnSpPr>
                <p:cNvPr id="10373" name="Straight Connector 10372">
                  <a:extLst>
                    <a:ext uri="{FF2B5EF4-FFF2-40B4-BE49-F238E27FC236}">
                      <a16:creationId xmlns:a16="http://schemas.microsoft.com/office/drawing/2014/main" id="{04A21D65-7F11-4FE0-0911-2F5D4F57557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74" name="Straight Connector 10373">
                  <a:extLst>
                    <a:ext uri="{FF2B5EF4-FFF2-40B4-BE49-F238E27FC236}">
                      <a16:creationId xmlns:a16="http://schemas.microsoft.com/office/drawing/2014/main" id="{112C76AB-87DE-D482-7D3C-7B9BC37D364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75" name="Group 10374">
                <a:extLst>
                  <a:ext uri="{FF2B5EF4-FFF2-40B4-BE49-F238E27FC236}">
                    <a16:creationId xmlns:a16="http://schemas.microsoft.com/office/drawing/2014/main" id="{232DC739-59CA-5228-ADB2-F85D7B2D4276}"/>
                  </a:ext>
                </a:extLst>
              </p:cNvPr>
              <p:cNvGrpSpPr/>
              <p:nvPr/>
            </p:nvGrpSpPr>
            <p:grpSpPr>
              <a:xfrm>
                <a:off x="9894243" y="2448919"/>
                <a:ext cx="63944" cy="89521"/>
                <a:chOff x="5732585" y="2960610"/>
                <a:chExt cx="63944" cy="89521"/>
              </a:xfrm>
            </p:grpSpPr>
            <p:cxnSp>
              <p:nvCxnSpPr>
                <p:cNvPr id="10376" name="Straight Connector 10375">
                  <a:extLst>
                    <a:ext uri="{FF2B5EF4-FFF2-40B4-BE49-F238E27FC236}">
                      <a16:creationId xmlns:a16="http://schemas.microsoft.com/office/drawing/2014/main" id="{A1C06AD1-D71B-AAE3-89A4-3C95E0AF1DD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77" name="Straight Connector 10376">
                  <a:extLst>
                    <a:ext uri="{FF2B5EF4-FFF2-40B4-BE49-F238E27FC236}">
                      <a16:creationId xmlns:a16="http://schemas.microsoft.com/office/drawing/2014/main" id="{6C332791-46A0-CE69-ACA9-22F6DA876DD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78" name="Group 10377">
                <a:extLst>
                  <a:ext uri="{FF2B5EF4-FFF2-40B4-BE49-F238E27FC236}">
                    <a16:creationId xmlns:a16="http://schemas.microsoft.com/office/drawing/2014/main" id="{B819F845-4F0F-F741-1DBB-ABFA24CC57A1}"/>
                  </a:ext>
                </a:extLst>
              </p:cNvPr>
              <p:cNvGrpSpPr/>
              <p:nvPr/>
            </p:nvGrpSpPr>
            <p:grpSpPr>
              <a:xfrm>
                <a:off x="9906338" y="2448919"/>
                <a:ext cx="63944" cy="89521"/>
                <a:chOff x="5732585" y="2960610"/>
                <a:chExt cx="63944" cy="89521"/>
              </a:xfrm>
            </p:grpSpPr>
            <p:cxnSp>
              <p:nvCxnSpPr>
                <p:cNvPr id="10379" name="Straight Connector 10378">
                  <a:extLst>
                    <a:ext uri="{FF2B5EF4-FFF2-40B4-BE49-F238E27FC236}">
                      <a16:creationId xmlns:a16="http://schemas.microsoft.com/office/drawing/2014/main" id="{9AD5C7DC-3ECB-D20C-7083-AE0C2B4DE6F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80" name="Straight Connector 10379">
                  <a:extLst>
                    <a:ext uri="{FF2B5EF4-FFF2-40B4-BE49-F238E27FC236}">
                      <a16:creationId xmlns:a16="http://schemas.microsoft.com/office/drawing/2014/main" id="{A9506600-B875-9916-EB8D-C244BD4A93B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81" name="Group 10380">
                <a:extLst>
                  <a:ext uri="{FF2B5EF4-FFF2-40B4-BE49-F238E27FC236}">
                    <a16:creationId xmlns:a16="http://schemas.microsoft.com/office/drawing/2014/main" id="{62CC1128-B331-E851-034D-50D84F1E7EF9}"/>
                  </a:ext>
                </a:extLst>
              </p:cNvPr>
              <p:cNvGrpSpPr/>
              <p:nvPr/>
            </p:nvGrpSpPr>
            <p:grpSpPr>
              <a:xfrm>
                <a:off x="9872472" y="2448919"/>
                <a:ext cx="63944" cy="89521"/>
                <a:chOff x="5732585" y="2960610"/>
                <a:chExt cx="63944" cy="89521"/>
              </a:xfrm>
            </p:grpSpPr>
            <p:cxnSp>
              <p:nvCxnSpPr>
                <p:cNvPr id="10382" name="Straight Connector 10381">
                  <a:extLst>
                    <a:ext uri="{FF2B5EF4-FFF2-40B4-BE49-F238E27FC236}">
                      <a16:creationId xmlns:a16="http://schemas.microsoft.com/office/drawing/2014/main" id="{3C9F481F-30BF-B547-F7DF-A178A5B887F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83" name="Straight Connector 10382">
                  <a:extLst>
                    <a:ext uri="{FF2B5EF4-FFF2-40B4-BE49-F238E27FC236}">
                      <a16:creationId xmlns:a16="http://schemas.microsoft.com/office/drawing/2014/main" id="{3A86A02F-2FA6-3BD1-0E40-9381F804280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84" name="Group 10383">
                <a:extLst>
                  <a:ext uri="{FF2B5EF4-FFF2-40B4-BE49-F238E27FC236}">
                    <a16:creationId xmlns:a16="http://schemas.microsoft.com/office/drawing/2014/main" id="{7FCDF77D-A0EE-79D8-121A-CDC1308270B0}"/>
                  </a:ext>
                </a:extLst>
              </p:cNvPr>
              <p:cNvGrpSpPr/>
              <p:nvPr/>
            </p:nvGrpSpPr>
            <p:grpSpPr>
              <a:xfrm>
                <a:off x="9855538" y="2448919"/>
                <a:ext cx="63944" cy="89521"/>
                <a:chOff x="5732585" y="2960610"/>
                <a:chExt cx="63944" cy="89521"/>
              </a:xfrm>
            </p:grpSpPr>
            <p:cxnSp>
              <p:nvCxnSpPr>
                <p:cNvPr id="10385" name="Straight Connector 10384">
                  <a:extLst>
                    <a:ext uri="{FF2B5EF4-FFF2-40B4-BE49-F238E27FC236}">
                      <a16:creationId xmlns:a16="http://schemas.microsoft.com/office/drawing/2014/main" id="{D42552C2-4212-9158-14CB-FD2F0C9DABA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86" name="Straight Connector 10385">
                  <a:extLst>
                    <a:ext uri="{FF2B5EF4-FFF2-40B4-BE49-F238E27FC236}">
                      <a16:creationId xmlns:a16="http://schemas.microsoft.com/office/drawing/2014/main" id="{7D98E511-969C-333C-B85C-19C17D82D12B}"/>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87" name="Group 10386">
                <a:extLst>
                  <a:ext uri="{FF2B5EF4-FFF2-40B4-BE49-F238E27FC236}">
                    <a16:creationId xmlns:a16="http://schemas.microsoft.com/office/drawing/2014/main" id="{9A89C19A-0A3C-C3CC-85A4-9EF25198F3A4}"/>
                  </a:ext>
                </a:extLst>
              </p:cNvPr>
              <p:cNvGrpSpPr/>
              <p:nvPr/>
            </p:nvGrpSpPr>
            <p:grpSpPr>
              <a:xfrm>
                <a:off x="9867634" y="2448919"/>
                <a:ext cx="63944" cy="89521"/>
                <a:chOff x="5732585" y="2960610"/>
                <a:chExt cx="63944" cy="89521"/>
              </a:xfrm>
            </p:grpSpPr>
            <p:cxnSp>
              <p:nvCxnSpPr>
                <p:cNvPr id="10388" name="Straight Connector 10387">
                  <a:extLst>
                    <a:ext uri="{FF2B5EF4-FFF2-40B4-BE49-F238E27FC236}">
                      <a16:creationId xmlns:a16="http://schemas.microsoft.com/office/drawing/2014/main" id="{191F5A8D-7C6C-27E8-93C9-03ECA0EABF0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89" name="Straight Connector 10388">
                  <a:extLst>
                    <a:ext uri="{FF2B5EF4-FFF2-40B4-BE49-F238E27FC236}">
                      <a16:creationId xmlns:a16="http://schemas.microsoft.com/office/drawing/2014/main" id="{FCB2C767-F724-E683-4996-F34B5A521BC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90" name="Group 10389">
                <a:extLst>
                  <a:ext uri="{FF2B5EF4-FFF2-40B4-BE49-F238E27FC236}">
                    <a16:creationId xmlns:a16="http://schemas.microsoft.com/office/drawing/2014/main" id="{C465578B-AE5D-6D82-8611-AD8DE94D3A07}"/>
                  </a:ext>
                </a:extLst>
              </p:cNvPr>
              <p:cNvGrpSpPr/>
              <p:nvPr/>
            </p:nvGrpSpPr>
            <p:grpSpPr>
              <a:xfrm>
                <a:off x="9833767" y="2448919"/>
                <a:ext cx="63944" cy="89521"/>
                <a:chOff x="5732585" y="2960610"/>
                <a:chExt cx="63944" cy="89521"/>
              </a:xfrm>
            </p:grpSpPr>
            <p:cxnSp>
              <p:nvCxnSpPr>
                <p:cNvPr id="10391" name="Straight Connector 10390">
                  <a:extLst>
                    <a:ext uri="{FF2B5EF4-FFF2-40B4-BE49-F238E27FC236}">
                      <a16:creationId xmlns:a16="http://schemas.microsoft.com/office/drawing/2014/main" id="{6A70273A-C01A-9995-DA3C-27D65B2FC65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92" name="Straight Connector 10391">
                  <a:extLst>
                    <a:ext uri="{FF2B5EF4-FFF2-40B4-BE49-F238E27FC236}">
                      <a16:creationId xmlns:a16="http://schemas.microsoft.com/office/drawing/2014/main" id="{45D73975-AFC5-EB6E-C2A3-59EDC084A9B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93" name="Group 10392">
                <a:extLst>
                  <a:ext uri="{FF2B5EF4-FFF2-40B4-BE49-F238E27FC236}">
                    <a16:creationId xmlns:a16="http://schemas.microsoft.com/office/drawing/2014/main" id="{925A9AFE-D44E-19B5-E0FF-7B8230AAFB45}"/>
                  </a:ext>
                </a:extLst>
              </p:cNvPr>
              <p:cNvGrpSpPr/>
              <p:nvPr/>
            </p:nvGrpSpPr>
            <p:grpSpPr>
              <a:xfrm>
                <a:off x="9819253" y="2448919"/>
                <a:ext cx="63944" cy="89521"/>
                <a:chOff x="5732585" y="2960610"/>
                <a:chExt cx="63944" cy="89521"/>
              </a:xfrm>
            </p:grpSpPr>
            <p:cxnSp>
              <p:nvCxnSpPr>
                <p:cNvPr id="10394" name="Straight Connector 10393">
                  <a:extLst>
                    <a:ext uri="{FF2B5EF4-FFF2-40B4-BE49-F238E27FC236}">
                      <a16:creationId xmlns:a16="http://schemas.microsoft.com/office/drawing/2014/main" id="{57D29E80-1161-1599-E5E7-11E16BA117B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95" name="Straight Connector 10394">
                  <a:extLst>
                    <a:ext uri="{FF2B5EF4-FFF2-40B4-BE49-F238E27FC236}">
                      <a16:creationId xmlns:a16="http://schemas.microsoft.com/office/drawing/2014/main" id="{46210F1C-37F3-5CCD-D08E-75BEB28C6E9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96" name="Group 10395">
                <a:extLst>
                  <a:ext uri="{FF2B5EF4-FFF2-40B4-BE49-F238E27FC236}">
                    <a16:creationId xmlns:a16="http://schemas.microsoft.com/office/drawing/2014/main" id="{69BFD402-1EB2-374E-9573-426281FA741A}"/>
                  </a:ext>
                </a:extLst>
              </p:cNvPr>
              <p:cNvGrpSpPr/>
              <p:nvPr/>
            </p:nvGrpSpPr>
            <p:grpSpPr>
              <a:xfrm>
                <a:off x="9763615" y="2448919"/>
                <a:ext cx="63944" cy="89521"/>
                <a:chOff x="5732585" y="2960610"/>
                <a:chExt cx="63944" cy="89521"/>
              </a:xfrm>
            </p:grpSpPr>
            <p:cxnSp>
              <p:nvCxnSpPr>
                <p:cNvPr id="10397" name="Straight Connector 10396">
                  <a:extLst>
                    <a:ext uri="{FF2B5EF4-FFF2-40B4-BE49-F238E27FC236}">
                      <a16:creationId xmlns:a16="http://schemas.microsoft.com/office/drawing/2014/main" id="{2A0C0513-0563-30FC-8449-339821BFA3D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398" name="Straight Connector 10397">
                  <a:extLst>
                    <a:ext uri="{FF2B5EF4-FFF2-40B4-BE49-F238E27FC236}">
                      <a16:creationId xmlns:a16="http://schemas.microsoft.com/office/drawing/2014/main" id="{7FA5CE83-898D-4FD5-8808-A95F7AA17276}"/>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99" name="Group 10398">
                <a:extLst>
                  <a:ext uri="{FF2B5EF4-FFF2-40B4-BE49-F238E27FC236}">
                    <a16:creationId xmlns:a16="http://schemas.microsoft.com/office/drawing/2014/main" id="{1B7049AE-A568-1FBB-1F66-3995E8F78A0D}"/>
                  </a:ext>
                </a:extLst>
              </p:cNvPr>
              <p:cNvGrpSpPr/>
              <p:nvPr/>
            </p:nvGrpSpPr>
            <p:grpSpPr>
              <a:xfrm>
                <a:off x="9732167" y="2398119"/>
                <a:ext cx="63944" cy="89521"/>
                <a:chOff x="5732585" y="2960610"/>
                <a:chExt cx="63944" cy="89521"/>
              </a:xfrm>
            </p:grpSpPr>
            <p:cxnSp>
              <p:nvCxnSpPr>
                <p:cNvPr id="10400" name="Straight Connector 10399">
                  <a:extLst>
                    <a:ext uri="{FF2B5EF4-FFF2-40B4-BE49-F238E27FC236}">
                      <a16:creationId xmlns:a16="http://schemas.microsoft.com/office/drawing/2014/main" id="{89BEAD62-2203-CB7A-6E48-05E921D8ED0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01" name="Straight Connector 10400">
                  <a:extLst>
                    <a:ext uri="{FF2B5EF4-FFF2-40B4-BE49-F238E27FC236}">
                      <a16:creationId xmlns:a16="http://schemas.microsoft.com/office/drawing/2014/main" id="{C888A353-A7DA-E74D-6BA5-105EDAE98EB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02" name="Group 10401">
                <a:extLst>
                  <a:ext uri="{FF2B5EF4-FFF2-40B4-BE49-F238E27FC236}">
                    <a16:creationId xmlns:a16="http://schemas.microsoft.com/office/drawing/2014/main" id="{0602F05F-E9B7-8875-0C39-BEFA5FD3BD01}"/>
                  </a:ext>
                </a:extLst>
              </p:cNvPr>
              <p:cNvGrpSpPr/>
              <p:nvPr/>
            </p:nvGrpSpPr>
            <p:grpSpPr>
              <a:xfrm>
                <a:off x="9722491" y="2398119"/>
                <a:ext cx="63944" cy="89521"/>
                <a:chOff x="5732585" y="2960610"/>
                <a:chExt cx="63944" cy="89521"/>
              </a:xfrm>
            </p:grpSpPr>
            <p:cxnSp>
              <p:nvCxnSpPr>
                <p:cNvPr id="10403" name="Straight Connector 10402">
                  <a:extLst>
                    <a:ext uri="{FF2B5EF4-FFF2-40B4-BE49-F238E27FC236}">
                      <a16:creationId xmlns:a16="http://schemas.microsoft.com/office/drawing/2014/main" id="{5DF196B3-6D03-B4A1-DEF5-6013E80C684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04" name="Straight Connector 10403">
                  <a:extLst>
                    <a:ext uri="{FF2B5EF4-FFF2-40B4-BE49-F238E27FC236}">
                      <a16:creationId xmlns:a16="http://schemas.microsoft.com/office/drawing/2014/main" id="{99EDBF87-FD75-C24B-A67C-CD27D57E90F8}"/>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05" name="Group 10404">
                <a:extLst>
                  <a:ext uri="{FF2B5EF4-FFF2-40B4-BE49-F238E27FC236}">
                    <a16:creationId xmlns:a16="http://schemas.microsoft.com/office/drawing/2014/main" id="{5210453A-E4D4-346A-D5B2-50AE25DE2773}"/>
                  </a:ext>
                </a:extLst>
              </p:cNvPr>
              <p:cNvGrpSpPr/>
              <p:nvPr/>
            </p:nvGrpSpPr>
            <p:grpSpPr>
              <a:xfrm>
                <a:off x="9700720" y="2398119"/>
                <a:ext cx="63944" cy="89521"/>
                <a:chOff x="5732585" y="2960610"/>
                <a:chExt cx="63944" cy="89521"/>
              </a:xfrm>
            </p:grpSpPr>
            <p:cxnSp>
              <p:nvCxnSpPr>
                <p:cNvPr id="10406" name="Straight Connector 10405">
                  <a:extLst>
                    <a:ext uri="{FF2B5EF4-FFF2-40B4-BE49-F238E27FC236}">
                      <a16:creationId xmlns:a16="http://schemas.microsoft.com/office/drawing/2014/main" id="{9C1F8F5A-9313-56E8-6B7E-4FF983A0E9B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07" name="Straight Connector 10406">
                  <a:extLst>
                    <a:ext uri="{FF2B5EF4-FFF2-40B4-BE49-F238E27FC236}">
                      <a16:creationId xmlns:a16="http://schemas.microsoft.com/office/drawing/2014/main" id="{6DDD18E4-4E15-76D5-CD36-6BA96997C8A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08" name="Group 10407">
                <a:extLst>
                  <a:ext uri="{FF2B5EF4-FFF2-40B4-BE49-F238E27FC236}">
                    <a16:creationId xmlns:a16="http://schemas.microsoft.com/office/drawing/2014/main" id="{18E97B8D-0729-2749-DC15-67EF65CB9D4F}"/>
                  </a:ext>
                </a:extLst>
              </p:cNvPr>
              <p:cNvGrpSpPr/>
              <p:nvPr/>
            </p:nvGrpSpPr>
            <p:grpSpPr>
              <a:xfrm>
                <a:off x="9688625" y="2398119"/>
                <a:ext cx="63944" cy="89521"/>
                <a:chOff x="5732585" y="2960610"/>
                <a:chExt cx="63944" cy="89521"/>
              </a:xfrm>
            </p:grpSpPr>
            <p:cxnSp>
              <p:nvCxnSpPr>
                <p:cNvPr id="10409" name="Straight Connector 10408">
                  <a:extLst>
                    <a:ext uri="{FF2B5EF4-FFF2-40B4-BE49-F238E27FC236}">
                      <a16:creationId xmlns:a16="http://schemas.microsoft.com/office/drawing/2014/main" id="{24F361A6-01B9-34DD-506B-D2DF245FEC7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10" name="Straight Connector 10409">
                  <a:extLst>
                    <a:ext uri="{FF2B5EF4-FFF2-40B4-BE49-F238E27FC236}">
                      <a16:creationId xmlns:a16="http://schemas.microsoft.com/office/drawing/2014/main" id="{982BD85A-6B24-EB37-AF60-F31246D6A1D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11" name="Group 10410">
                <a:extLst>
                  <a:ext uri="{FF2B5EF4-FFF2-40B4-BE49-F238E27FC236}">
                    <a16:creationId xmlns:a16="http://schemas.microsoft.com/office/drawing/2014/main" id="{9623C05D-AB0D-0789-0355-0D608F7B7AE5}"/>
                  </a:ext>
                </a:extLst>
              </p:cNvPr>
              <p:cNvGrpSpPr/>
              <p:nvPr/>
            </p:nvGrpSpPr>
            <p:grpSpPr>
              <a:xfrm>
                <a:off x="9674111" y="2398119"/>
                <a:ext cx="63944" cy="89521"/>
                <a:chOff x="5732585" y="2960610"/>
                <a:chExt cx="63944" cy="89521"/>
              </a:xfrm>
            </p:grpSpPr>
            <p:cxnSp>
              <p:nvCxnSpPr>
                <p:cNvPr id="10412" name="Straight Connector 10411">
                  <a:extLst>
                    <a:ext uri="{FF2B5EF4-FFF2-40B4-BE49-F238E27FC236}">
                      <a16:creationId xmlns:a16="http://schemas.microsoft.com/office/drawing/2014/main" id="{0640D528-1A02-D999-9884-B58DD8DF968E}"/>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13" name="Straight Connector 10412">
                  <a:extLst>
                    <a:ext uri="{FF2B5EF4-FFF2-40B4-BE49-F238E27FC236}">
                      <a16:creationId xmlns:a16="http://schemas.microsoft.com/office/drawing/2014/main" id="{0238C6F5-4238-8302-A574-F8305877147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14" name="Group 10413">
                <a:extLst>
                  <a:ext uri="{FF2B5EF4-FFF2-40B4-BE49-F238E27FC236}">
                    <a16:creationId xmlns:a16="http://schemas.microsoft.com/office/drawing/2014/main" id="{3F2C0C8C-C60A-CC6D-BF54-41EA793E3934}"/>
                  </a:ext>
                </a:extLst>
              </p:cNvPr>
              <p:cNvGrpSpPr/>
              <p:nvPr/>
            </p:nvGrpSpPr>
            <p:grpSpPr>
              <a:xfrm>
                <a:off x="9657178" y="2398119"/>
                <a:ext cx="63944" cy="89521"/>
                <a:chOff x="5732585" y="2960610"/>
                <a:chExt cx="63944" cy="89521"/>
              </a:xfrm>
            </p:grpSpPr>
            <p:cxnSp>
              <p:nvCxnSpPr>
                <p:cNvPr id="10415" name="Straight Connector 10414">
                  <a:extLst>
                    <a:ext uri="{FF2B5EF4-FFF2-40B4-BE49-F238E27FC236}">
                      <a16:creationId xmlns:a16="http://schemas.microsoft.com/office/drawing/2014/main" id="{3BFADD51-A479-8085-D5A3-4FBD4C71FDC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16" name="Straight Connector 10415">
                  <a:extLst>
                    <a:ext uri="{FF2B5EF4-FFF2-40B4-BE49-F238E27FC236}">
                      <a16:creationId xmlns:a16="http://schemas.microsoft.com/office/drawing/2014/main" id="{EB374C25-8914-ACBF-AF6F-07FD5985334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17" name="Group 10416">
                <a:extLst>
                  <a:ext uri="{FF2B5EF4-FFF2-40B4-BE49-F238E27FC236}">
                    <a16:creationId xmlns:a16="http://schemas.microsoft.com/office/drawing/2014/main" id="{757246CF-28A1-54B5-F9B3-CE59320966FE}"/>
                  </a:ext>
                </a:extLst>
              </p:cNvPr>
              <p:cNvGrpSpPr/>
              <p:nvPr/>
            </p:nvGrpSpPr>
            <p:grpSpPr>
              <a:xfrm>
                <a:off x="9645082" y="2398119"/>
                <a:ext cx="63944" cy="89521"/>
                <a:chOff x="5732585" y="2960610"/>
                <a:chExt cx="63944" cy="89521"/>
              </a:xfrm>
            </p:grpSpPr>
            <p:cxnSp>
              <p:nvCxnSpPr>
                <p:cNvPr id="10418" name="Straight Connector 10417">
                  <a:extLst>
                    <a:ext uri="{FF2B5EF4-FFF2-40B4-BE49-F238E27FC236}">
                      <a16:creationId xmlns:a16="http://schemas.microsoft.com/office/drawing/2014/main" id="{ABC7B77C-1B98-D91F-1FFC-2FD50B0995C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19" name="Straight Connector 10418">
                  <a:extLst>
                    <a:ext uri="{FF2B5EF4-FFF2-40B4-BE49-F238E27FC236}">
                      <a16:creationId xmlns:a16="http://schemas.microsoft.com/office/drawing/2014/main" id="{89437CF4-71BC-456C-697E-D51C8267538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20" name="Group 10419">
                <a:extLst>
                  <a:ext uri="{FF2B5EF4-FFF2-40B4-BE49-F238E27FC236}">
                    <a16:creationId xmlns:a16="http://schemas.microsoft.com/office/drawing/2014/main" id="{1833BAD3-CDEA-A727-DACA-E7C88B706C58}"/>
                  </a:ext>
                </a:extLst>
              </p:cNvPr>
              <p:cNvGrpSpPr/>
              <p:nvPr/>
            </p:nvGrpSpPr>
            <p:grpSpPr>
              <a:xfrm>
                <a:off x="9603959" y="2366672"/>
                <a:ext cx="63944" cy="89521"/>
                <a:chOff x="5732585" y="2960610"/>
                <a:chExt cx="63944" cy="89521"/>
              </a:xfrm>
            </p:grpSpPr>
            <p:cxnSp>
              <p:nvCxnSpPr>
                <p:cNvPr id="10421" name="Straight Connector 10420">
                  <a:extLst>
                    <a:ext uri="{FF2B5EF4-FFF2-40B4-BE49-F238E27FC236}">
                      <a16:creationId xmlns:a16="http://schemas.microsoft.com/office/drawing/2014/main" id="{C6AF663D-9FD9-FDFE-CFAC-DFBBC50C4E74}"/>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22" name="Straight Connector 10421">
                  <a:extLst>
                    <a:ext uri="{FF2B5EF4-FFF2-40B4-BE49-F238E27FC236}">
                      <a16:creationId xmlns:a16="http://schemas.microsoft.com/office/drawing/2014/main" id="{098927C8-EF1D-7B49-48C7-C11157405E1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23" name="Group 10422">
                <a:extLst>
                  <a:ext uri="{FF2B5EF4-FFF2-40B4-BE49-F238E27FC236}">
                    <a16:creationId xmlns:a16="http://schemas.microsoft.com/office/drawing/2014/main" id="{8F0AF5A5-30C6-54E3-613A-F48EF3472CA3}"/>
                  </a:ext>
                </a:extLst>
              </p:cNvPr>
              <p:cNvGrpSpPr/>
              <p:nvPr/>
            </p:nvGrpSpPr>
            <p:grpSpPr>
              <a:xfrm>
                <a:off x="9594282" y="2366672"/>
                <a:ext cx="63944" cy="89521"/>
                <a:chOff x="5732585" y="2960610"/>
                <a:chExt cx="63944" cy="89521"/>
              </a:xfrm>
            </p:grpSpPr>
            <p:cxnSp>
              <p:nvCxnSpPr>
                <p:cNvPr id="10424" name="Straight Connector 10423">
                  <a:extLst>
                    <a:ext uri="{FF2B5EF4-FFF2-40B4-BE49-F238E27FC236}">
                      <a16:creationId xmlns:a16="http://schemas.microsoft.com/office/drawing/2014/main" id="{B3CA6F20-8311-F184-132A-A09DC7B7603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25" name="Straight Connector 10424">
                  <a:extLst>
                    <a:ext uri="{FF2B5EF4-FFF2-40B4-BE49-F238E27FC236}">
                      <a16:creationId xmlns:a16="http://schemas.microsoft.com/office/drawing/2014/main" id="{0B0EB354-B2D4-D60C-C5E3-D851FA6A376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26" name="Group 10425">
                <a:extLst>
                  <a:ext uri="{FF2B5EF4-FFF2-40B4-BE49-F238E27FC236}">
                    <a16:creationId xmlns:a16="http://schemas.microsoft.com/office/drawing/2014/main" id="{59BEB69E-CA38-7C0F-4DA2-46B7A847FF5C}"/>
                  </a:ext>
                </a:extLst>
              </p:cNvPr>
              <p:cNvGrpSpPr/>
              <p:nvPr/>
            </p:nvGrpSpPr>
            <p:grpSpPr>
              <a:xfrm>
                <a:off x="9538644" y="2366672"/>
                <a:ext cx="63944" cy="89521"/>
                <a:chOff x="5732585" y="2960610"/>
                <a:chExt cx="63944" cy="89521"/>
              </a:xfrm>
            </p:grpSpPr>
            <p:cxnSp>
              <p:nvCxnSpPr>
                <p:cNvPr id="10427" name="Straight Connector 10426">
                  <a:extLst>
                    <a:ext uri="{FF2B5EF4-FFF2-40B4-BE49-F238E27FC236}">
                      <a16:creationId xmlns:a16="http://schemas.microsoft.com/office/drawing/2014/main" id="{499C725A-7FA8-FE0C-5802-AC49DD2FC2C3}"/>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28" name="Straight Connector 10427">
                  <a:extLst>
                    <a:ext uri="{FF2B5EF4-FFF2-40B4-BE49-F238E27FC236}">
                      <a16:creationId xmlns:a16="http://schemas.microsoft.com/office/drawing/2014/main" id="{342F07B9-E099-2907-4D1F-44748874E67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29" name="Group 10428">
                <a:extLst>
                  <a:ext uri="{FF2B5EF4-FFF2-40B4-BE49-F238E27FC236}">
                    <a16:creationId xmlns:a16="http://schemas.microsoft.com/office/drawing/2014/main" id="{22EE2BC1-BB5D-F3DC-FBD6-414DE0512434}"/>
                  </a:ext>
                </a:extLst>
              </p:cNvPr>
              <p:cNvGrpSpPr/>
              <p:nvPr/>
            </p:nvGrpSpPr>
            <p:grpSpPr>
              <a:xfrm>
                <a:off x="9531387" y="2366672"/>
                <a:ext cx="63944" cy="89521"/>
                <a:chOff x="5732585" y="2960610"/>
                <a:chExt cx="63944" cy="89521"/>
              </a:xfrm>
            </p:grpSpPr>
            <p:cxnSp>
              <p:nvCxnSpPr>
                <p:cNvPr id="10430" name="Straight Connector 10429">
                  <a:extLst>
                    <a:ext uri="{FF2B5EF4-FFF2-40B4-BE49-F238E27FC236}">
                      <a16:creationId xmlns:a16="http://schemas.microsoft.com/office/drawing/2014/main" id="{472C0D73-A397-4182-0EB5-5BEB43D9323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31" name="Straight Connector 10430">
                  <a:extLst>
                    <a:ext uri="{FF2B5EF4-FFF2-40B4-BE49-F238E27FC236}">
                      <a16:creationId xmlns:a16="http://schemas.microsoft.com/office/drawing/2014/main" id="{33FF2475-49D6-A40A-D4DB-D1AF9F9A3F6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32" name="Group 10431">
                <a:extLst>
                  <a:ext uri="{FF2B5EF4-FFF2-40B4-BE49-F238E27FC236}">
                    <a16:creationId xmlns:a16="http://schemas.microsoft.com/office/drawing/2014/main" id="{00A6C8A0-865F-9BFC-AFAD-5BC668C04844}"/>
                  </a:ext>
                </a:extLst>
              </p:cNvPr>
              <p:cNvGrpSpPr/>
              <p:nvPr/>
            </p:nvGrpSpPr>
            <p:grpSpPr>
              <a:xfrm>
                <a:off x="9495101" y="2366672"/>
                <a:ext cx="63944" cy="89521"/>
                <a:chOff x="5732585" y="2960610"/>
                <a:chExt cx="63944" cy="89521"/>
              </a:xfrm>
            </p:grpSpPr>
            <p:cxnSp>
              <p:nvCxnSpPr>
                <p:cNvPr id="10433" name="Straight Connector 10432">
                  <a:extLst>
                    <a:ext uri="{FF2B5EF4-FFF2-40B4-BE49-F238E27FC236}">
                      <a16:creationId xmlns:a16="http://schemas.microsoft.com/office/drawing/2014/main" id="{6B9E4EDE-99AE-A4E6-F6CB-BB47D92C2D37}"/>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34" name="Straight Connector 10433">
                  <a:extLst>
                    <a:ext uri="{FF2B5EF4-FFF2-40B4-BE49-F238E27FC236}">
                      <a16:creationId xmlns:a16="http://schemas.microsoft.com/office/drawing/2014/main" id="{26336584-1D03-4556-20C4-73E9AE900EA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35" name="Group 10434">
                <a:extLst>
                  <a:ext uri="{FF2B5EF4-FFF2-40B4-BE49-F238E27FC236}">
                    <a16:creationId xmlns:a16="http://schemas.microsoft.com/office/drawing/2014/main" id="{D197C842-2606-610E-C388-D178E95E5545}"/>
                  </a:ext>
                </a:extLst>
              </p:cNvPr>
              <p:cNvGrpSpPr/>
              <p:nvPr/>
            </p:nvGrpSpPr>
            <p:grpSpPr>
              <a:xfrm>
                <a:off x="9412853" y="2366672"/>
                <a:ext cx="63944" cy="89521"/>
                <a:chOff x="5732585" y="2960610"/>
                <a:chExt cx="63944" cy="89521"/>
              </a:xfrm>
            </p:grpSpPr>
            <p:cxnSp>
              <p:nvCxnSpPr>
                <p:cNvPr id="10436" name="Straight Connector 10435">
                  <a:extLst>
                    <a:ext uri="{FF2B5EF4-FFF2-40B4-BE49-F238E27FC236}">
                      <a16:creationId xmlns:a16="http://schemas.microsoft.com/office/drawing/2014/main" id="{44C6AC33-7FD2-7917-9DFF-5A67162D4A2F}"/>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37" name="Straight Connector 10436">
                  <a:extLst>
                    <a:ext uri="{FF2B5EF4-FFF2-40B4-BE49-F238E27FC236}">
                      <a16:creationId xmlns:a16="http://schemas.microsoft.com/office/drawing/2014/main" id="{5AA7D7A7-D23B-A66F-C87F-62CCABE3A07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38" name="Group 10437">
                <a:extLst>
                  <a:ext uri="{FF2B5EF4-FFF2-40B4-BE49-F238E27FC236}">
                    <a16:creationId xmlns:a16="http://schemas.microsoft.com/office/drawing/2014/main" id="{53EA4F8F-0508-B7C7-4D23-64E7E86E219F}"/>
                  </a:ext>
                </a:extLst>
              </p:cNvPr>
              <p:cNvGrpSpPr/>
              <p:nvPr/>
            </p:nvGrpSpPr>
            <p:grpSpPr>
              <a:xfrm>
                <a:off x="9395920" y="2366672"/>
                <a:ext cx="63944" cy="89521"/>
                <a:chOff x="5732585" y="2960610"/>
                <a:chExt cx="63944" cy="89521"/>
              </a:xfrm>
            </p:grpSpPr>
            <p:cxnSp>
              <p:nvCxnSpPr>
                <p:cNvPr id="10439" name="Straight Connector 10438">
                  <a:extLst>
                    <a:ext uri="{FF2B5EF4-FFF2-40B4-BE49-F238E27FC236}">
                      <a16:creationId xmlns:a16="http://schemas.microsoft.com/office/drawing/2014/main" id="{3453F5AD-D5DB-D807-0C5C-AD146C9ED689}"/>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40" name="Straight Connector 10439">
                  <a:extLst>
                    <a:ext uri="{FF2B5EF4-FFF2-40B4-BE49-F238E27FC236}">
                      <a16:creationId xmlns:a16="http://schemas.microsoft.com/office/drawing/2014/main" id="{8184F146-9C4B-4194-0114-CAF62C4C805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41" name="Group 10440">
                <a:extLst>
                  <a:ext uri="{FF2B5EF4-FFF2-40B4-BE49-F238E27FC236}">
                    <a16:creationId xmlns:a16="http://schemas.microsoft.com/office/drawing/2014/main" id="{CEEC3DF9-4B2A-2D7A-0E35-FE34CFBE921B}"/>
                  </a:ext>
                </a:extLst>
              </p:cNvPr>
              <p:cNvGrpSpPr/>
              <p:nvPr/>
            </p:nvGrpSpPr>
            <p:grpSpPr>
              <a:xfrm>
                <a:off x="9405596" y="2366672"/>
                <a:ext cx="63944" cy="89521"/>
                <a:chOff x="5732585" y="2960610"/>
                <a:chExt cx="63944" cy="89521"/>
              </a:xfrm>
            </p:grpSpPr>
            <p:cxnSp>
              <p:nvCxnSpPr>
                <p:cNvPr id="10442" name="Straight Connector 10441">
                  <a:extLst>
                    <a:ext uri="{FF2B5EF4-FFF2-40B4-BE49-F238E27FC236}">
                      <a16:creationId xmlns:a16="http://schemas.microsoft.com/office/drawing/2014/main" id="{FAB85EDB-3720-DBE0-10BA-E92C695DBCB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43" name="Straight Connector 10442">
                  <a:extLst>
                    <a:ext uri="{FF2B5EF4-FFF2-40B4-BE49-F238E27FC236}">
                      <a16:creationId xmlns:a16="http://schemas.microsoft.com/office/drawing/2014/main" id="{BD404DA2-D965-6DDE-E957-D68FC4490B50}"/>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44" name="Group 10443">
                <a:extLst>
                  <a:ext uri="{FF2B5EF4-FFF2-40B4-BE49-F238E27FC236}">
                    <a16:creationId xmlns:a16="http://schemas.microsoft.com/office/drawing/2014/main" id="{5DC9E0FA-BC34-7965-C450-A196AF211E29}"/>
                  </a:ext>
                </a:extLst>
              </p:cNvPr>
              <p:cNvGrpSpPr/>
              <p:nvPr/>
            </p:nvGrpSpPr>
            <p:grpSpPr>
              <a:xfrm>
                <a:off x="9393501" y="2366672"/>
                <a:ext cx="63944" cy="89521"/>
                <a:chOff x="5732585" y="2960610"/>
                <a:chExt cx="63944" cy="89521"/>
              </a:xfrm>
            </p:grpSpPr>
            <p:cxnSp>
              <p:nvCxnSpPr>
                <p:cNvPr id="10445" name="Straight Connector 10444">
                  <a:extLst>
                    <a:ext uri="{FF2B5EF4-FFF2-40B4-BE49-F238E27FC236}">
                      <a16:creationId xmlns:a16="http://schemas.microsoft.com/office/drawing/2014/main" id="{A0DAFDB2-CDBF-9DBC-85E3-10D7E9C5479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46" name="Straight Connector 10445">
                  <a:extLst>
                    <a:ext uri="{FF2B5EF4-FFF2-40B4-BE49-F238E27FC236}">
                      <a16:creationId xmlns:a16="http://schemas.microsoft.com/office/drawing/2014/main" id="{001DFEBB-C0C0-572C-5ABE-A35FF78929E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47" name="Group 10446">
                <a:extLst>
                  <a:ext uri="{FF2B5EF4-FFF2-40B4-BE49-F238E27FC236}">
                    <a16:creationId xmlns:a16="http://schemas.microsoft.com/office/drawing/2014/main" id="{AD56532B-BF2A-C477-43B0-F9F8D04A6F0D}"/>
                  </a:ext>
                </a:extLst>
              </p:cNvPr>
              <p:cNvGrpSpPr/>
              <p:nvPr/>
            </p:nvGrpSpPr>
            <p:grpSpPr>
              <a:xfrm>
                <a:off x="9381405" y="2366672"/>
                <a:ext cx="63944" cy="89521"/>
                <a:chOff x="5732585" y="2960610"/>
                <a:chExt cx="63944" cy="89521"/>
              </a:xfrm>
            </p:grpSpPr>
            <p:cxnSp>
              <p:nvCxnSpPr>
                <p:cNvPr id="10448" name="Straight Connector 10447">
                  <a:extLst>
                    <a:ext uri="{FF2B5EF4-FFF2-40B4-BE49-F238E27FC236}">
                      <a16:creationId xmlns:a16="http://schemas.microsoft.com/office/drawing/2014/main" id="{BCF7BF63-FF44-6CBE-5B5D-A8C0B68F701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49" name="Straight Connector 10448">
                  <a:extLst>
                    <a:ext uri="{FF2B5EF4-FFF2-40B4-BE49-F238E27FC236}">
                      <a16:creationId xmlns:a16="http://schemas.microsoft.com/office/drawing/2014/main" id="{8894B256-0723-5270-EF55-ABF34F3DB5E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50" name="Group 10449">
                <a:extLst>
                  <a:ext uri="{FF2B5EF4-FFF2-40B4-BE49-F238E27FC236}">
                    <a16:creationId xmlns:a16="http://schemas.microsoft.com/office/drawing/2014/main" id="{E9397073-F6B6-68CF-A5E2-26A9BEADAF4C}"/>
                  </a:ext>
                </a:extLst>
              </p:cNvPr>
              <p:cNvGrpSpPr/>
              <p:nvPr/>
            </p:nvGrpSpPr>
            <p:grpSpPr>
              <a:xfrm>
                <a:off x="9337863" y="2344900"/>
                <a:ext cx="63944" cy="89521"/>
                <a:chOff x="5732585" y="2960610"/>
                <a:chExt cx="63944" cy="89521"/>
              </a:xfrm>
            </p:grpSpPr>
            <p:cxnSp>
              <p:nvCxnSpPr>
                <p:cNvPr id="10451" name="Straight Connector 10450">
                  <a:extLst>
                    <a:ext uri="{FF2B5EF4-FFF2-40B4-BE49-F238E27FC236}">
                      <a16:creationId xmlns:a16="http://schemas.microsoft.com/office/drawing/2014/main" id="{40D2C2F5-B70D-3BBF-EEDB-AC655254219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52" name="Straight Connector 10451">
                  <a:extLst>
                    <a:ext uri="{FF2B5EF4-FFF2-40B4-BE49-F238E27FC236}">
                      <a16:creationId xmlns:a16="http://schemas.microsoft.com/office/drawing/2014/main" id="{A8A5E96C-236F-B5CB-2A25-B641848E38C1}"/>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53" name="Group 10452">
                <a:extLst>
                  <a:ext uri="{FF2B5EF4-FFF2-40B4-BE49-F238E27FC236}">
                    <a16:creationId xmlns:a16="http://schemas.microsoft.com/office/drawing/2014/main" id="{CAFE5D69-EBA0-918F-E2AB-53CA44C72281}"/>
                  </a:ext>
                </a:extLst>
              </p:cNvPr>
              <p:cNvGrpSpPr/>
              <p:nvPr/>
            </p:nvGrpSpPr>
            <p:grpSpPr>
              <a:xfrm>
                <a:off x="9323348" y="2344900"/>
                <a:ext cx="63944" cy="89521"/>
                <a:chOff x="5732585" y="2960610"/>
                <a:chExt cx="63944" cy="89521"/>
              </a:xfrm>
            </p:grpSpPr>
            <p:cxnSp>
              <p:nvCxnSpPr>
                <p:cNvPr id="10454" name="Straight Connector 10453">
                  <a:extLst>
                    <a:ext uri="{FF2B5EF4-FFF2-40B4-BE49-F238E27FC236}">
                      <a16:creationId xmlns:a16="http://schemas.microsoft.com/office/drawing/2014/main" id="{AC21FF12-8E4A-5763-6096-226C4E503CCB}"/>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55" name="Straight Connector 10454">
                  <a:extLst>
                    <a:ext uri="{FF2B5EF4-FFF2-40B4-BE49-F238E27FC236}">
                      <a16:creationId xmlns:a16="http://schemas.microsoft.com/office/drawing/2014/main" id="{FD6AE278-1C3F-EC86-2EDD-8FF52B5E847E}"/>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56" name="Group 10455">
                <a:extLst>
                  <a:ext uri="{FF2B5EF4-FFF2-40B4-BE49-F238E27FC236}">
                    <a16:creationId xmlns:a16="http://schemas.microsoft.com/office/drawing/2014/main" id="{98930FD2-025C-69BA-0169-85A3CEFB4458}"/>
                  </a:ext>
                </a:extLst>
              </p:cNvPr>
              <p:cNvGrpSpPr/>
              <p:nvPr/>
            </p:nvGrpSpPr>
            <p:grpSpPr>
              <a:xfrm>
                <a:off x="9091120" y="2330386"/>
                <a:ext cx="63944" cy="89521"/>
                <a:chOff x="5732585" y="2960610"/>
                <a:chExt cx="63944" cy="89521"/>
              </a:xfrm>
            </p:grpSpPr>
            <p:cxnSp>
              <p:nvCxnSpPr>
                <p:cNvPr id="10457" name="Straight Connector 10456">
                  <a:extLst>
                    <a:ext uri="{FF2B5EF4-FFF2-40B4-BE49-F238E27FC236}">
                      <a16:creationId xmlns:a16="http://schemas.microsoft.com/office/drawing/2014/main" id="{82143F31-F321-21A0-224E-6552C719BDE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58" name="Straight Connector 10457">
                  <a:extLst>
                    <a:ext uri="{FF2B5EF4-FFF2-40B4-BE49-F238E27FC236}">
                      <a16:creationId xmlns:a16="http://schemas.microsoft.com/office/drawing/2014/main" id="{E2F9EC1B-15B2-22A3-98AD-F80D220B0D8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59" name="Group 10458">
                <a:extLst>
                  <a:ext uri="{FF2B5EF4-FFF2-40B4-BE49-F238E27FC236}">
                    <a16:creationId xmlns:a16="http://schemas.microsoft.com/office/drawing/2014/main" id="{0C69B03E-0E96-A51F-58E0-69C59ECEA4FC}"/>
                  </a:ext>
                </a:extLst>
              </p:cNvPr>
              <p:cNvGrpSpPr/>
              <p:nvPr/>
            </p:nvGrpSpPr>
            <p:grpSpPr>
              <a:xfrm>
                <a:off x="8481520" y="2260234"/>
                <a:ext cx="63944" cy="89521"/>
                <a:chOff x="5732585" y="2960610"/>
                <a:chExt cx="63944" cy="89521"/>
              </a:xfrm>
            </p:grpSpPr>
            <p:cxnSp>
              <p:nvCxnSpPr>
                <p:cNvPr id="10460" name="Straight Connector 10459">
                  <a:extLst>
                    <a:ext uri="{FF2B5EF4-FFF2-40B4-BE49-F238E27FC236}">
                      <a16:creationId xmlns:a16="http://schemas.microsoft.com/office/drawing/2014/main" id="{B20A8BF1-2C90-1E23-B948-D765D5D53A2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61" name="Straight Connector 10460">
                  <a:extLst>
                    <a:ext uri="{FF2B5EF4-FFF2-40B4-BE49-F238E27FC236}">
                      <a16:creationId xmlns:a16="http://schemas.microsoft.com/office/drawing/2014/main" id="{6EA2B33D-22DB-CB83-8EBA-F4BB77C29CE7}"/>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62" name="Group 10461">
                <a:extLst>
                  <a:ext uri="{FF2B5EF4-FFF2-40B4-BE49-F238E27FC236}">
                    <a16:creationId xmlns:a16="http://schemas.microsoft.com/office/drawing/2014/main" id="{B05CF909-9F67-1824-0075-E553A035D119}"/>
                  </a:ext>
                </a:extLst>
              </p:cNvPr>
              <p:cNvGrpSpPr/>
              <p:nvPr/>
            </p:nvGrpSpPr>
            <p:grpSpPr>
              <a:xfrm>
                <a:off x="8000129" y="2136862"/>
                <a:ext cx="63944" cy="89521"/>
                <a:chOff x="5732585" y="2960610"/>
                <a:chExt cx="63944" cy="89521"/>
              </a:xfrm>
            </p:grpSpPr>
            <p:cxnSp>
              <p:nvCxnSpPr>
                <p:cNvPr id="10463" name="Straight Connector 10462">
                  <a:extLst>
                    <a:ext uri="{FF2B5EF4-FFF2-40B4-BE49-F238E27FC236}">
                      <a16:creationId xmlns:a16="http://schemas.microsoft.com/office/drawing/2014/main" id="{F5BCFAB0-4B2D-4666-D0B5-B5ED6C42F598}"/>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64" name="Straight Connector 10463">
                  <a:extLst>
                    <a:ext uri="{FF2B5EF4-FFF2-40B4-BE49-F238E27FC236}">
                      <a16:creationId xmlns:a16="http://schemas.microsoft.com/office/drawing/2014/main" id="{4737CF97-FC3B-575C-0E52-B26B4A85841C}"/>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65" name="Group 10464">
                <a:extLst>
                  <a:ext uri="{FF2B5EF4-FFF2-40B4-BE49-F238E27FC236}">
                    <a16:creationId xmlns:a16="http://schemas.microsoft.com/office/drawing/2014/main" id="{BD9691DD-82EC-C105-9A9F-C5E4DAE7D3CC}"/>
                  </a:ext>
                </a:extLst>
              </p:cNvPr>
              <p:cNvGrpSpPr/>
              <p:nvPr/>
            </p:nvGrpSpPr>
            <p:grpSpPr>
              <a:xfrm>
                <a:off x="7946910" y="2136862"/>
                <a:ext cx="63944" cy="89521"/>
                <a:chOff x="5732585" y="2960610"/>
                <a:chExt cx="63944" cy="89521"/>
              </a:xfrm>
            </p:grpSpPr>
            <p:cxnSp>
              <p:nvCxnSpPr>
                <p:cNvPr id="10466" name="Straight Connector 10465">
                  <a:extLst>
                    <a:ext uri="{FF2B5EF4-FFF2-40B4-BE49-F238E27FC236}">
                      <a16:creationId xmlns:a16="http://schemas.microsoft.com/office/drawing/2014/main" id="{AB97B7A1-4615-246A-480E-DC03A1A7C48A}"/>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67" name="Straight Connector 10466">
                  <a:extLst>
                    <a:ext uri="{FF2B5EF4-FFF2-40B4-BE49-F238E27FC236}">
                      <a16:creationId xmlns:a16="http://schemas.microsoft.com/office/drawing/2014/main" id="{B8D353CA-619B-C788-48BB-7E5E0A058604}"/>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68" name="Group 10467">
                <a:extLst>
                  <a:ext uri="{FF2B5EF4-FFF2-40B4-BE49-F238E27FC236}">
                    <a16:creationId xmlns:a16="http://schemas.microsoft.com/office/drawing/2014/main" id="{F015AEF3-96EB-BA11-0BD6-9BCA5C723681}"/>
                  </a:ext>
                </a:extLst>
              </p:cNvPr>
              <p:cNvGrpSpPr/>
              <p:nvPr/>
            </p:nvGrpSpPr>
            <p:grpSpPr>
              <a:xfrm>
                <a:off x="7784834" y="2136862"/>
                <a:ext cx="63944" cy="89521"/>
                <a:chOff x="5732585" y="2960610"/>
                <a:chExt cx="63944" cy="89521"/>
              </a:xfrm>
            </p:grpSpPr>
            <p:cxnSp>
              <p:nvCxnSpPr>
                <p:cNvPr id="10469" name="Straight Connector 10468">
                  <a:extLst>
                    <a:ext uri="{FF2B5EF4-FFF2-40B4-BE49-F238E27FC236}">
                      <a16:creationId xmlns:a16="http://schemas.microsoft.com/office/drawing/2014/main" id="{57A559E3-E29D-3D90-0226-85F96693B86D}"/>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70" name="Straight Connector 10469">
                  <a:extLst>
                    <a:ext uri="{FF2B5EF4-FFF2-40B4-BE49-F238E27FC236}">
                      <a16:creationId xmlns:a16="http://schemas.microsoft.com/office/drawing/2014/main" id="{71369A51-91DC-54E1-E2AA-50C8CC097C1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10471" name="Group 10470">
              <a:extLst>
                <a:ext uri="{FF2B5EF4-FFF2-40B4-BE49-F238E27FC236}">
                  <a16:creationId xmlns:a16="http://schemas.microsoft.com/office/drawing/2014/main" id="{E22732D4-B803-32A8-0F66-DD294A985395}"/>
                </a:ext>
              </a:extLst>
            </p:cNvPr>
            <p:cNvGrpSpPr/>
            <p:nvPr/>
          </p:nvGrpSpPr>
          <p:grpSpPr>
            <a:xfrm>
              <a:off x="7542929" y="2136862"/>
              <a:ext cx="63944" cy="89521"/>
              <a:chOff x="5732585" y="2960610"/>
              <a:chExt cx="63944" cy="89521"/>
            </a:xfrm>
          </p:grpSpPr>
          <p:cxnSp>
            <p:nvCxnSpPr>
              <p:cNvPr id="10472" name="Straight Connector 10471">
                <a:extLst>
                  <a:ext uri="{FF2B5EF4-FFF2-40B4-BE49-F238E27FC236}">
                    <a16:creationId xmlns:a16="http://schemas.microsoft.com/office/drawing/2014/main" id="{D2E09EC8-0EBD-962B-41C0-243341EE0512}"/>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73" name="Straight Connector 10472">
                <a:extLst>
                  <a:ext uri="{FF2B5EF4-FFF2-40B4-BE49-F238E27FC236}">
                    <a16:creationId xmlns:a16="http://schemas.microsoft.com/office/drawing/2014/main" id="{5CD26314-954A-3A57-E3C7-7211965ECCB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74" name="Group 10473">
              <a:extLst>
                <a:ext uri="{FF2B5EF4-FFF2-40B4-BE49-F238E27FC236}">
                  <a16:creationId xmlns:a16="http://schemas.microsoft.com/office/drawing/2014/main" id="{9FC5DC68-A177-8679-7A36-C7CFDCA3BDDB}"/>
                </a:ext>
              </a:extLst>
            </p:cNvPr>
            <p:cNvGrpSpPr/>
            <p:nvPr/>
          </p:nvGrpSpPr>
          <p:grpSpPr>
            <a:xfrm>
              <a:off x="7499387" y="2136862"/>
              <a:ext cx="63944" cy="89521"/>
              <a:chOff x="5732585" y="2960610"/>
              <a:chExt cx="63944" cy="89521"/>
            </a:xfrm>
          </p:grpSpPr>
          <p:cxnSp>
            <p:nvCxnSpPr>
              <p:cNvPr id="10475" name="Straight Connector 10474">
                <a:extLst>
                  <a:ext uri="{FF2B5EF4-FFF2-40B4-BE49-F238E27FC236}">
                    <a16:creationId xmlns:a16="http://schemas.microsoft.com/office/drawing/2014/main" id="{EFA23E36-0104-C5CB-AB6A-3D1F44EDC72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76" name="Straight Connector 10475">
                <a:extLst>
                  <a:ext uri="{FF2B5EF4-FFF2-40B4-BE49-F238E27FC236}">
                    <a16:creationId xmlns:a16="http://schemas.microsoft.com/office/drawing/2014/main" id="{2A923150-6F0D-8CFE-1FE5-25E7603BC2F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77" name="Group 10476">
              <a:extLst>
                <a:ext uri="{FF2B5EF4-FFF2-40B4-BE49-F238E27FC236}">
                  <a16:creationId xmlns:a16="http://schemas.microsoft.com/office/drawing/2014/main" id="{7D1BD412-7303-1C7F-ADC3-AA42BD9E963A}"/>
                </a:ext>
              </a:extLst>
            </p:cNvPr>
            <p:cNvGrpSpPr/>
            <p:nvPr/>
          </p:nvGrpSpPr>
          <p:grpSpPr>
            <a:xfrm>
              <a:off x="7472777" y="2136862"/>
              <a:ext cx="63944" cy="89521"/>
              <a:chOff x="5732585" y="2960610"/>
              <a:chExt cx="63944" cy="89521"/>
            </a:xfrm>
          </p:grpSpPr>
          <p:cxnSp>
            <p:nvCxnSpPr>
              <p:cNvPr id="10478" name="Straight Connector 10477">
                <a:extLst>
                  <a:ext uri="{FF2B5EF4-FFF2-40B4-BE49-F238E27FC236}">
                    <a16:creationId xmlns:a16="http://schemas.microsoft.com/office/drawing/2014/main" id="{9ABB69ED-2C9E-9CC3-BD32-CCF11DC4EA4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79" name="Straight Connector 10478">
                <a:extLst>
                  <a:ext uri="{FF2B5EF4-FFF2-40B4-BE49-F238E27FC236}">
                    <a16:creationId xmlns:a16="http://schemas.microsoft.com/office/drawing/2014/main" id="{53055AE5-673C-143B-97E9-8D2F48F3D31D}"/>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80" name="Group 10479">
              <a:extLst>
                <a:ext uri="{FF2B5EF4-FFF2-40B4-BE49-F238E27FC236}">
                  <a16:creationId xmlns:a16="http://schemas.microsoft.com/office/drawing/2014/main" id="{0B7873BD-6D84-880C-F6DC-F78791B26CFD}"/>
                </a:ext>
              </a:extLst>
            </p:cNvPr>
            <p:cNvGrpSpPr/>
            <p:nvPr/>
          </p:nvGrpSpPr>
          <p:grpSpPr>
            <a:xfrm>
              <a:off x="7414720" y="2136862"/>
              <a:ext cx="63944" cy="89521"/>
              <a:chOff x="5732585" y="2960610"/>
              <a:chExt cx="63944" cy="89521"/>
            </a:xfrm>
          </p:grpSpPr>
          <p:cxnSp>
            <p:nvCxnSpPr>
              <p:cNvPr id="10481" name="Straight Connector 10480">
                <a:extLst>
                  <a:ext uri="{FF2B5EF4-FFF2-40B4-BE49-F238E27FC236}">
                    <a16:creationId xmlns:a16="http://schemas.microsoft.com/office/drawing/2014/main" id="{7D3F4210-4FD3-EA56-23BB-CFC311B0D585}"/>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82" name="Straight Connector 10481">
                <a:extLst>
                  <a:ext uri="{FF2B5EF4-FFF2-40B4-BE49-F238E27FC236}">
                    <a16:creationId xmlns:a16="http://schemas.microsoft.com/office/drawing/2014/main" id="{5D099064-6EE1-1EBA-7E12-9E22A4B40489}"/>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83" name="Group 10482">
              <a:extLst>
                <a:ext uri="{FF2B5EF4-FFF2-40B4-BE49-F238E27FC236}">
                  <a16:creationId xmlns:a16="http://schemas.microsoft.com/office/drawing/2014/main" id="{950CFFD4-DC04-E56C-E45F-FCCC1C007217}"/>
                </a:ext>
              </a:extLst>
            </p:cNvPr>
            <p:cNvGrpSpPr/>
            <p:nvPr/>
          </p:nvGrpSpPr>
          <p:grpSpPr>
            <a:xfrm>
              <a:off x="7102662" y="2136862"/>
              <a:ext cx="63944" cy="89521"/>
              <a:chOff x="5732585" y="2960610"/>
              <a:chExt cx="63944" cy="89521"/>
            </a:xfrm>
          </p:grpSpPr>
          <p:cxnSp>
            <p:nvCxnSpPr>
              <p:cNvPr id="10484" name="Straight Connector 10483">
                <a:extLst>
                  <a:ext uri="{FF2B5EF4-FFF2-40B4-BE49-F238E27FC236}">
                    <a16:creationId xmlns:a16="http://schemas.microsoft.com/office/drawing/2014/main" id="{6EDABE5D-1A5E-3798-9E8F-0842232B9A50}"/>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85" name="Straight Connector 10484">
                <a:extLst>
                  <a:ext uri="{FF2B5EF4-FFF2-40B4-BE49-F238E27FC236}">
                    <a16:creationId xmlns:a16="http://schemas.microsoft.com/office/drawing/2014/main" id="{95D4E5DA-7C2F-18D9-0003-A5701238DD3A}"/>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86" name="Group 10485">
              <a:extLst>
                <a:ext uri="{FF2B5EF4-FFF2-40B4-BE49-F238E27FC236}">
                  <a16:creationId xmlns:a16="http://schemas.microsoft.com/office/drawing/2014/main" id="{A4F8290E-DA5A-7343-604E-2D90394B6520}"/>
                </a:ext>
              </a:extLst>
            </p:cNvPr>
            <p:cNvGrpSpPr/>
            <p:nvPr/>
          </p:nvGrpSpPr>
          <p:grpSpPr>
            <a:xfrm>
              <a:off x="7092986" y="2136862"/>
              <a:ext cx="63944" cy="89521"/>
              <a:chOff x="5732585" y="2960610"/>
              <a:chExt cx="63944" cy="89521"/>
            </a:xfrm>
          </p:grpSpPr>
          <p:cxnSp>
            <p:nvCxnSpPr>
              <p:cNvPr id="10487" name="Straight Connector 10486">
                <a:extLst>
                  <a:ext uri="{FF2B5EF4-FFF2-40B4-BE49-F238E27FC236}">
                    <a16:creationId xmlns:a16="http://schemas.microsoft.com/office/drawing/2014/main" id="{3B60EBAC-F201-7ECF-724A-A83B06D0DED6}"/>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88" name="Straight Connector 10487">
                <a:extLst>
                  <a:ext uri="{FF2B5EF4-FFF2-40B4-BE49-F238E27FC236}">
                    <a16:creationId xmlns:a16="http://schemas.microsoft.com/office/drawing/2014/main" id="{EBB769E6-80D1-2063-DDB4-60F8D1C13815}"/>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89" name="Group 10488">
              <a:extLst>
                <a:ext uri="{FF2B5EF4-FFF2-40B4-BE49-F238E27FC236}">
                  <a16:creationId xmlns:a16="http://schemas.microsoft.com/office/drawing/2014/main" id="{B1872497-4FF4-E694-50AD-AEF7D345A498}"/>
                </a:ext>
              </a:extLst>
            </p:cNvPr>
            <p:cNvGrpSpPr/>
            <p:nvPr/>
          </p:nvGrpSpPr>
          <p:grpSpPr>
            <a:xfrm>
              <a:off x="7001062" y="2136862"/>
              <a:ext cx="63944" cy="89521"/>
              <a:chOff x="5732585" y="2960610"/>
              <a:chExt cx="63944" cy="89521"/>
            </a:xfrm>
          </p:grpSpPr>
          <p:cxnSp>
            <p:nvCxnSpPr>
              <p:cNvPr id="10490" name="Straight Connector 10489">
                <a:extLst>
                  <a:ext uri="{FF2B5EF4-FFF2-40B4-BE49-F238E27FC236}">
                    <a16:creationId xmlns:a16="http://schemas.microsoft.com/office/drawing/2014/main" id="{27B00634-4EB8-96AF-D04D-6E9A1079FE3C}"/>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91" name="Straight Connector 10490">
                <a:extLst>
                  <a:ext uri="{FF2B5EF4-FFF2-40B4-BE49-F238E27FC236}">
                    <a16:creationId xmlns:a16="http://schemas.microsoft.com/office/drawing/2014/main" id="{3DEBBA6A-C178-EB71-395E-CE61DAF4E592}"/>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492" name="Group 10491">
              <a:extLst>
                <a:ext uri="{FF2B5EF4-FFF2-40B4-BE49-F238E27FC236}">
                  <a16:creationId xmlns:a16="http://schemas.microsoft.com/office/drawing/2014/main" id="{C8E07FEC-5E13-8631-8F2B-F79C2F1C7EA0}"/>
                </a:ext>
              </a:extLst>
            </p:cNvPr>
            <p:cNvGrpSpPr/>
            <p:nvPr/>
          </p:nvGrpSpPr>
          <p:grpSpPr>
            <a:xfrm>
              <a:off x="6964777" y="2136862"/>
              <a:ext cx="63944" cy="89521"/>
              <a:chOff x="5732585" y="2960610"/>
              <a:chExt cx="63944" cy="89521"/>
            </a:xfrm>
          </p:grpSpPr>
          <p:cxnSp>
            <p:nvCxnSpPr>
              <p:cNvPr id="10493" name="Straight Connector 10492">
                <a:extLst>
                  <a:ext uri="{FF2B5EF4-FFF2-40B4-BE49-F238E27FC236}">
                    <a16:creationId xmlns:a16="http://schemas.microsoft.com/office/drawing/2014/main" id="{670E49FA-67C1-424D-D219-4941DA975FC1}"/>
                  </a:ext>
                </a:extLst>
              </p:cNvPr>
              <p:cNvCxnSpPr/>
              <p:nvPr/>
            </p:nvCxnSpPr>
            <p:spPr bwMode="auto">
              <a:xfrm flipV="1">
                <a:off x="5764557" y="2960610"/>
                <a:ext cx="0" cy="89521"/>
              </a:xfrm>
              <a:prstGeom prst="line">
                <a:avLst/>
              </a:prstGeom>
              <a:noFill/>
              <a:ln w="12700" cap="flat" cmpd="sng" algn="ctr">
                <a:solidFill>
                  <a:schemeClr val="accent1"/>
                </a:solidFill>
                <a:prstDash val="solid"/>
                <a:round/>
                <a:headEnd type="none" w="med" len="med"/>
                <a:tailEnd type="none" w="med" len="med"/>
              </a:ln>
              <a:effectLst/>
            </p:spPr>
          </p:cxnSp>
          <p:cxnSp>
            <p:nvCxnSpPr>
              <p:cNvPr id="10494" name="Straight Connector 10493">
                <a:extLst>
                  <a:ext uri="{FF2B5EF4-FFF2-40B4-BE49-F238E27FC236}">
                    <a16:creationId xmlns:a16="http://schemas.microsoft.com/office/drawing/2014/main" id="{B4283FAB-5F16-764E-52AE-615C4B5C628F}"/>
                  </a:ext>
                </a:extLst>
              </p:cNvPr>
              <p:cNvCxnSpPr>
                <a:cxnSpLocks/>
              </p:cNvCxnSpPr>
              <p:nvPr/>
            </p:nvCxnSpPr>
            <p:spPr bwMode="auto">
              <a:xfrm>
                <a:off x="5732585" y="3005370"/>
                <a:ext cx="63944" cy="0"/>
              </a:xfrm>
              <a:prstGeom prst="line">
                <a:avLst/>
              </a:prstGeom>
              <a:noFill/>
              <a:ln w="1270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442105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01" name="Straight Connector 9300">
            <a:extLst>
              <a:ext uri="{FF2B5EF4-FFF2-40B4-BE49-F238E27FC236}">
                <a16:creationId xmlns:a16="http://schemas.microsoft.com/office/drawing/2014/main" id="{7FA82458-BE91-1EDC-6BDF-54DBC2B72F95}"/>
              </a:ext>
            </a:extLst>
          </p:cNvPr>
          <p:cNvCxnSpPr/>
          <p:nvPr/>
        </p:nvCxnSpPr>
        <p:spPr bwMode="auto">
          <a:xfrm>
            <a:off x="5936584" y="2011680"/>
            <a:ext cx="0" cy="3609191"/>
          </a:xfrm>
          <a:prstGeom prst="line">
            <a:avLst/>
          </a:prstGeom>
          <a:noFill/>
          <a:ln w="28575" cap="flat" cmpd="sng" algn="ctr">
            <a:solidFill>
              <a:schemeClr val="bg1"/>
            </a:solidFill>
            <a:prstDash val="dash"/>
            <a:round/>
            <a:headEnd type="none" w="med" len="med"/>
            <a:tailEnd type="none" w="med" len="med"/>
          </a:ln>
          <a:effectLst/>
        </p:spPr>
      </p:cxnSp>
      <p:cxnSp>
        <p:nvCxnSpPr>
          <p:cNvPr id="9302" name="Straight Connector 9301">
            <a:extLst>
              <a:ext uri="{FF2B5EF4-FFF2-40B4-BE49-F238E27FC236}">
                <a16:creationId xmlns:a16="http://schemas.microsoft.com/office/drawing/2014/main" id="{B9BB11EF-40C2-2DA7-0B0D-D2E9C6D736E2}"/>
              </a:ext>
            </a:extLst>
          </p:cNvPr>
          <p:cNvCxnSpPr/>
          <p:nvPr/>
        </p:nvCxnSpPr>
        <p:spPr bwMode="auto">
          <a:xfrm>
            <a:off x="6205525" y="2011680"/>
            <a:ext cx="0" cy="3609191"/>
          </a:xfrm>
          <a:prstGeom prst="line">
            <a:avLst/>
          </a:prstGeom>
          <a:noFill/>
          <a:ln w="28575" cap="flat" cmpd="sng" algn="ctr">
            <a:solidFill>
              <a:schemeClr val="bg1"/>
            </a:solidFill>
            <a:prstDash val="dash"/>
            <a:round/>
            <a:headEnd type="none" w="med" len="med"/>
            <a:tailEnd type="none" w="med" len="med"/>
          </a:ln>
          <a:effectLst/>
        </p:spPr>
      </p:cxnSp>
      <p:cxnSp>
        <p:nvCxnSpPr>
          <p:cNvPr id="9303" name="Straight Connector 9302">
            <a:extLst>
              <a:ext uri="{FF2B5EF4-FFF2-40B4-BE49-F238E27FC236}">
                <a16:creationId xmlns:a16="http://schemas.microsoft.com/office/drawing/2014/main" id="{6186ED65-F0E1-B19F-1441-DBC88B5A1846}"/>
              </a:ext>
            </a:extLst>
          </p:cNvPr>
          <p:cNvCxnSpPr/>
          <p:nvPr/>
        </p:nvCxnSpPr>
        <p:spPr bwMode="auto">
          <a:xfrm>
            <a:off x="6469088" y="2011680"/>
            <a:ext cx="0" cy="3609191"/>
          </a:xfrm>
          <a:prstGeom prst="line">
            <a:avLst/>
          </a:prstGeom>
          <a:noFill/>
          <a:ln w="28575" cap="flat" cmpd="sng" algn="ctr">
            <a:solidFill>
              <a:schemeClr val="bg1"/>
            </a:solidFill>
            <a:prstDash val="dash"/>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Subgroup Analysis of OS in </a:t>
            </a:r>
            <a:br>
              <a:rPr lang="en-US" dirty="0"/>
            </a:br>
            <a:r>
              <a:rPr lang="en-US" dirty="0"/>
              <a:t>Overall Patient Population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2" name="TextBox 1">
            <a:extLst>
              <a:ext uri="{FF2B5EF4-FFF2-40B4-BE49-F238E27FC236}">
                <a16:creationId xmlns:a16="http://schemas.microsoft.com/office/drawing/2014/main" id="{765F3567-D701-05DC-4907-720FC4B096DB}"/>
              </a:ext>
            </a:extLst>
          </p:cNvPr>
          <p:cNvSpPr txBox="1"/>
          <p:nvPr/>
        </p:nvSpPr>
        <p:spPr bwMode="auto">
          <a:xfrm>
            <a:off x="2038592" y="1600200"/>
            <a:ext cx="24337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Subgroup</a:t>
            </a:r>
          </a:p>
        </p:txBody>
      </p:sp>
      <p:sp>
        <p:nvSpPr>
          <p:cNvPr id="4" name="TextBox 3">
            <a:extLst>
              <a:ext uri="{FF2B5EF4-FFF2-40B4-BE49-F238E27FC236}">
                <a16:creationId xmlns:a16="http://schemas.microsoft.com/office/drawing/2014/main" id="{4779F740-043D-6DD7-0E60-E20D3DE0BF49}"/>
              </a:ext>
            </a:extLst>
          </p:cNvPr>
          <p:cNvSpPr txBox="1"/>
          <p:nvPr/>
        </p:nvSpPr>
        <p:spPr bwMode="auto">
          <a:xfrm>
            <a:off x="3858065" y="1494692"/>
            <a:ext cx="171625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No. of Events/Patients</a:t>
            </a:r>
          </a:p>
        </p:txBody>
      </p:sp>
      <p:sp>
        <p:nvSpPr>
          <p:cNvPr id="5" name="TextBox 4">
            <a:extLst>
              <a:ext uri="{FF2B5EF4-FFF2-40B4-BE49-F238E27FC236}">
                <a16:creationId xmlns:a16="http://schemas.microsoft.com/office/drawing/2014/main" id="{F370C14D-4218-75DE-0857-48B1981B17A9}"/>
              </a:ext>
            </a:extLst>
          </p:cNvPr>
          <p:cNvSpPr txBox="1"/>
          <p:nvPr/>
        </p:nvSpPr>
        <p:spPr bwMode="auto">
          <a:xfrm>
            <a:off x="6475267" y="1600200"/>
            <a:ext cx="3481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Hazard Ratio for Death (95% Cl)</a:t>
            </a:r>
          </a:p>
        </p:txBody>
      </p:sp>
      <p:sp>
        <p:nvSpPr>
          <p:cNvPr id="6" name="TextBox 5">
            <a:extLst>
              <a:ext uri="{FF2B5EF4-FFF2-40B4-BE49-F238E27FC236}">
                <a16:creationId xmlns:a16="http://schemas.microsoft.com/office/drawing/2014/main" id="{B52F3082-5035-5FD2-07D1-EB31A0A4A334}"/>
              </a:ext>
            </a:extLst>
          </p:cNvPr>
          <p:cNvSpPr txBox="1"/>
          <p:nvPr/>
        </p:nvSpPr>
        <p:spPr bwMode="auto">
          <a:xfrm>
            <a:off x="2045626" y="1962444"/>
            <a:ext cx="1969477" cy="36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Overall (N=682)</a:t>
            </a:r>
          </a:p>
          <a:p>
            <a:pPr algn="l">
              <a:lnSpc>
                <a:spcPct val="80000"/>
              </a:lnSpc>
              <a:spcBef>
                <a:spcPts val="0"/>
              </a:spcBef>
              <a:spcAft>
                <a:spcPct val="0"/>
              </a:spcAft>
              <a:buClrTx/>
              <a:buFontTx/>
              <a:buNone/>
              <a:tabLst>
                <a:tab pos="196850" algn="l"/>
              </a:tabLst>
            </a:pPr>
            <a:r>
              <a:rPr lang="en-US" sz="1200" b="0" dirty="0">
                <a:solidFill>
                  <a:schemeClr val="bg1"/>
                </a:solidFill>
                <a:latin typeface="Calibri" panose="020F0502020204030204" pitchFamily="34" charset="0"/>
              </a:rPr>
              <a:t>	Stratified log-rank</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Sex</a:t>
            </a:r>
          </a:p>
          <a:p>
            <a:pPr algn="l">
              <a:lnSpc>
                <a:spcPct val="80000"/>
              </a:lnSpc>
              <a:spcBef>
                <a:spcPts val="0"/>
              </a:spcBef>
              <a:spcAft>
                <a:spcPct val="0"/>
              </a:spcAft>
              <a:buClrTx/>
              <a:buFontTx/>
              <a:buNone/>
              <a:tabLst>
                <a:tab pos="190500" algn="l"/>
              </a:tabLst>
            </a:pPr>
            <a:r>
              <a:rPr lang="en-US" sz="1200" b="0" dirty="0">
                <a:solidFill>
                  <a:schemeClr val="bg1"/>
                </a:solidFill>
                <a:latin typeface="Calibri" panose="020F0502020204030204" pitchFamily="34" charset="0"/>
              </a:rPr>
              <a:t>	Male</a:t>
            </a:r>
          </a:p>
          <a:p>
            <a:pPr algn="l">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	Female</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Age</a:t>
            </a:r>
          </a:p>
          <a:p>
            <a:pPr algn="l">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	&lt;65 years</a:t>
            </a:r>
          </a:p>
          <a:p>
            <a:pPr algn="l">
              <a:lnSpc>
                <a:spcPct val="80000"/>
              </a:lnSpc>
              <a:spcBef>
                <a:spcPts val="0"/>
              </a:spcBef>
              <a:spcAft>
                <a:spcPct val="0"/>
              </a:spcAft>
              <a:buClrTx/>
              <a:buFontTx/>
              <a:buNone/>
              <a:tabLst>
                <a:tab pos="153988" algn="l"/>
              </a:tabLst>
            </a:pPr>
            <a:r>
              <a:rPr lang="en-US" sz="1200" b="0" dirty="0">
                <a:solidFill>
                  <a:schemeClr val="bg1"/>
                </a:solidFill>
                <a:latin typeface="Calibri" panose="020F0502020204030204" pitchFamily="34" charset="0"/>
              </a:rPr>
              <a:t>	≥65 years</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Smoking history</a:t>
            </a:r>
          </a:p>
          <a:p>
            <a:pPr algn="l">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	Yes</a:t>
            </a:r>
          </a:p>
          <a:p>
            <a:pPr algn="l">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	No</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Race</a:t>
            </a:r>
          </a:p>
          <a:p>
            <a:pPr algn="l">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	Asian</a:t>
            </a:r>
          </a:p>
          <a:p>
            <a:pPr algn="l">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	Non-Asian</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Stage</a:t>
            </a:r>
          </a:p>
          <a:p>
            <a:pPr algn="l">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	IB</a:t>
            </a:r>
          </a:p>
          <a:p>
            <a:pPr algn="l">
              <a:lnSpc>
                <a:spcPct val="80000"/>
              </a:lnSpc>
              <a:spcBef>
                <a:spcPts val="0"/>
              </a:spcBef>
              <a:spcAft>
                <a:spcPct val="0"/>
              </a:spcAft>
              <a:buClrTx/>
              <a:buFontTx/>
              <a:buNone/>
              <a:tabLst>
                <a:tab pos="161925" algn="l"/>
                <a:tab pos="182563" algn="l"/>
              </a:tabLst>
            </a:pPr>
            <a:r>
              <a:rPr lang="en-US" sz="1200" b="0" dirty="0">
                <a:solidFill>
                  <a:schemeClr val="bg1"/>
                </a:solidFill>
                <a:latin typeface="Calibri" panose="020F0502020204030204" pitchFamily="34" charset="0"/>
              </a:rPr>
              <a:t>	II</a:t>
            </a:r>
          </a:p>
          <a:p>
            <a:pPr algn="l">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	IIIA</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EGFR mutation</a:t>
            </a:r>
          </a:p>
          <a:p>
            <a:pPr algn="l">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	Ex19del</a:t>
            </a:r>
          </a:p>
          <a:p>
            <a:pPr algn="l">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	L858R</a:t>
            </a:r>
          </a:p>
          <a:p>
            <a:pPr algn="l">
              <a:lnSpc>
                <a:spcPct val="80000"/>
              </a:lnSpc>
              <a:spcBef>
                <a:spcPts val="0"/>
              </a:spcBef>
              <a:spcAft>
                <a:spcPct val="0"/>
              </a:spcAft>
              <a:buClrTx/>
              <a:buFontTx/>
              <a:buNone/>
            </a:pPr>
            <a:r>
              <a:rPr lang="en-US" sz="1200" dirty="0">
                <a:solidFill>
                  <a:schemeClr val="bg1"/>
                </a:solidFill>
                <a:latin typeface="Calibri" panose="020F0502020204030204" pitchFamily="34" charset="0"/>
              </a:rPr>
              <a:t>Adjuvant Chemotherapy</a:t>
            </a:r>
          </a:p>
          <a:p>
            <a:pPr algn="l">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	Yes</a:t>
            </a:r>
          </a:p>
          <a:p>
            <a:pPr algn="l">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	No</a:t>
            </a:r>
          </a:p>
        </p:txBody>
      </p:sp>
      <p:sp>
        <p:nvSpPr>
          <p:cNvPr id="7" name="TextBox 6">
            <a:extLst>
              <a:ext uri="{FF2B5EF4-FFF2-40B4-BE49-F238E27FC236}">
                <a16:creationId xmlns:a16="http://schemas.microsoft.com/office/drawing/2014/main" id="{5685162A-EF16-D640-3DDF-5117EBC7BC97}"/>
              </a:ext>
            </a:extLst>
          </p:cNvPr>
          <p:cNvSpPr txBox="1"/>
          <p:nvPr/>
        </p:nvSpPr>
        <p:spPr bwMode="auto">
          <a:xfrm>
            <a:off x="4258994" y="1962444"/>
            <a:ext cx="759655" cy="36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0000"/>
              </a:lnSpc>
              <a:spcBef>
                <a:spcPts val="0"/>
              </a:spcBef>
              <a:spcAft>
                <a:spcPct val="0"/>
              </a:spcAft>
              <a:buClrTx/>
              <a:buFontTx/>
              <a:buNone/>
              <a:tabLst>
                <a:tab pos="196850"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96850" algn="l"/>
              </a:tabLst>
            </a:pPr>
            <a:r>
              <a:rPr lang="en-US" sz="1200" b="0" dirty="0">
                <a:solidFill>
                  <a:schemeClr val="bg1"/>
                </a:solidFill>
                <a:latin typeface="Calibri" panose="020F0502020204030204" pitchFamily="34" charset="0"/>
              </a:rPr>
              <a:t>124/682</a:t>
            </a:r>
          </a:p>
          <a:p>
            <a:pPr algn="ctr">
              <a:lnSpc>
                <a:spcPct val="80000"/>
              </a:lnSpc>
              <a:spcBef>
                <a:spcPts val="0"/>
              </a:spcBef>
              <a:spcAft>
                <a:spcPct val="0"/>
              </a:spcAft>
              <a:buClrTx/>
              <a:buFontTx/>
              <a:buNone/>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pPr>
            <a:r>
              <a:rPr lang="en-US" sz="1200" b="0" dirty="0">
                <a:solidFill>
                  <a:schemeClr val="bg1"/>
                </a:solidFill>
                <a:latin typeface="Calibri" panose="020F0502020204030204" pitchFamily="34" charset="0"/>
              </a:rPr>
              <a:t>42/204</a:t>
            </a:r>
          </a:p>
          <a:p>
            <a:pPr algn="ctr">
              <a:lnSpc>
                <a:spcPct val="80000"/>
              </a:lnSpc>
              <a:spcBef>
                <a:spcPts val="0"/>
              </a:spcBef>
              <a:spcAft>
                <a:spcPct val="0"/>
              </a:spcAft>
              <a:buClrTx/>
              <a:buFontTx/>
              <a:buNone/>
            </a:pPr>
            <a:r>
              <a:rPr lang="en-US" sz="1200" b="0" dirty="0">
                <a:solidFill>
                  <a:schemeClr val="bg1"/>
                </a:solidFill>
                <a:latin typeface="Calibri" panose="020F0502020204030204" pitchFamily="34" charset="0"/>
              </a:rPr>
              <a:t>82/478</a:t>
            </a:r>
          </a:p>
          <a:p>
            <a:pPr algn="ctr">
              <a:lnSpc>
                <a:spcPct val="80000"/>
              </a:lnSpc>
              <a:spcBef>
                <a:spcPts val="0"/>
              </a:spcBef>
              <a:spcAft>
                <a:spcPct val="0"/>
              </a:spcAft>
              <a:buClrTx/>
              <a:buFontTx/>
              <a:buNone/>
              <a:tabLst>
                <a:tab pos="168275"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60/380</a:t>
            </a:r>
          </a:p>
          <a:p>
            <a:pPr algn="ctr">
              <a:lnSpc>
                <a:spcPct val="80000"/>
              </a:lnSpc>
              <a:spcBef>
                <a:spcPts val="0"/>
              </a:spcBef>
              <a:spcAft>
                <a:spcPct val="0"/>
              </a:spcAft>
              <a:buClrTx/>
              <a:buFontTx/>
              <a:buNone/>
              <a:tabLst>
                <a:tab pos="153988" algn="l"/>
              </a:tabLst>
            </a:pPr>
            <a:r>
              <a:rPr lang="en-US" sz="1200" b="0" dirty="0">
                <a:solidFill>
                  <a:schemeClr val="bg1"/>
                </a:solidFill>
                <a:latin typeface="Calibri" panose="020F0502020204030204" pitchFamily="34" charset="0"/>
              </a:rPr>
              <a:t>64/302</a:t>
            </a:r>
          </a:p>
          <a:p>
            <a:pPr algn="ctr">
              <a:lnSpc>
                <a:spcPct val="80000"/>
              </a:lnSpc>
              <a:spcBef>
                <a:spcPts val="0"/>
              </a:spcBef>
              <a:spcAft>
                <a:spcPct val="0"/>
              </a:spcAft>
              <a:buClrTx/>
              <a:buFontTx/>
              <a:buNone/>
              <a:tabLst>
                <a:tab pos="168275" algn="l"/>
              </a:tabLst>
            </a:pPr>
            <a:endParaRPr lang="en-US" sz="120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34/194</a:t>
            </a:r>
          </a:p>
          <a:p>
            <a:pPr algn="ct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90/488</a:t>
            </a:r>
          </a:p>
          <a:p>
            <a:pPr algn="ct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73/434</a:t>
            </a:r>
          </a:p>
          <a:p>
            <a:pPr algn="ct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51/248</a:t>
            </a:r>
          </a:p>
          <a:p>
            <a:pPr algn="ct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24/212</a:t>
            </a:r>
          </a:p>
          <a:p>
            <a:pPr algn="ctr">
              <a:lnSpc>
                <a:spcPct val="80000"/>
              </a:lnSpc>
              <a:spcBef>
                <a:spcPts val="0"/>
              </a:spcBef>
              <a:spcAft>
                <a:spcPct val="0"/>
              </a:spcAft>
              <a:buClrTx/>
              <a:buFontTx/>
              <a:buNone/>
              <a:tabLst>
                <a:tab pos="161925" algn="l"/>
                <a:tab pos="182563" algn="l"/>
              </a:tabLst>
            </a:pPr>
            <a:r>
              <a:rPr lang="en-US" sz="1200" b="0" dirty="0">
                <a:solidFill>
                  <a:schemeClr val="bg1"/>
                </a:solidFill>
                <a:latin typeface="Calibri" panose="020F0502020204030204" pitchFamily="34" charset="0"/>
              </a:rPr>
              <a:t>46/236</a:t>
            </a:r>
          </a:p>
          <a:p>
            <a:pPr algn="ct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54/234</a:t>
            </a:r>
          </a:p>
          <a:p>
            <a:pPr algn="ctr">
              <a:lnSpc>
                <a:spcPct val="80000"/>
              </a:lnSpc>
              <a:spcBef>
                <a:spcPts val="0"/>
              </a:spcBef>
              <a:spcAft>
                <a:spcPct val="0"/>
              </a:spcAft>
              <a:buClrTx/>
              <a:buFontTx/>
              <a:buNone/>
              <a:tabLst>
                <a:tab pos="182563"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65/378</a:t>
            </a:r>
          </a:p>
          <a:p>
            <a:pPr algn="ct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59/304</a:t>
            </a:r>
          </a:p>
          <a:p>
            <a:pPr algn="ct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gn="ct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74/410</a:t>
            </a:r>
          </a:p>
          <a:p>
            <a:pPr algn="ct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50/272</a:t>
            </a:r>
          </a:p>
        </p:txBody>
      </p:sp>
      <p:sp>
        <p:nvSpPr>
          <p:cNvPr id="8" name="TextBox 7">
            <a:extLst>
              <a:ext uri="{FF2B5EF4-FFF2-40B4-BE49-F238E27FC236}">
                <a16:creationId xmlns:a16="http://schemas.microsoft.com/office/drawing/2014/main" id="{B431DE8A-38D6-A41C-16F8-4E14DD5DDF4B}"/>
              </a:ext>
            </a:extLst>
          </p:cNvPr>
          <p:cNvSpPr txBox="1"/>
          <p:nvPr/>
        </p:nvSpPr>
        <p:spPr bwMode="auto">
          <a:xfrm>
            <a:off x="8579762" y="1962444"/>
            <a:ext cx="1308296" cy="36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80000"/>
              </a:lnSpc>
              <a:spcBef>
                <a:spcPts val="0"/>
              </a:spcBef>
              <a:spcAft>
                <a:spcPct val="0"/>
              </a:spcAft>
              <a:buClrTx/>
              <a:buFontTx/>
              <a:buNone/>
              <a:tabLst>
                <a:tab pos="196850"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96850" algn="l"/>
              </a:tabLst>
            </a:pPr>
            <a:r>
              <a:rPr lang="en-US" sz="1200" b="0" dirty="0">
                <a:solidFill>
                  <a:schemeClr val="bg1"/>
                </a:solidFill>
                <a:latin typeface="Calibri" panose="020F0502020204030204" pitchFamily="34" charset="0"/>
              </a:rPr>
              <a:t>0.49 (0.34-0.70)</a:t>
            </a:r>
          </a:p>
          <a:p>
            <a:pPr>
              <a:lnSpc>
                <a:spcPct val="80000"/>
              </a:lnSpc>
              <a:spcBef>
                <a:spcPts val="0"/>
              </a:spcBef>
              <a:spcAft>
                <a:spcPct val="0"/>
              </a:spcAft>
              <a:buClrTx/>
              <a:buFontTx/>
              <a:buNone/>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0.62 (0.33-1.13)</a:t>
            </a:r>
          </a:p>
          <a:p>
            <a:pPr>
              <a:lnSpc>
                <a:spcPct val="80000"/>
              </a:lnSpc>
              <a:spcBef>
                <a:spcPts val="0"/>
              </a:spcBef>
              <a:spcAft>
                <a:spcPct val="0"/>
              </a:spcAft>
              <a:buClrTx/>
              <a:buFontTx/>
              <a:buNone/>
            </a:pPr>
            <a:r>
              <a:rPr lang="en-US" sz="1200" b="0" dirty="0">
                <a:solidFill>
                  <a:schemeClr val="bg1"/>
                </a:solidFill>
                <a:latin typeface="Calibri" panose="020F0502020204030204" pitchFamily="34" charset="0"/>
              </a:rPr>
              <a:t>0.41 (0.25-0.66)</a:t>
            </a:r>
          </a:p>
          <a:p>
            <a:pPr>
              <a:lnSpc>
                <a:spcPct val="80000"/>
              </a:lnSpc>
              <a:spcBef>
                <a:spcPts val="0"/>
              </a:spcBef>
              <a:spcAft>
                <a:spcPct val="0"/>
              </a:spcAft>
              <a:buClrTx/>
              <a:buFontTx/>
              <a:buNone/>
              <a:tabLst>
                <a:tab pos="168275"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0.56 (0.33-0.94)</a:t>
            </a:r>
          </a:p>
          <a:p>
            <a:pPr>
              <a:lnSpc>
                <a:spcPct val="80000"/>
              </a:lnSpc>
              <a:spcBef>
                <a:spcPts val="0"/>
              </a:spcBef>
              <a:spcAft>
                <a:spcPct val="0"/>
              </a:spcAft>
              <a:buClrTx/>
              <a:buFontTx/>
              <a:buNone/>
              <a:tabLst>
                <a:tab pos="153988" algn="l"/>
              </a:tabLst>
            </a:pPr>
            <a:r>
              <a:rPr lang="en-US" sz="1200" b="0" dirty="0">
                <a:solidFill>
                  <a:schemeClr val="bg1"/>
                </a:solidFill>
                <a:latin typeface="Calibri" panose="020F0502020204030204" pitchFamily="34" charset="0"/>
              </a:rPr>
              <a:t>0.42 (0.24-0.69)</a:t>
            </a:r>
          </a:p>
          <a:p>
            <a:pPr>
              <a:lnSpc>
                <a:spcPct val="80000"/>
              </a:lnSpc>
              <a:spcBef>
                <a:spcPts val="0"/>
              </a:spcBef>
              <a:spcAft>
                <a:spcPct val="0"/>
              </a:spcAft>
              <a:buClrTx/>
              <a:buFontTx/>
              <a:buNone/>
              <a:tabLst>
                <a:tab pos="168275" algn="l"/>
              </a:tabLst>
            </a:pPr>
            <a:endParaRPr lang="en-US" sz="1200" dirty="0">
              <a:solidFill>
                <a:schemeClr val="bg1"/>
              </a:solidFill>
              <a:latin typeface="Calibri" panose="020F0502020204030204" pitchFamily="34" charset="0"/>
            </a:endParaRPr>
          </a:p>
          <a:p>
            <a:pP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0.45 (0.22-0.89)</a:t>
            </a:r>
          </a:p>
          <a:p>
            <a:pP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0.49 (0.31-0.76)</a:t>
            </a:r>
          </a:p>
          <a:p>
            <a:pP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0.61 (0.38-0.97)</a:t>
            </a:r>
          </a:p>
          <a:p>
            <a:pP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0.33 (0.17-0.61)</a:t>
            </a:r>
          </a:p>
          <a:p>
            <a:pP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0.44 (0.17-1.02)</a:t>
            </a:r>
          </a:p>
          <a:p>
            <a:pPr>
              <a:lnSpc>
                <a:spcPct val="80000"/>
              </a:lnSpc>
              <a:spcBef>
                <a:spcPts val="0"/>
              </a:spcBef>
              <a:spcAft>
                <a:spcPct val="0"/>
              </a:spcAft>
              <a:buClrTx/>
              <a:buFontTx/>
              <a:buNone/>
              <a:tabLst>
                <a:tab pos="161925" algn="l"/>
                <a:tab pos="182563" algn="l"/>
              </a:tabLst>
            </a:pPr>
            <a:r>
              <a:rPr lang="en-US" sz="1200" b="0" dirty="0">
                <a:solidFill>
                  <a:schemeClr val="bg1"/>
                </a:solidFill>
                <a:latin typeface="Calibri" panose="020F0502020204030204" pitchFamily="34" charset="0"/>
              </a:rPr>
              <a:t>0.63 (0.34-1.12)</a:t>
            </a:r>
          </a:p>
          <a:p>
            <a:pP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0.37 (0.20-0.64)</a:t>
            </a:r>
          </a:p>
          <a:p>
            <a:pPr>
              <a:lnSpc>
                <a:spcPct val="80000"/>
              </a:lnSpc>
              <a:spcBef>
                <a:spcPts val="0"/>
              </a:spcBef>
              <a:spcAft>
                <a:spcPct val="0"/>
              </a:spcAft>
              <a:buClrTx/>
              <a:buFontTx/>
              <a:buNone/>
              <a:tabLst>
                <a:tab pos="182563"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82563" algn="l"/>
              </a:tabLst>
            </a:pPr>
            <a:r>
              <a:rPr lang="en-US" sz="1200" b="0" dirty="0">
                <a:solidFill>
                  <a:schemeClr val="bg1"/>
                </a:solidFill>
                <a:latin typeface="Calibri" panose="020F0502020204030204" pitchFamily="34" charset="0"/>
              </a:rPr>
              <a:t>0.35 (0.20-0.59)</a:t>
            </a:r>
          </a:p>
          <a:p>
            <a:pPr>
              <a:lnSpc>
                <a:spcPct val="80000"/>
              </a:lnSpc>
              <a:spcBef>
                <a:spcPts val="0"/>
              </a:spcBef>
              <a:spcAft>
                <a:spcPct val="0"/>
              </a:spcAft>
              <a:buClrTx/>
              <a:buFontTx/>
              <a:buNone/>
              <a:tabLst>
                <a:tab pos="168275" algn="l"/>
              </a:tabLst>
            </a:pPr>
            <a:r>
              <a:rPr lang="en-US" sz="1200" b="0" dirty="0">
                <a:solidFill>
                  <a:schemeClr val="bg1"/>
                </a:solidFill>
                <a:latin typeface="Calibri" panose="020F0502020204030204" pitchFamily="34" charset="0"/>
              </a:rPr>
              <a:t>0.68 (0.40-1.14)</a:t>
            </a:r>
          </a:p>
          <a:p>
            <a:pPr>
              <a:lnSpc>
                <a:spcPct val="80000"/>
              </a:lnSpc>
              <a:spcBef>
                <a:spcPts val="0"/>
              </a:spcBef>
              <a:spcAft>
                <a:spcPct val="0"/>
              </a:spcAft>
              <a:buClrTx/>
              <a:buFontTx/>
              <a:buNone/>
              <a:tabLst>
                <a:tab pos="176213" algn="l"/>
              </a:tabLst>
            </a:pPr>
            <a:endParaRPr lang="en-US" sz="1200" b="0" dirty="0">
              <a:solidFill>
                <a:schemeClr val="bg1"/>
              </a:solidFill>
              <a:latin typeface="Calibri" panose="020F0502020204030204" pitchFamily="34" charset="0"/>
            </a:endParaRPr>
          </a:p>
          <a:p>
            <a:pP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0.49 (0.30-0.79)</a:t>
            </a:r>
          </a:p>
          <a:p>
            <a:pPr>
              <a:lnSpc>
                <a:spcPct val="80000"/>
              </a:lnSpc>
              <a:spcBef>
                <a:spcPts val="0"/>
              </a:spcBef>
              <a:spcAft>
                <a:spcPct val="0"/>
              </a:spcAft>
              <a:buClrTx/>
              <a:buFontTx/>
              <a:buNone/>
              <a:tabLst>
                <a:tab pos="176213" algn="l"/>
              </a:tabLst>
            </a:pPr>
            <a:r>
              <a:rPr lang="en-US" sz="1200" b="0" dirty="0">
                <a:solidFill>
                  <a:schemeClr val="bg1"/>
                </a:solidFill>
                <a:latin typeface="Calibri" panose="020F0502020204030204" pitchFamily="34" charset="0"/>
              </a:rPr>
              <a:t>0.47 (0.25-0.83)</a:t>
            </a:r>
          </a:p>
        </p:txBody>
      </p:sp>
      <p:cxnSp>
        <p:nvCxnSpPr>
          <p:cNvPr id="12" name="Straight Connector 11">
            <a:extLst>
              <a:ext uri="{FF2B5EF4-FFF2-40B4-BE49-F238E27FC236}">
                <a16:creationId xmlns:a16="http://schemas.microsoft.com/office/drawing/2014/main" id="{6BC3DDD5-B669-2771-5DBB-B4445313CCFF}"/>
              </a:ext>
            </a:extLst>
          </p:cNvPr>
          <p:cNvCxnSpPr>
            <a:cxnSpLocks/>
          </p:cNvCxnSpPr>
          <p:nvPr/>
        </p:nvCxnSpPr>
        <p:spPr bwMode="auto">
          <a:xfrm>
            <a:off x="5037591" y="5628844"/>
            <a:ext cx="33956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55AAD30-B746-F275-C8B4-01EB42DB0D45}"/>
              </a:ext>
            </a:extLst>
          </p:cNvPr>
          <p:cNvCxnSpPr>
            <a:cxnSpLocks/>
          </p:cNvCxnSpPr>
          <p:nvPr/>
        </p:nvCxnSpPr>
        <p:spPr bwMode="auto">
          <a:xfrm>
            <a:off x="5051376" y="5638034"/>
            <a:ext cx="0" cy="6433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623A1BA-B4C2-9E23-04CD-199FFB8C1887}"/>
              </a:ext>
            </a:extLst>
          </p:cNvPr>
          <p:cNvCxnSpPr>
            <a:cxnSpLocks/>
          </p:cNvCxnSpPr>
          <p:nvPr/>
        </p:nvCxnSpPr>
        <p:spPr bwMode="auto">
          <a:xfrm>
            <a:off x="6728542" y="2026384"/>
            <a:ext cx="0" cy="367598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D1DCE22-7108-1463-31ED-D53ADE7EAAAA}"/>
              </a:ext>
            </a:extLst>
          </p:cNvPr>
          <p:cNvCxnSpPr>
            <a:cxnSpLocks/>
          </p:cNvCxnSpPr>
          <p:nvPr/>
        </p:nvCxnSpPr>
        <p:spPr bwMode="auto">
          <a:xfrm>
            <a:off x="8419493" y="5638034"/>
            <a:ext cx="0" cy="6433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Arrow Connector 21">
            <a:extLst>
              <a:ext uri="{FF2B5EF4-FFF2-40B4-BE49-F238E27FC236}">
                <a16:creationId xmlns:a16="http://schemas.microsoft.com/office/drawing/2014/main" id="{D18F8017-E714-57B4-FF0F-6029F2245327}"/>
              </a:ext>
            </a:extLst>
          </p:cNvPr>
          <p:cNvCxnSpPr/>
          <p:nvPr/>
        </p:nvCxnSpPr>
        <p:spPr bwMode="auto">
          <a:xfrm flipH="1">
            <a:off x="5074350" y="5982657"/>
            <a:ext cx="158986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2FA1BCFA-532D-DB98-7804-585299EF0D83}"/>
              </a:ext>
            </a:extLst>
          </p:cNvPr>
          <p:cNvCxnSpPr>
            <a:cxnSpLocks/>
          </p:cNvCxnSpPr>
          <p:nvPr/>
        </p:nvCxnSpPr>
        <p:spPr bwMode="auto">
          <a:xfrm>
            <a:off x="6792871" y="5982657"/>
            <a:ext cx="1622026" cy="0"/>
          </a:xfrm>
          <a:prstGeom prst="straightConnector1">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BFD96807-EF41-F13C-4654-ECCBB9B36E54}"/>
              </a:ext>
            </a:extLst>
          </p:cNvPr>
          <p:cNvSpPr txBox="1"/>
          <p:nvPr/>
        </p:nvSpPr>
        <p:spPr bwMode="auto">
          <a:xfrm>
            <a:off x="5233485" y="5945897"/>
            <a:ext cx="1801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Osimertinib Better</a:t>
            </a:r>
          </a:p>
        </p:txBody>
      </p:sp>
      <p:sp>
        <p:nvSpPr>
          <p:cNvPr id="27" name="TextBox 26">
            <a:extLst>
              <a:ext uri="{FF2B5EF4-FFF2-40B4-BE49-F238E27FC236}">
                <a16:creationId xmlns:a16="http://schemas.microsoft.com/office/drawing/2014/main" id="{AC443EE3-D598-1ABE-D44F-56FF97B90A83}"/>
              </a:ext>
            </a:extLst>
          </p:cNvPr>
          <p:cNvSpPr txBox="1"/>
          <p:nvPr/>
        </p:nvSpPr>
        <p:spPr bwMode="auto">
          <a:xfrm>
            <a:off x="6728542" y="5945897"/>
            <a:ext cx="1465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 Better</a:t>
            </a:r>
          </a:p>
        </p:txBody>
      </p:sp>
      <p:sp>
        <p:nvSpPr>
          <p:cNvPr id="28" name="TextBox 27">
            <a:extLst>
              <a:ext uri="{FF2B5EF4-FFF2-40B4-BE49-F238E27FC236}">
                <a16:creationId xmlns:a16="http://schemas.microsoft.com/office/drawing/2014/main" id="{BED56111-5A7E-AE9B-AE40-41232C283C8E}"/>
              </a:ext>
            </a:extLst>
          </p:cNvPr>
          <p:cNvSpPr txBox="1"/>
          <p:nvPr/>
        </p:nvSpPr>
        <p:spPr bwMode="auto">
          <a:xfrm>
            <a:off x="4817032" y="5633439"/>
            <a:ext cx="4778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29" name="TextBox 28">
            <a:extLst>
              <a:ext uri="{FF2B5EF4-FFF2-40B4-BE49-F238E27FC236}">
                <a16:creationId xmlns:a16="http://schemas.microsoft.com/office/drawing/2014/main" id="{10E2CE6E-64A8-5A10-F582-FDE3CC9E54BB}"/>
              </a:ext>
            </a:extLst>
          </p:cNvPr>
          <p:cNvSpPr txBox="1"/>
          <p:nvPr/>
        </p:nvSpPr>
        <p:spPr bwMode="auto">
          <a:xfrm>
            <a:off x="6586099" y="5633439"/>
            <a:ext cx="202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0" name="TextBox 29">
            <a:extLst>
              <a:ext uri="{FF2B5EF4-FFF2-40B4-BE49-F238E27FC236}">
                <a16:creationId xmlns:a16="http://schemas.microsoft.com/office/drawing/2014/main" id="{711C48D6-C395-5811-54B5-B88AD8FAB74D}"/>
              </a:ext>
            </a:extLst>
          </p:cNvPr>
          <p:cNvSpPr txBox="1"/>
          <p:nvPr/>
        </p:nvSpPr>
        <p:spPr bwMode="auto">
          <a:xfrm>
            <a:off x="8235694" y="5633439"/>
            <a:ext cx="4778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grpSp>
        <p:nvGrpSpPr>
          <p:cNvPr id="9223" name="Group 9222">
            <a:extLst>
              <a:ext uri="{FF2B5EF4-FFF2-40B4-BE49-F238E27FC236}">
                <a16:creationId xmlns:a16="http://schemas.microsoft.com/office/drawing/2014/main" id="{D1F73B87-8CC1-E73A-CB63-B8399FE455C7}"/>
              </a:ext>
            </a:extLst>
          </p:cNvPr>
          <p:cNvGrpSpPr/>
          <p:nvPr/>
        </p:nvGrpSpPr>
        <p:grpSpPr>
          <a:xfrm>
            <a:off x="5717647" y="5362336"/>
            <a:ext cx="873045" cy="110278"/>
            <a:chOff x="6612169" y="5362336"/>
            <a:chExt cx="873045" cy="110278"/>
          </a:xfrm>
        </p:grpSpPr>
        <p:cxnSp>
          <p:nvCxnSpPr>
            <p:cNvPr id="9216" name="Straight Connector 9215">
              <a:extLst>
                <a:ext uri="{FF2B5EF4-FFF2-40B4-BE49-F238E27FC236}">
                  <a16:creationId xmlns:a16="http://schemas.microsoft.com/office/drawing/2014/main" id="{B458AE18-1824-F26A-5634-9490C7A1C5B2}"/>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59217B66-5DBA-4C81-F0CF-51B4AC299D12}"/>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C8A7B011-AF88-C01E-4CD9-CD43171BF3E6}"/>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24" name="Group 9223">
            <a:extLst>
              <a:ext uri="{FF2B5EF4-FFF2-40B4-BE49-F238E27FC236}">
                <a16:creationId xmlns:a16="http://schemas.microsoft.com/office/drawing/2014/main" id="{5942FFC4-FBF9-FBB7-86F2-72B579C42D27}"/>
              </a:ext>
            </a:extLst>
          </p:cNvPr>
          <p:cNvGrpSpPr/>
          <p:nvPr/>
        </p:nvGrpSpPr>
        <p:grpSpPr>
          <a:xfrm>
            <a:off x="5846307" y="5233677"/>
            <a:ext cx="707437" cy="110278"/>
            <a:chOff x="6612169" y="5362336"/>
            <a:chExt cx="873045" cy="110278"/>
          </a:xfrm>
        </p:grpSpPr>
        <p:cxnSp>
          <p:nvCxnSpPr>
            <p:cNvPr id="9225" name="Straight Connector 9224">
              <a:extLst>
                <a:ext uri="{FF2B5EF4-FFF2-40B4-BE49-F238E27FC236}">
                  <a16:creationId xmlns:a16="http://schemas.microsoft.com/office/drawing/2014/main" id="{CA2D9812-2BE9-3F7B-57D2-363ECD3E443E}"/>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118C2E73-5113-91EE-755C-20CE88D4CA1E}"/>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1973E13B-B6BF-A594-2B4B-4DB533005149}"/>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28" name="Group 9227">
            <a:extLst>
              <a:ext uri="{FF2B5EF4-FFF2-40B4-BE49-F238E27FC236}">
                <a16:creationId xmlns:a16="http://schemas.microsoft.com/office/drawing/2014/main" id="{0B7BA5E1-E2EC-C8D5-7DB1-E67AA80D8F11}"/>
              </a:ext>
            </a:extLst>
          </p:cNvPr>
          <p:cNvGrpSpPr/>
          <p:nvPr/>
        </p:nvGrpSpPr>
        <p:grpSpPr>
          <a:xfrm>
            <a:off x="6061260" y="4923191"/>
            <a:ext cx="765439" cy="110278"/>
            <a:chOff x="6612169" y="5362336"/>
            <a:chExt cx="873045" cy="110278"/>
          </a:xfrm>
        </p:grpSpPr>
        <p:cxnSp>
          <p:nvCxnSpPr>
            <p:cNvPr id="9229" name="Straight Connector 9228">
              <a:extLst>
                <a:ext uri="{FF2B5EF4-FFF2-40B4-BE49-F238E27FC236}">
                  <a16:creationId xmlns:a16="http://schemas.microsoft.com/office/drawing/2014/main" id="{5E730861-3429-A0CA-8FE1-0D220AB55618}"/>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75B0CC39-D6B7-0AAF-A2FC-BF66C0274516}"/>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D2B9924C-A0A5-3837-B9B5-237D1DC422C9}"/>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32" name="Group 9231">
            <a:extLst>
              <a:ext uri="{FF2B5EF4-FFF2-40B4-BE49-F238E27FC236}">
                <a16:creationId xmlns:a16="http://schemas.microsoft.com/office/drawing/2014/main" id="{785C73B2-AED4-2EC5-5FE1-E1805EE49031}"/>
              </a:ext>
            </a:extLst>
          </p:cNvPr>
          <p:cNvGrpSpPr/>
          <p:nvPr/>
        </p:nvGrpSpPr>
        <p:grpSpPr>
          <a:xfrm>
            <a:off x="5549469" y="4769654"/>
            <a:ext cx="792734" cy="110278"/>
            <a:chOff x="6612169" y="5362336"/>
            <a:chExt cx="873045" cy="110278"/>
          </a:xfrm>
        </p:grpSpPr>
        <p:cxnSp>
          <p:nvCxnSpPr>
            <p:cNvPr id="9233" name="Straight Connector 9232">
              <a:extLst>
                <a:ext uri="{FF2B5EF4-FFF2-40B4-BE49-F238E27FC236}">
                  <a16:creationId xmlns:a16="http://schemas.microsoft.com/office/drawing/2014/main" id="{142D59D7-E623-2678-08BB-13B6A188CE56}"/>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76FD4019-5A1C-33B1-37CB-75808C06DA96}"/>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EF507B29-EBE9-59C4-D47B-E46E0FFFE986}"/>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36" name="Group 9235">
            <a:extLst>
              <a:ext uri="{FF2B5EF4-FFF2-40B4-BE49-F238E27FC236}">
                <a16:creationId xmlns:a16="http://schemas.microsoft.com/office/drawing/2014/main" id="{FEDF89D3-E8E3-C05D-5743-2D0084F6E8A0}"/>
              </a:ext>
            </a:extLst>
          </p:cNvPr>
          <p:cNvGrpSpPr/>
          <p:nvPr/>
        </p:nvGrpSpPr>
        <p:grpSpPr>
          <a:xfrm>
            <a:off x="5549468" y="4503522"/>
            <a:ext cx="854149" cy="110278"/>
            <a:chOff x="6612169" y="5362336"/>
            <a:chExt cx="873045" cy="110278"/>
          </a:xfrm>
        </p:grpSpPr>
        <p:cxnSp>
          <p:nvCxnSpPr>
            <p:cNvPr id="9237" name="Straight Connector 9236">
              <a:extLst>
                <a:ext uri="{FF2B5EF4-FFF2-40B4-BE49-F238E27FC236}">
                  <a16:creationId xmlns:a16="http://schemas.microsoft.com/office/drawing/2014/main" id="{48973760-947C-8352-E62A-C3EC47FD0562}"/>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4AA6E6C5-706B-2B2D-035A-900A4CA6167A}"/>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5FA59537-8AE3-F10F-B854-9509D11C2326}"/>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40" name="Group 9239">
            <a:extLst>
              <a:ext uri="{FF2B5EF4-FFF2-40B4-BE49-F238E27FC236}">
                <a16:creationId xmlns:a16="http://schemas.microsoft.com/office/drawing/2014/main" id="{1871C7D6-E8A0-9744-890A-E0BD7556009A}"/>
              </a:ext>
            </a:extLst>
          </p:cNvPr>
          <p:cNvGrpSpPr/>
          <p:nvPr/>
        </p:nvGrpSpPr>
        <p:grpSpPr>
          <a:xfrm>
            <a:off x="5936183" y="4363633"/>
            <a:ext cx="876868" cy="110278"/>
            <a:chOff x="6612169" y="5362336"/>
            <a:chExt cx="873045" cy="110278"/>
          </a:xfrm>
        </p:grpSpPr>
        <p:cxnSp>
          <p:nvCxnSpPr>
            <p:cNvPr id="9241" name="Straight Connector 9240">
              <a:extLst>
                <a:ext uri="{FF2B5EF4-FFF2-40B4-BE49-F238E27FC236}">
                  <a16:creationId xmlns:a16="http://schemas.microsoft.com/office/drawing/2014/main" id="{B91C267C-009A-F10A-6198-3773D012F669}"/>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F5CBE984-6AFA-D4F7-8FFD-C44359199CAD}"/>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C605DC32-ED9A-94FA-FD5E-101693CC4BA1}"/>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44" name="Group 9243">
            <a:extLst>
              <a:ext uri="{FF2B5EF4-FFF2-40B4-BE49-F238E27FC236}">
                <a16:creationId xmlns:a16="http://schemas.microsoft.com/office/drawing/2014/main" id="{8E1C7C4D-EFFD-459F-B728-D9AD3F96AEFB}"/>
              </a:ext>
            </a:extLst>
          </p:cNvPr>
          <p:cNvGrpSpPr/>
          <p:nvPr/>
        </p:nvGrpSpPr>
        <p:grpSpPr>
          <a:xfrm>
            <a:off x="5438040" y="4220331"/>
            <a:ext cx="1310184" cy="110278"/>
            <a:chOff x="6612169" y="5362336"/>
            <a:chExt cx="873045" cy="110278"/>
          </a:xfrm>
        </p:grpSpPr>
        <p:cxnSp>
          <p:nvCxnSpPr>
            <p:cNvPr id="9245" name="Straight Connector 9244">
              <a:extLst>
                <a:ext uri="{FF2B5EF4-FFF2-40B4-BE49-F238E27FC236}">
                  <a16:creationId xmlns:a16="http://schemas.microsoft.com/office/drawing/2014/main" id="{589AE492-62A6-B6FA-EF47-591BB7AC61F3}"/>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B24818E6-9DBA-F5C4-FE2C-FDE8848215AB}"/>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F43BD91-6498-F130-C9FA-2347CCA75C82}"/>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48" name="Group 9247">
            <a:extLst>
              <a:ext uri="{FF2B5EF4-FFF2-40B4-BE49-F238E27FC236}">
                <a16:creationId xmlns:a16="http://schemas.microsoft.com/office/drawing/2014/main" id="{4BB8A6B3-B8D8-1598-51BB-9B5D905554CE}"/>
              </a:ext>
            </a:extLst>
          </p:cNvPr>
          <p:cNvGrpSpPr/>
          <p:nvPr/>
        </p:nvGrpSpPr>
        <p:grpSpPr>
          <a:xfrm>
            <a:off x="5438040" y="3920080"/>
            <a:ext cx="924635" cy="110278"/>
            <a:chOff x="6612169" y="5362336"/>
            <a:chExt cx="873045" cy="110278"/>
          </a:xfrm>
        </p:grpSpPr>
        <p:cxnSp>
          <p:nvCxnSpPr>
            <p:cNvPr id="9249" name="Straight Connector 9248">
              <a:extLst>
                <a:ext uri="{FF2B5EF4-FFF2-40B4-BE49-F238E27FC236}">
                  <a16:creationId xmlns:a16="http://schemas.microsoft.com/office/drawing/2014/main" id="{5C6D5A46-4B36-F924-1255-6F22FAC6C270}"/>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312263F5-9EFD-8D9E-D936-413633E34310}"/>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1523188F-C7DF-DDD9-BEF7-47996D0607FD}"/>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4046E061-BDDB-A8C2-9C6D-2F3C34BB03A1}"/>
              </a:ext>
            </a:extLst>
          </p:cNvPr>
          <p:cNvGrpSpPr/>
          <p:nvPr/>
        </p:nvGrpSpPr>
        <p:grpSpPr>
          <a:xfrm>
            <a:off x="6024893" y="3783603"/>
            <a:ext cx="675564" cy="110278"/>
            <a:chOff x="6612169" y="5362336"/>
            <a:chExt cx="873045" cy="110278"/>
          </a:xfrm>
        </p:grpSpPr>
        <p:cxnSp>
          <p:nvCxnSpPr>
            <p:cNvPr id="9253" name="Straight Connector 9252">
              <a:extLst>
                <a:ext uri="{FF2B5EF4-FFF2-40B4-BE49-F238E27FC236}">
                  <a16:creationId xmlns:a16="http://schemas.microsoft.com/office/drawing/2014/main" id="{0A55A3C2-D4A0-D275-75B0-1285F9E08813}"/>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C905F5B9-DD77-A6B5-1331-4D30327730FD}"/>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C975A361-E290-C94D-5237-629EAFA037C8}"/>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56" name="Group 9255">
            <a:extLst>
              <a:ext uri="{FF2B5EF4-FFF2-40B4-BE49-F238E27FC236}">
                <a16:creationId xmlns:a16="http://schemas.microsoft.com/office/drawing/2014/main" id="{E0B64475-5F82-60E7-E9DD-C83748C20110}"/>
              </a:ext>
            </a:extLst>
          </p:cNvPr>
          <p:cNvGrpSpPr/>
          <p:nvPr/>
        </p:nvGrpSpPr>
        <p:grpSpPr>
          <a:xfrm>
            <a:off x="5871356" y="3483352"/>
            <a:ext cx="658504" cy="110278"/>
            <a:chOff x="6612169" y="5362336"/>
            <a:chExt cx="873045" cy="110278"/>
          </a:xfrm>
        </p:grpSpPr>
        <p:cxnSp>
          <p:nvCxnSpPr>
            <p:cNvPr id="9257" name="Straight Connector 9256">
              <a:extLst>
                <a:ext uri="{FF2B5EF4-FFF2-40B4-BE49-F238E27FC236}">
                  <a16:creationId xmlns:a16="http://schemas.microsoft.com/office/drawing/2014/main" id="{F7284C43-8D4C-235A-4D42-C5004E0845D5}"/>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61D65291-7E73-AE68-904E-175310B0FDC9}"/>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3840952B-2280-6BD5-24C5-6943631E8AB5}"/>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60" name="Group 9259">
            <a:extLst>
              <a:ext uri="{FF2B5EF4-FFF2-40B4-BE49-F238E27FC236}">
                <a16:creationId xmlns:a16="http://schemas.microsoft.com/office/drawing/2014/main" id="{AF742C6F-F20F-74BC-048E-89489A0347CE}"/>
              </a:ext>
            </a:extLst>
          </p:cNvPr>
          <p:cNvGrpSpPr/>
          <p:nvPr/>
        </p:nvGrpSpPr>
        <p:grpSpPr>
          <a:xfrm>
            <a:off x="5622284" y="3336638"/>
            <a:ext cx="1020170" cy="110278"/>
            <a:chOff x="6612169" y="5362336"/>
            <a:chExt cx="873045" cy="110278"/>
          </a:xfrm>
        </p:grpSpPr>
        <p:cxnSp>
          <p:nvCxnSpPr>
            <p:cNvPr id="9261" name="Straight Connector 9260">
              <a:extLst>
                <a:ext uri="{FF2B5EF4-FFF2-40B4-BE49-F238E27FC236}">
                  <a16:creationId xmlns:a16="http://schemas.microsoft.com/office/drawing/2014/main" id="{2CDBC878-6D1A-7D88-7220-D50FA2B42230}"/>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E48E3698-1A01-C883-4660-B17F09F958C3}"/>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1A333FAF-CED5-B953-758B-4B59ED21950B}"/>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B0FEF2D0-27F8-5165-3D77-62B80E82EC7B}"/>
              </a:ext>
            </a:extLst>
          </p:cNvPr>
          <p:cNvGrpSpPr/>
          <p:nvPr/>
        </p:nvGrpSpPr>
        <p:grpSpPr>
          <a:xfrm>
            <a:off x="5683699" y="3043211"/>
            <a:ext cx="767686" cy="110278"/>
            <a:chOff x="6612169" y="5362336"/>
            <a:chExt cx="873045" cy="110278"/>
          </a:xfrm>
        </p:grpSpPr>
        <p:cxnSp>
          <p:nvCxnSpPr>
            <p:cNvPr id="9265" name="Straight Connector 9264">
              <a:extLst>
                <a:ext uri="{FF2B5EF4-FFF2-40B4-BE49-F238E27FC236}">
                  <a16:creationId xmlns:a16="http://schemas.microsoft.com/office/drawing/2014/main" id="{821439B2-97FC-D123-AA4E-AE3A835E839D}"/>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956DD232-A31D-E88D-E2BE-DCD05D94B5EE}"/>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80E97917-2023-424C-8546-544D0047AE8B}"/>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68" name="Group 9267">
            <a:extLst>
              <a:ext uri="{FF2B5EF4-FFF2-40B4-BE49-F238E27FC236}">
                <a16:creationId xmlns:a16="http://schemas.microsoft.com/office/drawing/2014/main" id="{22ABEE91-AD20-7335-F421-7224B7EC37C2}"/>
              </a:ext>
            </a:extLst>
          </p:cNvPr>
          <p:cNvGrpSpPr/>
          <p:nvPr/>
        </p:nvGrpSpPr>
        <p:grpSpPr>
          <a:xfrm>
            <a:off x="5915711" y="2903321"/>
            <a:ext cx="771098" cy="110278"/>
            <a:chOff x="6612169" y="5362336"/>
            <a:chExt cx="873045" cy="110278"/>
          </a:xfrm>
        </p:grpSpPr>
        <p:cxnSp>
          <p:nvCxnSpPr>
            <p:cNvPr id="9269" name="Straight Connector 9268">
              <a:extLst>
                <a:ext uri="{FF2B5EF4-FFF2-40B4-BE49-F238E27FC236}">
                  <a16:creationId xmlns:a16="http://schemas.microsoft.com/office/drawing/2014/main" id="{E270831D-A8E0-364F-1E87-84EFE5CA826C}"/>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3FECBDAE-70ED-21E2-4CA5-4A3CF7DC8848}"/>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3CD44AF9-058C-ACCB-BDED-880E7AB384AA}"/>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72" name="Group 9271">
            <a:extLst>
              <a:ext uri="{FF2B5EF4-FFF2-40B4-BE49-F238E27FC236}">
                <a16:creationId xmlns:a16="http://schemas.microsoft.com/office/drawing/2014/main" id="{962A0FCC-71DB-2C31-13B2-8AA9AE7DCD7D}"/>
              </a:ext>
            </a:extLst>
          </p:cNvPr>
          <p:cNvGrpSpPr/>
          <p:nvPr/>
        </p:nvGrpSpPr>
        <p:grpSpPr>
          <a:xfrm>
            <a:off x="5714406" y="2599658"/>
            <a:ext cx="709684" cy="110278"/>
            <a:chOff x="6612169" y="5362336"/>
            <a:chExt cx="873045" cy="110278"/>
          </a:xfrm>
        </p:grpSpPr>
        <p:cxnSp>
          <p:nvCxnSpPr>
            <p:cNvPr id="9273" name="Straight Connector 9272">
              <a:extLst>
                <a:ext uri="{FF2B5EF4-FFF2-40B4-BE49-F238E27FC236}">
                  <a16:creationId xmlns:a16="http://schemas.microsoft.com/office/drawing/2014/main" id="{077E02EE-49E4-01AB-4A3E-CBA9AFC85C1C}"/>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E6C4FD8B-56BD-9B40-AC5C-68D3C2EE5A13}"/>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52984E15-1A51-271C-21C8-98EF6189CB98}"/>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8D422D89-FC9D-4EFD-4AB4-98A523958CBF}"/>
              </a:ext>
            </a:extLst>
          </p:cNvPr>
          <p:cNvGrpSpPr/>
          <p:nvPr/>
        </p:nvGrpSpPr>
        <p:grpSpPr>
          <a:xfrm>
            <a:off x="5915709" y="2446121"/>
            <a:ext cx="900753" cy="110278"/>
            <a:chOff x="6612169" y="5362336"/>
            <a:chExt cx="873045" cy="110278"/>
          </a:xfrm>
        </p:grpSpPr>
        <p:cxnSp>
          <p:nvCxnSpPr>
            <p:cNvPr id="9277" name="Straight Connector 9276">
              <a:extLst>
                <a:ext uri="{FF2B5EF4-FFF2-40B4-BE49-F238E27FC236}">
                  <a16:creationId xmlns:a16="http://schemas.microsoft.com/office/drawing/2014/main" id="{B7F43E3E-EB72-3E3C-8689-042907D85229}"/>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F72C4E24-4E6B-9F41-5C1C-2EF55BA431F6}"/>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AEC1E848-B465-5D00-1B19-4898009166C2}"/>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grpSp>
        <p:nvGrpSpPr>
          <p:cNvPr id="9280" name="Group 9279">
            <a:extLst>
              <a:ext uri="{FF2B5EF4-FFF2-40B4-BE49-F238E27FC236}">
                <a16:creationId xmlns:a16="http://schemas.microsoft.com/office/drawing/2014/main" id="{EC388502-4655-9582-71C9-4FB20765B1F2}"/>
              </a:ext>
            </a:extLst>
          </p:cNvPr>
          <p:cNvGrpSpPr/>
          <p:nvPr/>
        </p:nvGrpSpPr>
        <p:grpSpPr>
          <a:xfrm>
            <a:off x="5939594" y="2173166"/>
            <a:ext cx="532264" cy="110278"/>
            <a:chOff x="6612169" y="5362336"/>
            <a:chExt cx="873045" cy="110278"/>
          </a:xfrm>
        </p:grpSpPr>
        <p:cxnSp>
          <p:nvCxnSpPr>
            <p:cNvPr id="9281" name="Straight Connector 9280">
              <a:extLst>
                <a:ext uri="{FF2B5EF4-FFF2-40B4-BE49-F238E27FC236}">
                  <a16:creationId xmlns:a16="http://schemas.microsoft.com/office/drawing/2014/main" id="{1CB0202C-60CC-0BF1-ADB6-67919957E860}"/>
                </a:ext>
              </a:extLst>
            </p:cNvPr>
            <p:cNvCxnSpPr/>
            <p:nvPr/>
          </p:nvCxnSpPr>
          <p:spPr bwMode="auto">
            <a:xfrm>
              <a:off x="6616764" y="5417475"/>
              <a:ext cx="859260"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95F9E2E4-6785-475F-0A73-DA4C595DFC17}"/>
                </a:ext>
              </a:extLst>
            </p:cNvPr>
            <p:cNvCxnSpPr>
              <a:cxnSpLocks/>
            </p:cNvCxnSpPr>
            <p:nvPr/>
          </p:nvCxnSpPr>
          <p:spPr bwMode="auto">
            <a:xfrm>
              <a:off x="6612169" y="5362336"/>
              <a:ext cx="0" cy="110278"/>
            </a:xfrm>
            <a:prstGeom prst="line">
              <a:avLst/>
            </a:prstGeom>
            <a:noFill/>
            <a:ln w="28575" cap="flat" cmpd="sng" algn="ctr">
              <a:solidFill>
                <a:schemeClr val="bg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D38111F4-639A-99CB-76CB-5D662786DE47}"/>
                </a:ext>
              </a:extLst>
            </p:cNvPr>
            <p:cNvCxnSpPr>
              <a:cxnSpLocks/>
            </p:cNvCxnSpPr>
            <p:nvPr/>
          </p:nvCxnSpPr>
          <p:spPr bwMode="auto">
            <a:xfrm>
              <a:off x="7485214" y="5362336"/>
              <a:ext cx="0" cy="110278"/>
            </a:xfrm>
            <a:prstGeom prst="line">
              <a:avLst/>
            </a:prstGeom>
            <a:noFill/>
            <a:ln w="28575" cap="flat" cmpd="sng" algn="ctr">
              <a:solidFill>
                <a:schemeClr val="bg1"/>
              </a:solidFill>
              <a:prstDash val="solid"/>
              <a:round/>
              <a:headEnd type="none" w="med" len="med"/>
              <a:tailEnd type="none" w="med" len="med"/>
            </a:ln>
            <a:effectLst/>
          </p:spPr>
        </p:cxnSp>
      </p:grpSp>
      <p:sp>
        <p:nvSpPr>
          <p:cNvPr id="9284" name="Oval 9283">
            <a:extLst>
              <a:ext uri="{FF2B5EF4-FFF2-40B4-BE49-F238E27FC236}">
                <a16:creationId xmlns:a16="http://schemas.microsoft.com/office/drawing/2014/main" id="{8AD76849-02EC-A6F0-EF38-6F0E3BB996E2}"/>
              </a:ext>
            </a:extLst>
          </p:cNvPr>
          <p:cNvSpPr/>
          <p:nvPr/>
        </p:nvSpPr>
        <p:spPr bwMode="auto">
          <a:xfrm>
            <a:off x="6331968" y="2453185"/>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5" name="Oval 9284">
            <a:extLst>
              <a:ext uri="{FF2B5EF4-FFF2-40B4-BE49-F238E27FC236}">
                <a16:creationId xmlns:a16="http://schemas.microsoft.com/office/drawing/2014/main" id="{856EE0CF-9426-4B57-D781-9D4FA6567ECB}"/>
              </a:ext>
            </a:extLst>
          </p:cNvPr>
          <p:cNvSpPr/>
          <p:nvPr/>
        </p:nvSpPr>
        <p:spPr bwMode="auto">
          <a:xfrm>
            <a:off x="6161371" y="2173406"/>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6" name="Oval 9285">
            <a:extLst>
              <a:ext uri="{FF2B5EF4-FFF2-40B4-BE49-F238E27FC236}">
                <a16:creationId xmlns:a16="http://schemas.microsoft.com/office/drawing/2014/main" id="{3FD3BE74-00C5-BC8E-E8D7-860186B56A2E}"/>
              </a:ext>
            </a:extLst>
          </p:cNvPr>
          <p:cNvSpPr/>
          <p:nvPr/>
        </p:nvSpPr>
        <p:spPr bwMode="auto">
          <a:xfrm>
            <a:off x="6031717" y="2606722"/>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7" name="Oval 9286">
            <a:extLst>
              <a:ext uri="{FF2B5EF4-FFF2-40B4-BE49-F238E27FC236}">
                <a16:creationId xmlns:a16="http://schemas.microsoft.com/office/drawing/2014/main" id="{9A024E41-5E13-58D6-9D9F-BD6EB620FCC4}"/>
              </a:ext>
            </a:extLst>
          </p:cNvPr>
          <p:cNvSpPr/>
          <p:nvPr/>
        </p:nvSpPr>
        <p:spPr bwMode="auto">
          <a:xfrm>
            <a:off x="6263729" y="2906973"/>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Oval 9287">
            <a:extLst>
              <a:ext uri="{FF2B5EF4-FFF2-40B4-BE49-F238E27FC236}">
                <a16:creationId xmlns:a16="http://schemas.microsoft.com/office/drawing/2014/main" id="{07139332-3D3A-C2A7-B6D2-33E9DCBAE02B}"/>
              </a:ext>
            </a:extLst>
          </p:cNvPr>
          <p:cNvSpPr/>
          <p:nvPr/>
        </p:nvSpPr>
        <p:spPr bwMode="auto">
          <a:xfrm>
            <a:off x="6052189" y="3050274"/>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Oval 9288">
            <a:extLst>
              <a:ext uri="{FF2B5EF4-FFF2-40B4-BE49-F238E27FC236}">
                <a16:creationId xmlns:a16="http://schemas.microsoft.com/office/drawing/2014/main" id="{82BFA10F-AE2C-6E66-B179-2C6F07B3E667}"/>
              </a:ext>
            </a:extLst>
          </p:cNvPr>
          <p:cNvSpPr/>
          <p:nvPr/>
        </p:nvSpPr>
        <p:spPr bwMode="auto">
          <a:xfrm>
            <a:off x="6103368" y="3340290"/>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Oval 9289">
            <a:extLst>
              <a:ext uri="{FF2B5EF4-FFF2-40B4-BE49-F238E27FC236}">
                <a16:creationId xmlns:a16="http://schemas.microsoft.com/office/drawing/2014/main" id="{24329402-4989-2AF1-8D6A-A87A0FC865DB}"/>
              </a:ext>
            </a:extLst>
          </p:cNvPr>
          <p:cNvSpPr/>
          <p:nvPr/>
        </p:nvSpPr>
        <p:spPr bwMode="auto">
          <a:xfrm>
            <a:off x="6164783" y="3493827"/>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1" name="Oval 9290">
            <a:extLst>
              <a:ext uri="{FF2B5EF4-FFF2-40B4-BE49-F238E27FC236}">
                <a16:creationId xmlns:a16="http://schemas.microsoft.com/office/drawing/2014/main" id="{90AE1542-D7F4-9E1D-C13E-7DB116B2B7CA}"/>
              </a:ext>
            </a:extLst>
          </p:cNvPr>
          <p:cNvSpPr/>
          <p:nvPr/>
        </p:nvSpPr>
        <p:spPr bwMode="auto">
          <a:xfrm>
            <a:off x="6325144" y="3790666"/>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2" name="Oval 9291">
            <a:extLst>
              <a:ext uri="{FF2B5EF4-FFF2-40B4-BE49-F238E27FC236}">
                <a16:creationId xmlns:a16="http://schemas.microsoft.com/office/drawing/2014/main" id="{421B35BA-6DE6-4D32-9CA7-845B83457F1C}"/>
              </a:ext>
            </a:extLst>
          </p:cNvPr>
          <p:cNvSpPr/>
          <p:nvPr/>
        </p:nvSpPr>
        <p:spPr bwMode="auto">
          <a:xfrm>
            <a:off x="5878180" y="3927143"/>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3" name="Oval 9292">
            <a:extLst>
              <a:ext uri="{FF2B5EF4-FFF2-40B4-BE49-F238E27FC236}">
                <a16:creationId xmlns:a16="http://schemas.microsoft.com/office/drawing/2014/main" id="{5F15ED6A-7F5F-0ACC-751C-B58A9EA6B856}"/>
              </a:ext>
            </a:extLst>
          </p:cNvPr>
          <p:cNvSpPr/>
          <p:nvPr/>
        </p:nvSpPr>
        <p:spPr bwMode="auto">
          <a:xfrm>
            <a:off x="6086308" y="4223982"/>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4" name="Oval 9293">
            <a:extLst>
              <a:ext uri="{FF2B5EF4-FFF2-40B4-BE49-F238E27FC236}">
                <a16:creationId xmlns:a16="http://schemas.microsoft.com/office/drawing/2014/main" id="{C65B9183-2635-199C-4EE5-05AB4E128846}"/>
              </a:ext>
            </a:extLst>
          </p:cNvPr>
          <p:cNvSpPr/>
          <p:nvPr/>
        </p:nvSpPr>
        <p:spPr bwMode="auto">
          <a:xfrm>
            <a:off x="6342204" y="4370696"/>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Oval 9294">
            <a:extLst>
              <a:ext uri="{FF2B5EF4-FFF2-40B4-BE49-F238E27FC236}">
                <a16:creationId xmlns:a16="http://schemas.microsoft.com/office/drawing/2014/main" id="{D68206B0-543D-C149-34BF-79140E14DF8A}"/>
              </a:ext>
            </a:extLst>
          </p:cNvPr>
          <p:cNvSpPr/>
          <p:nvPr/>
        </p:nvSpPr>
        <p:spPr bwMode="auto">
          <a:xfrm>
            <a:off x="5960067" y="4513998"/>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6" name="Oval 9295">
            <a:extLst>
              <a:ext uri="{FF2B5EF4-FFF2-40B4-BE49-F238E27FC236}">
                <a16:creationId xmlns:a16="http://schemas.microsoft.com/office/drawing/2014/main" id="{770A208A-3EF4-E450-AD9D-183D46C0EA8C}"/>
              </a:ext>
            </a:extLst>
          </p:cNvPr>
          <p:cNvSpPr/>
          <p:nvPr/>
        </p:nvSpPr>
        <p:spPr bwMode="auto">
          <a:xfrm>
            <a:off x="5922536" y="4780129"/>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7" name="Oval 9296">
            <a:extLst>
              <a:ext uri="{FF2B5EF4-FFF2-40B4-BE49-F238E27FC236}">
                <a16:creationId xmlns:a16="http://schemas.microsoft.com/office/drawing/2014/main" id="{DA11E2D0-82F1-368F-26CA-BAB83910E540}"/>
              </a:ext>
            </a:extLst>
          </p:cNvPr>
          <p:cNvSpPr/>
          <p:nvPr/>
        </p:nvSpPr>
        <p:spPr bwMode="auto">
          <a:xfrm>
            <a:off x="6403619" y="4933666"/>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8" name="Oval 9297">
            <a:extLst>
              <a:ext uri="{FF2B5EF4-FFF2-40B4-BE49-F238E27FC236}">
                <a16:creationId xmlns:a16="http://schemas.microsoft.com/office/drawing/2014/main" id="{69F8CB25-F41C-9E7F-E7A0-7F4C7190CDF1}"/>
              </a:ext>
            </a:extLst>
          </p:cNvPr>
          <p:cNvSpPr/>
          <p:nvPr/>
        </p:nvSpPr>
        <p:spPr bwMode="auto">
          <a:xfrm>
            <a:off x="6161372" y="5244152"/>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9" name="Oval 9298">
            <a:extLst>
              <a:ext uri="{FF2B5EF4-FFF2-40B4-BE49-F238E27FC236}">
                <a16:creationId xmlns:a16="http://schemas.microsoft.com/office/drawing/2014/main" id="{F2037BF0-71D0-7822-5DAD-8B67E7A029AC}"/>
              </a:ext>
            </a:extLst>
          </p:cNvPr>
          <p:cNvSpPr/>
          <p:nvPr/>
        </p:nvSpPr>
        <p:spPr bwMode="auto">
          <a:xfrm>
            <a:off x="6127252" y="5377218"/>
            <a:ext cx="88710" cy="88710"/>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750778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Subsequent Treatments</a:t>
            </a:r>
            <a:endParaRPr lang="en-US" altLang="en-US" dirty="0"/>
          </a:p>
        </p:txBody>
      </p:sp>
      <p:graphicFrame>
        <p:nvGraphicFramePr>
          <p:cNvPr id="3" name="Group 32">
            <a:extLst>
              <a:ext uri="{FF2B5EF4-FFF2-40B4-BE49-F238E27FC236}">
                <a16:creationId xmlns:a16="http://schemas.microsoft.com/office/drawing/2014/main" id="{55EAF61A-947A-68DB-7E90-5887EC22A1BE}"/>
              </a:ext>
            </a:extLst>
          </p:cNvPr>
          <p:cNvGraphicFramePr>
            <a:graphicFrameLocks noGrp="1"/>
          </p:cNvGraphicFramePr>
          <p:nvPr>
            <p:extLst>
              <p:ext uri="{D42A27DB-BD31-4B8C-83A1-F6EECF244321}">
                <p14:modId xmlns:p14="http://schemas.microsoft.com/office/powerpoint/2010/main" val="4094364689"/>
              </p:ext>
            </p:extLst>
          </p:nvPr>
        </p:nvGraphicFramePr>
        <p:xfrm>
          <a:off x="727076" y="1875801"/>
          <a:ext cx="10736262" cy="3383360"/>
        </p:xfrm>
        <a:graphic>
          <a:graphicData uri="http://schemas.openxmlformats.org/drawingml/2006/table">
            <a:tbl>
              <a:tblPr/>
              <a:tblGrid>
                <a:gridCol w="360894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50366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Subsequent Treatment,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15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EGFR TKI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Osimertinib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EGFR TKI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(76)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31 (41)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29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 (88)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79 (43)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114 (62)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1398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Platinum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Pemetrexed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Taxanes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617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Radiotherapy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(39)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(29)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617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 anticancer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82A17E3C-DC95-39BF-989D-791D7C20BE5C}"/>
              </a:ext>
            </a:extLst>
          </p:cNvPr>
          <p:cNvSpPr>
            <a:spLocks noGrp="1" noChangeArrowheads="1"/>
          </p:cNvSpPr>
          <p:nvPr>
            <p:ph idx="1"/>
          </p:nvPr>
        </p:nvSpPr>
        <p:spPr>
          <a:xfrm>
            <a:off x="604675" y="1147816"/>
            <a:ext cx="10877529" cy="702430"/>
          </a:xfrm>
        </p:spPr>
        <p:txBody>
          <a:bodyPr/>
          <a:lstStyle/>
          <a:p>
            <a:r>
              <a:rPr lang="en-US" altLang="en-US" sz="2200" dirty="0"/>
              <a:t>At data cutoff for OS analysis, 76/339 (22%) patients in osimertinib arm and 184/343 (54%) in placebo arm had received ≥1 subsequent anticancer therapy</a:t>
            </a:r>
          </a:p>
        </p:txBody>
      </p:sp>
      <p:sp>
        <p:nvSpPr>
          <p:cNvPr id="2" name="Rectangle 3">
            <a:extLst>
              <a:ext uri="{FF2B5EF4-FFF2-40B4-BE49-F238E27FC236}">
                <a16:creationId xmlns:a16="http://schemas.microsoft.com/office/drawing/2014/main" id="{CB4C0439-2E6A-1F91-302A-52C80BC82FE1}"/>
              </a:ext>
            </a:extLst>
          </p:cNvPr>
          <p:cNvSpPr txBox="1">
            <a:spLocks noChangeArrowheads="1"/>
          </p:cNvSpPr>
          <p:nvPr/>
        </p:nvSpPr>
        <p:spPr bwMode="auto">
          <a:xfrm>
            <a:off x="611933" y="5929068"/>
            <a:ext cx="10877529" cy="41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Most common subsequent therapies received: EGFR TKIs</a:t>
            </a:r>
          </a:p>
        </p:txBody>
      </p:sp>
      <p:sp>
        <p:nvSpPr>
          <p:cNvPr id="5" name="Text Box 11">
            <a:extLst>
              <a:ext uri="{FF2B5EF4-FFF2-40B4-BE49-F238E27FC236}">
                <a16:creationId xmlns:a16="http://schemas.microsoft.com/office/drawing/2014/main" id="{3208C253-56C7-E0A8-5913-17226C4A4B2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
        <p:nvSpPr>
          <p:cNvPr id="6" name="TextBox 5">
            <a:extLst>
              <a:ext uri="{FF2B5EF4-FFF2-40B4-BE49-F238E27FC236}">
                <a16:creationId xmlns:a16="http://schemas.microsoft.com/office/drawing/2014/main" id="{F41EF7CB-1FDC-8DA6-6169-E70540AE2A69}"/>
              </a:ext>
            </a:extLst>
          </p:cNvPr>
          <p:cNvSpPr txBox="1"/>
          <p:nvPr/>
        </p:nvSpPr>
        <p:spPr bwMode="auto">
          <a:xfrm>
            <a:off x="661463" y="5245427"/>
            <a:ext cx="107623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*Includes gefitinib (n = 13), afatinib (n = 7), erlotinib (n = 6), icotinib (n = 2), aumolertinib mesylate (n = 1).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Includes gefitinib (n = 55), afatinib (n = 30),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erlotinib (n = 24), icotinib (n = 15), and aumolertinib mesylate, aumolertinib, dacomitinib, epitinib, furmonertinib, and other EGFR TKI (n = 1 each).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Includes pyrimidine analogues, vinca alkaloids/analogues, etoposide, anthracyclines, irinotecan, and cyclophosphamide.</a:t>
            </a:r>
          </a:p>
        </p:txBody>
      </p:sp>
    </p:spTree>
    <p:extLst>
      <p:ext uri="{BB962C8B-B14F-4D97-AF65-F5344CB8AC3E}">
        <p14:creationId xmlns:p14="http://schemas.microsoft.com/office/powerpoint/2010/main" val="1224297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Safety Summary</a:t>
            </a:r>
            <a:endParaRPr lang="en-US" altLang="en-US" dirty="0"/>
          </a:p>
        </p:txBody>
      </p:sp>
      <p:sp>
        <p:nvSpPr>
          <p:cNvPr id="3" name="Content Placeholder 7">
            <a:extLst>
              <a:ext uri="{FF2B5EF4-FFF2-40B4-BE49-F238E27FC236}">
                <a16:creationId xmlns:a16="http://schemas.microsoft.com/office/drawing/2014/main" id="{6CC738DB-6674-FEF9-1115-4F73371B0088}"/>
              </a:ext>
            </a:extLst>
          </p:cNvPr>
          <p:cNvSpPr>
            <a:spLocks noGrp="1"/>
          </p:cNvSpPr>
          <p:nvPr>
            <p:ph idx="1"/>
          </p:nvPr>
        </p:nvSpPr>
        <p:spPr>
          <a:xfrm>
            <a:off x="6614555" y="1147286"/>
            <a:ext cx="5144057" cy="5082692"/>
          </a:xfrm>
        </p:spPr>
        <p:txBody>
          <a:bodyPr/>
          <a:lstStyle/>
          <a:p>
            <a:pPr>
              <a:spcBef>
                <a:spcPts val="900"/>
              </a:spcBef>
              <a:spcAft>
                <a:spcPts val="600"/>
              </a:spcAft>
            </a:pPr>
            <a:r>
              <a:rPr lang="en-US" sz="1900" dirty="0"/>
              <a:t>All patients had completed or discontinued study treatment at final DFS analysis </a:t>
            </a:r>
            <a:br>
              <a:rPr lang="en-US" sz="1900" dirty="0"/>
            </a:br>
            <a:r>
              <a:rPr lang="en-US" sz="1900" dirty="0"/>
              <a:t>(data cutoff: 4/11/2022)</a:t>
            </a:r>
          </a:p>
          <a:p>
            <a:pPr>
              <a:spcBef>
                <a:spcPts val="900"/>
              </a:spcBef>
              <a:spcAft>
                <a:spcPts val="600"/>
              </a:spcAft>
            </a:pPr>
            <a:r>
              <a:rPr lang="en-US" sz="1900" dirty="0"/>
              <a:t>Safety profile was consistent with that seen in primary analysis</a:t>
            </a:r>
          </a:p>
          <a:p>
            <a:pPr>
              <a:spcBef>
                <a:spcPts val="900"/>
              </a:spcBef>
              <a:spcAft>
                <a:spcPts val="600"/>
              </a:spcAft>
            </a:pPr>
            <a:r>
              <a:rPr lang="en-US" sz="1900" dirty="0"/>
              <a:t>Patients with AEs occurring &gt;28 days after treatment discontinuation (n = 15) at OS data cutoff (1/27/2023) </a:t>
            </a:r>
          </a:p>
          <a:p>
            <a:pPr lvl="1">
              <a:spcBef>
                <a:spcPts val="900"/>
              </a:spcBef>
              <a:spcAft>
                <a:spcPts val="600"/>
              </a:spcAft>
            </a:pPr>
            <a:r>
              <a:rPr lang="en-US" sz="1700" dirty="0"/>
              <a:t>Osimertinib arm (n = 10)</a:t>
            </a:r>
          </a:p>
          <a:p>
            <a:pPr lvl="1">
              <a:spcBef>
                <a:spcPts val="900"/>
              </a:spcBef>
              <a:spcAft>
                <a:spcPts val="600"/>
              </a:spcAft>
            </a:pPr>
            <a:r>
              <a:rPr lang="en-US" sz="1700" dirty="0"/>
              <a:t>Placebo arm (n = 5)</a:t>
            </a:r>
          </a:p>
          <a:p>
            <a:pPr>
              <a:spcBef>
                <a:spcPts val="900"/>
              </a:spcBef>
              <a:spcAft>
                <a:spcPts val="600"/>
              </a:spcAft>
            </a:pPr>
            <a:r>
              <a:rPr lang="en-US" sz="1900" dirty="0"/>
              <a:t>At OS data cutoff, 1 additional serious AE was reported (COVID-19 pneumonia)</a:t>
            </a:r>
          </a:p>
          <a:p>
            <a:pPr lvl="1">
              <a:spcBef>
                <a:spcPts val="900"/>
              </a:spcBef>
              <a:spcAft>
                <a:spcPts val="600"/>
              </a:spcAft>
            </a:pPr>
            <a:r>
              <a:rPr lang="en-US" sz="1900" dirty="0"/>
              <a:t>Occurred &gt;28 days after treatment discontinuation; deemed unrelated to treatment, and patient made full recovery </a:t>
            </a:r>
          </a:p>
        </p:txBody>
      </p:sp>
      <p:graphicFrame>
        <p:nvGraphicFramePr>
          <p:cNvPr id="4" name="Group 3">
            <a:extLst>
              <a:ext uri="{FF2B5EF4-FFF2-40B4-BE49-F238E27FC236}">
                <a16:creationId xmlns:a16="http://schemas.microsoft.com/office/drawing/2014/main" id="{59B5B167-59D0-2C05-1271-2993579D5E42}"/>
              </a:ext>
            </a:extLst>
          </p:cNvPr>
          <p:cNvGraphicFramePr>
            <a:graphicFrameLocks/>
          </p:cNvGraphicFramePr>
          <p:nvPr>
            <p:extLst>
              <p:ext uri="{D42A27DB-BD31-4B8C-83A1-F6EECF244321}">
                <p14:modId xmlns:p14="http://schemas.microsoft.com/office/powerpoint/2010/main" val="2218841601"/>
              </p:ext>
            </p:extLst>
          </p:nvPr>
        </p:nvGraphicFramePr>
        <p:xfrm>
          <a:off x="719138" y="1158191"/>
          <a:ext cx="5682984" cy="4937984"/>
        </p:xfrm>
        <a:graphic>
          <a:graphicData uri="http://schemas.openxmlformats.org/drawingml/2006/table">
            <a:tbl>
              <a:tblPr/>
              <a:tblGrid>
                <a:gridCol w="3192462">
                  <a:extLst>
                    <a:ext uri="{9D8B030D-6E8A-4147-A177-3AD203B41FA5}">
                      <a16:colId xmlns:a16="http://schemas.microsoft.com/office/drawing/2014/main" val="20000"/>
                    </a:ext>
                  </a:extLst>
                </a:gridCol>
                <a:gridCol w="1245261">
                  <a:extLst>
                    <a:ext uri="{9D8B030D-6E8A-4147-A177-3AD203B41FA5}">
                      <a16:colId xmlns:a16="http://schemas.microsoft.com/office/drawing/2014/main" val="20001"/>
                    </a:ext>
                  </a:extLst>
                </a:gridCol>
                <a:gridCol w="1245261">
                  <a:extLst>
                    <a:ext uri="{9D8B030D-6E8A-4147-A177-3AD203B41FA5}">
                      <a16:colId xmlns:a16="http://schemas.microsoft.com/office/drawing/2014/main" val="20002"/>
                    </a:ext>
                  </a:extLst>
                </a:gridCol>
              </a:tblGrid>
              <a:tr h="5017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by Final DFS Analysis,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0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cause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0765446"/>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97833310"/>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4909545"/>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8577159"/>
                  </a:ext>
                </a:extLst>
              </a:tr>
              <a:tr h="2904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Possibly causally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0357202"/>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0207662"/>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799360"/>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228435"/>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69434576"/>
                  </a:ext>
                </a:extLst>
              </a:tr>
              <a:tr h="29046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84749"/>
                  </a:ext>
                </a:extLst>
              </a:tr>
            </a:tbl>
          </a:graphicData>
        </a:graphic>
      </p:graphicFrame>
      <p:sp>
        <p:nvSpPr>
          <p:cNvPr id="5" name="Text Box 30">
            <a:extLst>
              <a:ext uri="{FF2B5EF4-FFF2-40B4-BE49-F238E27FC236}">
                <a16:creationId xmlns:a16="http://schemas.microsoft.com/office/drawing/2014/main" id="{67E28A19-FBF4-8F01-AAFA-E101AF3453D7}"/>
              </a:ext>
            </a:extLst>
          </p:cNvPr>
          <p:cNvSpPr txBox="1">
            <a:spLocks noChangeArrowheads="1"/>
          </p:cNvSpPr>
          <p:nvPr/>
        </p:nvSpPr>
        <p:spPr bwMode="auto">
          <a:xfrm>
            <a:off x="687608" y="6090286"/>
            <a:ext cx="511270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*Assessed by investigator.</a:t>
            </a:r>
          </a:p>
        </p:txBody>
      </p:sp>
      <p:sp>
        <p:nvSpPr>
          <p:cNvPr id="2" name="Text Box 11">
            <a:extLst>
              <a:ext uri="{FF2B5EF4-FFF2-40B4-BE49-F238E27FC236}">
                <a16:creationId xmlns:a16="http://schemas.microsoft.com/office/drawing/2014/main" id="{D5240380-E02D-A1C6-1FBA-D4CE3169546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4244026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ADAURA</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200" dirty="0"/>
              <a:t>DFS benefit with adjuvant osimertinib vs placebo translated into statistically significant </a:t>
            </a:r>
            <a:br>
              <a:rPr lang="en-US" sz="2200" dirty="0"/>
            </a:br>
            <a:r>
              <a:rPr lang="en-US" sz="2200" dirty="0"/>
              <a:t>OS benefit among patients with stage IB-IIIA </a:t>
            </a:r>
            <a:r>
              <a:rPr lang="en-US" sz="2200" i="1" dirty="0"/>
              <a:t>EGFR</a:t>
            </a:r>
            <a:r>
              <a:rPr lang="en-US" sz="2200" dirty="0"/>
              <a:t>-mutated NSCLC following complete resection</a:t>
            </a:r>
          </a:p>
          <a:p>
            <a:pPr lvl="1"/>
            <a:r>
              <a:rPr lang="en-US" sz="2000" dirty="0"/>
              <a:t>Stage II-IIIA NSCLC: 51% reduction in risk of death (HR: 0.49; 95.03% CI: 0.33-0.73; </a:t>
            </a:r>
            <a:r>
              <a:rPr lang="en-US" sz="2000" i="1" dirty="0"/>
              <a:t>P</a:t>
            </a:r>
            <a:r>
              <a:rPr lang="en-US" sz="2000" dirty="0"/>
              <a:t> &lt;.001)</a:t>
            </a:r>
          </a:p>
          <a:p>
            <a:pPr lvl="1"/>
            <a:r>
              <a:rPr lang="en-US" sz="2000" dirty="0"/>
              <a:t>Overall population: 51% reduction in risk of death (HR: 0.49; 95.03% CI: 0.34-0.70; </a:t>
            </a:r>
            <a:r>
              <a:rPr lang="en-US" sz="2000" i="1" dirty="0"/>
              <a:t>P</a:t>
            </a:r>
            <a:r>
              <a:rPr lang="en-US" sz="2000" dirty="0"/>
              <a:t> &lt;.001)</a:t>
            </a:r>
          </a:p>
          <a:p>
            <a:pPr lvl="1"/>
            <a:r>
              <a:rPr lang="en-US" sz="2000" dirty="0"/>
              <a:t>OS benefit was consistent across subgroups, including disease stage and regardless of prior adjuvant CT use</a:t>
            </a:r>
          </a:p>
          <a:p>
            <a:r>
              <a:rPr lang="en-US" sz="2200" dirty="0"/>
              <a:t>No new safety signals were observed with extended follow-up</a:t>
            </a:r>
          </a:p>
          <a:p>
            <a:r>
              <a:rPr lang="en-US" sz="2200" dirty="0"/>
              <a:t>Investigators concluded that the statistically significant and clinically meaningful OS benefit observed in ADAURA reinforces adjuvant osimertinib as standard of care for patients with stage IB-IIIA </a:t>
            </a:r>
            <a:r>
              <a:rPr lang="en-US" sz="2200" i="1" dirty="0"/>
              <a:t>EGFR</a:t>
            </a:r>
            <a:r>
              <a:rPr lang="en-US" sz="2200" dirty="0"/>
              <a:t>-mutated NSCLC following complete resection</a:t>
            </a:r>
          </a:p>
        </p:txBody>
      </p:sp>
      <p:sp>
        <p:nvSpPr>
          <p:cNvPr id="2" name="Text Box 11">
            <a:extLst>
              <a:ext uri="{FF2B5EF4-FFF2-40B4-BE49-F238E27FC236}">
                <a16:creationId xmlns:a16="http://schemas.microsoft.com/office/drawing/2014/main" id="{18B50FC5-9A68-9848-58A3-5D0E016033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fr-FR" altLang="en-US" sz="1200" b="0" spc="-10" dirty="0">
                <a:solidFill>
                  <a:schemeClr val="bg2"/>
                </a:solidFill>
                <a:latin typeface="Calibri" panose="020F0502020204030204" pitchFamily="34" charset="0"/>
                <a:cs typeface="+mn-cs"/>
              </a:rPr>
              <a:t>Tsuboi. NEJM. 2023;[Epub]. Herbst. ASCO 2023. Abstr LBA3</a:t>
            </a:r>
            <a:r>
              <a:rPr lang="en-US" altLang="en-US" sz="1200" b="0" dirty="0">
                <a:solidFill>
                  <a:schemeClr val="bg2"/>
                </a:solidFill>
                <a:latin typeface="Calibri" panose="020F0502020204030204" pitchFamily="34" charset="0"/>
              </a:rPr>
              <a:t>.</a:t>
            </a:r>
          </a:p>
        </p:txBody>
      </p:sp>
    </p:spTree>
    <p:extLst>
      <p:ext uri="{BB962C8B-B14F-4D97-AF65-F5344CB8AC3E}">
        <p14:creationId xmlns:p14="http://schemas.microsoft.com/office/powerpoint/2010/main" val="2627868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56M7VY3CDVN5-216034473-2</_dlc_DocId>
    <_dlc_DocIdUrl xmlns="d54cbe69-32bd-412a-b004-9152f949605e">
      <Url>https://intranet.clinicaloptions.com/mews/oncology/ONC_2023_ASCO_CF_(PRP6243)/Lung_LBA3_Herbst/_layouts/15/DocIdRedir.aspx?ID=56M7VY3CDVN5-216034473-2</Url>
      <Description>56M7VY3CDVN5-216034473-2</Description>
    </_dlc_DocIdUrl>
    <Document_x0020_Category xmlns="a8bc2285-05b9-49d4-837a-988f070b3bba">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F90F9AFAE39094B8BAE0A56B94F3AB1" ma:contentTypeVersion="1" ma:contentTypeDescription="Create a new document." ma:contentTypeScope="" ma:versionID="a9faf7f8fc3c79fdcfc83f4359912f9e">
  <xsd:schema xmlns:xsd="http://www.w3.org/2001/XMLSchema" xmlns:xs="http://www.w3.org/2001/XMLSchema" xmlns:p="http://schemas.microsoft.com/office/2006/metadata/properties" xmlns:ns2="d54cbe69-32bd-412a-b004-9152f949605e" xmlns:ns3="a8bc2285-05b9-49d4-837a-988f070b3bba" targetNamespace="http://schemas.microsoft.com/office/2006/metadata/properties" ma:root="true" ma:fieldsID="13286d4e990f1d3ac964d7864fe2b0ae" ns2:_="" ns3:_="">
    <xsd:import namespace="d54cbe69-32bd-412a-b004-9152f949605e"/>
    <xsd:import namespace="a8bc2285-05b9-49d4-837a-988f070b3bb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8bc2285-05b9-49d4-837a-988f070b3bb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d54cbe69-32bd-412a-b004-9152f949605e"/>
    <ds:schemaRef ds:uri="http://www.w3.org/XML/1998/namespace"/>
    <ds:schemaRef ds:uri="http://purl.org/dc/elements/1.1/"/>
    <ds:schemaRef ds:uri="http://purl.org/dc/dcmitype/"/>
    <ds:schemaRef ds:uri="a8bc2285-05b9-49d4-837a-988f070b3bba"/>
    <ds:schemaRef ds:uri="http://purl.org/dc/terms/"/>
  </ds:schemaRefs>
</ds:datastoreItem>
</file>

<file path=customXml/itemProps3.xml><?xml version="1.0" encoding="utf-8"?>
<ds:datastoreItem xmlns:ds="http://schemas.openxmlformats.org/officeDocument/2006/customXml" ds:itemID="{009EB752-636A-4BE2-A50C-D6DF8030F7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8bc2285-05b9-49d4-837a-988f070b3b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D822369C-4A1B-4109-A1AA-86AD9FD19E0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3052</TotalTime>
  <Words>2812</Words>
  <Application>Microsoft Office PowerPoint</Application>
  <PresentationFormat>Widescreen</PresentationFormat>
  <Paragraphs>553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ADAURA: OS Analysis of Adjuvant Osimertinib vs Placebo After Complete Resection in Stage IB-IIIA EGFR-Mutated NSCLC</vt:lpstr>
      <vt:lpstr>About These Slides</vt:lpstr>
      <vt:lpstr>ADAURA: Background</vt:lpstr>
      <vt:lpstr>ADAURA: Study Design</vt:lpstr>
      <vt:lpstr>ADAURA: Baseline Characteristics</vt:lpstr>
      <vt:lpstr>ADAURA: OS in Patients With Stage II-IIIA NSCLC (Primary Endpoint)</vt:lpstr>
      <vt:lpstr>ADAURA: OS in All Patients (Stage IB-IIIA NSCLC)</vt:lpstr>
      <vt:lpstr>ADAURA: OS by Disease Stage</vt:lpstr>
      <vt:lpstr>ADAURA: OS by Patients Who Received or  Did Not Receive Prior Adjuvant Chemotherapy</vt:lpstr>
      <vt:lpstr>ADAURA: Subgroup Analysis of OS in  Overall Patient Population</vt:lpstr>
      <vt:lpstr>ADAURA: Subsequent Treatments</vt:lpstr>
      <vt:lpstr>ADAURA: Safety Summary</vt:lpstr>
      <vt:lpstr>ADAURA: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ADAURA: OS Analysis of Adjuvant Osimertinib vs Placebo After Complete Resection in Stage IB-IIIA EGFR-Mutated NSCLC</dc:title>
  <dc:creator>Preferred User</dc:creator>
  <cp:lastModifiedBy>vwenzel@clinicaloptions.com</cp:lastModifiedBy>
  <cp:revision>28</cp:revision>
  <cp:lastPrinted>2016-09-26T20:21:49Z</cp:lastPrinted>
  <dcterms:created xsi:type="dcterms:W3CDTF">2005-05-27T15:08:01Z</dcterms:created>
  <dcterms:modified xsi:type="dcterms:W3CDTF">2023-06-09T21:05:44Z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b34e1ea3-74a6-45e2-9f34-7bd13ca979be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0x0101008F90F9AFAE39094B8BAE0A56B94F3AB1</vt:lpwstr>
  </property>
  <property fmtid="{D5CDD505-2E9C-101B-9397-08002B2CF9AE}" pid="9" name="MediaServiceImageTags">
    <vt:lpwstr/>
  </property>
</Properties>
</file>