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8"/>
  </p:notesMasterIdLst>
  <p:handoutMasterIdLst>
    <p:handoutMasterId r:id="rId19"/>
  </p:handoutMasterIdLst>
  <p:sldIdLst>
    <p:sldId id="321" r:id="rId6"/>
    <p:sldId id="558" r:id="rId7"/>
    <p:sldId id="560" r:id="rId8"/>
    <p:sldId id="568" r:id="rId9"/>
    <p:sldId id="569" r:id="rId10"/>
    <p:sldId id="573" r:id="rId11"/>
    <p:sldId id="570" r:id="rId12"/>
    <p:sldId id="550" r:id="rId13"/>
    <p:sldId id="551" r:id="rId14"/>
    <p:sldId id="572" r:id="rId15"/>
    <p:sldId id="552" r:id="rId16"/>
    <p:sldId id="318"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Andrea Boecler" initials="AB" lastIdx="1" clrIdx="17">
    <p:extLst>
      <p:ext uri="{19B8F6BF-5375-455C-9EA6-DF929625EA0E}">
        <p15:presenceInfo xmlns:p15="http://schemas.microsoft.com/office/powerpoint/2012/main" userId="S::aboecler@clinicaloptions.com::28e82037-1239-4052-943b-ae184e0bc2af" providerId="AD"/>
      </p:ext>
    </p:extLst>
  </p:cmAuthor>
  <p:cmAuthor id="19" name="Anna Poppa" initials="AP" lastIdx="4" clrIdx="18">
    <p:extLst>
      <p:ext uri="{19B8F6BF-5375-455C-9EA6-DF929625EA0E}">
        <p15:presenceInfo xmlns:p15="http://schemas.microsoft.com/office/powerpoint/2012/main" userId="Anna Poppa" providerId="None"/>
      </p:ext>
    </p:extLst>
  </p:cmAuthor>
  <p:cmAuthor id="20" name="Mandi Murph" initials="MM" lastIdx="24" clrIdx="19">
    <p:extLst>
      <p:ext uri="{19B8F6BF-5375-455C-9EA6-DF929625EA0E}">
        <p15:presenceInfo xmlns:p15="http://schemas.microsoft.com/office/powerpoint/2012/main" userId="S::MMurph@cealliance.com::17b68f88-caf0-4bf5-9fa1-7c1066b02ecf" providerId="AD"/>
      </p:ext>
    </p:extLst>
  </p:cmAuthor>
  <p:cmAuthor id="21" name="Amber Williams" initials="AW" lastIdx="9" clrIdx="20">
    <p:extLst>
      <p:ext uri="{19B8F6BF-5375-455C-9EA6-DF929625EA0E}">
        <p15:presenceInfo xmlns:p15="http://schemas.microsoft.com/office/powerpoint/2012/main" userId="S::awilliams@cealliance.com::981bbddf-314c-40a4-aea3-441dcc545642" providerId="AD"/>
      </p:ext>
    </p:extLst>
  </p:cmAuthor>
  <p:cmAuthor id="22" name="Timothy Quill" initials="TQ" lastIdx="2" clrIdx="21">
    <p:extLst>
      <p:ext uri="{19B8F6BF-5375-455C-9EA6-DF929625EA0E}">
        <p15:presenceInfo xmlns:p15="http://schemas.microsoft.com/office/powerpoint/2012/main" userId="S::tquill@clinicaloptions.com::b1dc6efb-2995-45e7-a306-57a2c67aa886" providerId="AD"/>
      </p:ext>
    </p:extLst>
  </p:cmAuthor>
  <p:cmAuthor id="23" name="Dussadee Royal" initials="DR" lastIdx="1" clrIdx="22">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0D487C-C252-4B7A-B9EB-976DC68F3C32}" v="33" dt="2025-10-27T18:22:48.109"/>
    <p1510:client id="{4F97A2F0-D160-491A-9332-D28BD655417F}" v="204" dt="2025-10-27T17:57:46.190"/>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72" autoAdjust="0"/>
    <p:restoredTop sz="92010" autoAdjust="0"/>
  </p:normalViewPr>
  <p:slideViewPr>
    <p:cSldViewPr snapToGrid="0">
      <p:cViewPr varScale="1">
        <p:scale>
          <a:sx n="90" d="100"/>
          <a:sy n="90" d="100"/>
        </p:scale>
        <p:origin x="1008" y="30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ber Williams" userId="981bbddf-314c-40a4-aea3-441dcc545642" providerId="ADAL" clId="{AFC6C6B9-970E-4599-819D-FF5B040CD0AA}"/>
    <pc:docChg chg="undo redo custSel addSld delSld modSld">
      <pc:chgData name="Amber Williams" userId="981bbddf-314c-40a4-aea3-441dcc545642" providerId="ADAL" clId="{AFC6C6B9-970E-4599-819D-FF5B040CD0AA}" dt="2025-10-27T18:23:21.930" v="2052" actId="478"/>
      <pc:docMkLst>
        <pc:docMk/>
      </pc:docMkLst>
      <pc:sldChg chg="modSp mod">
        <pc:chgData name="Amber Williams" userId="981bbddf-314c-40a4-aea3-441dcc545642" providerId="ADAL" clId="{AFC6C6B9-970E-4599-819D-FF5B040CD0AA}" dt="2025-10-24T20:26:44.225" v="1888" actId="20577"/>
        <pc:sldMkLst>
          <pc:docMk/>
          <pc:sldMk cId="0" sldId="321"/>
        </pc:sldMkLst>
        <pc:spChg chg="mod">
          <ac:chgData name="Amber Williams" userId="981bbddf-314c-40a4-aea3-441dcc545642" providerId="ADAL" clId="{AFC6C6B9-970E-4599-819D-FF5B040CD0AA}" dt="2025-10-24T20:26:44.225" v="1888" actId="20577"/>
          <ac:spMkLst>
            <pc:docMk/>
            <pc:sldMk cId="0" sldId="321"/>
            <ac:spMk id="7171" creationId="{4D67E167-2F37-481F-AB26-A6E236679EF3}"/>
          </ac:spMkLst>
        </pc:spChg>
      </pc:sldChg>
      <pc:sldChg chg="addSp delSp modSp del mod modCm">
        <pc:chgData name="Amber Williams" userId="981bbddf-314c-40a4-aea3-441dcc545642" providerId="ADAL" clId="{AFC6C6B9-970E-4599-819D-FF5B040CD0AA}" dt="2025-10-27T15:52:02.023" v="2003" actId="47"/>
        <pc:sldMkLst>
          <pc:docMk/>
          <pc:sldMk cId="1066298992" sldId="549"/>
        </pc:sldMkLst>
      </pc:sldChg>
      <pc:sldChg chg="addSp delSp modSp mod chgLayout">
        <pc:chgData name="Amber Williams" userId="981bbddf-314c-40a4-aea3-441dcc545642" providerId="ADAL" clId="{AFC6C6B9-970E-4599-819D-FF5B040CD0AA}" dt="2025-10-24T19:56:22.949" v="1585" actId="21"/>
        <pc:sldMkLst>
          <pc:docMk/>
          <pc:sldMk cId="1224297716" sldId="550"/>
        </pc:sldMkLst>
        <pc:spChg chg="add mod">
          <ac:chgData name="Amber Williams" userId="981bbddf-314c-40a4-aea3-441dcc545642" providerId="ADAL" clId="{AFC6C6B9-970E-4599-819D-FF5B040CD0AA}" dt="2025-10-24T18:40:24.752" v="872" actId="20577"/>
          <ac:spMkLst>
            <pc:docMk/>
            <pc:sldMk cId="1224297716" sldId="550"/>
            <ac:spMk id="4" creationId="{4B424252-26D5-66B9-80FE-A74C35FDF446}"/>
          </ac:spMkLst>
        </pc:spChg>
        <pc:spChg chg="mod ord">
          <ac:chgData name="Amber Williams" userId="981bbddf-314c-40a4-aea3-441dcc545642" providerId="ADAL" clId="{AFC6C6B9-970E-4599-819D-FF5B040CD0AA}" dt="2025-10-24T18:39:58.203" v="854" actId="6264"/>
          <ac:spMkLst>
            <pc:docMk/>
            <pc:sldMk cId="1224297716" sldId="550"/>
            <ac:spMk id="9218" creationId="{8546831A-73CD-4F8E-9FF8-D931364866CE}"/>
          </ac:spMkLst>
        </pc:spChg>
        <pc:spChg chg="mod ord">
          <ac:chgData name="Amber Williams" userId="981bbddf-314c-40a4-aea3-441dcc545642" providerId="ADAL" clId="{AFC6C6B9-970E-4599-819D-FF5B040CD0AA}" dt="2025-10-24T18:40:11.208" v="858" actId="404"/>
          <ac:spMkLst>
            <pc:docMk/>
            <pc:sldMk cId="1224297716" sldId="550"/>
            <ac:spMk id="9219" creationId="{D25C30B9-DB9B-4F0D-825F-3ADFC7E0F72C}"/>
          </ac:spMkLst>
        </pc:spChg>
        <pc:graphicFrameChg chg="mod modGraphic">
          <ac:chgData name="Amber Williams" userId="981bbddf-314c-40a4-aea3-441dcc545642" providerId="ADAL" clId="{AFC6C6B9-970E-4599-819D-FF5B040CD0AA}" dt="2025-10-24T18:44:35.590" v="916" actId="20577"/>
          <ac:graphicFrameMkLst>
            <pc:docMk/>
            <pc:sldMk cId="1224297716" sldId="550"/>
            <ac:graphicFrameMk id="2" creationId="{D9A1194F-C552-CAB5-35BF-A26D5E1256A1}"/>
          </ac:graphicFrameMkLst>
        </pc:graphicFrameChg>
      </pc:sldChg>
      <pc:sldChg chg="addSp delSp modSp mod">
        <pc:chgData name="Amber Williams" userId="981bbddf-314c-40a4-aea3-441dcc545642" providerId="ADAL" clId="{AFC6C6B9-970E-4599-819D-FF5B040CD0AA}" dt="2025-10-24T19:58:53.218" v="1617" actId="21"/>
        <pc:sldMkLst>
          <pc:docMk/>
          <pc:sldMk cId="4244026920" sldId="551"/>
        </pc:sldMkLst>
        <pc:graphicFrameChg chg="mod modGraphic">
          <ac:chgData name="Amber Williams" userId="981bbddf-314c-40a4-aea3-441dcc545642" providerId="ADAL" clId="{AFC6C6B9-970E-4599-819D-FF5B040CD0AA}" dt="2025-10-24T19:58:35.333" v="1614" actId="20577"/>
          <ac:graphicFrameMkLst>
            <pc:docMk/>
            <pc:sldMk cId="4244026920" sldId="551"/>
            <ac:graphicFrameMk id="2" creationId="{DF31141B-10B0-F612-7A13-DB6246CF4EE9}"/>
          </ac:graphicFrameMkLst>
        </pc:graphicFrameChg>
      </pc:sldChg>
      <pc:sldChg chg="modSp mod">
        <pc:chgData name="Amber Williams" userId="981bbddf-314c-40a4-aea3-441dcc545642" providerId="ADAL" clId="{AFC6C6B9-970E-4599-819D-FF5B040CD0AA}" dt="2025-10-27T15:52:36.828" v="2006" actId="255"/>
        <pc:sldMkLst>
          <pc:docMk/>
          <pc:sldMk cId="2627868447" sldId="552"/>
        </pc:sldMkLst>
        <pc:spChg chg="mod">
          <ac:chgData name="Amber Williams" userId="981bbddf-314c-40a4-aea3-441dcc545642" providerId="ADAL" clId="{AFC6C6B9-970E-4599-819D-FF5B040CD0AA}" dt="2025-10-27T15:52:36.828" v="2006" actId="255"/>
          <ac:spMkLst>
            <pc:docMk/>
            <pc:sldMk cId="2627868447" sldId="552"/>
            <ac:spMk id="9219" creationId="{D25C30B9-DB9B-4F0D-825F-3ADFC7E0F72C}"/>
          </ac:spMkLst>
        </pc:spChg>
      </pc:sldChg>
      <pc:sldChg chg="modSp mod modCm">
        <pc:chgData name="Amber Williams" userId="981bbddf-314c-40a4-aea3-441dcc545642" providerId="ADAL" clId="{AFC6C6B9-970E-4599-819D-FF5B040CD0AA}" dt="2025-10-27T15:48:34.268" v="1962" actId="20577"/>
        <pc:sldMkLst>
          <pc:docMk/>
          <pc:sldMk cId="0" sldId="560"/>
        </pc:sldMkLst>
        <pc:spChg chg="mod">
          <ac:chgData name="Amber Williams" userId="981bbddf-314c-40a4-aea3-441dcc545642" providerId="ADAL" clId="{AFC6C6B9-970E-4599-819D-FF5B040CD0AA}" dt="2025-10-27T15:48:34.268" v="1962" actId="20577"/>
          <ac:spMkLst>
            <pc:docMk/>
            <pc:sldMk cId="0" sldId="560"/>
            <ac:spMk id="9219" creationId="{D25C30B9-DB9B-4F0D-825F-3ADFC7E0F72C}"/>
          </ac:spMkLst>
        </pc:spChg>
        <pc:spChg chg="mod">
          <ac:chgData name="Amber Williams" userId="981bbddf-314c-40a4-aea3-441dcc545642" providerId="ADAL" clId="{AFC6C6B9-970E-4599-819D-FF5B040CD0AA}" dt="2025-10-24T20:22:42.692" v="1870" actId="20577"/>
          <ac:spMkLst>
            <pc:docMk/>
            <pc:sldMk cId="0" sldId="560"/>
            <ac:spMk id="9221" creationId="{0B865CED-4EF9-403A-B72A-0302F40DC9B0}"/>
          </ac:spMkLst>
        </pc:spChg>
      </pc:sldChg>
      <pc:sldChg chg="addSp delSp modSp mod">
        <pc:chgData name="Amber Williams" userId="981bbddf-314c-40a4-aea3-441dcc545642" providerId="ADAL" clId="{AFC6C6B9-970E-4599-819D-FF5B040CD0AA}" dt="2025-10-24T20:02:26.387" v="1644" actId="20577"/>
        <pc:sldMkLst>
          <pc:docMk/>
          <pc:sldMk cId="4104465136" sldId="568"/>
        </pc:sldMkLst>
        <pc:spChg chg="mod">
          <ac:chgData name="Amber Williams" userId="981bbddf-314c-40a4-aea3-441dcc545642" providerId="ADAL" clId="{AFC6C6B9-970E-4599-819D-FF5B040CD0AA}" dt="2025-10-24T16:07:42.194" v="52" actId="14100"/>
          <ac:spMkLst>
            <pc:docMk/>
            <pc:sldMk cId="4104465136" sldId="568"/>
            <ac:spMk id="3" creationId="{BA0D35BA-8FC6-FB2C-0A39-B048AD2B78DB}"/>
          </ac:spMkLst>
        </pc:spChg>
        <pc:spChg chg="mod">
          <ac:chgData name="Amber Williams" userId="981bbddf-314c-40a4-aea3-441dcc545642" providerId="ADAL" clId="{AFC6C6B9-970E-4599-819D-FF5B040CD0AA}" dt="2025-10-24T20:02:25.154" v="1643" actId="20577"/>
          <ac:spMkLst>
            <pc:docMk/>
            <pc:sldMk cId="4104465136" sldId="568"/>
            <ac:spMk id="4" creationId="{54CF1DC2-9B9F-4A9C-FD09-3DE01F61F3D7}"/>
          </ac:spMkLst>
        </pc:spChg>
        <pc:spChg chg="add mod">
          <ac:chgData name="Amber Williams" userId="981bbddf-314c-40a4-aea3-441dcc545642" providerId="ADAL" clId="{AFC6C6B9-970E-4599-819D-FF5B040CD0AA}" dt="2025-10-24T16:08:39.945" v="59" actId="20577"/>
          <ac:spMkLst>
            <pc:docMk/>
            <pc:sldMk cId="4104465136" sldId="568"/>
            <ac:spMk id="5" creationId="{4FEA5F04-87E4-4EC3-CEE7-48EDA9A344CD}"/>
          </ac:spMkLst>
        </pc:spChg>
        <pc:spChg chg="mod">
          <ac:chgData name="Amber Williams" userId="981bbddf-314c-40a4-aea3-441dcc545642" providerId="ADAL" clId="{AFC6C6B9-970E-4599-819D-FF5B040CD0AA}" dt="2025-10-24T16:09:34.309" v="89" actId="20577"/>
          <ac:spMkLst>
            <pc:docMk/>
            <pc:sldMk cId="4104465136" sldId="568"/>
            <ac:spMk id="7" creationId="{9A819D4B-FD23-1CCF-DBB9-17634D5E4022}"/>
          </ac:spMkLst>
        </pc:spChg>
        <pc:spChg chg="mod topLvl">
          <ac:chgData name="Amber Williams" userId="981bbddf-314c-40a4-aea3-441dcc545642" providerId="ADAL" clId="{AFC6C6B9-970E-4599-819D-FF5B040CD0AA}" dt="2025-10-24T20:01:41.843" v="1642" actId="12789"/>
          <ac:spMkLst>
            <pc:docMk/>
            <pc:sldMk cId="4104465136" sldId="568"/>
            <ac:spMk id="9" creationId="{DF9A35AF-5E8F-1494-B022-E397800EE474}"/>
          </ac:spMkLst>
        </pc:spChg>
        <pc:spChg chg="mod topLvl">
          <ac:chgData name="Amber Williams" userId="981bbddf-314c-40a4-aea3-441dcc545642" providerId="ADAL" clId="{AFC6C6B9-970E-4599-819D-FF5B040CD0AA}" dt="2025-10-24T20:02:26.387" v="1644" actId="20577"/>
          <ac:spMkLst>
            <pc:docMk/>
            <pc:sldMk cId="4104465136" sldId="568"/>
            <ac:spMk id="10" creationId="{3C64CF7A-CEDC-2CB6-2E62-3DCCF9767BCA}"/>
          </ac:spMkLst>
        </pc:spChg>
        <pc:spChg chg="mod topLvl">
          <ac:chgData name="Amber Williams" userId="981bbddf-314c-40a4-aea3-441dcc545642" providerId="ADAL" clId="{AFC6C6B9-970E-4599-819D-FF5B040CD0AA}" dt="2025-10-24T20:01:32.061" v="1639" actId="165"/>
          <ac:spMkLst>
            <pc:docMk/>
            <pc:sldMk cId="4104465136" sldId="568"/>
            <ac:spMk id="12" creationId="{F688377A-0E58-562A-9C75-9B62B529A93B}"/>
          </ac:spMkLst>
        </pc:spChg>
        <pc:spChg chg="mod topLvl">
          <ac:chgData name="Amber Williams" userId="981bbddf-314c-40a4-aea3-441dcc545642" providerId="ADAL" clId="{AFC6C6B9-970E-4599-819D-FF5B040CD0AA}" dt="2025-10-24T20:01:32.061" v="1639" actId="165"/>
          <ac:spMkLst>
            <pc:docMk/>
            <pc:sldMk cId="4104465136" sldId="568"/>
            <ac:spMk id="14" creationId="{DC61423A-107A-FE0F-4274-99B852191809}"/>
          </ac:spMkLst>
        </pc:spChg>
        <pc:spChg chg="mod topLvl">
          <ac:chgData name="Amber Williams" userId="981bbddf-314c-40a4-aea3-441dcc545642" providerId="ADAL" clId="{AFC6C6B9-970E-4599-819D-FF5B040CD0AA}" dt="2025-10-24T20:01:32.061" v="1639" actId="165"/>
          <ac:spMkLst>
            <pc:docMk/>
            <pc:sldMk cId="4104465136" sldId="568"/>
            <ac:spMk id="15" creationId="{23FF76C2-B029-9178-C70D-8C09D172382C}"/>
          </ac:spMkLst>
        </pc:spChg>
        <pc:spChg chg="mod topLvl">
          <ac:chgData name="Amber Williams" userId="981bbddf-314c-40a4-aea3-441dcc545642" providerId="ADAL" clId="{AFC6C6B9-970E-4599-819D-FF5B040CD0AA}" dt="2025-10-24T20:01:41.843" v="1642" actId="12789"/>
          <ac:spMkLst>
            <pc:docMk/>
            <pc:sldMk cId="4104465136" sldId="568"/>
            <ac:spMk id="16" creationId="{9EDE2D5C-72A8-F7DC-6469-F6F4DF2EB07B}"/>
          </ac:spMkLst>
        </pc:spChg>
        <pc:spChg chg="mod topLvl">
          <ac:chgData name="Amber Williams" userId="981bbddf-314c-40a4-aea3-441dcc545642" providerId="ADAL" clId="{AFC6C6B9-970E-4599-819D-FF5B040CD0AA}" dt="2025-10-24T20:01:38.586" v="1641" actId="12789"/>
          <ac:spMkLst>
            <pc:docMk/>
            <pc:sldMk cId="4104465136" sldId="568"/>
            <ac:spMk id="18" creationId="{6339CD6E-EFE3-C149-E1FE-C91A32327FA4}"/>
          </ac:spMkLst>
        </pc:spChg>
        <pc:cxnChg chg="mod topLvl">
          <ac:chgData name="Amber Williams" userId="981bbddf-314c-40a4-aea3-441dcc545642" providerId="ADAL" clId="{AFC6C6B9-970E-4599-819D-FF5B040CD0AA}" dt="2025-10-24T20:01:32.061" v="1639" actId="165"/>
          <ac:cxnSpMkLst>
            <pc:docMk/>
            <pc:sldMk cId="4104465136" sldId="568"/>
            <ac:cxnSpMk id="13" creationId="{9F75B118-4C6A-B799-9373-59FEEB3A42E3}"/>
          </ac:cxnSpMkLst>
        </pc:cxnChg>
        <pc:cxnChg chg="mod">
          <ac:chgData name="Amber Williams" userId="981bbddf-314c-40a4-aea3-441dcc545642" providerId="ADAL" clId="{AFC6C6B9-970E-4599-819D-FF5B040CD0AA}" dt="2025-10-24T20:01:41.843" v="1642" actId="12789"/>
          <ac:cxnSpMkLst>
            <pc:docMk/>
            <pc:sldMk cId="4104465136" sldId="568"/>
            <ac:cxnSpMk id="17" creationId="{520DC292-D3C3-B8A5-5549-F5F30BC7CB12}"/>
          </ac:cxnSpMkLst>
        </pc:cxnChg>
        <pc:cxnChg chg="mod topLvl">
          <ac:chgData name="Amber Williams" userId="981bbddf-314c-40a4-aea3-441dcc545642" providerId="ADAL" clId="{AFC6C6B9-970E-4599-819D-FF5B040CD0AA}" dt="2025-10-24T20:01:38.586" v="1641" actId="12789"/>
          <ac:cxnSpMkLst>
            <pc:docMk/>
            <pc:sldMk cId="4104465136" sldId="568"/>
            <ac:cxnSpMk id="19" creationId="{FD83B3EC-9FBB-B6FA-805A-99A91AFE390E}"/>
          </ac:cxnSpMkLst>
        </pc:cxnChg>
      </pc:sldChg>
      <pc:sldChg chg="addSp delSp modSp mod modClrScheme chgLayout">
        <pc:chgData name="Amber Williams" userId="981bbddf-314c-40a4-aea3-441dcc545642" providerId="ADAL" clId="{AFC6C6B9-970E-4599-819D-FF5B040CD0AA}" dt="2025-10-24T20:27:49.273" v="1890" actId="20577"/>
        <pc:sldMkLst>
          <pc:docMk/>
          <pc:sldMk cId="1608653439" sldId="569"/>
        </pc:sldMkLst>
        <pc:spChg chg="mod ord">
          <ac:chgData name="Amber Williams" userId="981bbddf-314c-40a4-aea3-441dcc545642" providerId="ADAL" clId="{AFC6C6B9-970E-4599-819D-FF5B040CD0AA}" dt="2025-10-24T20:27:49.273" v="1890" actId="20577"/>
          <ac:spMkLst>
            <pc:docMk/>
            <pc:sldMk cId="1608653439" sldId="569"/>
            <ac:spMk id="19458" creationId="{841F3A6E-30E2-C728-DA06-985730B4DAF5}"/>
          </ac:spMkLst>
        </pc:spChg>
        <pc:graphicFrameChg chg="mod">
          <ac:chgData name="Amber Williams" userId="981bbddf-314c-40a4-aea3-441dcc545642" providerId="ADAL" clId="{AFC6C6B9-970E-4599-819D-FF5B040CD0AA}" dt="2025-10-24T16:30:37.714" v="112" actId="1076"/>
          <ac:graphicFrameMkLst>
            <pc:docMk/>
            <pc:sldMk cId="1608653439" sldId="569"/>
            <ac:graphicFrameMk id="3" creationId="{E3CD05EB-3604-0D6B-4A00-E1EE2D1FDEB6}"/>
          </ac:graphicFrameMkLst>
        </pc:graphicFrameChg>
        <pc:graphicFrameChg chg="mod">
          <ac:chgData name="Amber Williams" userId="981bbddf-314c-40a4-aea3-441dcc545642" providerId="ADAL" clId="{AFC6C6B9-970E-4599-819D-FF5B040CD0AA}" dt="2025-10-24T16:30:40.409" v="113" actId="1076"/>
          <ac:graphicFrameMkLst>
            <pc:docMk/>
            <pc:sldMk cId="1608653439" sldId="569"/>
            <ac:graphicFrameMk id="6" creationId="{FFBFFB1F-FC5A-6B24-9EF6-7DCE7A484A49}"/>
          </ac:graphicFrameMkLst>
        </pc:graphicFrameChg>
      </pc:sldChg>
      <pc:sldChg chg="addSp delSp modSp mod modCm chgLayout">
        <pc:chgData name="Amber Williams" userId="981bbddf-314c-40a4-aea3-441dcc545642" providerId="ADAL" clId="{AFC6C6B9-970E-4599-819D-FF5B040CD0AA}" dt="2025-10-24T18:45:48.245" v="922"/>
        <pc:sldMkLst>
          <pc:docMk/>
          <pc:sldMk cId="789463057" sldId="570"/>
        </pc:sldMkLst>
        <pc:spChg chg="mod ord">
          <ac:chgData name="Amber Williams" userId="981bbddf-314c-40a4-aea3-441dcc545642" providerId="ADAL" clId="{AFC6C6B9-970E-4599-819D-FF5B040CD0AA}" dt="2025-10-24T17:57:49.586" v="585" actId="700"/>
          <ac:spMkLst>
            <pc:docMk/>
            <pc:sldMk cId="789463057" sldId="570"/>
            <ac:spMk id="9218" creationId="{1EDA60EB-F577-8070-44B2-7B3847F5A3BD}"/>
          </ac:spMkLst>
        </pc:spChg>
        <pc:spChg chg="mod ord">
          <ac:chgData name="Amber Williams" userId="981bbddf-314c-40a4-aea3-441dcc545642" providerId="ADAL" clId="{AFC6C6B9-970E-4599-819D-FF5B040CD0AA}" dt="2025-10-24T18:33:14.367" v="730" actId="14100"/>
          <ac:spMkLst>
            <pc:docMk/>
            <pc:sldMk cId="789463057" sldId="570"/>
            <ac:spMk id="9219" creationId="{9F53AD1D-9183-1CB3-35C7-7D79A6FD8138}"/>
          </ac:spMkLst>
        </pc:spChg>
        <pc:graphicFrameChg chg="add mod modGraphic">
          <ac:chgData name="Amber Williams" userId="981bbddf-314c-40a4-aea3-441dcc545642" providerId="ADAL" clId="{AFC6C6B9-970E-4599-819D-FF5B040CD0AA}" dt="2025-10-24T18:45:45.811" v="921"/>
          <ac:graphicFrameMkLst>
            <pc:docMk/>
            <pc:sldMk cId="789463057" sldId="570"/>
            <ac:graphicFrameMk id="2" creationId="{D42E1F31-98AB-1C31-494A-4ACE85A6ACE2}"/>
          </ac:graphicFrameMkLst>
        </pc:graphicFrameChg>
        <pc:graphicFrameChg chg="add mod modGraphic">
          <ac:chgData name="Amber Williams" userId="981bbddf-314c-40a4-aea3-441dcc545642" providerId="ADAL" clId="{AFC6C6B9-970E-4599-819D-FF5B040CD0AA}" dt="2025-10-24T18:45:48.245" v="922"/>
          <ac:graphicFrameMkLst>
            <pc:docMk/>
            <pc:sldMk cId="789463057" sldId="570"/>
            <ac:graphicFrameMk id="3" creationId="{CD4D67FC-46C3-832A-F601-EC3ACD5B189F}"/>
          </ac:graphicFrameMkLst>
        </pc:graphicFrameChg>
      </pc:sldChg>
      <pc:sldChg chg="addSp delSp modSp mod">
        <pc:chgData name="Amber Williams" userId="981bbddf-314c-40a4-aea3-441dcc545642" providerId="ADAL" clId="{AFC6C6B9-970E-4599-819D-FF5B040CD0AA}" dt="2025-10-24T20:00:54.970" v="1636" actId="1076"/>
        <pc:sldMkLst>
          <pc:docMk/>
          <pc:sldMk cId="2114224990" sldId="572"/>
        </pc:sldMkLst>
        <pc:graphicFrameChg chg="mod modGraphic">
          <ac:chgData name="Amber Williams" userId="981bbddf-314c-40a4-aea3-441dcc545642" providerId="ADAL" clId="{AFC6C6B9-970E-4599-819D-FF5B040CD0AA}" dt="2025-10-24T20:00:53.187" v="1635" actId="1076"/>
          <ac:graphicFrameMkLst>
            <pc:docMk/>
            <pc:sldMk cId="2114224990" sldId="572"/>
            <ac:graphicFrameMk id="3" creationId="{FD3F95CF-DA8C-BAC6-D0AE-6349B8FE8B88}"/>
          </ac:graphicFrameMkLst>
        </pc:graphicFrameChg>
        <pc:graphicFrameChg chg="mod">
          <ac:chgData name="Amber Williams" userId="981bbddf-314c-40a4-aea3-441dcc545642" providerId="ADAL" clId="{AFC6C6B9-970E-4599-819D-FF5B040CD0AA}" dt="2025-10-24T20:00:54.970" v="1636" actId="1076"/>
          <ac:graphicFrameMkLst>
            <pc:docMk/>
            <pc:sldMk cId="2114224990" sldId="572"/>
            <ac:graphicFrameMk id="4" creationId="{BBD2E394-E5BD-90EB-E476-3E699C7CE7C2}"/>
          </ac:graphicFrameMkLst>
        </pc:graphicFrameChg>
      </pc:sldChg>
      <pc:sldChg chg="addSp delSp modSp add mod">
        <pc:chgData name="Amber Williams" userId="981bbddf-314c-40a4-aea3-441dcc545642" providerId="ADAL" clId="{AFC6C6B9-970E-4599-819D-FF5B040CD0AA}" dt="2025-10-27T18:23:21.930" v="2052" actId="478"/>
        <pc:sldMkLst>
          <pc:docMk/>
          <pc:sldMk cId="2227596627" sldId="573"/>
        </pc:sldMkLst>
        <pc:spChg chg="mod">
          <ac:chgData name="Amber Williams" userId="981bbddf-314c-40a4-aea3-441dcc545642" providerId="ADAL" clId="{AFC6C6B9-970E-4599-819D-FF5B040CD0AA}" dt="2025-10-27T15:51:39.541" v="1999" actId="1076"/>
          <ac:spMkLst>
            <pc:docMk/>
            <pc:sldMk cId="2227596627" sldId="573"/>
            <ac:spMk id="3" creationId="{04485C74-D45F-2AD9-425F-0696EEFD2D0F}"/>
          </ac:spMkLst>
        </pc:spChg>
        <pc:spChg chg="mod topLvl">
          <ac:chgData name="Amber Williams" userId="981bbddf-314c-40a4-aea3-441dcc545642" providerId="ADAL" clId="{AFC6C6B9-970E-4599-819D-FF5B040CD0AA}" dt="2025-10-27T15:50:51.659" v="1989" actId="408"/>
          <ac:spMkLst>
            <pc:docMk/>
            <pc:sldMk cId="2227596627" sldId="573"/>
            <ac:spMk id="6" creationId="{C4D99E35-2714-FBB5-55A7-5EC84E24CF1C}"/>
          </ac:spMkLst>
        </pc:spChg>
        <pc:spChg chg="mod topLvl">
          <ac:chgData name="Amber Williams" userId="981bbddf-314c-40a4-aea3-441dcc545642" providerId="ADAL" clId="{AFC6C6B9-970E-4599-819D-FF5B040CD0AA}" dt="2025-10-27T15:50:51.659" v="1989" actId="408"/>
          <ac:spMkLst>
            <pc:docMk/>
            <pc:sldMk cId="2227596627" sldId="573"/>
            <ac:spMk id="7" creationId="{6BDB84AD-4BF4-F562-8F83-3EB4EFF661C7}"/>
          </ac:spMkLst>
        </pc:spChg>
        <pc:spChg chg="mod topLvl">
          <ac:chgData name="Amber Williams" userId="981bbddf-314c-40a4-aea3-441dcc545642" providerId="ADAL" clId="{AFC6C6B9-970E-4599-819D-FF5B040CD0AA}" dt="2025-10-27T15:50:51.659" v="1989" actId="408"/>
          <ac:spMkLst>
            <pc:docMk/>
            <pc:sldMk cId="2227596627" sldId="573"/>
            <ac:spMk id="8" creationId="{FF4FD8B8-7B0E-2572-B17C-76CD234E260A}"/>
          </ac:spMkLst>
        </pc:spChg>
        <pc:spChg chg="mod topLvl">
          <ac:chgData name="Amber Williams" userId="981bbddf-314c-40a4-aea3-441dcc545642" providerId="ADAL" clId="{AFC6C6B9-970E-4599-819D-FF5B040CD0AA}" dt="2025-10-27T15:50:51.659" v="1989" actId="408"/>
          <ac:spMkLst>
            <pc:docMk/>
            <pc:sldMk cId="2227596627" sldId="573"/>
            <ac:spMk id="9" creationId="{20B66EF4-10F4-1B6B-FDF5-A9AD4025AA1B}"/>
          </ac:spMkLst>
        </pc:spChg>
        <pc:spChg chg="mod topLvl">
          <ac:chgData name="Amber Williams" userId="981bbddf-314c-40a4-aea3-441dcc545642" providerId="ADAL" clId="{AFC6C6B9-970E-4599-819D-FF5B040CD0AA}" dt="2025-10-27T15:50:51.659" v="1989" actId="408"/>
          <ac:spMkLst>
            <pc:docMk/>
            <pc:sldMk cId="2227596627" sldId="573"/>
            <ac:spMk id="10" creationId="{B041DAA8-8DD1-63A3-8E4A-C8A55E61CDB8}"/>
          </ac:spMkLst>
        </pc:spChg>
        <pc:spChg chg="mod topLvl">
          <ac:chgData name="Amber Williams" userId="981bbddf-314c-40a4-aea3-441dcc545642" providerId="ADAL" clId="{AFC6C6B9-970E-4599-819D-FF5B040CD0AA}" dt="2025-10-27T15:50:51.659" v="1989" actId="408"/>
          <ac:spMkLst>
            <pc:docMk/>
            <pc:sldMk cId="2227596627" sldId="573"/>
            <ac:spMk id="11" creationId="{C9DE1256-B1B1-FCE7-681A-8ED87FF1F0CF}"/>
          </ac:spMkLst>
        </pc:spChg>
        <pc:spChg chg="mod topLvl">
          <ac:chgData name="Amber Williams" userId="981bbddf-314c-40a4-aea3-441dcc545642" providerId="ADAL" clId="{AFC6C6B9-970E-4599-819D-FF5B040CD0AA}" dt="2025-10-27T15:50:51.659" v="1989" actId="408"/>
          <ac:spMkLst>
            <pc:docMk/>
            <pc:sldMk cId="2227596627" sldId="573"/>
            <ac:spMk id="12" creationId="{0D112EBB-C2DB-7F57-E8EA-2E56B45E1C08}"/>
          </ac:spMkLst>
        </pc:spChg>
        <pc:spChg chg="mod topLvl">
          <ac:chgData name="Amber Williams" userId="981bbddf-314c-40a4-aea3-441dcc545642" providerId="ADAL" clId="{AFC6C6B9-970E-4599-819D-FF5B040CD0AA}" dt="2025-10-27T15:50:32.039" v="1984" actId="165"/>
          <ac:spMkLst>
            <pc:docMk/>
            <pc:sldMk cId="2227596627" sldId="573"/>
            <ac:spMk id="13" creationId="{D67742C5-266E-B45A-793C-6B19E1B69A60}"/>
          </ac:spMkLst>
        </pc:spChg>
        <pc:spChg chg="add mod">
          <ac:chgData name="Amber Williams" userId="981bbddf-314c-40a4-aea3-441dcc545642" providerId="ADAL" clId="{AFC6C6B9-970E-4599-819D-FF5B040CD0AA}" dt="2025-10-27T15:51:05.774" v="1996" actId="1076"/>
          <ac:spMkLst>
            <pc:docMk/>
            <pc:sldMk cId="2227596627" sldId="573"/>
            <ac:spMk id="15" creationId="{04E98BAC-FE06-76CB-570C-D3E48DBFB613}"/>
          </ac:spMkLst>
        </pc:spChg>
        <pc:spChg chg="mod">
          <ac:chgData name="Amber Williams" userId="981bbddf-314c-40a4-aea3-441dcc545642" providerId="ADAL" clId="{AFC6C6B9-970E-4599-819D-FF5B040CD0AA}" dt="2025-10-27T15:50:57.364" v="1990" actId="1076"/>
          <ac:spMkLst>
            <pc:docMk/>
            <pc:sldMk cId="2227596627" sldId="573"/>
            <ac:spMk id="17" creationId="{AA1D3D6C-F8B3-2E13-C84E-2A6C03B62756}"/>
          </ac:spMkLst>
        </pc:spChg>
        <pc:spChg chg="mod">
          <ac:chgData name="Amber Williams" userId="981bbddf-314c-40a4-aea3-441dcc545642" providerId="ADAL" clId="{AFC6C6B9-970E-4599-819D-FF5B040CD0AA}" dt="2025-10-27T15:51:44.174" v="2002" actId="14100"/>
          <ac:spMkLst>
            <pc:docMk/>
            <pc:sldMk cId="2227596627" sldId="573"/>
            <ac:spMk id="9219" creationId="{A34331AB-48A6-67DA-8496-7491146B13FC}"/>
          </ac:spMkLst>
        </pc:spChg>
        <pc:grpChg chg="add del mod">
          <ac:chgData name="Amber Williams" userId="981bbddf-314c-40a4-aea3-441dcc545642" providerId="ADAL" clId="{AFC6C6B9-970E-4599-819D-FF5B040CD0AA}" dt="2025-10-27T15:50:32.039" v="1984" actId="165"/>
          <ac:grpSpMkLst>
            <pc:docMk/>
            <pc:sldMk cId="2227596627" sldId="573"/>
            <ac:grpSpMk id="14" creationId="{362FCC01-21D9-4139-B91B-25F63131CDCB}"/>
          </ac:grpSpMkLst>
        </pc:grpChg>
        <pc:grpChg chg="del mod">
          <ac:chgData name="Amber Williams" userId="981bbddf-314c-40a4-aea3-441dcc545642" providerId="ADAL" clId="{AFC6C6B9-970E-4599-819D-FF5B040CD0AA}" dt="2025-10-27T18:22:50.158" v="2044" actId="478"/>
          <ac:grpSpMkLst>
            <pc:docMk/>
            <pc:sldMk cId="2227596627" sldId="573"/>
            <ac:grpSpMk id="47" creationId="{78056236-5822-B54E-654F-02448F68D679}"/>
          </ac:grpSpMkLst>
        </pc:grpChg>
        <pc:grpChg chg="add mod">
          <ac:chgData name="Amber Williams" userId="981bbddf-314c-40a4-aea3-441dcc545642" providerId="ADAL" clId="{AFC6C6B9-970E-4599-819D-FF5B040CD0AA}" dt="2025-10-27T18:22:48.109" v="2043"/>
          <ac:grpSpMkLst>
            <pc:docMk/>
            <pc:sldMk cId="2227596627" sldId="573"/>
            <ac:grpSpMk id="9330" creationId="{C83C686F-3F6E-1656-DA10-A3F04E63A75D}"/>
          </ac:grpSpMkLst>
        </pc:grpChg>
        <pc:graphicFrameChg chg="mod ord">
          <ac:chgData name="Amber Williams" userId="981bbddf-314c-40a4-aea3-441dcc545642" providerId="ADAL" clId="{AFC6C6B9-970E-4599-819D-FF5B040CD0AA}" dt="2025-10-27T15:51:39.541" v="1999" actId="1076"/>
          <ac:graphicFrameMkLst>
            <pc:docMk/>
            <pc:sldMk cId="2227596627" sldId="573"/>
            <ac:graphicFrameMk id="2" creationId="{D5672AA1-DE9D-2800-BED2-C9F684CF5ECD}"/>
          </ac:graphicFrameMkLst>
        </pc:graphicFrameChg>
        <pc:picChg chg="del mod">
          <ac:chgData name="Amber Williams" userId="981bbddf-314c-40a4-aea3-441dcc545642" providerId="ADAL" clId="{AFC6C6B9-970E-4599-819D-FF5B040CD0AA}" dt="2025-10-27T18:23:21.930" v="2052" actId="478"/>
          <ac:picMkLst>
            <pc:docMk/>
            <pc:sldMk cId="2227596627" sldId="573"/>
            <ac:picMk id="4" creationId="{A5F2DBAE-027E-2FFA-4303-C48438329F6C}"/>
          </ac:picMkLst>
        </pc:picChg>
        <pc:cxnChg chg="mod">
          <ac:chgData name="Amber Williams" userId="981bbddf-314c-40a4-aea3-441dcc545642" providerId="ADAL" clId="{AFC6C6B9-970E-4599-819D-FF5B040CD0AA}" dt="2025-10-27T18:22:48.109" v="2043"/>
          <ac:cxnSpMkLst>
            <pc:docMk/>
            <pc:sldMk cId="2227596627" sldId="573"/>
            <ac:cxnSpMk id="9331" creationId="{0F5FBC2E-C252-8D04-BC96-985E5BA5C381}"/>
          </ac:cxnSpMkLst>
        </pc:cxnChg>
        <pc:cxnChg chg="mod">
          <ac:chgData name="Amber Williams" userId="981bbddf-314c-40a4-aea3-441dcc545642" providerId="ADAL" clId="{AFC6C6B9-970E-4599-819D-FF5B040CD0AA}" dt="2025-10-27T18:22:48.109" v="2043"/>
          <ac:cxnSpMkLst>
            <pc:docMk/>
            <pc:sldMk cId="2227596627" sldId="573"/>
            <ac:cxnSpMk id="9332" creationId="{6A72ECF5-147E-E026-77D9-E23A6E219219}"/>
          </ac:cxnSpMkLst>
        </pc:cxnChg>
        <pc:cxnChg chg="mod">
          <ac:chgData name="Amber Williams" userId="981bbddf-314c-40a4-aea3-441dcc545642" providerId="ADAL" clId="{AFC6C6B9-970E-4599-819D-FF5B040CD0AA}" dt="2025-10-27T18:22:48.109" v="2043"/>
          <ac:cxnSpMkLst>
            <pc:docMk/>
            <pc:sldMk cId="2227596627" sldId="573"/>
            <ac:cxnSpMk id="9333" creationId="{71802871-6E02-F02D-8FE3-B6AF5C83C912}"/>
          </ac:cxnSpMkLst>
        </pc:cxnChg>
        <pc:cxnChg chg="mod">
          <ac:chgData name="Amber Williams" userId="981bbddf-314c-40a4-aea3-441dcc545642" providerId="ADAL" clId="{AFC6C6B9-970E-4599-819D-FF5B040CD0AA}" dt="2025-10-27T18:22:48.109" v="2043"/>
          <ac:cxnSpMkLst>
            <pc:docMk/>
            <pc:sldMk cId="2227596627" sldId="573"/>
            <ac:cxnSpMk id="9334" creationId="{39FCED1F-CCC3-2DA0-4812-9DB6EFC3B326}"/>
          </ac:cxnSpMkLst>
        </pc:cxnChg>
        <pc:cxnChg chg="mod">
          <ac:chgData name="Amber Williams" userId="981bbddf-314c-40a4-aea3-441dcc545642" providerId="ADAL" clId="{AFC6C6B9-970E-4599-819D-FF5B040CD0AA}" dt="2025-10-27T18:22:48.109" v="2043"/>
          <ac:cxnSpMkLst>
            <pc:docMk/>
            <pc:sldMk cId="2227596627" sldId="573"/>
            <ac:cxnSpMk id="9335" creationId="{EC3BEEB9-687C-22EB-F55A-3EF3C7E8F297}"/>
          </ac:cxnSpMkLst>
        </pc:cxnChg>
        <pc:cxnChg chg="mod">
          <ac:chgData name="Amber Williams" userId="981bbddf-314c-40a4-aea3-441dcc545642" providerId="ADAL" clId="{AFC6C6B9-970E-4599-819D-FF5B040CD0AA}" dt="2025-10-27T18:22:48.109" v="2043"/>
          <ac:cxnSpMkLst>
            <pc:docMk/>
            <pc:sldMk cId="2227596627" sldId="573"/>
            <ac:cxnSpMk id="9336" creationId="{9DCF55F9-F23A-912A-2AB4-59D08354CAC1}"/>
          </ac:cxnSpMkLst>
        </pc:cxnChg>
      </pc:sldChg>
    </pc:docChg>
  </pc:docChgLst>
  <pc:docChgLst>
    <pc:chgData name="Andrea Boecler" userId="28e82037-1239-4052-943b-ae184e0bc2af" providerId="ADAL" clId="{E1C8A21F-1D01-4273-A11E-0EAA925FA0B8}"/>
    <pc:docChg chg="undo custSel modSld">
      <pc:chgData name="Andrea Boecler" userId="28e82037-1239-4052-943b-ae184e0bc2af" providerId="ADAL" clId="{E1C8A21F-1D01-4273-A11E-0EAA925FA0B8}" dt="2025-10-27T15:26:33.702" v="143" actId="313"/>
      <pc:docMkLst>
        <pc:docMk/>
      </pc:docMkLst>
      <pc:sldChg chg="modSp mod">
        <pc:chgData name="Andrea Boecler" userId="28e82037-1239-4052-943b-ae184e0bc2af" providerId="ADAL" clId="{E1C8A21F-1D01-4273-A11E-0EAA925FA0B8}" dt="2025-10-27T15:14:58.467" v="1" actId="20577"/>
        <pc:sldMkLst>
          <pc:docMk/>
          <pc:sldMk cId="0" sldId="321"/>
        </pc:sldMkLst>
        <pc:spChg chg="mod">
          <ac:chgData name="Andrea Boecler" userId="28e82037-1239-4052-943b-ae184e0bc2af" providerId="ADAL" clId="{E1C8A21F-1D01-4273-A11E-0EAA925FA0B8}" dt="2025-10-27T15:14:58.467" v="1" actId="20577"/>
          <ac:spMkLst>
            <pc:docMk/>
            <pc:sldMk cId="0" sldId="321"/>
            <ac:spMk id="7171" creationId="{4D67E167-2F37-481F-AB26-A6E236679EF3}"/>
          </ac:spMkLst>
        </pc:spChg>
      </pc:sldChg>
      <pc:sldChg chg="modSp mod">
        <pc:chgData name="Andrea Boecler" userId="28e82037-1239-4052-943b-ae184e0bc2af" providerId="ADAL" clId="{E1C8A21F-1D01-4273-A11E-0EAA925FA0B8}" dt="2025-10-27T15:21:36.514" v="92" actId="20577"/>
        <pc:sldMkLst>
          <pc:docMk/>
          <pc:sldMk cId="1066298992" sldId="549"/>
        </pc:sldMkLst>
        <pc:spChg chg="mod">
          <ac:chgData name="Andrea Boecler" userId="28e82037-1239-4052-943b-ae184e0bc2af" providerId="ADAL" clId="{E1C8A21F-1D01-4273-A11E-0EAA925FA0B8}" dt="2025-10-27T15:20:49.813" v="66" actId="113"/>
          <ac:spMkLst>
            <pc:docMk/>
            <pc:sldMk cId="1066298992" sldId="549"/>
            <ac:spMk id="13" creationId="{8EB112B9-093A-DFA6-EC28-63CB800630AA}"/>
          </ac:spMkLst>
        </pc:spChg>
        <pc:spChg chg="mod">
          <ac:chgData name="Andrea Boecler" userId="28e82037-1239-4052-943b-ae184e0bc2af" providerId="ADAL" clId="{E1C8A21F-1D01-4273-A11E-0EAA925FA0B8}" dt="2025-10-27T15:20:52.917" v="67" actId="113"/>
          <ac:spMkLst>
            <pc:docMk/>
            <pc:sldMk cId="1066298992" sldId="549"/>
            <ac:spMk id="17" creationId="{346F98A9-E665-93D2-D9BA-8B28F15556E3}"/>
          </ac:spMkLst>
        </pc:spChg>
        <pc:spChg chg="mod">
          <ac:chgData name="Andrea Boecler" userId="28e82037-1239-4052-943b-ae184e0bc2af" providerId="ADAL" clId="{E1C8A21F-1D01-4273-A11E-0EAA925FA0B8}" dt="2025-10-27T15:21:36.514" v="92" actId="20577"/>
          <ac:spMkLst>
            <pc:docMk/>
            <pc:sldMk cId="1066298992" sldId="549"/>
            <ac:spMk id="9219" creationId="{D25C30B9-DB9B-4F0D-825F-3ADFC7E0F72C}"/>
          </ac:spMkLst>
        </pc:spChg>
        <pc:graphicFrameChg chg="modGraphic">
          <ac:chgData name="Andrea Boecler" userId="28e82037-1239-4052-943b-ae184e0bc2af" providerId="ADAL" clId="{E1C8A21F-1D01-4273-A11E-0EAA925FA0B8}" dt="2025-10-27T15:20:37.954" v="63" actId="20577"/>
          <ac:graphicFrameMkLst>
            <pc:docMk/>
            <pc:sldMk cId="1066298992" sldId="549"/>
            <ac:graphicFrameMk id="2" creationId="{32C619F9-DEC5-7F2E-3A48-E8FEFFD2966E}"/>
          </ac:graphicFrameMkLst>
        </pc:graphicFrameChg>
      </pc:sldChg>
      <pc:sldChg chg="modNotesTx">
        <pc:chgData name="Andrea Boecler" userId="28e82037-1239-4052-943b-ae184e0bc2af" providerId="ADAL" clId="{E1C8A21F-1D01-4273-A11E-0EAA925FA0B8}" dt="2025-10-27T15:22:51.884" v="107" actId="6549"/>
        <pc:sldMkLst>
          <pc:docMk/>
          <pc:sldMk cId="1224297716" sldId="550"/>
        </pc:sldMkLst>
      </pc:sldChg>
      <pc:sldChg chg="modSp mod">
        <pc:chgData name="Andrea Boecler" userId="28e82037-1239-4052-943b-ae184e0bc2af" providerId="ADAL" clId="{E1C8A21F-1D01-4273-A11E-0EAA925FA0B8}" dt="2025-10-27T15:24:48.618" v="140" actId="20577"/>
        <pc:sldMkLst>
          <pc:docMk/>
          <pc:sldMk cId="2627868447" sldId="552"/>
        </pc:sldMkLst>
        <pc:spChg chg="mod">
          <ac:chgData name="Andrea Boecler" userId="28e82037-1239-4052-943b-ae184e0bc2af" providerId="ADAL" clId="{E1C8A21F-1D01-4273-A11E-0EAA925FA0B8}" dt="2025-10-27T15:24:48.618" v="140" actId="20577"/>
          <ac:spMkLst>
            <pc:docMk/>
            <pc:sldMk cId="2627868447" sldId="552"/>
            <ac:spMk id="9219" creationId="{D25C30B9-DB9B-4F0D-825F-3ADFC7E0F72C}"/>
          </ac:spMkLst>
        </pc:spChg>
      </pc:sldChg>
      <pc:sldChg chg="modNotesTx">
        <pc:chgData name="Andrea Boecler" userId="28e82037-1239-4052-943b-ae184e0bc2af" providerId="ADAL" clId="{E1C8A21F-1D01-4273-A11E-0EAA925FA0B8}" dt="2025-10-27T15:16:26.491" v="7" actId="20577"/>
        <pc:sldMkLst>
          <pc:docMk/>
          <pc:sldMk cId="2203944586" sldId="558"/>
        </pc:sldMkLst>
      </pc:sldChg>
      <pc:sldChg chg="modSp mod modNotesTx">
        <pc:chgData name="Andrea Boecler" userId="28e82037-1239-4052-943b-ae184e0bc2af" providerId="ADAL" clId="{E1C8A21F-1D01-4273-A11E-0EAA925FA0B8}" dt="2025-10-27T15:25:24.633" v="141" actId="313"/>
        <pc:sldMkLst>
          <pc:docMk/>
          <pc:sldMk cId="0" sldId="560"/>
        </pc:sldMkLst>
        <pc:spChg chg="mod">
          <ac:chgData name="Andrea Boecler" userId="28e82037-1239-4052-943b-ae184e0bc2af" providerId="ADAL" clId="{E1C8A21F-1D01-4273-A11E-0EAA925FA0B8}" dt="2025-10-27T15:17:10.095" v="12" actId="20577"/>
          <ac:spMkLst>
            <pc:docMk/>
            <pc:sldMk cId="0" sldId="560"/>
            <ac:spMk id="9219" creationId="{D25C30B9-DB9B-4F0D-825F-3ADFC7E0F72C}"/>
          </ac:spMkLst>
        </pc:spChg>
        <pc:spChg chg="mod">
          <ac:chgData name="Andrea Boecler" userId="28e82037-1239-4052-943b-ae184e0bc2af" providerId="ADAL" clId="{E1C8A21F-1D01-4273-A11E-0EAA925FA0B8}" dt="2025-10-27T15:25:24.633" v="141" actId="313"/>
          <ac:spMkLst>
            <pc:docMk/>
            <pc:sldMk cId="0" sldId="560"/>
            <ac:spMk id="9221" creationId="{0B865CED-4EF9-403A-B72A-0302F40DC9B0}"/>
          </ac:spMkLst>
        </pc:spChg>
      </pc:sldChg>
      <pc:sldChg chg="modSp mod modNotesTx">
        <pc:chgData name="Andrea Boecler" userId="28e82037-1239-4052-943b-ae184e0bc2af" providerId="ADAL" clId="{E1C8A21F-1D01-4273-A11E-0EAA925FA0B8}" dt="2025-10-27T15:18:47.784" v="31" actId="6549"/>
        <pc:sldMkLst>
          <pc:docMk/>
          <pc:sldMk cId="4104465136" sldId="568"/>
        </pc:sldMkLst>
        <pc:spChg chg="mod">
          <ac:chgData name="Andrea Boecler" userId="28e82037-1239-4052-943b-ae184e0bc2af" providerId="ADAL" clId="{E1C8A21F-1D01-4273-A11E-0EAA925FA0B8}" dt="2025-10-27T15:18:18.419" v="23" actId="1037"/>
          <ac:spMkLst>
            <pc:docMk/>
            <pc:sldMk cId="4104465136" sldId="568"/>
            <ac:spMk id="7" creationId="{9A819D4B-FD23-1CCF-DBB9-17634D5E4022}"/>
          </ac:spMkLst>
        </pc:spChg>
        <pc:spChg chg="mod">
          <ac:chgData name="Andrea Boecler" userId="28e82037-1239-4052-943b-ae184e0bc2af" providerId="ADAL" clId="{E1C8A21F-1D01-4273-A11E-0EAA925FA0B8}" dt="2025-10-27T15:18:31.399" v="25" actId="20577"/>
          <ac:spMkLst>
            <pc:docMk/>
            <pc:sldMk cId="4104465136" sldId="568"/>
            <ac:spMk id="16" creationId="{9EDE2D5C-72A8-F7DC-6469-F6F4DF2EB07B}"/>
          </ac:spMkLst>
        </pc:spChg>
        <pc:spChg chg="mod">
          <ac:chgData name="Andrea Boecler" userId="28e82037-1239-4052-943b-ae184e0bc2af" providerId="ADAL" clId="{E1C8A21F-1D01-4273-A11E-0EAA925FA0B8}" dt="2025-10-27T15:18:47.784" v="31" actId="6549"/>
          <ac:spMkLst>
            <pc:docMk/>
            <pc:sldMk cId="4104465136" sldId="568"/>
            <ac:spMk id="18" creationId="{6339CD6E-EFE3-C149-E1FE-C91A32327FA4}"/>
          </ac:spMkLst>
        </pc:spChg>
      </pc:sldChg>
      <pc:sldChg chg="modSp mod">
        <pc:chgData name="Andrea Boecler" userId="28e82037-1239-4052-943b-ae184e0bc2af" providerId="ADAL" clId="{E1C8A21F-1D01-4273-A11E-0EAA925FA0B8}" dt="2025-10-27T15:20:18.598" v="57" actId="20577"/>
        <pc:sldMkLst>
          <pc:docMk/>
          <pc:sldMk cId="1608653439" sldId="569"/>
        </pc:sldMkLst>
        <pc:graphicFrameChg chg="modGraphic">
          <ac:chgData name="Andrea Boecler" userId="28e82037-1239-4052-943b-ae184e0bc2af" providerId="ADAL" clId="{E1C8A21F-1D01-4273-A11E-0EAA925FA0B8}" dt="2025-10-27T15:19:39.055" v="49" actId="20577"/>
          <ac:graphicFrameMkLst>
            <pc:docMk/>
            <pc:sldMk cId="1608653439" sldId="569"/>
            <ac:graphicFrameMk id="3" creationId="{E3CD05EB-3604-0D6B-4A00-E1EE2D1FDEB6}"/>
          </ac:graphicFrameMkLst>
        </pc:graphicFrameChg>
        <pc:graphicFrameChg chg="modGraphic">
          <ac:chgData name="Andrea Boecler" userId="28e82037-1239-4052-943b-ae184e0bc2af" providerId="ADAL" clId="{E1C8A21F-1D01-4273-A11E-0EAA925FA0B8}" dt="2025-10-27T15:20:18.598" v="57" actId="20577"/>
          <ac:graphicFrameMkLst>
            <pc:docMk/>
            <pc:sldMk cId="1608653439" sldId="569"/>
            <ac:graphicFrameMk id="6" creationId="{FFBFFB1F-FC5A-6B24-9EF6-7DCE7A484A49}"/>
          </ac:graphicFrameMkLst>
        </pc:graphicFrameChg>
      </pc:sldChg>
      <pc:sldChg chg="modSp mod">
        <pc:chgData name="Andrea Boecler" userId="28e82037-1239-4052-943b-ae184e0bc2af" providerId="ADAL" clId="{E1C8A21F-1D01-4273-A11E-0EAA925FA0B8}" dt="2025-10-27T15:22:44.241" v="106" actId="20577"/>
        <pc:sldMkLst>
          <pc:docMk/>
          <pc:sldMk cId="789463057" sldId="570"/>
        </pc:sldMkLst>
        <pc:graphicFrameChg chg="modGraphic">
          <ac:chgData name="Andrea Boecler" userId="28e82037-1239-4052-943b-ae184e0bc2af" providerId="ADAL" clId="{E1C8A21F-1D01-4273-A11E-0EAA925FA0B8}" dt="2025-10-27T15:22:24.005" v="105" actId="20577"/>
          <ac:graphicFrameMkLst>
            <pc:docMk/>
            <pc:sldMk cId="789463057" sldId="570"/>
            <ac:graphicFrameMk id="2" creationId="{D42E1F31-98AB-1C31-494A-4ACE85A6ACE2}"/>
          </ac:graphicFrameMkLst>
        </pc:graphicFrameChg>
        <pc:graphicFrameChg chg="modGraphic">
          <ac:chgData name="Andrea Boecler" userId="28e82037-1239-4052-943b-ae184e0bc2af" providerId="ADAL" clId="{E1C8A21F-1D01-4273-A11E-0EAA925FA0B8}" dt="2025-10-27T15:22:44.241" v="106" actId="20577"/>
          <ac:graphicFrameMkLst>
            <pc:docMk/>
            <pc:sldMk cId="789463057" sldId="570"/>
            <ac:graphicFrameMk id="3" creationId="{CD4D67FC-46C3-832A-F601-EC3ACD5B189F}"/>
          </ac:graphicFrameMkLst>
        </pc:graphicFrameChg>
      </pc:sldChg>
      <pc:sldChg chg="modSp mod modNotesTx">
        <pc:chgData name="Andrea Boecler" userId="28e82037-1239-4052-943b-ae184e0bc2af" providerId="ADAL" clId="{E1C8A21F-1D01-4273-A11E-0EAA925FA0B8}" dt="2025-10-27T15:26:33.702" v="143" actId="313"/>
        <pc:sldMkLst>
          <pc:docMk/>
          <pc:sldMk cId="2114224990" sldId="572"/>
        </pc:sldMkLst>
        <pc:graphicFrameChg chg="modGraphic">
          <ac:chgData name="Andrea Boecler" userId="28e82037-1239-4052-943b-ae184e0bc2af" providerId="ADAL" clId="{E1C8A21F-1D01-4273-A11E-0EAA925FA0B8}" dt="2025-10-27T15:26:14.225" v="142" actId="20577"/>
          <ac:graphicFrameMkLst>
            <pc:docMk/>
            <pc:sldMk cId="2114224990" sldId="572"/>
            <ac:graphicFrameMk id="3" creationId="{FD3F95CF-DA8C-BAC6-D0AE-6349B8FE8B88}"/>
          </ac:graphicFrameMkLst>
        </pc:graphicFrameChg>
        <pc:graphicFrameChg chg="modGraphic">
          <ac:chgData name="Andrea Boecler" userId="28e82037-1239-4052-943b-ae184e0bc2af" providerId="ADAL" clId="{E1C8A21F-1D01-4273-A11E-0EAA925FA0B8}" dt="2025-10-27T15:26:33.702" v="143" actId="313"/>
          <ac:graphicFrameMkLst>
            <pc:docMk/>
            <pc:sldMk cId="2114224990" sldId="572"/>
            <ac:graphicFrameMk id="4" creationId="{BBD2E394-E5BD-90EB-E476-3E699C7CE7C2}"/>
          </ac:graphicFrameMkLst>
        </pc:graphicFrameChg>
      </pc:sldChg>
    </pc:docChg>
  </pc:docChgLst>
  <pc:docChgLst>
    <pc:chgData name="Timothy Quill" userId="b1dc6efb-2995-45e7-a306-57a2c67aa886" providerId="ADAL" clId="{C2669144-A774-4465-9329-8A6790A96C35}"/>
    <pc:docChg chg="modSld">
      <pc:chgData name="Timothy Quill" userId="b1dc6efb-2995-45e7-a306-57a2c67aa886" providerId="ADAL" clId="{C2669144-A774-4465-9329-8A6790A96C35}" dt="2025-10-24T21:23:45.042" v="29"/>
      <pc:docMkLst>
        <pc:docMk/>
      </pc:docMkLst>
      <pc:sldChg chg="modSp mod">
        <pc:chgData name="Timothy Quill" userId="b1dc6efb-2995-45e7-a306-57a2c67aa886" providerId="ADAL" clId="{C2669144-A774-4465-9329-8A6790A96C35}" dt="2025-10-24T20:56:38.516" v="9"/>
        <pc:sldMkLst>
          <pc:docMk/>
          <pc:sldMk cId="0" sldId="321"/>
        </pc:sldMkLst>
        <pc:spChg chg="mod">
          <ac:chgData name="Timothy Quill" userId="b1dc6efb-2995-45e7-a306-57a2c67aa886" providerId="ADAL" clId="{C2669144-A774-4465-9329-8A6790A96C35}" dt="2025-10-24T20:56:38.516" v="9"/>
          <ac:spMkLst>
            <pc:docMk/>
            <pc:sldMk cId="0" sldId="321"/>
            <ac:spMk id="7171" creationId="{4D67E167-2F37-481F-AB26-A6E236679EF3}"/>
          </ac:spMkLst>
        </pc:spChg>
      </pc:sldChg>
      <pc:sldChg chg="modCm">
        <pc:chgData name="Timothy Quill" userId="b1dc6efb-2995-45e7-a306-57a2c67aa886" providerId="ADAL" clId="{C2669144-A774-4465-9329-8A6790A96C35}" dt="2025-10-24T21:23:45.042" v="29"/>
        <pc:sldMkLst>
          <pc:docMk/>
          <pc:sldMk cId="2627868447" sldId="552"/>
        </pc:sldMkLst>
      </pc:sldChg>
      <pc:sldChg chg="modSp mod">
        <pc:chgData name="Timothy Quill" userId="b1dc6efb-2995-45e7-a306-57a2c67aa886" providerId="ADAL" clId="{C2669144-A774-4465-9329-8A6790A96C35}" dt="2025-10-24T20:59:03.827" v="27" actId="20577"/>
        <pc:sldMkLst>
          <pc:docMk/>
          <pc:sldMk cId="0" sldId="560"/>
        </pc:sldMkLst>
        <pc:spChg chg="mod">
          <ac:chgData name="Timothy Quill" userId="b1dc6efb-2995-45e7-a306-57a2c67aa886" providerId="ADAL" clId="{C2669144-A774-4465-9329-8A6790A96C35}" dt="2025-10-24T20:59:03.827" v="27" actId="20577"/>
          <ac:spMkLst>
            <pc:docMk/>
            <pc:sldMk cId="0" sldId="560"/>
            <ac:spMk id="9219" creationId="{D25C30B9-DB9B-4F0D-825F-3ADFC7E0F72C}"/>
          </ac:spMkLst>
        </pc:spChg>
      </pc:sldChg>
    </pc:docChg>
  </pc:docChgLst>
  <pc:docChgLst>
    <pc:chgData name="Dussadee Royal" userId="51beead8-6fa0-4b98-aeba-37044af35e17" providerId="ADAL" clId="{65916674-3692-4E99-8AA4-5D02AA7E45A0}"/>
    <pc:docChg chg="undo custSel modSld">
      <pc:chgData name="Dussadee Royal" userId="51beead8-6fa0-4b98-aeba-37044af35e17" providerId="ADAL" clId="{65916674-3692-4E99-8AA4-5D02AA7E45A0}" dt="2025-10-27T17:57:46.190" v="374" actId="165"/>
      <pc:docMkLst>
        <pc:docMk/>
      </pc:docMkLst>
      <pc:sldChg chg="modSp mod">
        <pc:chgData name="Dussadee Royal" userId="51beead8-6fa0-4b98-aeba-37044af35e17" providerId="ADAL" clId="{65916674-3692-4E99-8AA4-5D02AA7E45A0}" dt="2025-10-27T16:43:37.363" v="2" actId="1076"/>
        <pc:sldMkLst>
          <pc:docMk/>
          <pc:sldMk cId="1608653439" sldId="569"/>
        </pc:sldMkLst>
        <pc:graphicFrameChg chg="mod">
          <ac:chgData name="Dussadee Royal" userId="51beead8-6fa0-4b98-aeba-37044af35e17" providerId="ADAL" clId="{65916674-3692-4E99-8AA4-5D02AA7E45A0}" dt="2025-10-27T16:43:37.363" v="2" actId="1076"/>
          <ac:graphicFrameMkLst>
            <pc:docMk/>
            <pc:sldMk cId="1608653439" sldId="569"/>
            <ac:graphicFrameMk id="3" creationId="{E3CD05EB-3604-0D6B-4A00-E1EE2D1FDEB6}"/>
          </ac:graphicFrameMkLst>
        </pc:graphicFrameChg>
        <pc:graphicFrameChg chg="mod">
          <ac:chgData name="Dussadee Royal" userId="51beead8-6fa0-4b98-aeba-37044af35e17" providerId="ADAL" clId="{65916674-3692-4E99-8AA4-5D02AA7E45A0}" dt="2025-10-27T16:43:37.363" v="2" actId="1076"/>
          <ac:graphicFrameMkLst>
            <pc:docMk/>
            <pc:sldMk cId="1608653439" sldId="569"/>
            <ac:graphicFrameMk id="6" creationId="{FFBFFB1F-FC5A-6B24-9EF6-7DCE7A484A49}"/>
          </ac:graphicFrameMkLst>
        </pc:graphicFrameChg>
      </pc:sldChg>
      <pc:sldChg chg="addSp delSp modSp mod">
        <pc:chgData name="Dussadee Royal" userId="51beead8-6fa0-4b98-aeba-37044af35e17" providerId="ADAL" clId="{65916674-3692-4E99-8AA4-5D02AA7E45A0}" dt="2025-10-27T17:57:46.190" v="374" actId="165"/>
        <pc:sldMkLst>
          <pc:docMk/>
          <pc:sldMk cId="2227596627" sldId="573"/>
        </pc:sldMkLst>
        <pc:spChg chg="mod">
          <ac:chgData name="Dussadee Royal" userId="51beead8-6fa0-4b98-aeba-37044af35e17" providerId="ADAL" clId="{65916674-3692-4E99-8AA4-5D02AA7E45A0}" dt="2025-10-27T16:54:04.886" v="62" actId="1076"/>
          <ac:spMkLst>
            <pc:docMk/>
            <pc:sldMk cId="2227596627" sldId="573"/>
            <ac:spMk id="5" creationId="{72B75E86-8594-42EA-DDB7-DDB79D6F92DB}"/>
          </ac:spMkLst>
        </pc:spChg>
        <pc:spChg chg="mod">
          <ac:chgData name="Dussadee Royal" userId="51beead8-6fa0-4b98-aeba-37044af35e17" providerId="ADAL" clId="{65916674-3692-4E99-8AA4-5D02AA7E45A0}" dt="2025-10-27T16:53:07.591" v="19" actId="164"/>
          <ac:spMkLst>
            <pc:docMk/>
            <pc:sldMk cId="2227596627" sldId="573"/>
            <ac:spMk id="6" creationId="{C4D99E35-2714-FBB5-55A7-5EC84E24CF1C}"/>
          </ac:spMkLst>
        </pc:spChg>
        <pc:spChg chg="mod">
          <ac:chgData name="Dussadee Royal" userId="51beead8-6fa0-4b98-aeba-37044af35e17" providerId="ADAL" clId="{65916674-3692-4E99-8AA4-5D02AA7E45A0}" dt="2025-10-27T16:53:07.591" v="19" actId="164"/>
          <ac:spMkLst>
            <pc:docMk/>
            <pc:sldMk cId="2227596627" sldId="573"/>
            <ac:spMk id="7" creationId="{6BDB84AD-4BF4-F562-8F83-3EB4EFF661C7}"/>
          </ac:spMkLst>
        </pc:spChg>
        <pc:spChg chg="mod">
          <ac:chgData name="Dussadee Royal" userId="51beead8-6fa0-4b98-aeba-37044af35e17" providerId="ADAL" clId="{65916674-3692-4E99-8AA4-5D02AA7E45A0}" dt="2025-10-27T16:53:07.591" v="19" actId="164"/>
          <ac:spMkLst>
            <pc:docMk/>
            <pc:sldMk cId="2227596627" sldId="573"/>
            <ac:spMk id="8" creationId="{FF4FD8B8-7B0E-2572-B17C-76CD234E260A}"/>
          </ac:spMkLst>
        </pc:spChg>
        <pc:spChg chg="mod">
          <ac:chgData name="Dussadee Royal" userId="51beead8-6fa0-4b98-aeba-37044af35e17" providerId="ADAL" clId="{65916674-3692-4E99-8AA4-5D02AA7E45A0}" dt="2025-10-27T16:53:07.591" v="19" actId="164"/>
          <ac:spMkLst>
            <pc:docMk/>
            <pc:sldMk cId="2227596627" sldId="573"/>
            <ac:spMk id="9" creationId="{20B66EF4-10F4-1B6B-FDF5-A9AD4025AA1B}"/>
          </ac:spMkLst>
        </pc:spChg>
        <pc:spChg chg="mod">
          <ac:chgData name="Dussadee Royal" userId="51beead8-6fa0-4b98-aeba-37044af35e17" providerId="ADAL" clId="{65916674-3692-4E99-8AA4-5D02AA7E45A0}" dt="2025-10-27T16:53:07.591" v="19" actId="164"/>
          <ac:spMkLst>
            <pc:docMk/>
            <pc:sldMk cId="2227596627" sldId="573"/>
            <ac:spMk id="10" creationId="{B041DAA8-8DD1-63A3-8E4A-C8A55E61CDB8}"/>
          </ac:spMkLst>
        </pc:spChg>
        <pc:spChg chg="mod">
          <ac:chgData name="Dussadee Royal" userId="51beead8-6fa0-4b98-aeba-37044af35e17" providerId="ADAL" clId="{65916674-3692-4E99-8AA4-5D02AA7E45A0}" dt="2025-10-27T16:53:07.591" v="19" actId="164"/>
          <ac:spMkLst>
            <pc:docMk/>
            <pc:sldMk cId="2227596627" sldId="573"/>
            <ac:spMk id="11" creationId="{C9DE1256-B1B1-FCE7-681A-8ED87FF1F0CF}"/>
          </ac:spMkLst>
        </pc:spChg>
        <pc:spChg chg="mod">
          <ac:chgData name="Dussadee Royal" userId="51beead8-6fa0-4b98-aeba-37044af35e17" providerId="ADAL" clId="{65916674-3692-4E99-8AA4-5D02AA7E45A0}" dt="2025-10-27T16:53:07.591" v="19" actId="164"/>
          <ac:spMkLst>
            <pc:docMk/>
            <pc:sldMk cId="2227596627" sldId="573"/>
            <ac:spMk id="12" creationId="{0D112EBB-C2DB-7F57-E8EA-2E56B45E1C08}"/>
          </ac:spMkLst>
        </pc:spChg>
        <pc:spChg chg="mod">
          <ac:chgData name="Dussadee Royal" userId="51beead8-6fa0-4b98-aeba-37044af35e17" providerId="ADAL" clId="{65916674-3692-4E99-8AA4-5D02AA7E45A0}" dt="2025-10-27T16:53:01.344" v="18" actId="113"/>
          <ac:spMkLst>
            <pc:docMk/>
            <pc:sldMk cId="2227596627" sldId="573"/>
            <ac:spMk id="13" creationId="{D67742C5-266E-B45A-793C-6B19E1B69A60}"/>
          </ac:spMkLst>
        </pc:spChg>
        <pc:spChg chg="mod">
          <ac:chgData name="Dussadee Royal" userId="51beead8-6fa0-4b98-aeba-37044af35e17" providerId="ADAL" clId="{65916674-3692-4E99-8AA4-5D02AA7E45A0}" dt="2025-10-27T16:53:13.398" v="21" actId="1076"/>
          <ac:spMkLst>
            <pc:docMk/>
            <pc:sldMk cId="2227596627" sldId="573"/>
            <ac:spMk id="15" creationId="{04E98BAC-FE06-76CB-570C-D3E48DBFB613}"/>
          </ac:spMkLst>
        </pc:spChg>
        <pc:spChg chg="mod">
          <ac:chgData name="Dussadee Royal" userId="51beead8-6fa0-4b98-aeba-37044af35e17" providerId="ADAL" clId="{65916674-3692-4E99-8AA4-5D02AA7E45A0}" dt="2025-10-27T16:58:41.287" v="150" actId="14100"/>
          <ac:spMkLst>
            <pc:docMk/>
            <pc:sldMk cId="2227596627" sldId="573"/>
            <ac:spMk id="17" creationId="{AA1D3D6C-F8B3-2E13-C84E-2A6C03B62756}"/>
          </ac:spMkLst>
        </pc:spChg>
        <pc:spChg chg="mod">
          <ac:chgData name="Dussadee Royal" userId="51beead8-6fa0-4b98-aeba-37044af35e17" providerId="ADAL" clId="{65916674-3692-4E99-8AA4-5D02AA7E45A0}" dt="2025-10-27T16:53:50.707" v="58" actId="1035"/>
          <ac:spMkLst>
            <pc:docMk/>
            <pc:sldMk cId="2227596627" sldId="573"/>
            <ac:spMk id="18" creationId="{B8C48969-53D4-B956-8DBE-6890D73872D7}"/>
          </ac:spMkLst>
        </pc:spChg>
        <pc:spChg chg="mod">
          <ac:chgData name="Dussadee Royal" userId="51beead8-6fa0-4b98-aeba-37044af35e17" providerId="ADAL" clId="{65916674-3692-4E99-8AA4-5D02AA7E45A0}" dt="2025-10-27T16:53:50.707" v="58" actId="1035"/>
          <ac:spMkLst>
            <pc:docMk/>
            <pc:sldMk cId="2227596627" sldId="573"/>
            <ac:spMk id="19" creationId="{3E812148-9124-0B96-B999-FBA35A6230E2}"/>
          </ac:spMkLst>
        </pc:spChg>
        <pc:spChg chg="mod">
          <ac:chgData name="Dussadee Royal" userId="51beead8-6fa0-4b98-aeba-37044af35e17" providerId="ADAL" clId="{65916674-3692-4E99-8AA4-5D02AA7E45A0}" dt="2025-10-27T16:53:50.707" v="58" actId="1035"/>
          <ac:spMkLst>
            <pc:docMk/>
            <pc:sldMk cId="2227596627" sldId="573"/>
            <ac:spMk id="20" creationId="{5E7DA3E5-0A96-BC6E-4116-8DD631FDFAB6}"/>
          </ac:spMkLst>
        </pc:spChg>
        <pc:spChg chg="mod">
          <ac:chgData name="Dussadee Royal" userId="51beead8-6fa0-4b98-aeba-37044af35e17" providerId="ADAL" clId="{65916674-3692-4E99-8AA4-5D02AA7E45A0}" dt="2025-10-27T16:53:50.707" v="58" actId="1035"/>
          <ac:spMkLst>
            <pc:docMk/>
            <pc:sldMk cId="2227596627" sldId="573"/>
            <ac:spMk id="21" creationId="{29DFF716-2F11-51CC-FF14-EEF926AA5EBA}"/>
          </ac:spMkLst>
        </pc:spChg>
        <pc:spChg chg="mod">
          <ac:chgData name="Dussadee Royal" userId="51beead8-6fa0-4b98-aeba-37044af35e17" providerId="ADAL" clId="{65916674-3692-4E99-8AA4-5D02AA7E45A0}" dt="2025-10-27T16:53:50.707" v="58" actId="1035"/>
          <ac:spMkLst>
            <pc:docMk/>
            <pc:sldMk cId="2227596627" sldId="573"/>
            <ac:spMk id="22" creationId="{83FBDC8A-2535-BE96-46D2-00BE57703504}"/>
          </ac:spMkLst>
        </pc:spChg>
        <pc:spChg chg="mod">
          <ac:chgData name="Dussadee Royal" userId="51beead8-6fa0-4b98-aeba-37044af35e17" providerId="ADAL" clId="{65916674-3692-4E99-8AA4-5D02AA7E45A0}" dt="2025-10-27T16:53:50.707" v="58" actId="1035"/>
          <ac:spMkLst>
            <pc:docMk/>
            <pc:sldMk cId="2227596627" sldId="573"/>
            <ac:spMk id="23" creationId="{31227B4F-30A0-6ABE-765C-BB05CFBCDF6F}"/>
          </ac:spMkLst>
        </pc:spChg>
        <pc:spChg chg="mod">
          <ac:chgData name="Dussadee Royal" userId="51beead8-6fa0-4b98-aeba-37044af35e17" providerId="ADAL" clId="{65916674-3692-4E99-8AA4-5D02AA7E45A0}" dt="2025-10-27T16:53:50.707" v="58" actId="1035"/>
          <ac:spMkLst>
            <pc:docMk/>
            <pc:sldMk cId="2227596627" sldId="573"/>
            <ac:spMk id="24" creationId="{A3B59A49-B66D-94CF-9CC3-F625FE30F532}"/>
          </ac:spMkLst>
        </pc:spChg>
        <pc:spChg chg="add mod">
          <ac:chgData name="Dussadee Royal" userId="51beead8-6fa0-4b98-aeba-37044af35e17" providerId="ADAL" clId="{65916674-3692-4E99-8AA4-5D02AA7E45A0}" dt="2025-10-27T16:56:51.253" v="105" actId="164"/>
          <ac:spMkLst>
            <pc:docMk/>
            <pc:sldMk cId="2227596627" sldId="573"/>
            <ac:spMk id="25" creationId="{6B96F2ED-A937-0230-984D-7204F176BF32}"/>
          </ac:spMkLst>
        </pc:spChg>
        <pc:spChg chg="add mod">
          <ac:chgData name="Dussadee Royal" userId="51beead8-6fa0-4b98-aeba-37044af35e17" providerId="ADAL" clId="{65916674-3692-4E99-8AA4-5D02AA7E45A0}" dt="2025-10-27T16:58:35.712" v="148" actId="1038"/>
          <ac:spMkLst>
            <pc:docMk/>
            <pc:sldMk cId="2227596627" sldId="573"/>
            <ac:spMk id="26" creationId="{5622219E-9FBE-F47F-DF69-E44304B3E936}"/>
          </ac:spMkLst>
        </pc:spChg>
        <pc:spChg chg="add mod">
          <ac:chgData name="Dussadee Royal" userId="51beead8-6fa0-4b98-aeba-37044af35e17" providerId="ADAL" clId="{65916674-3692-4E99-8AA4-5D02AA7E45A0}" dt="2025-10-27T16:58:35.712" v="148" actId="1038"/>
          <ac:spMkLst>
            <pc:docMk/>
            <pc:sldMk cId="2227596627" sldId="573"/>
            <ac:spMk id="27" creationId="{55703AF7-5297-74B3-F5E5-3CCE9E4EEC10}"/>
          </ac:spMkLst>
        </pc:spChg>
        <pc:spChg chg="add mod">
          <ac:chgData name="Dussadee Royal" userId="51beead8-6fa0-4b98-aeba-37044af35e17" providerId="ADAL" clId="{65916674-3692-4E99-8AA4-5D02AA7E45A0}" dt="2025-10-27T16:58:35.712" v="148" actId="1038"/>
          <ac:spMkLst>
            <pc:docMk/>
            <pc:sldMk cId="2227596627" sldId="573"/>
            <ac:spMk id="28" creationId="{10C7B49E-A2BF-2990-8AC2-16E380571C66}"/>
          </ac:spMkLst>
        </pc:spChg>
        <pc:spChg chg="add mod">
          <ac:chgData name="Dussadee Royal" userId="51beead8-6fa0-4b98-aeba-37044af35e17" providerId="ADAL" clId="{65916674-3692-4E99-8AA4-5D02AA7E45A0}" dt="2025-10-27T16:58:35.712" v="148" actId="1038"/>
          <ac:spMkLst>
            <pc:docMk/>
            <pc:sldMk cId="2227596627" sldId="573"/>
            <ac:spMk id="29" creationId="{58A560F4-4FDE-B4FD-90C2-BFCA707778EC}"/>
          </ac:spMkLst>
        </pc:spChg>
        <pc:spChg chg="add mod">
          <ac:chgData name="Dussadee Royal" userId="51beead8-6fa0-4b98-aeba-37044af35e17" providerId="ADAL" clId="{65916674-3692-4E99-8AA4-5D02AA7E45A0}" dt="2025-10-27T16:58:35.712" v="148" actId="1038"/>
          <ac:spMkLst>
            <pc:docMk/>
            <pc:sldMk cId="2227596627" sldId="573"/>
            <ac:spMk id="30" creationId="{315D3A51-AA8C-AEC5-ACC6-9783AD8007B7}"/>
          </ac:spMkLst>
        </pc:spChg>
        <pc:spChg chg="add mod">
          <ac:chgData name="Dussadee Royal" userId="51beead8-6fa0-4b98-aeba-37044af35e17" providerId="ADAL" clId="{65916674-3692-4E99-8AA4-5D02AA7E45A0}" dt="2025-10-27T16:58:35.712" v="148" actId="1038"/>
          <ac:spMkLst>
            <pc:docMk/>
            <pc:sldMk cId="2227596627" sldId="573"/>
            <ac:spMk id="31" creationId="{25DC877B-336B-27FE-67DD-7DAF9FFA68BD}"/>
          </ac:spMkLst>
        </pc:spChg>
        <pc:spChg chg="add mod">
          <ac:chgData name="Dussadee Royal" userId="51beead8-6fa0-4b98-aeba-37044af35e17" providerId="ADAL" clId="{65916674-3692-4E99-8AA4-5D02AA7E45A0}" dt="2025-10-27T17:30:32.609" v="217"/>
          <ac:spMkLst>
            <pc:docMk/>
            <pc:sldMk cId="2227596627" sldId="573"/>
            <ac:spMk id="33" creationId="{DBFDF45C-5EF6-60F7-B356-BAA8604B904C}"/>
          </ac:spMkLst>
        </pc:spChg>
        <pc:spChg chg="add mod">
          <ac:chgData name="Dussadee Royal" userId="51beead8-6fa0-4b98-aeba-37044af35e17" providerId="ADAL" clId="{65916674-3692-4E99-8AA4-5D02AA7E45A0}" dt="2025-10-27T16:58:03.607" v="133" actId="14100"/>
          <ac:spMkLst>
            <pc:docMk/>
            <pc:sldMk cId="2227596627" sldId="573"/>
            <ac:spMk id="37" creationId="{C31888AB-10E4-7F03-62C2-03F170BC7143}"/>
          </ac:spMkLst>
        </pc:spChg>
        <pc:spChg chg="add mod">
          <ac:chgData name="Dussadee Royal" userId="51beead8-6fa0-4b98-aeba-37044af35e17" providerId="ADAL" clId="{65916674-3692-4E99-8AA4-5D02AA7E45A0}" dt="2025-10-27T16:59:05.536" v="155" actId="14100"/>
          <ac:spMkLst>
            <pc:docMk/>
            <pc:sldMk cId="2227596627" sldId="573"/>
            <ac:spMk id="56" creationId="{0746D937-03F0-ED8A-AABA-D661FB8153E6}"/>
          </ac:spMkLst>
        </pc:spChg>
        <pc:spChg chg="add mod">
          <ac:chgData name="Dussadee Royal" userId="51beead8-6fa0-4b98-aeba-37044af35e17" providerId="ADAL" clId="{65916674-3692-4E99-8AA4-5D02AA7E45A0}" dt="2025-10-27T16:59:11.728" v="157" actId="14100"/>
          <ac:spMkLst>
            <pc:docMk/>
            <pc:sldMk cId="2227596627" sldId="573"/>
            <ac:spMk id="57" creationId="{6DBB7FD9-C6B1-37E2-2AB1-5344CD1466E0}"/>
          </ac:spMkLst>
        </pc:spChg>
        <pc:spChg chg="add del">
          <ac:chgData name="Dussadee Royal" userId="51beead8-6fa0-4b98-aeba-37044af35e17" providerId="ADAL" clId="{65916674-3692-4E99-8AA4-5D02AA7E45A0}" dt="2025-10-27T16:59:36.244" v="159" actId="478"/>
          <ac:spMkLst>
            <pc:docMk/>
            <pc:sldMk cId="2227596627" sldId="573"/>
            <ac:spMk id="58" creationId="{DE3B0479-0B0E-03AE-ADAB-9DA9290E67B3}"/>
          </ac:spMkLst>
        </pc:spChg>
        <pc:spChg chg="add mod">
          <ac:chgData name="Dussadee Royal" userId="51beead8-6fa0-4b98-aeba-37044af35e17" providerId="ADAL" clId="{65916674-3692-4E99-8AA4-5D02AA7E45A0}" dt="2025-10-27T17:53:32.748" v="259" actId="1582"/>
          <ac:spMkLst>
            <pc:docMk/>
            <pc:sldMk cId="2227596627" sldId="573"/>
            <ac:spMk id="9250" creationId="{7B7CE062-68EF-0486-341A-2AE71E42274B}"/>
          </ac:spMkLst>
        </pc:spChg>
        <pc:grpChg chg="add mod">
          <ac:chgData name="Dussadee Royal" userId="51beead8-6fa0-4b98-aeba-37044af35e17" providerId="ADAL" clId="{65916674-3692-4E99-8AA4-5D02AA7E45A0}" dt="2025-10-27T16:53:07.591" v="19" actId="164"/>
          <ac:grpSpMkLst>
            <pc:docMk/>
            <pc:sldMk cId="2227596627" sldId="573"/>
            <ac:grpSpMk id="14" creationId="{76B53257-7562-DD9A-C617-EE62B876423F}"/>
          </ac:grpSpMkLst>
        </pc:grpChg>
        <pc:grpChg chg="add mod">
          <ac:chgData name="Dussadee Royal" userId="51beead8-6fa0-4b98-aeba-37044af35e17" providerId="ADAL" clId="{65916674-3692-4E99-8AA4-5D02AA7E45A0}" dt="2025-10-27T16:53:50.707" v="58" actId="1035"/>
          <ac:grpSpMkLst>
            <pc:docMk/>
            <pc:sldMk cId="2227596627" sldId="573"/>
            <ac:grpSpMk id="16" creationId="{8E713452-E5B9-EB89-A787-76107331D2CF}"/>
          </ac:grpSpMkLst>
        </pc:grpChg>
        <pc:grpChg chg="add mod">
          <ac:chgData name="Dussadee Royal" userId="51beead8-6fa0-4b98-aeba-37044af35e17" providerId="ADAL" clId="{65916674-3692-4E99-8AA4-5D02AA7E45A0}" dt="2025-10-27T16:58:35.712" v="148" actId="1038"/>
          <ac:grpSpMkLst>
            <pc:docMk/>
            <pc:sldMk cId="2227596627" sldId="573"/>
            <ac:grpSpMk id="32" creationId="{CA1DE405-0C5E-F807-739C-E7C882F75445}"/>
          </ac:grpSpMkLst>
        </pc:grpChg>
        <pc:grpChg chg="add mod">
          <ac:chgData name="Dussadee Royal" userId="51beead8-6fa0-4b98-aeba-37044af35e17" providerId="ADAL" clId="{65916674-3692-4E99-8AA4-5D02AA7E45A0}" dt="2025-10-27T17:56:39.130" v="348" actId="164"/>
          <ac:grpSpMkLst>
            <pc:docMk/>
            <pc:sldMk cId="2227596627" sldId="573"/>
            <ac:grpSpMk id="36" creationId="{309D71E3-8181-0D25-BB43-668897C3F324}"/>
          </ac:grpSpMkLst>
        </pc:grpChg>
        <pc:grpChg chg="add mod">
          <ac:chgData name="Dussadee Royal" userId="51beead8-6fa0-4b98-aeba-37044af35e17" providerId="ADAL" clId="{65916674-3692-4E99-8AA4-5D02AA7E45A0}" dt="2025-10-27T16:57:45.380" v="127" actId="14100"/>
          <ac:grpSpMkLst>
            <pc:docMk/>
            <pc:sldMk cId="2227596627" sldId="573"/>
            <ac:grpSpMk id="46" creationId="{23B4B468-C038-DFB4-563F-4ACBE38B6EBC}"/>
          </ac:grpSpMkLst>
        </pc:grpChg>
        <pc:grpChg chg="add mod">
          <ac:chgData name="Dussadee Royal" userId="51beead8-6fa0-4b98-aeba-37044af35e17" providerId="ADAL" clId="{65916674-3692-4E99-8AA4-5D02AA7E45A0}" dt="2025-10-27T16:58:31" v="141" actId="14100"/>
          <ac:grpSpMkLst>
            <pc:docMk/>
            <pc:sldMk cId="2227596627" sldId="573"/>
            <ac:grpSpMk id="47" creationId="{78056236-5822-B54E-654F-02448F68D679}"/>
          </ac:grpSpMkLst>
        </pc:grpChg>
        <pc:grpChg chg="add mod topLvl">
          <ac:chgData name="Dussadee Royal" userId="51beead8-6fa0-4b98-aeba-37044af35e17" providerId="ADAL" clId="{65916674-3692-4E99-8AA4-5D02AA7E45A0}" dt="2025-10-27T17:57:46.190" v="374" actId="165"/>
          <ac:grpSpMkLst>
            <pc:docMk/>
            <pc:sldMk cId="2227596627" sldId="573"/>
            <ac:grpSpMk id="9249" creationId="{11D0F19A-1CD3-8E98-3C32-EEF86365780D}"/>
          </ac:grpSpMkLst>
        </pc:grpChg>
        <pc:grpChg chg="add mod">
          <ac:chgData name="Dussadee Royal" userId="51beead8-6fa0-4b98-aeba-37044af35e17" providerId="ADAL" clId="{65916674-3692-4E99-8AA4-5D02AA7E45A0}" dt="2025-10-27T17:56:39.130" v="348" actId="164"/>
          <ac:grpSpMkLst>
            <pc:docMk/>
            <pc:sldMk cId="2227596627" sldId="573"/>
            <ac:grpSpMk id="9312" creationId="{D2CF1E16-B3E6-EB6F-2988-7C5E861FC1B1}"/>
          </ac:grpSpMkLst>
        </pc:grpChg>
        <pc:grpChg chg="add mod topLvl">
          <ac:chgData name="Dussadee Royal" userId="51beead8-6fa0-4b98-aeba-37044af35e17" providerId="ADAL" clId="{65916674-3692-4E99-8AA4-5D02AA7E45A0}" dt="2025-10-27T17:57:46.190" v="374" actId="165"/>
          <ac:grpSpMkLst>
            <pc:docMk/>
            <pc:sldMk cId="2227596627" sldId="573"/>
            <ac:grpSpMk id="9325" creationId="{2ED0D4D3-9295-CF72-F7D8-AF99F788D55A}"/>
          </ac:grpSpMkLst>
        </pc:grpChg>
        <pc:grpChg chg="add del mod">
          <ac:chgData name="Dussadee Royal" userId="51beead8-6fa0-4b98-aeba-37044af35e17" providerId="ADAL" clId="{65916674-3692-4E99-8AA4-5D02AA7E45A0}" dt="2025-10-27T17:57:46.190" v="374" actId="165"/>
          <ac:grpSpMkLst>
            <pc:docMk/>
            <pc:sldMk cId="2227596627" sldId="573"/>
            <ac:grpSpMk id="9326" creationId="{CBEA539C-DF99-9E1C-55D5-2F59ED1E9101}"/>
          </ac:grpSpMkLst>
        </pc:grpChg>
        <pc:picChg chg="mod">
          <ac:chgData name="Dussadee Royal" userId="51beead8-6fa0-4b98-aeba-37044af35e17" providerId="ADAL" clId="{65916674-3692-4E99-8AA4-5D02AA7E45A0}" dt="2025-10-27T17:57:42.435" v="373" actId="1076"/>
          <ac:picMkLst>
            <pc:docMk/>
            <pc:sldMk cId="2227596627" sldId="573"/>
            <ac:picMk id="4" creationId="{A5F2DBAE-027E-2FFA-4303-C48438329F6C}"/>
          </ac:picMkLst>
        </pc:picChg>
        <pc:cxnChg chg="add mod">
          <ac:chgData name="Dussadee Royal" userId="51beead8-6fa0-4b98-aeba-37044af35e17" providerId="ADAL" clId="{65916674-3692-4E99-8AA4-5D02AA7E45A0}" dt="2025-10-27T16:56:51.253" v="105" actId="164"/>
          <ac:cxnSpMkLst>
            <pc:docMk/>
            <pc:sldMk cId="2227596627" sldId="573"/>
            <ac:cxnSpMk id="34" creationId="{2D0400E1-F5DE-C786-5684-E8572B093EC8}"/>
          </ac:cxnSpMkLst>
        </pc:cxnChg>
        <pc:cxnChg chg="add mod">
          <ac:chgData name="Dussadee Royal" userId="51beead8-6fa0-4b98-aeba-37044af35e17" providerId="ADAL" clId="{65916674-3692-4E99-8AA4-5D02AA7E45A0}" dt="2025-10-27T16:56:51.253" v="105" actId="164"/>
          <ac:cxnSpMkLst>
            <pc:docMk/>
            <pc:sldMk cId="2227596627" sldId="573"/>
            <ac:cxnSpMk id="35" creationId="{325122A8-004C-43BB-33B6-15164808CAE7}"/>
          </ac:cxnSpMkLst>
        </pc:cxnChg>
        <pc:cxnChg chg="add mod">
          <ac:chgData name="Dussadee Royal" userId="51beead8-6fa0-4b98-aeba-37044af35e17" providerId="ADAL" clId="{65916674-3692-4E99-8AA4-5D02AA7E45A0}" dt="2025-10-27T16:57:39.424" v="125" actId="164"/>
          <ac:cxnSpMkLst>
            <pc:docMk/>
            <pc:sldMk cId="2227596627" sldId="573"/>
            <ac:cxnSpMk id="39" creationId="{83D2E75F-37FA-97C4-1428-51320EFB2293}"/>
          </ac:cxnSpMkLst>
        </pc:cxnChg>
        <pc:cxnChg chg="add mod">
          <ac:chgData name="Dussadee Royal" userId="51beead8-6fa0-4b98-aeba-37044af35e17" providerId="ADAL" clId="{65916674-3692-4E99-8AA4-5D02AA7E45A0}" dt="2025-10-27T16:57:39.424" v="125" actId="164"/>
          <ac:cxnSpMkLst>
            <pc:docMk/>
            <pc:sldMk cId="2227596627" sldId="573"/>
            <ac:cxnSpMk id="40" creationId="{92A1C279-70FA-9A45-BCC8-AEBBB22E0620}"/>
          </ac:cxnSpMkLst>
        </pc:cxnChg>
        <pc:cxnChg chg="add mod">
          <ac:chgData name="Dussadee Royal" userId="51beead8-6fa0-4b98-aeba-37044af35e17" providerId="ADAL" clId="{65916674-3692-4E99-8AA4-5D02AA7E45A0}" dt="2025-10-27T16:57:39.424" v="125" actId="164"/>
          <ac:cxnSpMkLst>
            <pc:docMk/>
            <pc:sldMk cId="2227596627" sldId="573"/>
            <ac:cxnSpMk id="41" creationId="{D8765B56-068C-4BFD-4AB5-5650CADA7B80}"/>
          </ac:cxnSpMkLst>
        </pc:cxnChg>
        <pc:cxnChg chg="add mod">
          <ac:chgData name="Dussadee Royal" userId="51beead8-6fa0-4b98-aeba-37044af35e17" providerId="ADAL" clId="{65916674-3692-4E99-8AA4-5D02AA7E45A0}" dt="2025-10-27T16:57:39.424" v="125" actId="164"/>
          <ac:cxnSpMkLst>
            <pc:docMk/>
            <pc:sldMk cId="2227596627" sldId="573"/>
            <ac:cxnSpMk id="42" creationId="{D1738CD1-E034-A8C8-BFFF-F9E9AE9F000E}"/>
          </ac:cxnSpMkLst>
        </pc:cxnChg>
        <pc:cxnChg chg="add mod">
          <ac:chgData name="Dussadee Royal" userId="51beead8-6fa0-4b98-aeba-37044af35e17" providerId="ADAL" clId="{65916674-3692-4E99-8AA4-5D02AA7E45A0}" dt="2025-10-27T16:57:39.424" v="125" actId="164"/>
          <ac:cxnSpMkLst>
            <pc:docMk/>
            <pc:sldMk cId="2227596627" sldId="573"/>
            <ac:cxnSpMk id="43" creationId="{68B3EE24-950F-9567-EBCD-392DAF6C2F1F}"/>
          </ac:cxnSpMkLst>
        </pc:cxnChg>
        <pc:cxnChg chg="add mod">
          <ac:chgData name="Dussadee Royal" userId="51beead8-6fa0-4b98-aeba-37044af35e17" providerId="ADAL" clId="{65916674-3692-4E99-8AA4-5D02AA7E45A0}" dt="2025-10-27T16:57:39.424" v="125" actId="164"/>
          <ac:cxnSpMkLst>
            <pc:docMk/>
            <pc:sldMk cId="2227596627" sldId="573"/>
            <ac:cxnSpMk id="44" creationId="{FE97772C-3DF2-FDC4-68F4-AC7177B6D435}"/>
          </ac:cxnSpMkLst>
        </pc:cxnChg>
        <pc:cxnChg chg="add mod">
          <ac:chgData name="Dussadee Royal" userId="51beead8-6fa0-4b98-aeba-37044af35e17" providerId="ADAL" clId="{65916674-3692-4E99-8AA4-5D02AA7E45A0}" dt="2025-10-27T16:57:39.424" v="125" actId="164"/>
          <ac:cxnSpMkLst>
            <pc:docMk/>
            <pc:sldMk cId="2227596627" sldId="573"/>
            <ac:cxnSpMk id="45" creationId="{AA765C6E-3625-F1B2-22A6-A049B29D3360}"/>
          </ac:cxnSpMkLst>
        </pc:cxnChg>
        <pc:cxnChg chg="add mod">
          <ac:chgData name="Dussadee Royal" userId="51beead8-6fa0-4b98-aeba-37044af35e17" providerId="ADAL" clId="{65916674-3692-4E99-8AA4-5D02AA7E45A0}" dt="2025-10-27T17:29:38.646" v="168" actId="1076"/>
          <ac:cxnSpMkLst>
            <pc:docMk/>
            <pc:sldMk cId="2227596627" sldId="573"/>
            <ac:cxnSpMk id="48" creationId="{8DCBF228-8181-FF53-D0B2-3FD9B688CD80}"/>
          </ac:cxnSpMkLst>
        </pc:cxnChg>
        <pc:cxnChg chg="del mod">
          <ac:chgData name="Dussadee Royal" userId="51beead8-6fa0-4b98-aeba-37044af35e17" providerId="ADAL" clId="{65916674-3692-4E99-8AA4-5D02AA7E45A0}" dt="2025-10-27T16:58:08.167" v="134" actId="478"/>
          <ac:cxnSpMkLst>
            <pc:docMk/>
            <pc:sldMk cId="2227596627" sldId="573"/>
            <ac:cxnSpMk id="48" creationId="{F6F6741C-85B8-AA62-5E87-3D267BC01C1F}"/>
          </ac:cxnSpMkLst>
        </pc:cxnChg>
        <pc:cxnChg chg="del mod">
          <ac:chgData name="Dussadee Royal" userId="51beead8-6fa0-4b98-aeba-37044af35e17" providerId="ADAL" clId="{65916674-3692-4E99-8AA4-5D02AA7E45A0}" dt="2025-10-27T16:58:08.167" v="134" actId="478"/>
          <ac:cxnSpMkLst>
            <pc:docMk/>
            <pc:sldMk cId="2227596627" sldId="573"/>
            <ac:cxnSpMk id="49" creationId="{031A21BF-F5A5-462F-F819-D18264C7D4EA}"/>
          </ac:cxnSpMkLst>
        </pc:cxnChg>
        <pc:cxnChg chg="add mod">
          <ac:chgData name="Dussadee Royal" userId="51beead8-6fa0-4b98-aeba-37044af35e17" providerId="ADAL" clId="{65916674-3692-4E99-8AA4-5D02AA7E45A0}" dt="2025-10-27T17:31:24.310" v="256" actId="164"/>
          <ac:cxnSpMkLst>
            <pc:docMk/>
            <pc:sldMk cId="2227596627" sldId="573"/>
            <ac:cxnSpMk id="49" creationId="{65E2731E-A03E-485E-F829-1341D7D59389}"/>
          </ac:cxnSpMkLst>
        </pc:cxnChg>
        <pc:cxnChg chg="mod">
          <ac:chgData name="Dussadee Royal" userId="51beead8-6fa0-4b98-aeba-37044af35e17" providerId="ADAL" clId="{65916674-3692-4E99-8AA4-5D02AA7E45A0}" dt="2025-10-27T16:58:18.038" v="136" actId="571"/>
          <ac:cxnSpMkLst>
            <pc:docMk/>
            <pc:sldMk cId="2227596627" sldId="573"/>
            <ac:cxnSpMk id="50" creationId="{1268E49E-C32B-AE92-00A4-97FB0C276EA8}"/>
          </ac:cxnSpMkLst>
        </pc:cxnChg>
        <pc:cxnChg chg="mod">
          <ac:chgData name="Dussadee Royal" userId="51beead8-6fa0-4b98-aeba-37044af35e17" providerId="ADAL" clId="{65916674-3692-4E99-8AA4-5D02AA7E45A0}" dt="2025-10-27T16:58:18.038" v="136" actId="571"/>
          <ac:cxnSpMkLst>
            <pc:docMk/>
            <pc:sldMk cId="2227596627" sldId="573"/>
            <ac:cxnSpMk id="51" creationId="{B93A478F-30BE-10EB-C7C8-DD2EEDBF6C53}"/>
          </ac:cxnSpMkLst>
        </pc:cxnChg>
        <pc:cxnChg chg="mod">
          <ac:chgData name="Dussadee Royal" userId="51beead8-6fa0-4b98-aeba-37044af35e17" providerId="ADAL" clId="{65916674-3692-4E99-8AA4-5D02AA7E45A0}" dt="2025-10-27T16:58:18.038" v="136" actId="571"/>
          <ac:cxnSpMkLst>
            <pc:docMk/>
            <pc:sldMk cId="2227596627" sldId="573"/>
            <ac:cxnSpMk id="52" creationId="{5A3281E5-D3C6-7B45-F5DB-E4DAC483A953}"/>
          </ac:cxnSpMkLst>
        </pc:cxnChg>
        <pc:cxnChg chg="mod">
          <ac:chgData name="Dussadee Royal" userId="51beead8-6fa0-4b98-aeba-37044af35e17" providerId="ADAL" clId="{65916674-3692-4E99-8AA4-5D02AA7E45A0}" dt="2025-10-27T16:58:18.038" v="136" actId="571"/>
          <ac:cxnSpMkLst>
            <pc:docMk/>
            <pc:sldMk cId="2227596627" sldId="573"/>
            <ac:cxnSpMk id="53" creationId="{51936AD4-BC85-A8F5-1D7A-2326DAD1C048}"/>
          </ac:cxnSpMkLst>
        </pc:cxnChg>
        <pc:cxnChg chg="mod">
          <ac:chgData name="Dussadee Royal" userId="51beead8-6fa0-4b98-aeba-37044af35e17" providerId="ADAL" clId="{65916674-3692-4E99-8AA4-5D02AA7E45A0}" dt="2025-10-27T16:58:18.038" v="136" actId="571"/>
          <ac:cxnSpMkLst>
            <pc:docMk/>
            <pc:sldMk cId="2227596627" sldId="573"/>
            <ac:cxnSpMk id="54" creationId="{9F1329D6-14A4-0098-149E-BB4234284D5F}"/>
          </ac:cxnSpMkLst>
        </pc:cxnChg>
        <pc:cxnChg chg="add mod">
          <ac:chgData name="Dussadee Royal" userId="51beead8-6fa0-4b98-aeba-37044af35e17" providerId="ADAL" clId="{65916674-3692-4E99-8AA4-5D02AA7E45A0}" dt="2025-10-27T16:58:19.145" v="138" actId="1036"/>
          <ac:cxnSpMkLst>
            <pc:docMk/>
            <pc:sldMk cId="2227596627" sldId="573"/>
            <ac:cxnSpMk id="55" creationId="{D17D989A-D7A3-255C-5510-1DE41767305F}"/>
          </ac:cxnSpMkLst>
        </pc:cxnChg>
        <pc:cxnChg chg="add mod">
          <ac:chgData name="Dussadee Royal" userId="51beead8-6fa0-4b98-aeba-37044af35e17" providerId="ADAL" clId="{65916674-3692-4E99-8AA4-5D02AA7E45A0}" dt="2025-10-27T17:31:24.310" v="256" actId="164"/>
          <ac:cxnSpMkLst>
            <pc:docMk/>
            <pc:sldMk cId="2227596627" sldId="573"/>
            <ac:cxnSpMk id="58" creationId="{42DC45E3-BA33-861B-D0A4-AB1DBC39282C}"/>
          </ac:cxnSpMkLst>
        </pc:cxnChg>
        <pc:cxnChg chg="add mod">
          <ac:chgData name="Dussadee Royal" userId="51beead8-6fa0-4b98-aeba-37044af35e17" providerId="ADAL" clId="{65916674-3692-4E99-8AA4-5D02AA7E45A0}" dt="2025-10-27T17:29:43.513" v="171" actId="571"/>
          <ac:cxnSpMkLst>
            <pc:docMk/>
            <pc:sldMk cId="2227596627" sldId="573"/>
            <ac:cxnSpMk id="59" creationId="{386D76A9-3911-60A5-336D-CE1EA10E2F3E}"/>
          </ac:cxnSpMkLst>
        </pc:cxnChg>
        <pc:cxnChg chg="add mod">
          <ac:chgData name="Dussadee Royal" userId="51beead8-6fa0-4b98-aeba-37044af35e17" providerId="ADAL" clId="{65916674-3692-4E99-8AA4-5D02AA7E45A0}" dt="2025-10-27T17:57:46.190" v="374" actId="165"/>
          <ac:cxnSpMkLst>
            <pc:docMk/>
            <pc:sldMk cId="2227596627" sldId="573"/>
            <ac:cxnSpMk id="60" creationId="{A849A282-56E2-6461-F39F-4D2432F20817}"/>
          </ac:cxnSpMkLst>
        </pc:cxnChg>
        <pc:cxnChg chg="add mod">
          <ac:chgData name="Dussadee Royal" userId="51beead8-6fa0-4b98-aeba-37044af35e17" providerId="ADAL" clId="{65916674-3692-4E99-8AA4-5D02AA7E45A0}" dt="2025-10-27T17:29:45.443" v="173" actId="571"/>
          <ac:cxnSpMkLst>
            <pc:docMk/>
            <pc:sldMk cId="2227596627" sldId="573"/>
            <ac:cxnSpMk id="61" creationId="{9CE46B6F-9BD0-256E-392F-719AF1E5CC5D}"/>
          </ac:cxnSpMkLst>
        </pc:cxnChg>
        <pc:cxnChg chg="add mod">
          <ac:chgData name="Dussadee Royal" userId="51beead8-6fa0-4b98-aeba-37044af35e17" providerId="ADAL" clId="{65916674-3692-4E99-8AA4-5D02AA7E45A0}" dt="2025-10-27T17:57:46.190" v="374" actId="165"/>
          <ac:cxnSpMkLst>
            <pc:docMk/>
            <pc:sldMk cId="2227596627" sldId="573"/>
            <ac:cxnSpMk id="62" creationId="{17E39E1D-9FE4-C923-D51E-C1EE22661063}"/>
          </ac:cxnSpMkLst>
        </pc:cxnChg>
        <pc:cxnChg chg="add mod">
          <ac:chgData name="Dussadee Royal" userId="51beead8-6fa0-4b98-aeba-37044af35e17" providerId="ADAL" clId="{65916674-3692-4E99-8AA4-5D02AA7E45A0}" dt="2025-10-27T17:29:51.057" v="181" actId="571"/>
          <ac:cxnSpMkLst>
            <pc:docMk/>
            <pc:sldMk cId="2227596627" sldId="573"/>
            <ac:cxnSpMk id="63" creationId="{F833AD5C-7407-5596-F944-02BBE7E56ED0}"/>
          </ac:cxnSpMkLst>
        </pc:cxnChg>
        <pc:cxnChg chg="add mod">
          <ac:chgData name="Dussadee Royal" userId="51beead8-6fa0-4b98-aeba-37044af35e17" providerId="ADAL" clId="{65916674-3692-4E99-8AA4-5D02AA7E45A0}" dt="2025-10-27T17:29:52.117" v="182" actId="571"/>
          <ac:cxnSpMkLst>
            <pc:docMk/>
            <pc:sldMk cId="2227596627" sldId="573"/>
            <ac:cxnSpMk id="9216" creationId="{485FB252-9213-D447-CC32-924E3767FD86}"/>
          </ac:cxnSpMkLst>
        </pc:cxnChg>
        <pc:cxnChg chg="add mod">
          <ac:chgData name="Dussadee Royal" userId="51beead8-6fa0-4b98-aeba-37044af35e17" providerId="ADAL" clId="{65916674-3692-4E99-8AA4-5D02AA7E45A0}" dt="2025-10-27T17:57:46.190" v="374" actId="165"/>
          <ac:cxnSpMkLst>
            <pc:docMk/>
            <pc:sldMk cId="2227596627" sldId="573"/>
            <ac:cxnSpMk id="9217" creationId="{56F14950-782C-9F9D-2596-D66E313D80C5}"/>
          </ac:cxnSpMkLst>
        </pc:cxnChg>
        <pc:cxnChg chg="add mod">
          <ac:chgData name="Dussadee Royal" userId="51beead8-6fa0-4b98-aeba-37044af35e17" providerId="ADAL" clId="{65916674-3692-4E99-8AA4-5D02AA7E45A0}" dt="2025-10-27T17:29:59.034" v="184" actId="571"/>
          <ac:cxnSpMkLst>
            <pc:docMk/>
            <pc:sldMk cId="2227596627" sldId="573"/>
            <ac:cxnSpMk id="9220" creationId="{33425F9F-0F90-3D51-7EBF-AFA2D4B3503E}"/>
          </ac:cxnSpMkLst>
        </pc:cxnChg>
        <pc:cxnChg chg="add mod">
          <ac:chgData name="Dussadee Royal" userId="51beead8-6fa0-4b98-aeba-37044af35e17" providerId="ADAL" clId="{65916674-3692-4E99-8AA4-5D02AA7E45A0}" dt="2025-10-27T17:30:02" v="185" actId="571"/>
          <ac:cxnSpMkLst>
            <pc:docMk/>
            <pc:sldMk cId="2227596627" sldId="573"/>
            <ac:cxnSpMk id="9222" creationId="{2D38F791-787B-AF66-469C-1E4F81D8A2BE}"/>
          </ac:cxnSpMkLst>
        </pc:cxnChg>
        <pc:cxnChg chg="add mod">
          <ac:chgData name="Dussadee Royal" userId="51beead8-6fa0-4b98-aeba-37044af35e17" providerId="ADAL" clId="{65916674-3692-4E99-8AA4-5D02AA7E45A0}" dt="2025-10-27T17:31:24.310" v="256" actId="164"/>
          <ac:cxnSpMkLst>
            <pc:docMk/>
            <pc:sldMk cId="2227596627" sldId="573"/>
            <ac:cxnSpMk id="9223" creationId="{8101C5F7-AAA4-B288-0391-57DBF620B9AD}"/>
          </ac:cxnSpMkLst>
        </pc:cxnChg>
        <pc:cxnChg chg="add mod">
          <ac:chgData name="Dussadee Royal" userId="51beead8-6fa0-4b98-aeba-37044af35e17" providerId="ADAL" clId="{65916674-3692-4E99-8AA4-5D02AA7E45A0}" dt="2025-10-27T17:31:24.310" v="256" actId="164"/>
          <ac:cxnSpMkLst>
            <pc:docMk/>
            <pc:sldMk cId="2227596627" sldId="573"/>
            <ac:cxnSpMk id="9224" creationId="{4ABAF7B1-AEFC-BCB9-13FC-B7F0150577CA}"/>
          </ac:cxnSpMkLst>
        </pc:cxnChg>
        <pc:cxnChg chg="add mod">
          <ac:chgData name="Dussadee Royal" userId="51beead8-6fa0-4b98-aeba-37044af35e17" providerId="ADAL" clId="{65916674-3692-4E99-8AA4-5D02AA7E45A0}" dt="2025-10-27T17:30:14.342" v="203" actId="1035"/>
          <ac:cxnSpMkLst>
            <pc:docMk/>
            <pc:sldMk cId="2227596627" sldId="573"/>
            <ac:cxnSpMk id="9225" creationId="{398853D1-FB5B-D54A-61AC-632F858B7474}"/>
          </ac:cxnSpMkLst>
        </pc:cxnChg>
        <pc:cxnChg chg="add mod">
          <ac:chgData name="Dussadee Royal" userId="51beead8-6fa0-4b98-aeba-37044af35e17" providerId="ADAL" clId="{65916674-3692-4E99-8AA4-5D02AA7E45A0}" dt="2025-10-27T17:30:17.637" v="204" actId="571"/>
          <ac:cxnSpMkLst>
            <pc:docMk/>
            <pc:sldMk cId="2227596627" sldId="573"/>
            <ac:cxnSpMk id="9226" creationId="{1E628BA2-4835-11E8-9F1E-9F44D4541FF2}"/>
          </ac:cxnSpMkLst>
        </pc:cxnChg>
        <pc:cxnChg chg="add mod">
          <ac:chgData name="Dussadee Royal" userId="51beead8-6fa0-4b98-aeba-37044af35e17" providerId="ADAL" clId="{65916674-3692-4E99-8AA4-5D02AA7E45A0}" dt="2025-10-27T17:30:22.584" v="215" actId="1038"/>
          <ac:cxnSpMkLst>
            <pc:docMk/>
            <pc:sldMk cId="2227596627" sldId="573"/>
            <ac:cxnSpMk id="9227" creationId="{D9EB4B4E-1C30-FD0B-EEED-70843D631D4D}"/>
          </ac:cxnSpMkLst>
        </pc:cxnChg>
        <pc:cxnChg chg="add mod">
          <ac:chgData name="Dussadee Royal" userId="51beead8-6fa0-4b98-aeba-37044af35e17" providerId="ADAL" clId="{65916674-3692-4E99-8AA4-5D02AA7E45A0}" dt="2025-10-27T17:30:26.413" v="216" actId="571"/>
          <ac:cxnSpMkLst>
            <pc:docMk/>
            <pc:sldMk cId="2227596627" sldId="573"/>
            <ac:cxnSpMk id="9228" creationId="{CD43FC33-7F30-0816-944E-03F643881954}"/>
          </ac:cxnSpMkLst>
        </pc:cxnChg>
        <pc:cxnChg chg="add mod">
          <ac:chgData name="Dussadee Royal" userId="51beead8-6fa0-4b98-aeba-37044af35e17" providerId="ADAL" clId="{65916674-3692-4E99-8AA4-5D02AA7E45A0}" dt="2025-10-27T17:30:35.882" v="218" actId="571"/>
          <ac:cxnSpMkLst>
            <pc:docMk/>
            <pc:sldMk cId="2227596627" sldId="573"/>
            <ac:cxnSpMk id="9229" creationId="{E9779A7B-9CD7-9B16-1EC2-B0EE3B2253C0}"/>
          </ac:cxnSpMkLst>
        </pc:cxnChg>
        <pc:cxnChg chg="add mod">
          <ac:chgData name="Dussadee Royal" userId="51beead8-6fa0-4b98-aeba-37044af35e17" providerId="ADAL" clId="{65916674-3692-4E99-8AA4-5D02AA7E45A0}" dt="2025-10-27T17:30:38.452" v="220" actId="1076"/>
          <ac:cxnSpMkLst>
            <pc:docMk/>
            <pc:sldMk cId="2227596627" sldId="573"/>
            <ac:cxnSpMk id="9230" creationId="{6A3FC197-CB79-6AA1-CC7A-F328EF820B82}"/>
          </ac:cxnSpMkLst>
        </pc:cxnChg>
        <pc:cxnChg chg="add mod">
          <ac:chgData name="Dussadee Royal" userId="51beead8-6fa0-4b98-aeba-37044af35e17" providerId="ADAL" clId="{65916674-3692-4E99-8AA4-5D02AA7E45A0}" dt="2025-10-27T17:30:44.359" v="237" actId="1036"/>
          <ac:cxnSpMkLst>
            <pc:docMk/>
            <pc:sldMk cId="2227596627" sldId="573"/>
            <ac:cxnSpMk id="9231" creationId="{AC2C63B3-483F-02F8-259C-65591225E718}"/>
          </ac:cxnSpMkLst>
        </pc:cxnChg>
        <pc:cxnChg chg="add mod">
          <ac:chgData name="Dussadee Royal" userId="51beead8-6fa0-4b98-aeba-37044af35e17" providerId="ADAL" clId="{65916674-3692-4E99-8AA4-5D02AA7E45A0}" dt="2025-10-27T17:30:49.887" v="239" actId="1076"/>
          <ac:cxnSpMkLst>
            <pc:docMk/>
            <pc:sldMk cId="2227596627" sldId="573"/>
            <ac:cxnSpMk id="9232" creationId="{7C8ED1BB-ED2C-B3BA-4E25-DFDDE439A40A}"/>
          </ac:cxnSpMkLst>
        </pc:cxnChg>
        <pc:cxnChg chg="add mod">
          <ac:chgData name="Dussadee Royal" userId="51beead8-6fa0-4b98-aeba-37044af35e17" providerId="ADAL" clId="{65916674-3692-4E99-8AA4-5D02AA7E45A0}" dt="2025-10-27T17:30:51.999" v="240" actId="571"/>
          <ac:cxnSpMkLst>
            <pc:docMk/>
            <pc:sldMk cId="2227596627" sldId="573"/>
            <ac:cxnSpMk id="9233" creationId="{4303A7BD-E713-951F-BF75-F67C700C89F5}"/>
          </ac:cxnSpMkLst>
        </pc:cxnChg>
        <pc:cxnChg chg="add mod">
          <ac:chgData name="Dussadee Royal" userId="51beead8-6fa0-4b98-aeba-37044af35e17" providerId="ADAL" clId="{65916674-3692-4E99-8AA4-5D02AA7E45A0}" dt="2025-10-27T17:30:53.031" v="241" actId="571"/>
          <ac:cxnSpMkLst>
            <pc:docMk/>
            <pc:sldMk cId="2227596627" sldId="573"/>
            <ac:cxnSpMk id="9234" creationId="{82B7F247-188B-77E3-3EB5-AAE0411B6070}"/>
          </ac:cxnSpMkLst>
        </pc:cxnChg>
        <pc:cxnChg chg="add mod">
          <ac:chgData name="Dussadee Royal" userId="51beead8-6fa0-4b98-aeba-37044af35e17" providerId="ADAL" clId="{65916674-3692-4E99-8AA4-5D02AA7E45A0}" dt="2025-10-27T17:31:24.310" v="256" actId="164"/>
          <ac:cxnSpMkLst>
            <pc:docMk/>
            <pc:sldMk cId="2227596627" sldId="573"/>
            <ac:cxnSpMk id="9235" creationId="{809A6180-5C35-2454-933A-74952A87C2FB}"/>
          </ac:cxnSpMkLst>
        </pc:cxnChg>
        <pc:cxnChg chg="add mod">
          <ac:chgData name="Dussadee Royal" userId="51beead8-6fa0-4b98-aeba-37044af35e17" providerId="ADAL" clId="{65916674-3692-4E99-8AA4-5D02AA7E45A0}" dt="2025-10-27T17:30:57.587" v="243" actId="571"/>
          <ac:cxnSpMkLst>
            <pc:docMk/>
            <pc:sldMk cId="2227596627" sldId="573"/>
            <ac:cxnSpMk id="9236" creationId="{1AEE47D3-4E17-5CA6-FB4D-FAE6AE524BCB}"/>
          </ac:cxnSpMkLst>
        </pc:cxnChg>
        <pc:cxnChg chg="add mod">
          <ac:chgData name="Dussadee Royal" userId="51beead8-6fa0-4b98-aeba-37044af35e17" providerId="ADAL" clId="{65916674-3692-4E99-8AA4-5D02AA7E45A0}" dt="2025-10-27T17:57:46.190" v="374" actId="165"/>
          <ac:cxnSpMkLst>
            <pc:docMk/>
            <pc:sldMk cId="2227596627" sldId="573"/>
            <ac:cxnSpMk id="9237" creationId="{7E01A52B-B18D-3CFE-7560-7584581E5E61}"/>
          </ac:cxnSpMkLst>
        </pc:cxnChg>
        <pc:cxnChg chg="add mod">
          <ac:chgData name="Dussadee Royal" userId="51beead8-6fa0-4b98-aeba-37044af35e17" providerId="ADAL" clId="{65916674-3692-4E99-8AA4-5D02AA7E45A0}" dt="2025-10-27T17:30:59.778" v="245" actId="571"/>
          <ac:cxnSpMkLst>
            <pc:docMk/>
            <pc:sldMk cId="2227596627" sldId="573"/>
            <ac:cxnSpMk id="9238" creationId="{8E50A643-CB5D-A7AC-87D1-E2607191BD8C}"/>
          </ac:cxnSpMkLst>
        </pc:cxnChg>
        <pc:cxnChg chg="add mod">
          <ac:chgData name="Dussadee Royal" userId="51beead8-6fa0-4b98-aeba-37044af35e17" providerId="ADAL" clId="{65916674-3692-4E99-8AA4-5D02AA7E45A0}" dt="2025-10-27T17:31:02.352" v="246" actId="571"/>
          <ac:cxnSpMkLst>
            <pc:docMk/>
            <pc:sldMk cId="2227596627" sldId="573"/>
            <ac:cxnSpMk id="9239" creationId="{8F0F7E21-49D7-3F33-8AB3-0C62A15E7EAB}"/>
          </ac:cxnSpMkLst>
        </pc:cxnChg>
        <pc:cxnChg chg="add mod">
          <ac:chgData name="Dussadee Royal" userId="51beead8-6fa0-4b98-aeba-37044af35e17" providerId="ADAL" clId="{65916674-3692-4E99-8AA4-5D02AA7E45A0}" dt="2025-10-27T17:31:24.310" v="256" actId="164"/>
          <ac:cxnSpMkLst>
            <pc:docMk/>
            <pc:sldMk cId="2227596627" sldId="573"/>
            <ac:cxnSpMk id="9240" creationId="{AC44E77D-5976-FD45-4DB9-7D8BF67D324B}"/>
          </ac:cxnSpMkLst>
        </pc:cxnChg>
        <pc:cxnChg chg="add mod">
          <ac:chgData name="Dussadee Royal" userId="51beead8-6fa0-4b98-aeba-37044af35e17" providerId="ADAL" clId="{65916674-3692-4E99-8AA4-5D02AA7E45A0}" dt="2025-10-27T17:31:24.310" v="256" actId="164"/>
          <ac:cxnSpMkLst>
            <pc:docMk/>
            <pc:sldMk cId="2227596627" sldId="573"/>
            <ac:cxnSpMk id="9241" creationId="{F2C9FEC8-2558-BE1F-F733-729E4C924518}"/>
          </ac:cxnSpMkLst>
        </pc:cxnChg>
        <pc:cxnChg chg="add mod">
          <ac:chgData name="Dussadee Royal" userId="51beead8-6fa0-4b98-aeba-37044af35e17" providerId="ADAL" clId="{65916674-3692-4E99-8AA4-5D02AA7E45A0}" dt="2025-10-27T17:31:05.558" v="249" actId="571"/>
          <ac:cxnSpMkLst>
            <pc:docMk/>
            <pc:sldMk cId="2227596627" sldId="573"/>
            <ac:cxnSpMk id="9242" creationId="{033AF48A-5EEF-B1A4-157C-9BC88F4EB460}"/>
          </ac:cxnSpMkLst>
        </pc:cxnChg>
        <pc:cxnChg chg="add mod">
          <ac:chgData name="Dussadee Royal" userId="51beead8-6fa0-4b98-aeba-37044af35e17" providerId="ADAL" clId="{65916674-3692-4E99-8AA4-5D02AA7E45A0}" dt="2025-10-27T17:31:06.336" v="250" actId="571"/>
          <ac:cxnSpMkLst>
            <pc:docMk/>
            <pc:sldMk cId="2227596627" sldId="573"/>
            <ac:cxnSpMk id="9243" creationId="{B2BE8536-B923-56E8-498E-77826FC0653F}"/>
          </ac:cxnSpMkLst>
        </pc:cxnChg>
        <pc:cxnChg chg="add mod">
          <ac:chgData name="Dussadee Royal" userId="51beead8-6fa0-4b98-aeba-37044af35e17" providerId="ADAL" clId="{65916674-3692-4E99-8AA4-5D02AA7E45A0}" dt="2025-10-27T17:31:24.310" v="256" actId="164"/>
          <ac:cxnSpMkLst>
            <pc:docMk/>
            <pc:sldMk cId="2227596627" sldId="573"/>
            <ac:cxnSpMk id="9244" creationId="{5158B61B-AB0B-ACEE-1F13-6D79D8E621EB}"/>
          </ac:cxnSpMkLst>
        </pc:cxnChg>
        <pc:cxnChg chg="add mod">
          <ac:chgData name="Dussadee Royal" userId="51beead8-6fa0-4b98-aeba-37044af35e17" providerId="ADAL" clId="{65916674-3692-4E99-8AA4-5D02AA7E45A0}" dt="2025-10-27T17:57:46.190" v="374" actId="165"/>
          <ac:cxnSpMkLst>
            <pc:docMk/>
            <pc:sldMk cId="2227596627" sldId="573"/>
            <ac:cxnSpMk id="9245" creationId="{CC9144B1-3296-93D1-3834-27216A85C948}"/>
          </ac:cxnSpMkLst>
        </pc:cxnChg>
        <pc:cxnChg chg="add mod">
          <ac:chgData name="Dussadee Royal" userId="51beead8-6fa0-4b98-aeba-37044af35e17" providerId="ADAL" clId="{65916674-3692-4E99-8AA4-5D02AA7E45A0}" dt="2025-10-27T17:31:10.208" v="253" actId="571"/>
          <ac:cxnSpMkLst>
            <pc:docMk/>
            <pc:sldMk cId="2227596627" sldId="573"/>
            <ac:cxnSpMk id="9246" creationId="{9B558142-5B3C-1B57-520F-4AA91A52A709}"/>
          </ac:cxnSpMkLst>
        </pc:cxnChg>
        <pc:cxnChg chg="add mod">
          <ac:chgData name="Dussadee Royal" userId="51beead8-6fa0-4b98-aeba-37044af35e17" providerId="ADAL" clId="{65916674-3692-4E99-8AA4-5D02AA7E45A0}" dt="2025-10-27T17:31:12.211" v="254" actId="571"/>
          <ac:cxnSpMkLst>
            <pc:docMk/>
            <pc:sldMk cId="2227596627" sldId="573"/>
            <ac:cxnSpMk id="9247" creationId="{2B2C1F07-E215-EF6B-468D-3CEA43AF5CDA}"/>
          </ac:cxnSpMkLst>
        </pc:cxnChg>
        <pc:cxnChg chg="add mod">
          <ac:chgData name="Dussadee Royal" userId="51beead8-6fa0-4b98-aeba-37044af35e17" providerId="ADAL" clId="{65916674-3692-4E99-8AA4-5D02AA7E45A0}" dt="2025-10-27T17:31:13.447" v="255" actId="571"/>
          <ac:cxnSpMkLst>
            <pc:docMk/>
            <pc:sldMk cId="2227596627" sldId="573"/>
            <ac:cxnSpMk id="9248" creationId="{BF2D9EC8-856E-D5C1-E798-21E204411966}"/>
          </ac:cxnSpMkLst>
        </pc:cxnChg>
        <pc:cxnChg chg="add mod">
          <ac:chgData name="Dussadee Royal" userId="51beead8-6fa0-4b98-aeba-37044af35e17" providerId="ADAL" clId="{65916674-3692-4E99-8AA4-5D02AA7E45A0}" dt="2025-10-27T17:53:53.737" v="262" actId="1076"/>
          <ac:cxnSpMkLst>
            <pc:docMk/>
            <pc:sldMk cId="2227596627" sldId="573"/>
            <ac:cxnSpMk id="9251" creationId="{67CCEA7B-0F57-F610-83E2-A6C3F30EF4C2}"/>
          </ac:cxnSpMkLst>
        </pc:cxnChg>
        <pc:cxnChg chg="add mod">
          <ac:chgData name="Dussadee Royal" userId="51beead8-6fa0-4b98-aeba-37044af35e17" providerId="ADAL" clId="{65916674-3692-4E99-8AA4-5D02AA7E45A0}" dt="2025-10-27T17:53:56.805" v="263" actId="571"/>
          <ac:cxnSpMkLst>
            <pc:docMk/>
            <pc:sldMk cId="2227596627" sldId="573"/>
            <ac:cxnSpMk id="9252" creationId="{2EC1F8AB-DB1C-F3A2-7D01-1DF88383305A}"/>
          </ac:cxnSpMkLst>
        </pc:cxnChg>
        <pc:cxnChg chg="add mod">
          <ac:chgData name="Dussadee Royal" userId="51beead8-6fa0-4b98-aeba-37044af35e17" providerId="ADAL" clId="{65916674-3692-4E99-8AA4-5D02AA7E45A0}" dt="2025-10-27T17:53:59.305" v="264" actId="571"/>
          <ac:cxnSpMkLst>
            <pc:docMk/>
            <pc:sldMk cId="2227596627" sldId="573"/>
            <ac:cxnSpMk id="9253" creationId="{3EEA4F8C-7273-DB92-B92D-130AFB0ADEEF}"/>
          </ac:cxnSpMkLst>
        </pc:cxnChg>
        <pc:cxnChg chg="add mod">
          <ac:chgData name="Dussadee Royal" userId="51beead8-6fa0-4b98-aeba-37044af35e17" providerId="ADAL" clId="{65916674-3692-4E99-8AA4-5D02AA7E45A0}" dt="2025-10-27T17:54:00.594" v="265" actId="571"/>
          <ac:cxnSpMkLst>
            <pc:docMk/>
            <pc:sldMk cId="2227596627" sldId="573"/>
            <ac:cxnSpMk id="9254" creationId="{F6423807-1CF3-5DFE-1314-04DB1B36237A}"/>
          </ac:cxnSpMkLst>
        </pc:cxnChg>
        <pc:cxnChg chg="add mod">
          <ac:chgData name="Dussadee Royal" userId="51beead8-6fa0-4b98-aeba-37044af35e17" providerId="ADAL" clId="{65916674-3692-4E99-8AA4-5D02AA7E45A0}" dt="2025-10-27T17:54:02.816" v="266" actId="571"/>
          <ac:cxnSpMkLst>
            <pc:docMk/>
            <pc:sldMk cId="2227596627" sldId="573"/>
            <ac:cxnSpMk id="9255" creationId="{D82C63E2-5C2F-0EB8-2DF7-6BA61B95A763}"/>
          </ac:cxnSpMkLst>
        </pc:cxnChg>
        <pc:cxnChg chg="add mod">
          <ac:chgData name="Dussadee Royal" userId="51beead8-6fa0-4b98-aeba-37044af35e17" providerId="ADAL" clId="{65916674-3692-4E99-8AA4-5D02AA7E45A0}" dt="2025-10-27T17:56:39.130" v="348" actId="164"/>
          <ac:cxnSpMkLst>
            <pc:docMk/>
            <pc:sldMk cId="2227596627" sldId="573"/>
            <ac:cxnSpMk id="9256" creationId="{B0634E2F-ED80-A460-24ED-2BEB348EC0BF}"/>
          </ac:cxnSpMkLst>
        </pc:cxnChg>
        <pc:cxnChg chg="add mod">
          <ac:chgData name="Dussadee Royal" userId="51beead8-6fa0-4b98-aeba-37044af35e17" providerId="ADAL" clId="{65916674-3692-4E99-8AA4-5D02AA7E45A0}" dt="2025-10-27T17:54:04.817" v="268" actId="571"/>
          <ac:cxnSpMkLst>
            <pc:docMk/>
            <pc:sldMk cId="2227596627" sldId="573"/>
            <ac:cxnSpMk id="9257" creationId="{3AE38981-72FB-F06A-2A03-0B2B0D18B66D}"/>
          </ac:cxnSpMkLst>
        </pc:cxnChg>
        <pc:cxnChg chg="add mod">
          <ac:chgData name="Dussadee Royal" userId="51beead8-6fa0-4b98-aeba-37044af35e17" providerId="ADAL" clId="{65916674-3692-4E99-8AA4-5D02AA7E45A0}" dt="2025-10-27T17:54:05.823" v="269" actId="571"/>
          <ac:cxnSpMkLst>
            <pc:docMk/>
            <pc:sldMk cId="2227596627" sldId="573"/>
            <ac:cxnSpMk id="9258" creationId="{62EA8601-CAA0-207C-08A7-FE603366A36B}"/>
          </ac:cxnSpMkLst>
        </pc:cxnChg>
        <pc:cxnChg chg="add mod">
          <ac:chgData name="Dussadee Royal" userId="51beead8-6fa0-4b98-aeba-37044af35e17" providerId="ADAL" clId="{65916674-3692-4E99-8AA4-5D02AA7E45A0}" dt="2025-10-27T17:56:39.130" v="348" actId="164"/>
          <ac:cxnSpMkLst>
            <pc:docMk/>
            <pc:sldMk cId="2227596627" sldId="573"/>
            <ac:cxnSpMk id="9259" creationId="{41F7FCBB-03C5-F178-7B66-8A2FAC04DFA7}"/>
          </ac:cxnSpMkLst>
        </pc:cxnChg>
        <pc:cxnChg chg="add mod">
          <ac:chgData name="Dussadee Royal" userId="51beead8-6fa0-4b98-aeba-37044af35e17" providerId="ADAL" clId="{65916674-3692-4E99-8AA4-5D02AA7E45A0}" dt="2025-10-27T17:54:10.599" v="273" actId="14100"/>
          <ac:cxnSpMkLst>
            <pc:docMk/>
            <pc:sldMk cId="2227596627" sldId="573"/>
            <ac:cxnSpMk id="9260" creationId="{0F2C9D61-0DBD-EDAA-CD86-23E14C4B01B7}"/>
          </ac:cxnSpMkLst>
        </pc:cxnChg>
        <pc:cxnChg chg="add mod">
          <ac:chgData name="Dussadee Royal" userId="51beead8-6fa0-4b98-aeba-37044af35e17" providerId="ADAL" clId="{65916674-3692-4E99-8AA4-5D02AA7E45A0}" dt="2025-10-27T17:54:12.760" v="274" actId="571"/>
          <ac:cxnSpMkLst>
            <pc:docMk/>
            <pc:sldMk cId="2227596627" sldId="573"/>
            <ac:cxnSpMk id="9262" creationId="{5F1CEB71-DFA4-992A-FE5B-6E2BDD092D2B}"/>
          </ac:cxnSpMkLst>
        </pc:cxnChg>
        <pc:cxnChg chg="add mod">
          <ac:chgData name="Dussadee Royal" userId="51beead8-6fa0-4b98-aeba-37044af35e17" providerId="ADAL" clId="{65916674-3692-4E99-8AA4-5D02AA7E45A0}" dt="2025-10-27T17:54:17.134" v="275" actId="571"/>
          <ac:cxnSpMkLst>
            <pc:docMk/>
            <pc:sldMk cId="2227596627" sldId="573"/>
            <ac:cxnSpMk id="9263" creationId="{2F98BA30-4A29-F2CF-6C12-593B9B235333}"/>
          </ac:cxnSpMkLst>
        </pc:cxnChg>
        <pc:cxnChg chg="add mod">
          <ac:chgData name="Dussadee Royal" userId="51beead8-6fa0-4b98-aeba-37044af35e17" providerId="ADAL" clId="{65916674-3692-4E99-8AA4-5D02AA7E45A0}" dt="2025-10-27T17:54:20.900" v="276" actId="571"/>
          <ac:cxnSpMkLst>
            <pc:docMk/>
            <pc:sldMk cId="2227596627" sldId="573"/>
            <ac:cxnSpMk id="9264" creationId="{2FDFAEEE-7267-AF28-FBD9-26EF42C240B7}"/>
          </ac:cxnSpMkLst>
        </pc:cxnChg>
        <pc:cxnChg chg="add mod">
          <ac:chgData name="Dussadee Royal" userId="51beead8-6fa0-4b98-aeba-37044af35e17" providerId="ADAL" clId="{65916674-3692-4E99-8AA4-5D02AA7E45A0}" dt="2025-10-27T17:56:39.130" v="348" actId="164"/>
          <ac:cxnSpMkLst>
            <pc:docMk/>
            <pc:sldMk cId="2227596627" sldId="573"/>
            <ac:cxnSpMk id="9265" creationId="{8BF5EA5A-C81C-6C8E-8654-E5C1B2496D88}"/>
          </ac:cxnSpMkLst>
        </pc:cxnChg>
        <pc:cxnChg chg="add mod">
          <ac:chgData name="Dussadee Royal" userId="51beead8-6fa0-4b98-aeba-37044af35e17" providerId="ADAL" clId="{65916674-3692-4E99-8AA4-5D02AA7E45A0}" dt="2025-10-27T17:56:39.130" v="348" actId="164"/>
          <ac:cxnSpMkLst>
            <pc:docMk/>
            <pc:sldMk cId="2227596627" sldId="573"/>
            <ac:cxnSpMk id="9266" creationId="{9689E711-BA66-A320-9E78-C3BDB34749DB}"/>
          </ac:cxnSpMkLst>
        </pc:cxnChg>
        <pc:cxnChg chg="add mod">
          <ac:chgData name="Dussadee Royal" userId="51beead8-6fa0-4b98-aeba-37044af35e17" providerId="ADAL" clId="{65916674-3692-4E99-8AA4-5D02AA7E45A0}" dt="2025-10-27T17:54:28.441" v="279" actId="571"/>
          <ac:cxnSpMkLst>
            <pc:docMk/>
            <pc:sldMk cId="2227596627" sldId="573"/>
            <ac:cxnSpMk id="9267" creationId="{51F42116-2C32-D116-2A8A-391D58DE569D}"/>
          </ac:cxnSpMkLst>
        </pc:cxnChg>
        <pc:cxnChg chg="add mod">
          <ac:chgData name="Dussadee Royal" userId="51beead8-6fa0-4b98-aeba-37044af35e17" providerId="ADAL" clId="{65916674-3692-4E99-8AA4-5D02AA7E45A0}" dt="2025-10-27T17:54:29.523" v="280" actId="571"/>
          <ac:cxnSpMkLst>
            <pc:docMk/>
            <pc:sldMk cId="2227596627" sldId="573"/>
            <ac:cxnSpMk id="9268" creationId="{13C998A3-522D-D15F-C0CB-87BF8D39995B}"/>
          </ac:cxnSpMkLst>
        </pc:cxnChg>
        <pc:cxnChg chg="add mod">
          <ac:chgData name="Dussadee Royal" userId="51beead8-6fa0-4b98-aeba-37044af35e17" providerId="ADAL" clId="{65916674-3692-4E99-8AA4-5D02AA7E45A0}" dt="2025-10-27T17:54:31.354" v="281" actId="571"/>
          <ac:cxnSpMkLst>
            <pc:docMk/>
            <pc:sldMk cId="2227596627" sldId="573"/>
            <ac:cxnSpMk id="9269" creationId="{D6F3633C-B0C2-2513-26F5-FE9D7A76191B}"/>
          </ac:cxnSpMkLst>
        </pc:cxnChg>
        <pc:cxnChg chg="add mod">
          <ac:chgData name="Dussadee Royal" userId="51beead8-6fa0-4b98-aeba-37044af35e17" providerId="ADAL" clId="{65916674-3692-4E99-8AA4-5D02AA7E45A0}" dt="2025-10-27T17:54:32.074" v="282" actId="571"/>
          <ac:cxnSpMkLst>
            <pc:docMk/>
            <pc:sldMk cId="2227596627" sldId="573"/>
            <ac:cxnSpMk id="9270" creationId="{6909590C-B447-40EF-70E9-666D75DEDFA7}"/>
          </ac:cxnSpMkLst>
        </pc:cxnChg>
        <pc:cxnChg chg="add mod">
          <ac:chgData name="Dussadee Royal" userId="51beead8-6fa0-4b98-aeba-37044af35e17" providerId="ADAL" clId="{65916674-3692-4E99-8AA4-5D02AA7E45A0}" dt="2025-10-27T17:54:36.385" v="283" actId="571"/>
          <ac:cxnSpMkLst>
            <pc:docMk/>
            <pc:sldMk cId="2227596627" sldId="573"/>
            <ac:cxnSpMk id="9271" creationId="{5E8F0063-9AF3-C2C7-EF6D-58FE69FC675D}"/>
          </ac:cxnSpMkLst>
        </pc:cxnChg>
        <pc:cxnChg chg="add mod">
          <ac:chgData name="Dussadee Royal" userId="51beead8-6fa0-4b98-aeba-37044af35e17" providerId="ADAL" clId="{65916674-3692-4E99-8AA4-5D02AA7E45A0}" dt="2025-10-27T17:54:43.694" v="291" actId="1036"/>
          <ac:cxnSpMkLst>
            <pc:docMk/>
            <pc:sldMk cId="2227596627" sldId="573"/>
            <ac:cxnSpMk id="9272" creationId="{32C8B5E1-24CF-8139-C3AF-B70661451DE6}"/>
          </ac:cxnSpMkLst>
        </pc:cxnChg>
        <pc:cxnChg chg="add mod">
          <ac:chgData name="Dussadee Royal" userId="51beead8-6fa0-4b98-aeba-37044af35e17" providerId="ADAL" clId="{65916674-3692-4E99-8AA4-5D02AA7E45A0}" dt="2025-10-27T17:54:50.211" v="296" actId="1035"/>
          <ac:cxnSpMkLst>
            <pc:docMk/>
            <pc:sldMk cId="2227596627" sldId="573"/>
            <ac:cxnSpMk id="9273" creationId="{11F5749F-04B9-6110-A5E0-37A3A87D3B63}"/>
          </ac:cxnSpMkLst>
        </pc:cxnChg>
        <pc:cxnChg chg="add mod">
          <ac:chgData name="Dussadee Royal" userId="51beead8-6fa0-4b98-aeba-37044af35e17" providerId="ADAL" clId="{65916674-3692-4E99-8AA4-5D02AA7E45A0}" dt="2025-10-27T17:54:52.342" v="297" actId="571"/>
          <ac:cxnSpMkLst>
            <pc:docMk/>
            <pc:sldMk cId="2227596627" sldId="573"/>
            <ac:cxnSpMk id="9274" creationId="{6EE08B2C-D1CF-6B96-4A8B-F2D001034C6E}"/>
          </ac:cxnSpMkLst>
        </pc:cxnChg>
        <pc:cxnChg chg="add mod">
          <ac:chgData name="Dussadee Royal" userId="51beead8-6fa0-4b98-aeba-37044af35e17" providerId="ADAL" clId="{65916674-3692-4E99-8AA4-5D02AA7E45A0}" dt="2025-10-27T17:54:55.232" v="298" actId="571"/>
          <ac:cxnSpMkLst>
            <pc:docMk/>
            <pc:sldMk cId="2227596627" sldId="573"/>
            <ac:cxnSpMk id="9275" creationId="{820BDA27-795A-B4AA-A7CD-C298913EDEAF}"/>
          </ac:cxnSpMkLst>
        </pc:cxnChg>
        <pc:cxnChg chg="add mod">
          <ac:chgData name="Dussadee Royal" userId="51beead8-6fa0-4b98-aeba-37044af35e17" providerId="ADAL" clId="{65916674-3692-4E99-8AA4-5D02AA7E45A0}" dt="2025-10-27T17:54:56.236" v="299" actId="571"/>
          <ac:cxnSpMkLst>
            <pc:docMk/>
            <pc:sldMk cId="2227596627" sldId="573"/>
            <ac:cxnSpMk id="9276" creationId="{40459F1E-62D8-6DC9-FC91-36ADE8699487}"/>
          </ac:cxnSpMkLst>
        </pc:cxnChg>
        <pc:cxnChg chg="add mod">
          <ac:chgData name="Dussadee Royal" userId="51beead8-6fa0-4b98-aeba-37044af35e17" providerId="ADAL" clId="{65916674-3692-4E99-8AA4-5D02AA7E45A0}" dt="2025-10-27T17:54:59.828" v="300" actId="571"/>
          <ac:cxnSpMkLst>
            <pc:docMk/>
            <pc:sldMk cId="2227596627" sldId="573"/>
            <ac:cxnSpMk id="9277" creationId="{059640B2-2A1F-3A31-018E-8F6E54A15E13}"/>
          </ac:cxnSpMkLst>
        </pc:cxnChg>
        <pc:cxnChg chg="add mod">
          <ac:chgData name="Dussadee Royal" userId="51beead8-6fa0-4b98-aeba-37044af35e17" providerId="ADAL" clId="{65916674-3692-4E99-8AA4-5D02AA7E45A0}" dt="2025-10-27T17:55:00.638" v="301" actId="571"/>
          <ac:cxnSpMkLst>
            <pc:docMk/>
            <pc:sldMk cId="2227596627" sldId="573"/>
            <ac:cxnSpMk id="9278" creationId="{6577B3B3-26E7-A488-C187-0193AA392316}"/>
          </ac:cxnSpMkLst>
        </pc:cxnChg>
        <pc:cxnChg chg="add mod">
          <ac:chgData name="Dussadee Royal" userId="51beead8-6fa0-4b98-aeba-37044af35e17" providerId="ADAL" clId="{65916674-3692-4E99-8AA4-5D02AA7E45A0}" dt="2025-10-27T17:55:01.422" v="302" actId="571"/>
          <ac:cxnSpMkLst>
            <pc:docMk/>
            <pc:sldMk cId="2227596627" sldId="573"/>
            <ac:cxnSpMk id="9279" creationId="{3E926BAA-3416-80C2-F4CB-E2B39866228A}"/>
          </ac:cxnSpMkLst>
        </pc:cxnChg>
        <pc:cxnChg chg="add mod">
          <ac:chgData name="Dussadee Royal" userId="51beead8-6fa0-4b98-aeba-37044af35e17" providerId="ADAL" clId="{65916674-3692-4E99-8AA4-5D02AA7E45A0}" dt="2025-10-27T17:55:21.144" v="303" actId="571"/>
          <ac:cxnSpMkLst>
            <pc:docMk/>
            <pc:sldMk cId="2227596627" sldId="573"/>
            <ac:cxnSpMk id="9280" creationId="{471C8FE2-683D-DDBC-980A-434599A57BC1}"/>
          </ac:cxnSpMkLst>
        </pc:cxnChg>
        <pc:cxnChg chg="add mod">
          <ac:chgData name="Dussadee Royal" userId="51beead8-6fa0-4b98-aeba-37044af35e17" providerId="ADAL" clId="{65916674-3692-4E99-8AA4-5D02AA7E45A0}" dt="2025-10-27T17:55:24.941" v="309" actId="1038"/>
          <ac:cxnSpMkLst>
            <pc:docMk/>
            <pc:sldMk cId="2227596627" sldId="573"/>
            <ac:cxnSpMk id="9281" creationId="{98849B27-E52B-5F41-9AFE-FC376846DA66}"/>
          </ac:cxnSpMkLst>
        </pc:cxnChg>
        <pc:cxnChg chg="add mod">
          <ac:chgData name="Dussadee Royal" userId="51beead8-6fa0-4b98-aeba-37044af35e17" providerId="ADAL" clId="{65916674-3692-4E99-8AA4-5D02AA7E45A0}" dt="2025-10-27T17:56:39.130" v="348" actId="164"/>
          <ac:cxnSpMkLst>
            <pc:docMk/>
            <pc:sldMk cId="2227596627" sldId="573"/>
            <ac:cxnSpMk id="9282" creationId="{6CA2A7C9-2CBB-889D-3A3B-E15C0C8AC3DC}"/>
          </ac:cxnSpMkLst>
        </pc:cxnChg>
        <pc:cxnChg chg="add mod">
          <ac:chgData name="Dussadee Royal" userId="51beead8-6fa0-4b98-aeba-37044af35e17" providerId="ADAL" clId="{65916674-3692-4E99-8AA4-5D02AA7E45A0}" dt="2025-10-27T17:55:28.583" v="311" actId="571"/>
          <ac:cxnSpMkLst>
            <pc:docMk/>
            <pc:sldMk cId="2227596627" sldId="573"/>
            <ac:cxnSpMk id="9283" creationId="{01BF0AD7-079C-4815-F81E-0BE53A9857AC}"/>
          </ac:cxnSpMkLst>
        </pc:cxnChg>
        <pc:cxnChg chg="add mod">
          <ac:chgData name="Dussadee Royal" userId="51beead8-6fa0-4b98-aeba-37044af35e17" providerId="ADAL" clId="{65916674-3692-4E99-8AA4-5D02AA7E45A0}" dt="2025-10-27T17:55:29.703" v="312" actId="571"/>
          <ac:cxnSpMkLst>
            <pc:docMk/>
            <pc:sldMk cId="2227596627" sldId="573"/>
            <ac:cxnSpMk id="9284" creationId="{5F7EDF53-5DE2-1595-55D1-316FC291587F}"/>
          </ac:cxnSpMkLst>
        </pc:cxnChg>
        <pc:cxnChg chg="add mod">
          <ac:chgData name="Dussadee Royal" userId="51beead8-6fa0-4b98-aeba-37044af35e17" providerId="ADAL" clId="{65916674-3692-4E99-8AA4-5D02AA7E45A0}" dt="2025-10-27T17:55:30.862" v="313" actId="571"/>
          <ac:cxnSpMkLst>
            <pc:docMk/>
            <pc:sldMk cId="2227596627" sldId="573"/>
            <ac:cxnSpMk id="9285" creationId="{2DF00C78-0EED-CCFA-32A5-6908260F3996}"/>
          </ac:cxnSpMkLst>
        </pc:cxnChg>
        <pc:cxnChg chg="add mod">
          <ac:chgData name="Dussadee Royal" userId="51beead8-6fa0-4b98-aeba-37044af35e17" providerId="ADAL" clId="{65916674-3692-4E99-8AA4-5D02AA7E45A0}" dt="2025-10-27T17:55:31.705" v="314" actId="571"/>
          <ac:cxnSpMkLst>
            <pc:docMk/>
            <pc:sldMk cId="2227596627" sldId="573"/>
            <ac:cxnSpMk id="9286" creationId="{8E164F61-26B0-E3B3-698F-F1ED8CEC1A4E}"/>
          </ac:cxnSpMkLst>
        </pc:cxnChg>
        <pc:cxnChg chg="add mod">
          <ac:chgData name="Dussadee Royal" userId="51beead8-6fa0-4b98-aeba-37044af35e17" providerId="ADAL" clId="{65916674-3692-4E99-8AA4-5D02AA7E45A0}" dt="2025-10-27T17:55:34.214" v="316" actId="1076"/>
          <ac:cxnSpMkLst>
            <pc:docMk/>
            <pc:sldMk cId="2227596627" sldId="573"/>
            <ac:cxnSpMk id="9287" creationId="{6F9E7916-B281-2856-6145-306C954ACF8F}"/>
          </ac:cxnSpMkLst>
        </pc:cxnChg>
        <pc:cxnChg chg="add mod">
          <ac:chgData name="Dussadee Royal" userId="51beead8-6fa0-4b98-aeba-37044af35e17" providerId="ADAL" clId="{65916674-3692-4E99-8AA4-5D02AA7E45A0}" dt="2025-10-27T17:55:37.134" v="317" actId="571"/>
          <ac:cxnSpMkLst>
            <pc:docMk/>
            <pc:sldMk cId="2227596627" sldId="573"/>
            <ac:cxnSpMk id="9288" creationId="{5BAC7AB7-7B47-5759-C22D-FEBECD49936F}"/>
          </ac:cxnSpMkLst>
        </pc:cxnChg>
        <pc:cxnChg chg="add mod">
          <ac:chgData name="Dussadee Royal" userId="51beead8-6fa0-4b98-aeba-37044af35e17" providerId="ADAL" clId="{65916674-3692-4E99-8AA4-5D02AA7E45A0}" dt="2025-10-27T17:56:39.130" v="348" actId="164"/>
          <ac:cxnSpMkLst>
            <pc:docMk/>
            <pc:sldMk cId="2227596627" sldId="573"/>
            <ac:cxnSpMk id="9289" creationId="{DBC26FBD-AF3E-9CAF-3AED-7A1D5C667A6A}"/>
          </ac:cxnSpMkLst>
        </pc:cxnChg>
        <pc:cxnChg chg="add mod">
          <ac:chgData name="Dussadee Royal" userId="51beead8-6fa0-4b98-aeba-37044af35e17" providerId="ADAL" clId="{65916674-3692-4E99-8AA4-5D02AA7E45A0}" dt="2025-10-27T17:55:39.867" v="319" actId="571"/>
          <ac:cxnSpMkLst>
            <pc:docMk/>
            <pc:sldMk cId="2227596627" sldId="573"/>
            <ac:cxnSpMk id="9290" creationId="{9910C681-D2A6-1222-9A64-CC409E5B05B3}"/>
          </ac:cxnSpMkLst>
        </pc:cxnChg>
        <pc:cxnChg chg="add mod">
          <ac:chgData name="Dussadee Royal" userId="51beead8-6fa0-4b98-aeba-37044af35e17" providerId="ADAL" clId="{65916674-3692-4E99-8AA4-5D02AA7E45A0}" dt="2025-10-27T17:55:40.753" v="320" actId="571"/>
          <ac:cxnSpMkLst>
            <pc:docMk/>
            <pc:sldMk cId="2227596627" sldId="573"/>
            <ac:cxnSpMk id="9291" creationId="{6E3B07F8-EC93-D75D-B058-4867BC95EF56}"/>
          </ac:cxnSpMkLst>
        </pc:cxnChg>
        <pc:cxnChg chg="add mod">
          <ac:chgData name="Dussadee Royal" userId="51beead8-6fa0-4b98-aeba-37044af35e17" providerId="ADAL" clId="{65916674-3692-4E99-8AA4-5D02AA7E45A0}" dt="2025-10-27T17:55:41.676" v="321" actId="571"/>
          <ac:cxnSpMkLst>
            <pc:docMk/>
            <pc:sldMk cId="2227596627" sldId="573"/>
            <ac:cxnSpMk id="9292" creationId="{15E05375-4C29-FDF0-7F87-7747919F740D}"/>
          </ac:cxnSpMkLst>
        </pc:cxnChg>
        <pc:cxnChg chg="add mod">
          <ac:chgData name="Dussadee Royal" userId="51beead8-6fa0-4b98-aeba-37044af35e17" providerId="ADAL" clId="{65916674-3692-4E99-8AA4-5D02AA7E45A0}" dt="2025-10-27T17:55:42.755" v="322" actId="571"/>
          <ac:cxnSpMkLst>
            <pc:docMk/>
            <pc:sldMk cId="2227596627" sldId="573"/>
            <ac:cxnSpMk id="9293" creationId="{8689AE87-2CDA-BA7D-1475-11E3D4050F5D}"/>
          </ac:cxnSpMkLst>
        </pc:cxnChg>
        <pc:cxnChg chg="add mod">
          <ac:chgData name="Dussadee Royal" userId="51beead8-6fa0-4b98-aeba-37044af35e17" providerId="ADAL" clId="{65916674-3692-4E99-8AA4-5D02AA7E45A0}" dt="2025-10-27T17:56:39.130" v="348" actId="164"/>
          <ac:cxnSpMkLst>
            <pc:docMk/>
            <pc:sldMk cId="2227596627" sldId="573"/>
            <ac:cxnSpMk id="9294" creationId="{AE462297-E854-EA4D-8490-55B54CDE1BEC}"/>
          </ac:cxnSpMkLst>
        </pc:cxnChg>
        <pc:cxnChg chg="add mod">
          <ac:chgData name="Dussadee Royal" userId="51beead8-6fa0-4b98-aeba-37044af35e17" providerId="ADAL" clId="{65916674-3692-4E99-8AA4-5D02AA7E45A0}" dt="2025-10-27T17:55:48.487" v="324" actId="571"/>
          <ac:cxnSpMkLst>
            <pc:docMk/>
            <pc:sldMk cId="2227596627" sldId="573"/>
            <ac:cxnSpMk id="9295" creationId="{5E3AA07A-C20A-4EFC-1DE8-E217F0878B4F}"/>
          </ac:cxnSpMkLst>
        </pc:cxnChg>
        <pc:cxnChg chg="add mod">
          <ac:chgData name="Dussadee Royal" userId="51beead8-6fa0-4b98-aeba-37044af35e17" providerId="ADAL" clId="{65916674-3692-4E99-8AA4-5D02AA7E45A0}" dt="2025-10-27T17:55:49.611" v="325" actId="571"/>
          <ac:cxnSpMkLst>
            <pc:docMk/>
            <pc:sldMk cId="2227596627" sldId="573"/>
            <ac:cxnSpMk id="9296" creationId="{D4D18E3F-91C3-E7FE-113D-87629848BBAF}"/>
          </ac:cxnSpMkLst>
        </pc:cxnChg>
        <pc:cxnChg chg="add mod">
          <ac:chgData name="Dussadee Royal" userId="51beead8-6fa0-4b98-aeba-37044af35e17" providerId="ADAL" clId="{65916674-3692-4E99-8AA4-5D02AA7E45A0}" dt="2025-10-27T17:55:50.346" v="326" actId="571"/>
          <ac:cxnSpMkLst>
            <pc:docMk/>
            <pc:sldMk cId="2227596627" sldId="573"/>
            <ac:cxnSpMk id="9297" creationId="{52831796-1BDE-C51C-1701-DBF738B20C3B}"/>
          </ac:cxnSpMkLst>
        </pc:cxnChg>
        <pc:cxnChg chg="add mod">
          <ac:chgData name="Dussadee Royal" userId="51beead8-6fa0-4b98-aeba-37044af35e17" providerId="ADAL" clId="{65916674-3692-4E99-8AA4-5D02AA7E45A0}" dt="2025-10-27T17:55:51.235" v="327" actId="571"/>
          <ac:cxnSpMkLst>
            <pc:docMk/>
            <pc:sldMk cId="2227596627" sldId="573"/>
            <ac:cxnSpMk id="9298" creationId="{E3163C84-F43D-2B1E-4C19-F67DBD143A2A}"/>
          </ac:cxnSpMkLst>
        </pc:cxnChg>
        <pc:cxnChg chg="add mod">
          <ac:chgData name="Dussadee Royal" userId="51beead8-6fa0-4b98-aeba-37044af35e17" providerId="ADAL" clId="{65916674-3692-4E99-8AA4-5D02AA7E45A0}" dt="2025-10-27T17:55:57.672" v="330" actId="1076"/>
          <ac:cxnSpMkLst>
            <pc:docMk/>
            <pc:sldMk cId="2227596627" sldId="573"/>
            <ac:cxnSpMk id="9299" creationId="{89D1E142-6AC1-C1B7-CCF7-F8D60451408B}"/>
          </ac:cxnSpMkLst>
        </pc:cxnChg>
        <pc:cxnChg chg="add mod">
          <ac:chgData name="Dussadee Royal" userId="51beead8-6fa0-4b98-aeba-37044af35e17" providerId="ADAL" clId="{65916674-3692-4E99-8AA4-5D02AA7E45A0}" dt="2025-10-27T17:55:59.222" v="331" actId="571"/>
          <ac:cxnSpMkLst>
            <pc:docMk/>
            <pc:sldMk cId="2227596627" sldId="573"/>
            <ac:cxnSpMk id="9300" creationId="{07C21F18-FF1C-C97F-5947-08DBAF62E7A2}"/>
          </ac:cxnSpMkLst>
        </pc:cxnChg>
        <pc:cxnChg chg="add mod">
          <ac:chgData name="Dussadee Royal" userId="51beead8-6fa0-4b98-aeba-37044af35e17" providerId="ADAL" clId="{65916674-3692-4E99-8AA4-5D02AA7E45A0}" dt="2025-10-27T17:56:39.130" v="348" actId="164"/>
          <ac:cxnSpMkLst>
            <pc:docMk/>
            <pc:sldMk cId="2227596627" sldId="573"/>
            <ac:cxnSpMk id="9301" creationId="{770D085D-C7BA-6204-BD56-C2D6377D0A2D}"/>
          </ac:cxnSpMkLst>
        </pc:cxnChg>
        <pc:cxnChg chg="add mod">
          <ac:chgData name="Dussadee Royal" userId="51beead8-6fa0-4b98-aeba-37044af35e17" providerId="ADAL" clId="{65916674-3692-4E99-8AA4-5D02AA7E45A0}" dt="2025-10-27T17:56:03.177" v="333" actId="571"/>
          <ac:cxnSpMkLst>
            <pc:docMk/>
            <pc:sldMk cId="2227596627" sldId="573"/>
            <ac:cxnSpMk id="9302" creationId="{D938A6B2-35C1-B559-6E08-D9CED9AE3DCF}"/>
          </ac:cxnSpMkLst>
        </pc:cxnChg>
        <pc:cxnChg chg="add mod">
          <ac:chgData name="Dussadee Royal" userId="51beead8-6fa0-4b98-aeba-37044af35e17" providerId="ADAL" clId="{65916674-3692-4E99-8AA4-5D02AA7E45A0}" dt="2025-10-27T17:56:04.768" v="334" actId="571"/>
          <ac:cxnSpMkLst>
            <pc:docMk/>
            <pc:sldMk cId="2227596627" sldId="573"/>
            <ac:cxnSpMk id="9303" creationId="{BD7FF1B9-67A2-1B92-FF76-9031BCA2DB95}"/>
          </ac:cxnSpMkLst>
        </pc:cxnChg>
        <pc:cxnChg chg="add mod">
          <ac:chgData name="Dussadee Royal" userId="51beead8-6fa0-4b98-aeba-37044af35e17" providerId="ADAL" clId="{65916674-3692-4E99-8AA4-5D02AA7E45A0}" dt="2025-10-27T17:56:07.050" v="337" actId="14100"/>
          <ac:cxnSpMkLst>
            <pc:docMk/>
            <pc:sldMk cId="2227596627" sldId="573"/>
            <ac:cxnSpMk id="9304" creationId="{A8A249C6-E1F7-0447-C3E9-44D4971F8309}"/>
          </ac:cxnSpMkLst>
        </pc:cxnChg>
        <pc:cxnChg chg="add mod">
          <ac:chgData name="Dussadee Royal" userId="51beead8-6fa0-4b98-aeba-37044af35e17" providerId="ADAL" clId="{65916674-3692-4E99-8AA4-5D02AA7E45A0}" dt="2025-10-27T17:56:08.728" v="338" actId="571"/>
          <ac:cxnSpMkLst>
            <pc:docMk/>
            <pc:sldMk cId="2227596627" sldId="573"/>
            <ac:cxnSpMk id="9306" creationId="{D529967E-16A0-C71E-EEA0-00520F124D3A}"/>
          </ac:cxnSpMkLst>
        </pc:cxnChg>
        <pc:cxnChg chg="add mod">
          <ac:chgData name="Dussadee Royal" userId="51beead8-6fa0-4b98-aeba-37044af35e17" providerId="ADAL" clId="{65916674-3692-4E99-8AA4-5D02AA7E45A0}" dt="2025-10-27T17:56:09.501" v="339" actId="571"/>
          <ac:cxnSpMkLst>
            <pc:docMk/>
            <pc:sldMk cId="2227596627" sldId="573"/>
            <ac:cxnSpMk id="9307" creationId="{A3C51C48-7415-6695-3910-E4C0F65FC668}"/>
          </ac:cxnSpMkLst>
        </pc:cxnChg>
        <pc:cxnChg chg="add mod">
          <ac:chgData name="Dussadee Royal" userId="51beead8-6fa0-4b98-aeba-37044af35e17" providerId="ADAL" clId="{65916674-3692-4E99-8AA4-5D02AA7E45A0}" dt="2025-10-27T17:56:12.797" v="342" actId="1076"/>
          <ac:cxnSpMkLst>
            <pc:docMk/>
            <pc:sldMk cId="2227596627" sldId="573"/>
            <ac:cxnSpMk id="9308" creationId="{31D2644B-48F7-1308-BF2E-1962090069B1}"/>
          </ac:cxnSpMkLst>
        </pc:cxnChg>
        <pc:cxnChg chg="add mod">
          <ac:chgData name="Dussadee Royal" userId="51beead8-6fa0-4b98-aeba-37044af35e17" providerId="ADAL" clId="{65916674-3692-4E99-8AA4-5D02AA7E45A0}" dt="2025-10-27T17:56:11.448" v="341" actId="571"/>
          <ac:cxnSpMkLst>
            <pc:docMk/>
            <pc:sldMk cId="2227596627" sldId="573"/>
            <ac:cxnSpMk id="9309" creationId="{0BB66C89-68E5-A2AD-B548-446525D98E78}"/>
          </ac:cxnSpMkLst>
        </pc:cxnChg>
        <pc:cxnChg chg="add mod">
          <ac:chgData name="Dussadee Royal" userId="51beead8-6fa0-4b98-aeba-37044af35e17" providerId="ADAL" clId="{65916674-3692-4E99-8AA4-5D02AA7E45A0}" dt="2025-10-27T17:56:15.308" v="343" actId="571"/>
          <ac:cxnSpMkLst>
            <pc:docMk/>
            <pc:sldMk cId="2227596627" sldId="573"/>
            <ac:cxnSpMk id="9310" creationId="{65A9974A-F070-1DC8-EE01-775D992F4D79}"/>
          </ac:cxnSpMkLst>
        </pc:cxnChg>
        <pc:cxnChg chg="add mod">
          <ac:chgData name="Dussadee Royal" userId="51beead8-6fa0-4b98-aeba-37044af35e17" providerId="ADAL" clId="{65916674-3692-4E99-8AA4-5D02AA7E45A0}" dt="2025-10-27T17:56:25.281" v="347" actId="1036"/>
          <ac:cxnSpMkLst>
            <pc:docMk/>
            <pc:sldMk cId="2227596627" sldId="573"/>
            <ac:cxnSpMk id="9311" creationId="{490E1FF9-2069-4B70-C273-39464B985460}"/>
          </ac:cxnSpMkLst>
        </pc:cxnChg>
        <pc:cxnChg chg="add mod">
          <ac:chgData name="Dussadee Royal" userId="51beead8-6fa0-4b98-aeba-37044af35e17" providerId="ADAL" clId="{65916674-3692-4E99-8AA4-5D02AA7E45A0}" dt="2025-10-27T17:57:31.430" v="371" actId="164"/>
          <ac:cxnSpMkLst>
            <pc:docMk/>
            <pc:sldMk cId="2227596627" sldId="573"/>
            <ac:cxnSpMk id="9313" creationId="{B1223A2C-3650-19EA-837C-50FC13667418}"/>
          </ac:cxnSpMkLst>
        </pc:cxnChg>
        <pc:cxnChg chg="add mod">
          <ac:chgData name="Dussadee Royal" userId="51beead8-6fa0-4b98-aeba-37044af35e17" providerId="ADAL" clId="{65916674-3692-4E99-8AA4-5D02AA7E45A0}" dt="2025-10-27T17:57:31.430" v="371" actId="164"/>
          <ac:cxnSpMkLst>
            <pc:docMk/>
            <pc:sldMk cId="2227596627" sldId="573"/>
            <ac:cxnSpMk id="9314" creationId="{CB5A0359-4751-7343-F4B8-6D45F0A97949}"/>
          </ac:cxnSpMkLst>
        </pc:cxnChg>
        <pc:cxnChg chg="add mod">
          <ac:chgData name="Dussadee Royal" userId="51beead8-6fa0-4b98-aeba-37044af35e17" providerId="ADAL" clId="{65916674-3692-4E99-8AA4-5D02AA7E45A0}" dt="2025-10-27T17:57:31.430" v="371" actId="164"/>
          <ac:cxnSpMkLst>
            <pc:docMk/>
            <pc:sldMk cId="2227596627" sldId="573"/>
            <ac:cxnSpMk id="9315" creationId="{2312FAE9-A75D-6EFC-FA7B-AE3B95D67270}"/>
          </ac:cxnSpMkLst>
        </pc:cxnChg>
        <pc:cxnChg chg="add mod">
          <ac:chgData name="Dussadee Royal" userId="51beead8-6fa0-4b98-aeba-37044af35e17" providerId="ADAL" clId="{65916674-3692-4E99-8AA4-5D02AA7E45A0}" dt="2025-10-27T17:57:46.190" v="374" actId="165"/>
          <ac:cxnSpMkLst>
            <pc:docMk/>
            <pc:sldMk cId="2227596627" sldId="573"/>
            <ac:cxnSpMk id="9316" creationId="{AC62F46E-B469-A0B0-62B9-16EE7E97C0DD}"/>
          </ac:cxnSpMkLst>
        </pc:cxnChg>
        <pc:cxnChg chg="add mod">
          <ac:chgData name="Dussadee Royal" userId="51beead8-6fa0-4b98-aeba-37044af35e17" providerId="ADAL" clId="{65916674-3692-4E99-8AA4-5D02AA7E45A0}" dt="2025-10-27T17:56:55.225" v="355" actId="571"/>
          <ac:cxnSpMkLst>
            <pc:docMk/>
            <pc:sldMk cId="2227596627" sldId="573"/>
            <ac:cxnSpMk id="9317" creationId="{06E29D77-5519-0C9F-2A47-D12BC9C5019D}"/>
          </ac:cxnSpMkLst>
        </pc:cxnChg>
        <pc:cxnChg chg="add mod">
          <ac:chgData name="Dussadee Royal" userId="51beead8-6fa0-4b98-aeba-37044af35e17" providerId="ADAL" clId="{65916674-3692-4E99-8AA4-5D02AA7E45A0}" dt="2025-10-27T17:57:31.430" v="371" actId="164"/>
          <ac:cxnSpMkLst>
            <pc:docMk/>
            <pc:sldMk cId="2227596627" sldId="573"/>
            <ac:cxnSpMk id="9318" creationId="{045F7FB1-462F-F737-E69D-09787C37D90B}"/>
          </ac:cxnSpMkLst>
        </pc:cxnChg>
        <pc:cxnChg chg="add mod">
          <ac:chgData name="Dussadee Royal" userId="51beead8-6fa0-4b98-aeba-37044af35e17" providerId="ADAL" clId="{65916674-3692-4E99-8AA4-5D02AA7E45A0}" dt="2025-10-27T17:56:57.431" v="357" actId="571"/>
          <ac:cxnSpMkLst>
            <pc:docMk/>
            <pc:sldMk cId="2227596627" sldId="573"/>
            <ac:cxnSpMk id="9319" creationId="{13F745CC-F839-D9C8-409B-4F07C3D8A953}"/>
          </ac:cxnSpMkLst>
        </pc:cxnChg>
        <pc:cxnChg chg="add mod">
          <ac:chgData name="Dussadee Royal" userId="51beead8-6fa0-4b98-aeba-37044af35e17" providerId="ADAL" clId="{65916674-3692-4E99-8AA4-5D02AA7E45A0}" dt="2025-10-27T17:57:46.190" v="374" actId="165"/>
          <ac:cxnSpMkLst>
            <pc:docMk/>
            <pc:sldMk cId="2227596627" sldId="573"/>
            <ac:cxnSpMk id="9320" creationId="{00D36628-5E46-F4B9-8E77-A07C53C5C56A}"/>
          </ac:cxnSpMkLst>
        </pc:cxnChg>
        <pc:cxnChg chg="add mod">
          <ac:chgData name="Dussadee Royal" userId="51beead8-6fa0-4b98-aeba-37044af35e17" providerId="ADAL" clId="{65916674-3692-4E99-8AA4-5D02AA7E45A0}" dt="2025-10-27T17:57:01.131" v="359" actId="571"/>
          <ac:cxnSpMkLst>
            <pc:docMk/>
            <pc:sldMk cId="2227596627" sldId="573"/>
            <ac:cxnSpMk id="9321" creationId="{3E00416A-467C-DD17-1C63-11116E488C55}"/>
          </ac:cxnSpMkLst>
        </pc:cxnChg>
        <pc:cxnChg chg="add mod">
          <ac:chgData name="Dussadee Royal" userId="51beead8-6fa0-4b98-aeba-37044af35e17" providerId="ADAL" clId="{65916674-3692-4E99-8AA4-5D02AA7E45A0}" dt="2025-10-27T17:57:31.430" v="371" actId="164"/>
          <ac:cxnSpMkLst>
            <pc:docMk/>
            <pc:sldMk cId="2227596627" sldId="573"/>
            <ac:cxnSpMk id="9322" creationId="{A4DC0709-0BD6-A21E-8A86-E3FB4841906B}"/>
          </ac:cxnSpMkLst>
        </pc:cxnChg>
        <pc:cxnChg chg="add mod">
          <ac:chgData name="Dussadee Royal" userId="51beead8-6fa0-4b98-aeba-37044af35e17" providerId="ADAL" clId="{65916674-3692-4E99-8AA4-5D02AA7E45A0}" dt="2025-10-27T17:57:31.430" v="371" actId="164"/>
          <ac:cxnSpMkLst>
            <pc:docMk/>
            <pc:sldMk cId="2227596627" sldId="573"/>
            <ac:cxnSpMk id="9323" creationId="{4CFD8C78-B992-A023-FF04-535E102329DA}"/>
          </ac:cxnSpMkLst>
        </pc:cxnChg>
        <pc:cxnChg chg="add mod">
          <ac:chgData name="Dussadee Royal" userId="51beead8-6fa0-4b98-aeba-37044af35e17" providerId="ADAL" clId="{65916674-3692-4E99-8AA4-5D02AA7E45A0}" dt="2025-10-27T17:57:31.430" v="371" actId="164"/>
          <ac:cxnSpMkLst>
            <pc:docMk/>
            <pc:sldMk cId="2227596627" sldId="573"/>
            <ac:cxnSpMk id="9324" creationId="{D6F11CB0-E6D4-34CA-F096-4BC03DC7B5F5}"/>
          </ac:cxnSpMkLst>
        </pc:cxnChg>
      </pc:sldChg>
    </pc:docChg>
  </pc:docChgLst>
  <pc:docChgLst>
    <pc:chgData name="Mandi Murph" userId="17b68f88-caf0-4bf5-9fa1-7c1066b02ecf" providerId="ADAL" clId="{94E8B788-1C38-4BD7-927A-0DEAAC74A6A0}"/>
    <pc:docChg chg="undo custSel modSld">
      <pc:chgData name="Mandi Murph" userId="17b68f88-caf0-4bf5-9fa1-7c1066b02ecf" providerId="ADAL" clId="{94E8B788-1C38-4BD7-927A-0DEAAC74A6A0}" dt="2025-10-22T22:08:13.792" v="1657"/>
      <pc:docMkLst>
        <pc:docMk/>
      </pc:docMkLst>
      <pc:sldChg chg="modSp mod modCm">
        <pc:chgData name="Mandi Murph" userId="17b68f88-caf0-4bf5-9fa1-7c1066b02ecf" providerId="ADAL" clId="{94E8B788-1C38-4BD7-927A-0DEAAC74A6A0}" dt="2025-10-22T22:07:04.670" v="1656" actId="6549"/>
        <pc:sldMkLst>
          <pc:docMk/>
          <pc:sldMk cId="0" sldId="321"/>
        </pc:sldMkLst>
        <pc:spChg chg="mod">
          <ac:chgData name="Mandi Murph" userId="17b68f88-caf0-4bf5-9fa1-7c1066b02ecf" providerId="ADAL" clId="{94E8B788-1C38-4BD7-927A-0DEAAC74A6A0}" dt="2025-10-22T22:07:04.670" v="1656" actId="6549"/>
          <ac:spMkLst>
            <pc:docMk/>
            <pc:sldMk cId="0" sldId="321"/>
            <ac:spMk id="7171" creationId="{4D67E167-2F37-481F-AB26-A6E236679EF3}"/>
          </ac:spMkLst>
        </pc:spChg>
      </pc:sldChg>
      <pc:sldChg chg="modCm modNotesTx">
        <pc:chgData name="Mandi Murph" userId="17b68f88-caf0-4bf5-9fa1-7c1066b02ecf" providerId="ADAL" clId="{94E8B788-1C38-4BD7-927A-0DEAAC74A6A0}" dt="2025-10-22T21:45:37.085" v="1529"/>
        <pc:sldMkLst>
          <pc:docMk/>
          <pc:sldMk cId="1224297716" sldId="550"/>
        </pc:sldMkLst>
      </pc:sldChg>
      <pc:sldChg chg="modCm">
        <pc:chgData name="Mandi Murph" userId="17b68f88-caf0-4bf5-9fa1-7c1066b02ecf" providerId="ADAL" clId="{94E8B788-1C38-4BD7-927A-0DEAAC74A6A0}" dt="2025-10-22T21:47:46.509" v="1530"/>
        <pc:sldMkLst>
          <pc:docMk/>
          <pc:sldMk cId="4244026920" sldId="551"/>
        </pc:sldMkLst>
      </pc:sldChg>
      <pc:sldChg chg="modSp mod modCm">
        <pc:chgData name="Mandi Murph" userId="17b68f88-caf0-4bf5-9fa1-7c1066b02ecf" providerId="ADAL" clId="{94E8B788-1C38-4BD7-927A-0DEAAC74A6A0}" dt="2025-10-22T21:56:18.819" v="1573" actId="20577"/>
        <pc:sldMkLst>
          <pc:docMk/>
          <pc:sldMk cId="2627868447" sldId="552"/>
        </pc:sldMkLst>
        <pc:spChg chg="mod">
          <ac:chgData name="Mandi Murph" userId="17b68f88-caf0-4bf5-9fa1-7c1066b02ecf" providerId="ADAL" clId="{94E8B788-1C38-4BD7-927A-0DEAAC74A6A0}" dt="2025-10-22T21:56:18.819" v="1573" actId="20577"/>
          <ac:spMkLst>
            <pc:docMk/>
            <pc:sldMk cId="2627868447" sldId="552"/>
            <ac:spMk id="9219" creationId="{D25C30B9-DB9B-4F0D-825F-3ADFC7E0F72C}"/>
          </ac:spMkLst>
        </pc:spChg>
      </pc:sldChg>
      <pc:sldChg chg="modSp mod modCm modNotesTx">
        <pc:chgData name="Mandi Murph" userId="17b68f88-caf0-4bf5-9fa1-7c1066b02ecf" providerId="ADAL" clId="{94E8B788-1C38-4BD7-927A-0DEAAC74A6A0}" dt="2025-10-22T20:40:45.396" v="652" actId="20577"/>
        <pc:sldMkLst>
          <pc:docMk/>
          <pc:sldMk cId="0" sldId="560"/>
        </pc:sldMkLst>
        <pc:spChg chg="mod">
          <ac:chgData name="Mandi Murph" userId="17b68f88-caf0-4bf5-9fa1-7c1066b02ecf" providerId="ADAL" clId="{94E8B788-1C38-4BD7-927A-0DEAAC74A6A0}" dt="2025-10-22T20:40:45.396" v="652" actId="20577"/>
          <ac:spMkLst>
            <pc:docMk/>
            <pc:sldMk cId="0" sldId="560"/>
            <ac:spMk id="9219" creationId="{D25C30B9-DB9B-4F0D-825F-3ADFC7E0F72C}"/>
          </ac:spMkLst>
        </pc:spChg>
      </pc:sldChg>
      <pc:sldChg chg="modSp mod modCm modNotesTx">
        <pc:chgData name="Mandi Murph" userId="17b68f88-caf0-4bf5-9fa1-7c1066b02ecf" providerId="ADAL" clId="{94E8B788-1C38-4BD7-927A-0DEAAC74A6A0}" dt="2025-10-22T21:29:27.458" v="1270" actId="1076"/>
        <pc:sldMkLst>
          <pc:docMk/>
          <pc:sldMk cId="4104465136" sldId="568"/>
        </pc:sldMkLst>
        <pc:spChg chg="mod">
          <ac:chgData name="Mandi Murph" userId="17b68f88-caf0-4bf5-9fa1-7c1066b02ecf" providerId="ADAL" clId="{94E8B788-1C38-4BD7-927A-0DEAAC74A6A0}" dt="2025-10-22T21:29:27.458" v="1270" actId="1076"/>
          <ac:spMkLst>
            <pc:docMk/>
            <pc:sldMk cId="4104465136" sldId="568"/>
            <ac:spMk id="3" creationId="{BA0D35BA-8FC6-FB2C-0A39-B048AD2B78DB}"/>
          </ac:spMkLst>
        </pc:spChg>
        <pc:spChg chg="mod">
          <ac:chgData name="Mandi Murph" userId="17b68f88-caf0-4bf5-9fa1-7c1066b02ecf" providerId="ADAL" clId="{94E8B788-1C38-4BD7-927A-0DEAAC74A6A0}" dt="2025-10-22T21:28:40.280" v="1261" actId="1035"/>
          <ac:spMkLst>
            <pc:docMk/>
            <pc:sldMk cId="4104465136" sldId="568"/>
            <ac:spMk id="4" creationId="{54CF1DC2-9B9F-4A9C-FD09-3DE01F61F3D7}"/>
          </ac:spMkLst>
        </pc:spChg>
        <pc:spChg chg="mod">
          <ac:chgData name="Mandi Murph" userId="17b68f88-caf0-4bf5-9fa1-7c1066b02ecf" providerId="ADAL" clId="{94E8B788-1C38-4BD7-927A-0DEAAC74A6A0}" dt="2025-10-22T21:28:40.280" v="1261" actId="1035"/>
          <ac:spMkLst>
            <pc:docMk/>
            <pc:sldMk cId="4104465136" sldId="568"/>
            <ac:spMk id="7" creationId="{9A819D4B-FD23-1CCF-DBB9-17634D5E4022}"/>
          </ac:spMkLst>
        </pc:spChg>
        <pc:spChg chg="mod">
          <ac:chgData name="Mandi Murph" userId="17b68f88-caf0-4bf5-9fa1-7c1066b02ecf" providerId="ADAL" clId="{94E8B788-1C38-4BD7-927A-0DEAAC74A6A0}" dt="2025-10-22T21:28:40.280" v="1261" actId="1035"/>
          <ac:spMkLst>
            <pc:docMk/>
            <pc:sldMk cId="4104465136" sldId="568"/>
            <ac:spMk id="9" creationId="{DF9A35AF-5E8F-1494-B022-E397800EE474}"/>
          </ac:spMkLst>
        </pc:spChg>
        <pc:spChg chg="mod">
          <ac:chgData name="Mandi Murph" userId="17b68f88-caf0-4bf5-9fa1-7c1066b02ecf" providerId="ADAL" clId="{94E8B788-1C38-4BD7-927A-0DEAAC74A6A0}" dt="2025-10-22T21:28:40.280" v="1261" actId="1035"/>
          <ac:spMkLst>
            <pc:docMk/>
            <pc:sldMk cId="4104465136" sldId="568"/>
            <ac:spMk id="10" creationId="{3C64CF7A-CEDC-2CB6-2E62-3DCCF9767BCA}"/>
          </ac:spMkLst>
        </pc:spChg>
        <pc:spChg chg="mod">
          <ac:chgData name="Mandi Murph" userId="17b68f88-caf0-4bf5-9fa1-7c1066b02ecf" providerId="ADAL" clId="{94E8B788-1C38-4BD7-927A-0DEAAC74A6A0}" dt="2025-10-22T21:28:40.280" v="1261" actId="1035"/>
          <ac:spMkLst>
            <pc:docMk/>
            <pc:sldMk cId="4104465136" sldId="568"/>
            <ac:spMk id="12" creationId="{F688377A-0E58-562A-9C75-9B62B529A93B}"/>
          </ac:spMkLst>
        </pc:spChg>
        <pc:spChg chg="mod">
          <ac:chgData name="Mandi Murph" userId="17b68f88-caf0-4bf5-9fa1-7c1066b02ecf" providerId="ADAL" clId="{94E8B788-1C38-4BD7-927A-0DEAAC74A6A0}" dt="2025-10-22T21:28:40.280" v="1261" actId="1035"/>
          <ac:spMkLst>
            <pc:docMk/>
            <pc:sldMk cId="4104465136" sldId="568"/>
            <ac:spMk id="14" creationId="{DC61423A-107A-FE0F-4274-99B852191809}"/>
          </ac:spMkLst>
        </pc:spChg>
        <pc:spChg chg="mod">
          <ac:chgData name="Mandi Murph" userId="17b68f88-caf0-4bf5-9fa1-7c1066b02ecf" providerId="ADAL" clId="{94E8B788-1C38-4BD7-927A-0DEAAC74A6A0}" dt="2025-10-22T21:28:40.280" v="1261" actId="1035"/>
          <ac:spMkLst>
            <pc:docMk/>
            <pc:sldMk cId="4104465136" sldId="568"/>
            <ac:spMk id="15" creationId="{23FF76C2-B029-9178-C70D-8C09D172382C}"/>
          </ac:spMkLst>
        </pc:spChg>
        <pc:spChg chg="mod">
          <ac:chgData name="Mandi Murph" userId="17b68f88-caf0-4bf5-9fa1-7c1066b02ecf" providerId="ADAL" clId="{94E8B788-1C38-4BD7-927A-0DEAAC74A6A0}" dt="2025-10-22T21:28:40.280" v="1261" actId="1035"/>
          <ac:spMkLst>
            <pc:docMk/>
            <pc:sldMk cId="4104465136" sldId="568"/>
            <ac:spMk id="16" creationId="{9EDE2D5C-72A8-F7DC-6469-F6F4DF2EB07B}"/>
          </ac:spMkLst>
        </pc:spChg>
        <pc:spChg chg="mod">
          <ac:chgData name="Mandi Murph" userId="17b68f88-caf0-4bf5-9fa1-7c1066b02ecf" providerId="ADAL" clId="{94E8B788-1C38-4BD7-927A-0DEAAC74A6A0}" dt="2025-10-22T21:28:40.280" v="1261" actId="1035"/>
          <ac:spMkLst>
            <pc:docMk/>
            <pc:sldMk cId="4104465136" sldId="568"/>
            <ac:spMk id="18" creationId="{6339CD6E-EFE3-C149-E1FE-C91A32327FA4}"/>
          </ac:spMkLst>
        </pc:spChg>
      </pc:sldChg>
      <pc:sldChg chg="modCm">
        <pc:chgData name="Mandi Murph" userId="17b68f88-caf0-4bf5-9fa1-7c1066b02ecf" providerId="ADAL" clId="{94E8B788-1C38-4BD7-927A-0DEAAC74A6A0}" dt="2025-10-22T21:32:44.137" v="1271"/>
        <pc:sldMkLst>
          <pc:docMk/>
          <pc:sldMk cId="1608653439" sldId="569"/>
        </pc:sldMkLst>
      </pc:sldChg>
      <pc:sldChg chg="modCm">
        <pc:chgData name="Mandi Murph" userId="17b68f88-caf0-4bf5-9fa1-7c1066b02ecf" providerId="ADAL" clId="{94E8B788-1C38-4BD7-927A-0DEAAC74A6A0}" dt="2025-10-22T22:08:13.792" v="1657"/>
        <pc:sldMkLst>
          <pc:docMk/>
          <pc:sldMk cId="789463057" sldId="570"/>
        </pc:sldMkLst>
      </pc:sldChg>
      <pc:sldChg chg="modSp mod modCm modNotesTx">
        <pc:chgData name="Mandi Murph" userId="17b68f88-caf0-4bf5-9fa1-7c1066b02ecf" providerId="ADAL" clId="{94E8B788-1C38-4BD7-927A-0DEAAC74A6A0}" dt="2025-10-22T21:57:44.744" v="1620" actId="14734"/>
        <pc:sldMkLst>
          <pc:docMk/>
          <pc:sldMk cId="2114224990" sldId="572"/>
        </pc:sldMkLst>
        <pc:graphicFrameChg chg="mod modGraphic">
          <ac:chgData name="Mandi Murph" userId="17b68f88-caf0-4bf5-9fa1-7c1066b02ecf" providerId="ADAL" clId="{94E8B788-1C38-4BD7-927A-0DEAAC74A6A0}" dt="2025-10-22T21:57:44.744" v="1620" actId="14734"/>
          <ac:graphicFrameMkLst>
            <pc:docMk/>
            <pc:sldMk cId="2114224990" sldId="572"/>
            <ac:graphicFrameMk id="4" creationId="{BBD2E394-E5BD-90EB-E476-3E699C7CE7C2}"/>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a:t>
            </a:r>
            <a:r>
              <a:rPr lang="en-GB" altLang="en-US" dirty="0">
                <a:solidFill>
                  <a:srgbClr val="FEFDDE"/>
                </a:solidFill>
                <a:latin typeface="Arial" panose="020B0604020202020204" pitchFamily="34" charset="0"/>
              </a:rPr>
              <a:t>website </a:t>
            </a:r>
            <a:r>
              <a:rPr lang="en-GB" altLang="en-US">
                <a:solidFill>
                  <a:srgbClr val="FEFDDE"/>
                </a:solidFill>
                <a:latin typeface="Arial" panose="020B0604020202020204" pitchFamily="34" charset="0"/>
              </a:rPr>
              <a:t>reflect the views of the authors of the CCO material, not those of Clinical Care Options, LLC, the CME providers, or the companies providing educational grants. The materials may discuss uses and dosages for therapeutic products that have not been approved by the </a:t>
            </a:r>
            <a:r>
              <a:rPr lang="en-GB" altLang="en-US" dirty="0">
                <a:solidFill>
                  <a:srgbClr val="FEFDDE"/>
                </a:solidFill>
                <a:latin typeface="Arial" panose="020B0604020202020204" pitchFamily="34" charset="0"/>
              </a:rPr>
              <a:t>FDA</a:t>
            </a:r>
            <a:r>
              <a:rPr lang="en-GB" altLang="en-US">
                <a:solidFill>
                  <a:srgbClr val="FEFDDE"/>
                </a:solidFill>
                <a:latin typeface="Arial" panose="020B0604020202020204" pitchFamily="34" charset="0"/>
              </a:rPr>
              <a:t>.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a:p>
        </p:txBody>
      </p:sp>
    </p:spTree>
    <p:extLst>
      <p:ext uri="{BB962C8B-B14F-4D97-AF65-F5344CB8AC3E}">
        <p14:creationId xmlns:p14="http://schemas.microsoft.com/office/powerpoint/2010/main" val="2053218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788DBE-8FB8-49F7-A478-A52A085B60B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5112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788DBE-8FB8-49F7-A478-A52A085B60B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99096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3401625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a:p>
        </p:txBody>
      </p:sp>
    </p:spTree>
    <p:extLst>
      <p:ext uri="{BB962C8B-B14F-4D97-AF65-F5344CB8AC3E}">
        <p14:creationId xmlns:p14="http://schemas.microsoft.com/office/powerpoint/2010/main" val="32148885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04850" y="338773"/>
            <a:ext cx="11032823" cy="2689099"/>
          </a:xfrm>
        </p:spPr>
        <p:txBody>
          <a:bodyPr>
            <a:normAutofit/>
          </a:bodyPr>
          <a:lstStyle/>
          <a:p>
            <a:r>
              <a:rPr lang="en-US" altLang="en-US" sz="4000" dirty="0"/>
              <a:t>HARMONi-6: Ivonescimab + CT vs Tislelizumab + CT as 1L Therapy for Stage IIIB-IV Squamous NSCLC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9806"/>
            <a:ext cx="784749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ts val="0"/>
              </a:spcBef>
              <a:spcAft>
                <a:spcPts val="0"/>
              </a:spcAft>
              <a:buNone/>
            </a:pPr>
            <a:r>
              <a:rPr lang="en-US" sz="1200" b="0" dirty="0">
                <a:solidFill>
                  <a:schemeClr val="bg1"/>
                </a:solidFill>
                <a:latin typeface="Calibri" panose="020F0502020204030204" pitchFamily="34" charset="0"/>
              </a:rPr>
              <a:t>Supported by educational grants from AstraZeneca; Daiichi Sankyo, Inc</a:t>
            </a:r>
            <a:r>
              <a:rPr lang="en-US" sz="1200" b="0">
                <a:solidFill>
                  <a:schemeClr val="bg1"/>
                </a:solidFill>
                <a:latin typeface="Calibri" panose="020F0502020204030204" pitchFamily="34" charset="0"/>
              </a:rPr>
              <a:t>.; </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Gilead </a:t>
            </a:r>
            <a:r>
              <a:rPr lang="en-US" sz="1200" b="0" dirty="0">
                <a:solidFill>
                  <a:schemeClr val="bg1"/>
                </a:solidFill>
                <a:latin typeface="Calibri" panose="020F0502020204030204" pitchFamily="34" charset="0"/>
              </a:rPr>
              <a:t>Sciences, Inc.; Incyte; and Lilly.</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ESMO 2025 Congress, October 17-21, 2025</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64803"/>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HARMONi-6: </a:t>
            </a:r>
            <a:r>
              <a:rPr lang="en-US" dirty="0"/>
              <a:t>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341440"/>
            <a:ext cx="11179655" cy="4822293"/>
          </a:xfrm>
        </p:spPr>
        <p:txBody>
          <a:bodyPr/>
          <a:lstStyle/>
          <a:p>
            <a:r>
              <a:rPr lang="en-US" altLang="en-US" sz="2600" dirty="0"/>
              <a:t>Tislelizumab: PD-L1 inhibitor that is approved in China and the EU in combination with CT as 1L treatment for squamous NSCLC</a:t>
            </a:r>
            <a:r>
              <a:rPr lang="en-US" altLang="en-US" sz="2600" baseline="30000" dirty="0"/>
              <a:t>1,2</a:t>
            </a:r>
            <a:endParaRPr lang="en-US" altLang="en-US" sz="2600" dirty="0"/>
          </a:p>
          <a:p>
            <a:r>
              <a:rPr lang="en-GB" sz="2600" dirty="0"/>
              <a:t>Ivonescimab: a bispecific antibody binding to PD-1 and VEGF</a:t>
            </a:r>
          </a:p>
          <a:p>
            <a:pPr lvl="1"/>
            <a:r>
              <a:rPr lang="en-GB" altLang="en-US" sz="2400" dirty="0"/>
              <a:t>Approved in China for 2L treatment of </a:t>
            </a:r>
            <a:r>
              <a:rPr lang="en-GB" sz="2400" dirty="0"/>
              <a:t>patients with EGFRm nonsquamous NSCLC after progression on EGFR TKI, based on findings of HARMONi-A</a:t>
            </a:r>
            <a:r>
              <a:rPr lang="en-GB" sz="2400" baseline="30000" dirty="0"/>
              <a:t>3</a:t>
            </a:r>
          </a:p>
          <a:p>
            <a:pPr lvl="1"/>
            <a:r>
              <a:rPr lang="en-GB" sz="2400" dirty="0"/>
              <a:t>Approved in China for first-line treatment of patients with PD-L1–positive NSCLC, based on findings of HARMONi-2</a:t>
            </a:r>
            <a:r>
              <a:rPr lang="en-GB" sz="2400" baseline="30000" dirty="0"/>
              <a:t>4</a:t>
            </a:r>
          </a:p>
          <a:p>
            <a:r>
              <a:rPr lang="en-GB" sz="2600" dirty="0"/>
              <a:t>Current analysis reports efficacy and safety results of phase III HARMONi-6 trial of ivonescimab plus CT vs </a:t>
            </a:r>
            <a:r>
              <a:rPr lang="en-US" altLang="en-US" sz="2600" dirty="0"/>
              <a:t>tislelizumab plus CT for 1L treatment of advanced squamous NSCLC</a:t>
            </a:r>
            <a:r>
              <a:rPr lang="en-US" altLang="en-US" sz="2600" baseline="30000" dirty="0"/>
              <a:t>5,6</a:t>
            </a:r>
            <a:endParaRPr lang="en-US" altLang="en-US" sz="2600" dirty="0"/>
          </a:p>
          <a:p>
            <a:pPr lvl="1"/>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Wang. ESMO Open. 2024;9:103727. 2. Tislelizumab EMA PI. </a:t>
            </a:r>
            <a:r>
              <a:rPr lang="en-US" altLang="en-US" sz="1200" b="0" dirty="0">
                <a:solidFill>
                  <a:srgbClr val="455560"/>
                </a:solidFill>
                <a:latin typeface="Calibri" panose="020F0502020204030204" pitchFamily="34" charset="0"/>
              </a:rPr>
              <a:t>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Fang. JAMA. 2024;332:561.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4. Xiong. Lancet. 2025;405:839. 5. Lu. ESMO 2025. Abstr LBA4. 6. Chen. Lancet</a:t>
            </a:r>
            <a:r>
              <a:rPr lang="en-US" altLang="en-US" sz="1200" b="0" dirty="0">
                <a:solidFill>
                  <a:srgbClr val="455560"/>
                </a:solidFill>
                <a:latin typeface="Calibri" panose="020F0502020204030204" pitchFamily="34" charset="0"/>
              </a:rPr>
              <a:t>. 2025;[Epub].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EA61A-E721-4EAA-9051-CC915853E4B4}"/>
            </a:ext>
          </a:extLst>
        </p:cNvPr>
        <p:cNvGrpSpPr/>
        <p:nvPr/>
      </p:nvGrpSpPr>
      <p:grpSpPr>
        <a:xfrm>
          <a:off x="0" y="0"/>
          <a:ext cx="0" cy="0"/>
          <a:chOff x="0" y="0"/>
          <a:chExt cx="0" cy="0"/>
        </a:xfrm>
      </p:grpSpPr>
      <p:sp>
        <p:nvSpPr>
          <p:cNvPr id="19458" name="Rectangle 2">
            <a:extLst>
              <a:ext uri="{FF2B5EF4-FFF2-40B4-BE49-F238E27FC236}">
                <a16:creationId xmlns:a16="http://schemas.microsoft.com/office/drawing/2014/main" id="{56BE3D9C-90B2-743F-633F-6AC514F62AB4}"/>
              </a:ext>
            </a:extLst>
          </p:cNvPr>
          <p:cNvSpPr>
            <a:spLocks noGrp="1" noChangeArrowheads="1"/>
          </p:cNvSpPr>
          <p:nvPr>
            <p:ph type="title"/>
          </p:nvPr>
        </p:nvSpPr>
        <p:spPr/>
        <p:txBody>
          <a:bodyPr/>
          <a:lstStyle/>
          <a:p>
            <a:r>
              <a:rPr lang="en-US" altLang="en-US" dirty="0"/>
              <a:t>HARMONi-6: Study Design</a:t>
            </a:r>
          </a:p>
        </p:txBody>
      </p:sp>
      <p:sp>
        <p:nvSpPr>
          <p:cNvPr id="3" name="Content Placeholder 2">
            <a:extLst>
              <a:ext uri="{FF2B5EF4-FFF2-40B4-BE49-F238E27FC236}">
                <a16:creationId xmlns:a16="http://schemas.microsoft.com/office/drawing/2014/main" id="{BA0D35BA-8FC6-FB2C-0A39-B048AD2B78DB}"/>
              </a:ext>
            </a:extLst>
          </p:cNvPr>
          <p:cNvSpPr>
            <a:spLocks noGrp="1"/>
          </p:cNvSpPr>
          <p:nvPr>
            <p:ph idx="1"/>
          </p:nvPr>
        </p:nvSpPr>
        <p:spPr>
          <a:xfrm>
            <a:off x="604675" y="1319811"/>
            <a:ext cx="10977566" cy="584775"/>
          </a:xfrm>
        </p:spPr>
        <p:txBody>
          <a:bodyPr/>
          <a:lstStyle/>
          <a:p>
            <a:pPr marL="285750" indent="-285750">
              <a:spcAft>
                <a:spcPts val="0"/>
              </a:spcAft>
            </a:pPr>
            <a:r>
              <a:rPr lang="en-US" sz="2400" dirty="0"/>
              <a:t>Multicenter, double-blind, randomized phase III trial (data cutoff: February 28, 2025)</a:t>
            </a:r>
          </a:p>
        </p:txBody>
      </p:sp>
      <p:sp>
        <p:nvSpPr>
          <p:cNvPr id="2" name="Text Box 11">
            <a:extLst>
              <a:ext uri="{FF2B5EF4-FFF2-40B4-BE49-F238E27FC236}">
                <a16:creationId xmlns:a16="http://schemas.microsoft.com/office/drawing/2014/main" id="{0C2D01A3-FBC5-51F0-6DA8-4BB382FC60C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Lu. ESMO 2025. Abstr LBA4. Chen. Lancet. 2025;[Epub].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7" name="Text Box 45">
            <a:extLst>
              <a:ext uri="{FF2B5EF4-FFF2-40B4-BE49-F238E27FC236}">
                <a16:creationId xmlns:a16="http://schemas.microsoft.com/office/drawing/2014/main" id="{9A819D4B-FD23-1CCF-DBB9-17634D5E4022}"/>
              </a:ext>
            </a:extLst>
          </p:cNvPr>
          <p:cNvSpPr txBox="1">
            <a:spLocks noChangeArrowheads="1"/>
          </p:cNvSpPr>
          <p:nvPr/>
        </p:nvSpPr>
        <p:spPr bwMode="auto">
          <a:xfrm>
            <a:off x="661552" y="2899767"/>
            <a:ext cx="2875615" cy="18158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0" dirty="0">
                <a:solidFill>
                  <a:srgbClr val="000000"/>
                </a:solidFill>
                <a:latin typeface="Calibri" panose="020F0502020204030204" pitchFamily="34" charset="0"/>
                <a:cs typeface="+mn-cs"/>
              </a:rPr>
              <a:t>Adult patients</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with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pathologically confirmed squamous NSCLC; stage IIIB-IV disease; no prior systemic therapy; no ALK rearrangements or </a:t>
            </a:r>
            <a:r>
              <a:rPr lang="en-US" altLang="en-US" sz="1600" b="0" dirty="0">
                <a:solidFill>
                  <a:srgbClr val="000000"/>
                </a:solidFill>
                <a:latin typeface="Calibri" panose="020F0502020204030204" pitchFamily="34" charset="0"/>
              </a:rPr>
              <a:t>EGFR mutations</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ECOG PS 0/1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532)</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 name="Rectangle 49">
            <a:extLst>
              <a:ext uri="{FF2B5EF4-FFF2-40B4-BE49-F238E27FC236}">
                <a16:creationId xmlns:a16="http://schemas.microsoft.com/office/drawing/2014/main" id="{DF9A35AF-5E8F-1494-B022-E397800EE474}"/>
              </a:ext>
            </a:extLst>
          </p:cNvPr>
          <p:cNvSpPr>
            <a:spLocks noChangeArrowheads="1"/>
          </p:cNvSpPr>
          <p:nvPr/>
        </p:nvSpPr>
        <p:spPr bwMode="auto">
          <a:xfrm>
            <a:off x="4207858" y="2609725"/>
            <a:ext cx="3215557" cy="110829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lang="en-US" altLang="en-US" sz="1600" dirty="0">
                <a:solidFill>
                  <a:srgbClr val="FFFFFF"/>
                </a:solidFill>
                <a:latin typeface="Calibri" panose="020F0502020204030204" pitchFamily="34" charset="0"/>
                <a:cs typeface="+mn-cs"/>
              </a:rPr>
              <a:t>Ivonescimab</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20 mg/kg Q3W +</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Chemotherapy*</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Q3W</a:t>
            </a:r>
          </a:p>
          <a:p>
            <a:pPr algn="ctr" eaLnBrk="1" fontAlgn="auto" hangingPunct="1">
              <a:lnSpc>
                <a:spcPct val="100000"/>
              </a:lnSpc>
              <a:spcBef>
                <a:spcPct val="0"/>
              </a:spcBef>
              <a:spcAft>
                <a:spcPct val="0"/>
              </a:spcAft>
              <a:buClrTx/>
              <a:buNone/>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≤4 cycles </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266)</a:t>
            </a:r>
          </a:p>
        </p:txBody>
      </p:sp>
      <p:sp>
        <p:nvSpPr>
          <p:cNvPr id="10" name="Rectangle 50">
            <a:extLst>
              <a:ext uri="{FF2B5EF4-FFF2-40B4-BE49-F238E27FC236}">
                <a16:creationId xmlns:a16="http://schemas.microsoft.com/office/drawing/2014/main" id="{3C64CF7A-CEDC-2CB6-2E62-3DCCF9767BCA}"/>
              </a:ext>
            </a:extLst>
          </p:cNvPr>
          <p:cNvSpPr>
            <a:spLocks noChangeArrowheads="1"/>
          </p:cNvSpPr>
          <p:nvPr/>
        </p:nvSpPr>
        <p:spPr bwMode="auto">
          <a:xfrm>
            <a:off x="4207858" y="3807709"/>
            <a:ext cx="3215557" cy="110829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dirty="0">
                <a:solidFill>
                  <a:srgbClr val="FFFFFF"/>
                </a:solidFill>
                <a:latin typeface="Calibri" panose="020F0502020204030204" pitchFamily="34" charset="0"/>
              </a:rPr>
              <a:t>Tislelizumab</a:t>
            </a:r>
            <a:r>
              <a:rPr lang="en-US" altLang="en-US" sz="1600" b="0" dirty="0">
                <a:solidFill>
                  <a:srgbClr val="FFFFFF"/>
                </a:solidFill>
                <a:latin typeface="Calibri" panose="020F0502020204030204" pitchFamily="34" charset="0"/>
              </a:rPr>
              <a:t> 200 mg Q3W +</a:t>
            </a:r>
          </a:p>
          <a:p>
            <a:pPr lvl="0" algn="ctr" eaLnBrk="1" fontAlgn="auto" hangingPunct="1">
              <a:lnSpc>
                <a:spcPct val="100000"/>
              </a:lnSpc>
              <a:spcBef>
                <a:spcPct val="0"/>
              </a:spcBef>
              <a:spcAft>
                <a:spcPct val="0"/>
              </a:spcAft>
              <a:buClrTx/>
              <a:buNone/>
              <a:defRPr/>
            </a:pPr>
            <a:r>
              <a:rPr lang="en-US" altLang="en-US" sz="1600" dirty="0">
                <a:solidFill>
                  <a:srgbClr val="FFFFFF"/>
                </a:solidFill>
                <a:latin typeface="Calibri" panose="020F0502020204030204" pitchFamily="34" charset="0"/>
              </a:rPr>
              <a:t>Chemotherapy*</a:t>
            </a:r>
            <a:r>
              <a:rPr lang="en-US" altLang="en-US" sz="1600" b="0" dirty="0">
                <a:solidFill>
                  <a:srgbClr val="FFFFFF"/>
                </a:solidFill>
                <a:latin typeface="Calibri" panose="020F0502020204030204" pitchFamily="34" charset="0"/>
              </a:rPr>
              <a:t> Q3W</a:t>
            </a:r>
          </a:p>
          <a:p>
            <a:pPr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rPr>
              <a:t>≤4 cycles </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rPr>
              <a:t>(n = 266)</a:t>
            </a:r>
            <a:endParaRPr lang="en-US" altLang="en-US" sz="1600" b="0" baseline="30000" dirty="0">
              <a:solidFill>
                <a:srgbClr val="FFFFFF"/>
              </a:solidFill>
              <a:latin typeface="+mn-lt"/>
            </a:endParaRPr>
          </a:p>
        </p:txBody>
      </p:sp>
      <p:sp>
        <p:nvSpPr>
          <p:cNvPr id="12" name="Rectangle 11">
            <a:extLst>
              <a:ext uri="{FF2B5EF4-FFF2-40B4-BE49-F238E27FC236}">
                <a16:creationId xmlns:a16="http://schemas.microsoft.com/office/drawing/2014/main" id="{F688377A-0E58-562A-9C75-9B62B529A93B}"/>
              </a:ext>
            </a:extLst>
          </p:cNvPr>
          <p:cNvSpPr/>
          <p:nvPr/>
        </p:nvSpPr>
        <p:spPr>
          <a:xfrm>
            <a:off x="1032164" y="1852601"/>
            <a:ext cx="5447077" cy="584775"/>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Stratified by stage (IIIB/IIIC vs IV), </a:t>
            </a:r>
            <a:b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PD-L1 status (TPS &lt;1% vs ≥1%)</a:t>
            </a:r>
          </a:p>
        </p:txBody>
      </p:sp>
      <p:cxnSp>
        <p:nvCxnSpPr>
          <p:cNvPr id="13" name="Straight Arrow Connector 12">
            <a:extLst>
              <a:ext uri="{FF2B5EF4-FFF2-40B4-BE49-F238E27FC236}">
                <a16:creationId xmlns:a16="http://schemas.microsoft.com/office/drawing/2014/main" id="{9F75B118-4C6A-B799-9373-59FEEB3A42E3}"/>
              </a:ext>
            </a:extLst>
          </p:cNvPr>
          <p:cNvCxnSpPr>
            <a:cxnSpLocks/>
          </p:cNvCxnSpPr>
          <p:nvPr/>
        </p:nvCxnSpPr>
        <p:spPr bwMode="auto">
          <a:xfrm>
            <a:off x="3721955" y="2615940"/>
            <a:ext cx="0" cy="693675"/>
          </a:xfrm>
          <a:prstGeom prst="straightConnector1">
            <a:avLst/>
          </a:prstGeom>
          <a:noFill/>
          <a:ln w="28575" cap="flat" cmpd="sng" algn="ctr">
            <a:solidFill>
              <a:schemeClr val="bg1"/>
            </a:solidFill>
            <a:prstDash val="dash"/>
            <a:round/>
            <a:headEnd type="none" w="med" len="med"/>
            <a:tailEnd type="triangle"/>
          </a:ln>
          <a:effectLst/>
        </p:spPr>
      </p:cxnSp>
      <p:sp>
        <p:nvSpPr>
          <p:cNvPr id="14" name="Line 53">
            <a:extLst>
              <a:ext uri="{FF2B5EF4-FFF2-40B4-BE49-F238E27FC236}">
                <a16:creationId xmlns:a16="http://schemas.microsoft.com/office/drawing/2014/main" id="{DC61423A-107A-FE0F-4274-99B852191809}"/>
              </a:ext>
            </a:extLst>
          </p:cNvPr>
          <p:cNvSpPr>
            <a:spLocks noChangeShapeType="1"/>
          </p:cNvSpPr>
          <p:nvPr/>
        </p:nvSpPr>
        <p:spPr bwMode="auto">
          <a:xfrm>
            <a:off x="3495919" y="3945348"/>
            <a:ext cx="531781" cy="274721"/>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5" name="Line 54">
            <a:extLst>
              <a:ext uri="{FF2B5EF4-FFF2-40B4-BE49-F238E27FC236}">
                <a16:creationId xmlns:a16="http://schemas.microsoft.com/office/drawing/2014/main" id="{23FF76C2-B029-9178-C70D-8C09D172382C}"/>
              </a:ext>
            </a:extLst>
          </p:cNvPr>
          <p:cNvSpPr>
            <a:spLocks noChangeShapeType="1"/>
          </p:cNvSpPr>
          <p:nvPr/>
        </p:nvSpPr>
        <p:spPr bwMode="auto">
          <a:xfrm flipV="1">
            <a:off x="3495919" y="3383294"/>
            <a:ext cx="498342" cy="274721"/>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6" name="Rectangle 49">
            <a:extLst>
              <a:ext uri="{FF2B5EF4-FFF2-40B4-BE49-F238E27FC236}">
                <a16:creationId xmlns:a16="http://schemas.microsoft.com/office/drawing/2014/main" id="{9EDE2D5C-72A8-F7DC-6469-F6F4DF2EB07B}"/>
              </a:ext>
            </a:extLst>
          </p:cNvPr>
          <p:cNvSpPr>
            <a:spLocks noChangeArrowheads="1"/>
          </p:cNvSpPr>
          <p:nvPr/>
        </p:nvSpPr>
        <p:spPr bwMode="auto">
          <a:xfrm>
            <a:off x="8002610" y="2612461"/>
            <a:ext cx="3119631" cy="110282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dirty="0">
                <a:solidFill>
                  <a:srgbClr val="FFFFFF"/>
                </a:solidFill>
                <a:latin typeface="Calibri" panose="020F0502020204030204" pitchFamily="34" charset="0"/>
              </a:rPr>
              <a:t>Ivonescimab</a:t>
            </a:r>
            <a:r>
              <a:rPr lang="en-US" altLang="en-US" sz="1600" b="0" dirty="0">
                <a:solidFill>
                  <a:srgbClr val="FFFFFF"/>
                </a:solidFill>
                <a:latin typeface="Calibri" panose="020F0502020204030204" pitchFamily="34" charset="0"/>
              </a:rPr>
              <a:t> 20 mg/kg Q3W</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rPr>
              <a:t>≤24 mo or </a:t>
            </a:r>
            <a:br>
              <a:rPr lang="en-US" altLang="en-US" sz="1600" b="0" dirty="0">
                <a:solidFill>
                  <a:srgbClr val="FFFFFF"/>
                </a:solidFill>
                <a:latin typeface="Calibri" panose="020F0502020204030204" pitchFamily="34" charset="0"/>
              </a:rPr>
            </a:br>
            <a:r>
              <a:rPr lang="en-US" altLang="en-US" sz="1600" b="0" dirty="0">
                <a:solidFill>
                  <a:srgbClr val="FFFFFF"/>
                </a:solidFill>
                <a:latin typeface="Calibri" panose="020F0502020204030204" pitchFamily="34" charset="0"/>
              </a:rPr>
              <a:t>until unacceptable toxicity </a:t>
            </a:r>
          </a:p>
        </p:txBody>
      </p:sp>
      <p:cxnSp>
        <p:nvCxnSpPr>
          <p:cNvPr id="17" name="Straight Arrow Connector 16">
            <a:extLst>
              <a:ext uri="{FF2B5EF4-FFF2-40B4-BE49-F238E27FC236}">
                <a16:creationId xmlns:a16="http://schemas.microsoft.com/office/drawing/2014/main" id="{520DC292-D3C3-B8A5-5549-F5F30BC7CB12}"/>
              </a:ext>
            </a:extLst>
          </p:cNvPr>
          <p:cNvCxnSpPr>
            <a:cxnSpLocks/>
          </p:cNvCxnSpPr>
          <p:nvPr/>
        </p:nvCxnSpPr>
        <p:spPr bwMode="auto">
          <a:xfrm>
            <a:off x="7538591" y="3163872"/>
            <a:ext cx="349969" cy="0"/>
          </a:xfrm>
          <a:prstGeom prst="straightConnector1">
            <a:avLst/>
          </a:prstGeom>
          <a:noFill/>
          <a:ln w="28575" cap="flat" cmpd="sng" algn="ctr">
            <a:solidFill>
              <a:schemeClr val="bg1"/>
            </a:solidFill>
            <a:prstDash val="solid"/>
            <a:round/>
            <a:headEnd type="none" w="med" len="med"/>
            <a:tailEnd type="triangle"/>
          </a:ln>
          <a:effectLst/>
        </p:spPr>
      </p:cxnSp>
      <p:sp>
        <p:nvSpPr>
          <p:cNvPr id="18" name="Rectangle 50">
            <a:extLst>
              <a:ext uri="{FF2B5EF4-FFF2-40B4-BE49-F238E27FC236}">
                <a16:creationId xmlns:a16="http://schemas.microsoft.com/office/drawing/2014/main" id="{6339CD6E-EFE3-C149-E1FE-C91A32327FA4}"/>
              </a:ext>
            </a:extLst>
          </p:cNvPr>
          <p:cNvSpPr>
            <a:spLocks noChangeArrowheads="1"/>
          </p:cNvSpPr>
          <p:nvPr/>
        </p:nvSpPr>
        <p:spPr bwMode="auto">
          <a:xfrm>
            <a:off x="8002609" y="3807709"/>
            <a:ext cx="3119631" cy="110829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dirty="0">
                <a:solidFill>
                  <a:srgbClr val="FFFFFF"/>
                </a:solidFill>
                <a:latin typeface="Calibri" panose="020F0502020204030204" pitchFamily="34" charset="0"/>
              </a:rPr>
              <a:t>Tislelizumab</a:t>
            </a:r>
            <a:r>
              <a:rPr lang="en-US" altLang="en-US" sz="1600" b="0" dirty="0">
                <a:solidFill>
                  <a:srgbClr val="FFFFFF"/>
                </a:solidFill>
                <a:latin typeface="Calibri" panose="020F0502020204030204" pitchFamily="34" charset="0"/>
              </a:rPr>
              <a:t> 200 mg Q3W</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rPr>
              <a:t>≤24 mo or </a:t>
            </a:r>
            <a:br>
              <a:rPr lang="en-US" altLang="en-US" sz="1600" b="0" dirty="0">
                <a:solidFill>
                  <a:srgbClr val="FFFFFF"/>
                </a:solidFill>
                <a:latin typeface="Calibri" panose="020F0502020204030204" pitchFamily="34" charset="0"/>
              </a:rPr>
            </a:br>
            <a:r>
              <a:rPr lang="en-US" altLang="en-US" sz="1600" b="0" dirty="0">
                <a:solidFill>
                  <a:srgbClr val="FFFFFF"/>
                </a:solidFill>
                <a:latin typeface="Calibri" panose="020F0502020204030204" pitchFamily="34" charset="0"/>
              </a:rPr>
              <a:t>until unacceptable toxicity </a:t>
            </a:r>
          </a:p>
        </p:txBody>
      </p:sp>
      <p:cxnSp>
        <p:nvCxnSpPr>
          <p:cNvPr id="19" name="Straight Arrow Connector 18">
            <a:extLst>
              <a:ext uri="{FF2B5EF4-FFF2-40B4-BE49-F238E27FC236}">
                <a16:creationId xmlns:a16="http://schemas.microsoft.com/office/drawing/2014/main" id="{FD83B3EC-9FBB-B6FA-805A-99A91AFE390E}"/>
              </a:ext>
            </a:extLst>
          </p:cNvPr>
          <p:cNvCxnSpPr>
            <a:cxnSpLocks/>
          </p:cNvCxnSpPr>
          <p:nvPr/>
        </p:nvCxnSpPr>
        <p:spPr bwMode="auto">
          <a:xfrm>
            <a:off x="7538591" y="4361856"/>
            <a:ext cx="349969" cy="0"/>
          </a:xfrm>
          <a:prstGeom prst="straightConnector1">
            <a:avLst/>
          </a:prstGeom>
          <a:noFill/>
          <a:ln w="28575" cap="flat" cmpd="sng" algn="ctr">
            <a:solidFill>
              <a:schemeClr val="bg1"/>
            </a:solidFill>
            <a:prstDash val="solid"/>
            <a:round/>
            <a:headEnd type="none" w="med" len="med"/>
            <a:tailEnd type="triangle"/>
          </a:ln>
          <a:effectLst/>
        </p:spPr>
      </p:cxnSp>
      <p:sp>
        <p:nvSpPr>
          <p:cNvPr id="4" name="TextBox 3">
            <a:extLst>
              <a:ext uri="{FF2B5EF4-FFF2-40B4-BE49-F238E27FC236}">
                <a16:creationId xmlns:a16="http://schemas.microsoft.com/office/drawing/2014/main" id="{54CF1DC2-9B9F-4A9C-FD09-3DE01F61F3D7}"/>
              </a:ext>
            </a:extLst>
          </p:cNvPr>
          <p:cNvSpPr txBox="1"/>
          <p:nvPr/>
        </p:nvSpPr>
        <p:spPr bwMode="auto">
          <a:xfrm>
            <a:off x="4177322" y="4945889"/>
            <a:ext cx="34428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*Carboplatin AUC 5 + paclitaxel 175 mg/m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2</a:t>
            </a:r>
            <a:r>
              <a:rPr kumimoji="0" lang="en-US" sz="1400" b="0" i="0" u="none" strike="noStrike" kern="1200" cap="none" spc="0" normalizeH="0" noProof="0" dirty="0">
                <a:ln>
                  <a:noFill/>
                </a:ln>
                <a:solidFill>
                  <a:srgbClr val="000000"/>
                </a:solidFill>
                <a:effectLst/>
                <a:uLnTx/>
                <a:uFillTx/>
                <a:latin typeface="Calibri" panose="020F0502020204030204" pitchFamily="34" charset="0"/>
                <a:ea typeface="+mn-ea"/>
                <a:cs typeface="+mn-cs"/>
              </a:rPr>
              <a:t>.</a:t>
            </a:r>
          </a:p>
        </p:txBody>
      </p:sp>
      <p:sp>
        <p:nvSpPr>
          <p:cNvPr id="5" name="Content Placeholder 2">
            <a:extLst>
              <a:ext uri="{FF2B5EF4-FFF2-40B4-BE49-F238E27FC236}">
                <a16:creationId xmlns:a16="http://schemas.microsoft.com/office/drawing/2014/main" id="{4FEA5F04-87E4-4EC3-CEE7-48EDA9A344CD}"/>
              </a:ext>
            </a:extLst>
          </p:cNvPr>
          <p:cNvSpPr txBox="1">
            <a:spLocks/>
          </p:cNvSpPr>
          <p:nvPr/>
        </p:nvSpPr>
        <p:spPr bwMode="auto">
          <a:xfrm>
            <a:off x="604675" y="5478700"/>
            <a:ext cx="10977566" cy="949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85750" indent="-285750">
              <a:spcAft>
                <a:spcPts val="0"/>
              </a:spcAft>
            </a:pPr>
            <a:r>
              <a:rPr lang="en-US" sz="2400" b="1" kern="0" dirty="0"/>
              <a:t>Primary endpoint: </a:t>
            </a:r>
            <a:r>
              <a:rPr lang="en-US" sz="2400" b="0" kern="0" dirty="0"/>
              <a:t>PFS by IRRC per RECIST v1.1</a:t>
            </a:r>
          </a:p>
          <a:p>
            <a:pPr marL="285750" indent="-285750">
              <a:spcAft>
                <a:spcPts val="0"/>
              </a:spcAft>
            </a:pPr>
            <a:r>
              <a:rPr lang="en-US" sz="2400" b="1" kern="0" dirty="0"/>
              <a:t>Secondary endpoints: </a:t>
            </a:r>
            <a:r>
              <a:rPr lang="en-US" sz="2400" b="0" kern="0" dirty="0"/>
              <a:t>OS, PFS by INV, ORR, DCR, DoR, TTR, safety</a:t>
            </a:r>
          </a:p>
        </p:txBody>
      </p:sp>
    </p:spTree>
    <p:extLst>
      <p:ext uri="{BB962C8B-B14F-4D97-AF65-F5344CB8AC3E}">
        <p14:creationId xmlns:p14="http://schemas.microsoft.com/office/powerpoint/2010/main" val="4104465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9EC88-D7C2-62FC-6C80-D0712C36AA49}"/>
            </a:ext>
          </a:extLst>
        </p:cNvPr>
        <p:cNvGrpSpPr/>
        <p:nvPr/>
      </p:nvGrpSpPr>
      <p:grpSpPr>
        <a:xfrm>
          <a:off x="0" y="0"/>
          <a:ext cx="0" cy="0"/>
          <a:chOff x="0" y="0"/>
          <a:chExt cx="0" cy="0"/>
        </a:xfrm>
      </p:grpSpPr>
      <p:sp>
        <p:nvSpPr>
          <p:cNvPr id="19458" name="Rectangle 2">
            <a:extLst>
              <a:ext uri="{FF2B5EF4-FFF2-40B4-BE49-F238E27FC236}">
                <a16:creationId xmlns:a16="http://schemas.microsoft.com/office/drawing/2014/main" id="{841F3A6E-30E2-C728-DA06-985730B4DAF5}"/>
              </a:ext>
            </a:extLst>
          </p:cNvPr>
          <p:cNvSpPr>
            <a:spLocks noGrp="1" noChangeArrowheads="1"/>
          </p:cNvSpPr>
          <p:nvPr>
            <p:ph type="title"/>
          </p:nvPr>
        </p:nvSpPr>
        <p:spPr/>
        <p:txBody>
          <a:bodyPr/>
          <a:lstStyle/>
          <a:p>
            <a:r>
              <a:rPr lang="en-US" altLang="en-US" dirty="0"/>
              <a:t>HARMONi-6</a:t>
            </a:r>
            <a:r>
              <a:rPr lang="en-US" dirty="0"/>
              <a:t>:</a:t>
            </a:r>
            <a:r>
              <a:rPr lang="en-US" altLang="en-US" dirty="0"/>
              <a:t> Baseline Characteristics</a:t>
            </a:r>
          </a:p>
        </p:txBody>
      </p:sp>
      <p:graphicFrame>
        <p:nvGraphicFramePr>
          <p:cNvPr id="3" name="Table 2">
            <a:extLst>
              <a:ext uri="{FF2B5EF4-FFF2-40B4-BE49-F238E27FC236}">
                <a16:creationId xmlns:a16="http://schemas.microsoft.com/office/drawing/2014/main" id="{E3CD05EB-3604-0D6B-4A00-E1EE2D1FDEB6}"/>
              </a:ext>
            </a:extLst>
          </p:cNvPr>
          <p:cNvGraphicFramePr>
            <a:graphicFrameLocks noGrp="1"/>
          </p:cNvGraphicFramePr>
          <p:nvPr>
            <p:extLst>
              <p:ext uri="{D42A27DB-BD31-4B8C-83A1-F6EECF244321}">
                <p14:modId xmlns:p14="http://schemas.microsoft.com/office/powerpoint/2010/main" val="3965023513"/>
              </p:ext>
            </p:extLst>
          </p:nvPr>
        </p:nvGraphicFramePr>
        <p:xfrm>
          <a:off x="723900" y="1422804"/>
          <a:ext cx="5309277" cy="4450176"/>
        </p:xfrm>
        <a:graphic>
          <a:graphicData uri="http://schemas.openxmlformats.org/drawingml/2006/table">
            <a:tbl>
              <a:tblPr/>
              <a:tblGrid>
                <a:gridCol w="2453845">
                  <a:extLst>
                    <a:ext uri="{9D8B030D-6E8A-4147-A177-3AD203B41FA5}">
                      <a16:colId xmlns:a16="http://schemas.microsoft.com/office/drawing/2014/main" val="3586513800"/>
                    </a:ext>
                  </a:extLst>
                </a:gridCol>
                <a:gridCol w="1427716">
                  <a:extLst>
                    <a:ext uri="{9D8B030D-6E8A-4147-A177-3AD203B41FA5}">
                      <a16:colId xmlns:a16="http://schemas.microsoft.com/office/drawing/2014/main" val="3658345842"/>
                    </a:ext>
                  </a:extLst>
                </a:gridCol>
                <a:gridCol w="1427716">
                  <a:extLst>
                    <a:ext uri="{9D8B030D-6E8A-4147-A177-3AD203B41FA5}">
                      <a16:colId xmlns:a16="http://schemas.microsoft.com/office/drawing/2014/main" val="1700806822"/>
                    </a:ext>
                  </a:extLst>
                </a:gridCol>
              </a:tblGrid>
              <a:tr h="4402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Characteristic, n (%)</a:t>
                      </a: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Ivonescimab + CT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266)</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Tislelizumab + CT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90476883"/>
                  </a:ext>
                </a:extLst>
              </a:tr>
              <a:tr h="4402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Age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&lt;65 yr</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≥65 yr</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135 (50.8)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131 (49.2)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139 (52.3)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127 (47.7)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65991932"/>
                  </a:ext>
                </a:extLst>
              </a:tr>
              <a:tr h="1793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Male</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256 (96.2)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238 (89.5)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03883716"/>
                  </a:ext>
                </a:extLst>
              </a:tr>
              <a:tr h="4402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(15.8)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224 (84.2)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(15.8)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222 (83.5)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40963245"/>
                  </a:ext>
                </a:extLst>
              </a:tr>
              <a:tr h="4402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Smoking history</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Never</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Current or former</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245 (92.1)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(13.9)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229 (86.1)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24476634"/>
                  </a:ext>
                </a:extLst>
              </a:tr>
              <a:tr h="4402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Disease stage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IIIB or IIIC</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IV</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245 (92.1)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246 (92.5)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07337552"/>
                  </a:ext>
                </a:extLst>
              </a:tr>
            </a:tbl>
          </a:graphicData>
        </a:graphic>
      </p:graphicFrame>
      <p:sp>
        <p:nvSpPr>
          <p:cNvPr id="2" name="Text Box 11">
            <a:extLst>
              <a:ext uri="{FF2B5EF4-FFF2-40B4-BE49-F238E27FC236}">
                <a16:creationId xmlns:a16="http://schemas.microsoft.com/office/drawing/2014/main" id="{77161EC8-0C17-2B4B-8D19-C410E46E04E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Lu. ESMO 2025. Abstr LBA4. Chen. Lancet. 2025;[Epub].</a:t>
            </a:r>
          </a:p>
        </p:txBody>
      </p:sp>
      <p:graphicFrame>
        <p:nvGraphicFramePr>
          <p:cNvPr id="6" name="Table 5">
            <a:extLst>
              <a:ext uri="{FF2B5EF4-FFF2-40B4-BE49-F238E27FC236}">
                <a16:creationId xmlns:a16="http://schemas.microsoft.com/office/drawing/2014/main" id="{FFBFFB1F-FC5A-6B24-9EF6-7DCE7A484A49}"/>
              </a:ext>
            </a:extLst>
          </p:cNvPr>
          <p:cNvGraphicFramePr>
            <a:graphicFrameLocks noGrp="1"/>
          </p:cNvGraphicFramePr>
          <p:nvPr>
            <p:extLst>
              <p:ext uri="{D42A27DB-BD31-4B8C-83A1-F6EECF244321}">
                <p14:modId xmlns:p14="http://schemas.microsoft.com/office/powerpoint/2010/main" val="3009533403"/>
              </p:ext>
            </p:extLst>
          </p:nvPr>
        </p:nvGraphicFramePr>
        <p:xfrm>
          <a:off x="6235598" y="1417256"/>
          <a:ext cx="5243615" cy="4754944"/>
        </p:xfrm>
        <a:graphic>
          <a:graphicData uri="http://schemas.openxmlformats.org/drawingml/2006/table">
            <a:tbl>
              <a:tblPr/>
              <a:tblGrid>
                <a:gridCol w="2423497">
                  <a:extLst>
                    <a:ext uri="{9D8B030D-6E8A-4147-A177-3AD203B41FA5}">
                      <a16:colId xmlns:a16="http://schemas.microsoft.com/office/drawing/2014/main" val="3586513800"/>
                    </a:ext>
                  </a:extLst>
                </a:gridCol>
                <a:gridCol w="1410059">
                  <a:extLst>
                    <a:ext uri="{9D8B030D-6E8A-4147-A177-3AD203B41FA5}">
                      <a16:colId xmlns:a16="http://schemas.microsoft.com/office/drawing/2014/main" val="3658345842"/>
                    </a:ext>
                  </a:extLst>
                </a:gridCol>
                <a:gridCol w="1410059">
                  <a:extLst>
                    <a:ext uri="{9D8B030D-6E8A-4147-A177-3AD203B41FA5}">
                      <a16:colId xmlns:a16="http://schemas.microsoft.com/office/drawing/2014/main" val="1700806822"/>
                    </a:ext>
                  </a:extLst>
                </a:gridCol>
              </a:tblGrid>
              <a:tr h="5951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Characteristic, n (%)</a:t>
                      </a: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Ivonescimab + CT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266)</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Tislelizumab + CT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90476883"/>
                  </a:ext>
                </a:extLst>
              </a:tr>
              <a:tr h="11242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Tumor characteristics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Central type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Major blood vessel encasement</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With cavity</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With hemoptysis</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178 (66.9)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(18.4)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 (32.3)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158 (59.4)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(16.5)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 (29.7)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06322820"/>
                  </a:ext>
                </a:extLst>
              </a:tr>
              <a:tr h="9479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PD-L1 TPS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1-49%</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105 (39.5)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161 (60.5)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112 (42.1)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(18.4)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105 (39.5)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161 (60.5)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99 (37.2)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 (23.3)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81183442"/>
                  </a:ext>
                </a:extLst>
              </a:tr>
              <a:tr h="77155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Metastases sites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metastatic sites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Liver metastases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Brain metastases</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(15.8)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(10.5)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(3.4)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(14.7)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 (16.9)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(6.4)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57006385"/>
                  </a:ext>
                </a:extLst>
              </a:tr>
            </a:tbl>
          </a:graphicData>
        </a:graphic>
      </p:graphicFrame>
    </p:spTree>
    <p:extLst>
      <p:ext uri="{BB962C8B-B14F-4D97-AF65-F5344CB8AC3E}">
        <p14:creationId xmlns:p14="http://schemas.microsoft.com/office/powerpoint/2010/main" val="1608653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4AE37-41BB-98E8-8641-370A5FD7F234}"/>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B51D9B81-EFF4-C621-854D-88BC218EBF42}"/>
              </a:ext>
            </a:extLst>
          </p:cNvPr>
          <p:cNvSpPr>
            <a:spLocks noGrp="1" noChangeArrowheads="1"/>
          </p:cNvSpPr>
          <p:nvPr>
            <p:ph type="title"/>
          </p:nvPr>
        </p:nvSpPr>
        <p:spPr/>
        <p:txBody>
          <a:bodyPr/>
          <a:lstStyle/>
          <a:p>
            <a:r>
              <a:rPr lang="en-US" altLang="en-US" dirty="0"/>
              <a:t>HARMONi-6: </a:t>
            </a:r>
            <a:r>
              <a:rPr lang="en-US" dirty="0"/>
              <a:t>PFS by IRRC (Primary Endpoint)</a:t>
            </a:r>
            <a:endParaRPr lang="en-US" altLang="en-US" dirty="0"/>
          </a:p>
        </p:txBody>
      </p:sp>
      <p:sp>
        <p:nvSpPr>
          <p:cNvPr id="9219" name="Rectangle 3">
            <a:extLst>
              <a:ext uri="{FF2B5EF4-FFF2-40B4-BE49-F238E27FC236}">
                <a16:creationId xmlns:a16="http://schemas.microsoft.com/office/drawing/2014/main" id="{A34331AB-48A6-67DA-8496-7491146B13FC}"/>
              </a:ext>
            </a:extLst>
          </p:cNvPr>
          <p:cNvSpPr>
            <a:spLocks noGrp="1" noChangeArrowheads="1"/>
          </p:cNvSpPr>
          <p:nvPr>
            <p:ph idx="1"/>
          </p:nvPr>
        </p:nvSpPr>
        <p:spPr>
          <a:xfrm>
            <a:off x="6492569" y="3724070"/>
            <a:ext cx="5182338" cy="2439663"/>
          </a:xfrm>
        </p:spPr>
        <p:txBody>
          <a:bodyPr/>
          <a:lstStyle/>
          <a:p>
            <a:r>
              <a:rPr lang="en-US" altLang="en-US" sz="2400" dirty="0"/>
              <a:t>Ivonescimab significantly improved PFS by IRRC vs tislelizumab (HR: 0.60; 95% CI: 0.46-0.78; </a:t>
            </a:r>
            <a:r>
              <a:rPr lang="en-US" altLang="en-US" sz="2400" i="1" dirty="0"/>
              <a:t>P</a:t>
            </a:r>
            <a:r>
              <a:rPr lang="en-US" altLang="en-US" sz="2400" dirty="0"/>
              <a:t> &lt;.0001)</a:t>
            </a:r>
          </a:p>
          <a:p>
            <a:pPr lvl="1"/>
            <a:r>
              <a:rPr lang="en-US" altLang="en-US" sz="2200" dirty="0"/>
              <a:t>Comparable to PFS by investigator assessment (HR: 0.64; 95% CI: 0.50-0.84)</a:t>
            </a:r>
          </a:p>
        </p:txBody>
      </p:sp>
      <p:sp>
        <p:nvSpPr>
          <p:cNvPr id="9221" name="Text Box 11">
            <a:extLst>
              <a:ext uri="{FF2B5EF4-FFF2-40B4-BE49-F238E27FC236}">
                <a16:creationId xmlns:a16="http://schemas.microsoft.com/office/drawing/2014/main" id="{C9888F12-8613-26F5-9CC6-C27F318B247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Lu. ESMO 2025. Abstr LBA4. Chen. Lancet. 2025;[Epub].</a:t>
            </a:r>
          </a:p>
        </p:txBody>
      </p:sp>
      <p:sp>
        <p:nvSpPr>
          <p:cNvPr id="5" name="TextBox 4">
            <a:extLst>
              <a:ext uri="{FF2B5EF4-FFF2-40B4-BE49-F238E27FC236}">
                <a16:creationId xmlns:a16="http://schemas.microsoft.com/office/drawing/2014/main" id="{72B75E86-8594-42EA-DDB7-DDB79D6F92DB}"/>
              </a:ext>
            </a:extLst>
          </p:cNvPr>
          <p:cNvSpPr txBox="1"/>
          <p:nvPr/>
        </p:nvSpPr>
        <p:spPr bwMode="auto">
          <a:xfrm>
            <a:off x="2097342" y="1494949"/>
            <a:ext cx="33228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GB" dirty="0">
                <a:solidFill>
                  <a:schemeClr val="bg1"/>
                </a:solidFill>
                <a:latin typeface="Calibri" panose="020F0502020204030204" pitchFamily="34" charset="0"/>
              </a:rPr>
              <a:t>PFS by IRRC</a:t>
            </a:r>
          </a:p>
        </p:txBody>
      </p:sp>
      <p:sp>
        <p:nvSpPr>
          <p:cNvPr id="3" name="TextBox 2">
            <a:extLst>
              <a:ext uri="{FF2B5EF4-FFF2-40B4-BE49-F238E27FC236}">
                <a16:creationId xmlns:a16="http://schemas.microsoft.com/office/drawing/2014/main" id="{04485C74-D45F-2AD9-425F-0696EEFD2D0F}"/>
              </a:ext>
            </a:extLst>
          </p:cNvPr>
          <p:cNvSpPr txBox="1"/>
          <p:nvPr/>
        </p:nvSpPr>
        <p:spPr bwMode="auto">
          <a:xfrm>
            <a:off x="8746882" y="1463684"/>
            <a:ext cx="29280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Median follow-up: 10.28 mo</a:t>
            </a:r>
          </a:p>
        </p:txBody>
      </p:sp>
      <p:grpSp>
        <p:nvGrpSpPr>
          <p:cNvPr id="14" name="Group 13">
            <a:extLst>
              <a:ext uri="{FF2B5EF4-FFF2-40B4-BE49-F238E27FC236}">
                <a16:creationId xmlns:a16="http://schemas.microsoft.com/office/drawing/2014/main" id="{76B53257-7562-DD9A-C617-EE62B876423F}"/>
              </a:ext>
            </a:extLst>
          </p:cNvPr>
          <p:cNvGrpSpPr/>
          <p:nvPr/>
        </p:nvGrpSpPr>
        <p:grpSpPr>
          <a:xfrm>
            <a:off x="1350165" y="5626634"/>
            <a:ext cx="5367750" cy="523220"/>
            <a:chOff x="1350165" y="5626634"/>
            <a:chExt cx="5367750" cy="523220"/>
          </a:xfrm>
        </p:grpSpPr>
        <p:sp>
          <p:nvSpPr>
            <p:cNvPr id="6" name="TextBox 5">
              <a:extLst>
                <a:ext uri="{FF2B5EF4-FFF2-40B4-BE49-F238E27FC236}">
                  <a16:creationId xmlns:a16="http://schemas.microsoft.com/office/drawing/2014/main" id="{C4D99E35-2714-FBB5-55A7-5EC84E24CF1C}"/>
                </a:ext>
              </a:extLst>
            </p:cNvPr>
            <p:cNvSpPr txBox="1"/>
            <p:nvPr/>
          </p:nvSpPr>
          <p:spPr bwMode="auto">
            <a:xfrm>
              <a:off x="1350165" y="5626634"/>
              <a:ext cx="5214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266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266</a:t>
              </a:r>
            </a:p>
          </p:txBody>
        </p:sp>
        <p:sp>
          <p:nvSpPr>
            <p:cNvPr id="7" name="TextBox 6">
              <a:extLst>
                <a:ext uri="{FF2B5EF4-FFF2-40B4-BE49-F238E27FC236}">
                  <a16:creationId xmlns:a16="http://schemas.microsoft.com/office/drawing/2014/main" id="{6BDB84AD-4BF4-F562-8F83-3EB4EFF661C7}"/>
                </a:ext>
              </a:extLst>
            </p:cNvPr>
            <p:cNvSpPr txBox="1"/>
            <p:nvPr/>
          </p:nvSpPr>
          <p:spPr bwMode="auto">
            <a:xfrm>
              <a:off x="2157880" y="5626634"/>
              <a:ext cx="5214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197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190</a:t>
              </a:r>
            </a:p>
          </p:txBody>
        </p:sp>
        <p:sp>
          <p:nvSpPr>
            <p:cNvPr id="8" name="TextBox 7">
              <a:extLst>
                <a:ext uri="{FF2B5EF4-FFF2-40B4-BE49-F238E27FC236}">
                  <a16:creationId xmlns:a16="http://schemas.microsoft.com/office/drawing/2014/main" id="{FF4FD8B8-7B0E-2572-B17C-76CD234E260A}"/>
                </a:ext>
              </a:extLst>
            </p:cNvPr>
            <p:cNvSpPr txBox="1"/>
            <p:nvPr/>
          </p:nvSpPr>
          <p:spPr bwMode="auto">
            <a:xfrm>
              <a:off x="2965595" y="5626634"/>
              <a:ext cx="5214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101</a:t>
              </a:r>
            </a:p>
          </p:txBody>
        </p:sp>
        <p:sp>
          <p:nvSpPr>
            <p:cNvPr id="9" name="TextBox 8">
              <a:extLst>
                <a:ext uri="{FF2B5EF4-FFF2-40B4-BE49-F238E27FC236}">
                  <a16:creationId xmlns:a16="http://schemas.microsoft.com/office/drawing/2014/main" id="{20B66EF4-10F4-1B6B-FDF5-A9AD4025AA1B}"/>
                </a:ext>
              </a:extLst>
            </p:cNvPr>
            <p:cNvSpPr txBox="1"/>
            <p:nvPr/>
          </p:nvSpPr>
          <p:spPr bwMode="auto">
            <a:xfrm>
              <a:off x="3773310" y="5626634"/>
              <a:ext cx="5214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61</a:t>
              </a:r>
            </a:p>
          </p:txBody>
        </p:sp>
        <p:sp>
          <p:nvSpPr>
            <p:cNvPr id="10" name="TextBox 9">
              <a:extLst>
                <a:ext uri="{FF2B5EF4-FFF2-40B4-BE49-F238E27FC236}">
                  <a16:creationId xmlns:a16="http://schemas.microsoft.com/office/drawing/2014/main" id="{B041DAA8-8DD1-63A3-8E4A-C8A55E61CDB8}"/>
                </a:ext>
              </a:extLst>
            </p:cNvPr>
            <p:cNvSpPr txBox="1"/>
            <p:nvPr/>
          </p:nvSpPr>
          <p:spPr bwMode="auto">
            <a:xfrm>
              <a:off x="4581025" y="5626634"/>
              <a:ext cx="5214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34</a:t>
              </a:r>
            </a:p>
          </p:txBody>
        </p:sp>
        <p:sp>
          <p:nvSpPr>
            <p:cNvPr id="11" name="TextBox 10">
              <a:extLst>
                <a:ext uri="{FF2B5EF4-FFF2-40B4-BE49-F238E27FC236}">
                  <a16:creationId xmlns:a16="http://schemas.microsoft.com/office/drawing/2014/main" id="{C9DE1256-B1B1-FCE7-681A-8ED87FF1F0CF}"/>
                </a:ext>
              </a:extLst>
            </p:cNvPr>
            <p:cNvSpPr txBox="1"/>
            <p:nvPr/>
          </p:nvSpPr>
          <p:spPr bwMode="auto">
            <a:xfrm>
              <a:off x="5388740" y="5626634"/>
              <a:ext cx="5214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a:t>
              </a:r>
            </a:p>
          </p:txBody>
        </p:sp>
        <p:sp>
          <p:nvSpPr>
            <p:cNvPr id="12" name="TextBox 11">
              <a:extLst>
                <a:ext uri="{FF2B5EF4-FFF2-40B4-BE49-F238E27FC236}">
                  <a16:creationId xmlns:a16="http://schemas.microsoft.com/office/drawing/2014/main" id="{0D112EBB-C2DB-7F57-E8EA-2E56B45E1C08}"/>
                </a:ext>
              </a:extLst>
            </p:cNvPr>
            <p:cNvSpPr txBox="1"/>
            <p:nvPr/>
          </p:nvSpPr>
          <p:spPr bwMode="auto">
            <a:xfrm>
              <a:off x="6196454" y="5626634"/>
              <a:ext cx="5214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grpSp>
      <p:sp>
        <p:nvSpPr>
          <p:cNvPr id="13" name="TextBox 12">
            <a:extLst>
              <a:ext uri="{FF2B5EF4-FFF2-40B4-BE49-F238E27FC236}">
                <a16:creationId xmlns:a16="http://schemas.microsoft.com/office/drawing/2014/main" id="{D67742C5-266E-B45A-793C-6B19E1B69A60}"/>
              </a:ext>
            </a:extLst>
          </p:cNvPr>
          <p:cNvSpPr txBox="1"/>
          <p:nvPr/>
        </p:nvSpPr>
        <p:spPr bwMode="auto">
          <a:xfrm>
            <a:off x="517092" y="5218093"/>
            <a:ext cx="89260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0"/>
              </a:spcBef>
              <a:spcAft>
                <a:spcPct val="0"/>
              </a:spcAft>
              <a:buClrTx/>
              <a:buFontTx/>
              <a:buNone/>
            </a:pPr>
            <a:r>
              <a:rPr lang="en-US" sz="1400" dirty="0">
                <a:solidFill>
                  <a:schemeClr val="bg1"/>
                </a:solidFill>
                <a:latin typeface="Calibri" panose="020F0502020204030204" pitchFamily="34" charset="0"/>
              </a:rPr>
              <a:t>Patients at Risk, n</a:t>
            </a:r>
          </a:p>
          <a:p>
            <a:pPr algn="r">
              <a:lnSpc>
                <a:spcPct val="100000"/>
              </a:lnSpc>
              <a:spcBef>
                <a:spcPts val="0"/>
              </a:spcBef>
              <a:spcAft>
                <a:spcPct val="0"/>
              </a:spcAft>
              <a:buClrTx/>
              <a:buFontTx/>
              <a:buNone/>
            </a:pPr>
            <a:r>
              <a:rPr lang="en-US" sz="1400" dirty="0">
                <a:solidFill>
                  <a:schemeClr val="accent1"/>
                </a:solidFill>
                <a:latin typeface="Calibri" panose="020F0502020204030204" pitchFamily="34" charset="0"/>
              </a:rPr>
              <a:t>I + CT</a:t>
            </a:r>
          </a:p>
          <a:p>
            <a:pPr algn="r">
              <a:lnSpc>
                <a:spcPct val="100000"/>
              </a:lnSpc>
              <a:spcBef>
                <a:spcPts val="0"/>
              </a:spcBef>
              <a:spcAft>
                <a:spcPct val="0"/>
              </a:spcAft>
              <a:buClrTx/>
              <a:buFontTx/>
              <a:buNone/>
            </a:pPr>
            <a:r>
              <a:rPr lang="en-US" sz="1400" dirty="0">
                <a:solidFill>
                  <a:schemeClr val="accent3"/>
                </a:solidFill>
                <a:latin typeface="Calibri" panose="020F0502020204030204" pitchFamily="34" charset="0"/>
              </a:rPr>
              <a:t>T + CT</a:t>
            </a:r>
          </a:p>
        </p:txBody>
      </p:sp>
      <p:sp>
        <p:nvSpPr>
          <p:cNvPr id="17" name="TextBox 16">
            <a:extLst>
              <a:ext uri="{FF2B5EF4-FFF2-40B4-BE49-F238E27FC236}">
                <a16:creationId xmlns:a16="http://schemas.microsoft.com/office/drawing/2014/main" id="{AA1D3D6C-F8B3-2E13-C84E-2A6C03B62756}"/>
              </a:ext>
            </a:extLst>
          </p:cNvPr>
          <p:cNvSpPr txBox="1"/>
          <p:nvPr/>
        </p:nvSpPr>
        <p:spPr bwMode="auto">
          <a:xfrm rot="16200000">
            <a:off x="-2499" y="3292479"/>
            <a:ext cx="18996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GB" dirty="0">
                <a:solidFill>
                  <a:schemeClr val="bg1"/>
                </a:solidFill>
                <a:latin typeface="Calibri" panose="020F0502020204030204" pitchFamily="34" charset="0"/>
              </a:rPr>
              <a:t>PFS (%)</a:t>
            </a:r>
          </a:p>
        </p:txBody>
      </p:sp>
      <p:sp>
        <p:nvSpPr>
          <p:cNvPr id="15" name="TextBox 14">
            <a:extLst>
              <a:ext uri="{FF2B5EF4-FFF2-40B4-BE49-F238E27FC236}">
                <a16:creationId xmlns:a16="http://schemas.microsoft.com/office/drawing/2014/main" id="{04E98BAC-FE06-76CB-570C-D3E48DBFB613}"/>
              </a:ext>
            </a:extLst>
          </p:cNvPr>
          <p:cNvSpPr txBox="1"/>
          <p:nvPr/>
        </p:nvSpPr>
        <p:spPr bwMode="auto">
          <a:xfrm>
            <a:off x="2965594" y="5325814"/>
            <a:ext cx="2188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GB" dirty="0">
                <a:solidFill>
                  <a:schemeClr val="bg1"/>
                </a:solidFill>
                <a:latin typeface="Calibri" panose="020F0502020204030204" pitchFamily="34" charset="0"/>
              </a:rPr>
              <a:t>Mo</a:t>
            </a:r>
          </a:p>
        </p:txBody>
      </p:sp>
      <p:graphicFrame>
        <p:nvGraphicFramePr>
          <p:cNvPr id="2" name="Table 1">
            <a:extLst>
              <a:ext uri="{FF2B5EF4-FFF2-40B4-BE49-F238E27FC236}">
                <a16:creationId xmlns:a16="http://schemas.microsoft.com/office/drawing/2014/main" id="{D5672AA1-DE9D-2800-BED2-C9F684CF5ECD}"/>
              </a:ext>
            </a:extLst>
          </p:cNvPr>
          <p:cNvGraphicFramePr>
            <a:graphicFrameLocks noGrp="1"/>
          </p:cNvGraphicFramePr>
          <p:nvPr>
            <p:extLst>
              <p:ext uri="{D42A27DB-BD31-4B8C-83A1-F6EECF244321}">
                <p14:modId xmlns:p14="http://schemas.microsoft.com/office/powerpoint/2010/main" val="3617018550"/>
              </p:ext>
            </p:extLst>
          </p:nvPr>
        </p:nvGraphicFramePr>
        <p:xfrm>
          <a:off x="6437935" y="1801397"/>
          <a:ext cx="5431692" cy="1584960"/>
        </p:xfrm>
        <a:graphic>
          <a:graphicData uri="http://schemas.openxmlformats.org/drawingml/2006/table">
            <a:tbl>
              <a:tblPr firstRow="1" bandRow="1">
                <a:tableStyleId>{93296810-A885-4BE3-A3E7-6D5BEEA58F35}</a:tableStyleId>
              </a:tblPr>
              <a:tblGrid>
                <a:gridCol w="1757657">
                  <a:extLst>
                    <a:ext uri="{9D8B030D-6E8A-4147-A177-3AD203B41FA5}">
                      <a16:colId xmlns:a16="http://schemas.microsoft.com/office/drawing/2014/main" val="2966620814"/>
                    </a:ext>
                  </a:extLst>
                </a:gridCol>
                <a:gridCol w="1963708">
                  <a:extLst>
                    <a:ext uri="{9D8B030D-6E8A-4147-A177-3AD203B41FA5}">
                      <a16:colId xmlns:a16="http://schemas.microsoft.com/office/drawing/2014/main" val="1244792624"/>
                    </a:ext>
                  </a:extLst>
                </a:gridCol>
                <a:gridCol w="1710327">
                  <a:extLst>
                    <a:ext uri="{9D8B030D-6E8A-4147-A177-3AD203B41FA5}">
                      <a16:colId xmlns:a16="http://schemas.microsoft.com/office/drawing/2014/main" val="3554116059"/>
                    </a:ext>
                  </a:extLst>
                </a:gridCol>
              </a:tblGrid>
              <a:tr h="341786">
                <a:tc>
                  <a:txBody>
                    <a:bodyPr/>
                    <a:lstStyle/>
                    <a:p>
                      <a:endParaRPr lang="en-US" sz="140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accent1"/>
                          </a:solidFill>
                        </a:rPr>
                        <a:t>Ivonescimab + CT</a:t>
                      </a:r>
                      <a:br>
                        <a:rPr lang="en-US" sz="1600" dirty="0">
                          <a:solidFill>
                            <a:schemeClr val="accent1"/>
                          </a:solidFill>
                        </a:rPr>
                      </a:br>
                      <a:r>
                        <a:rPr lang="en-US" sz="1600" dirty="0">
                          <a:solidFill>
                            <a:schemeClr val="accent1"/>
                          </a:solidFill>
                        </a:rPr>
                        <a:t>(n = 266)</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accent3"/>
                          </a:solidFill>
                        </a:rPr>
                        <a:t>Tislelizumab + CT</a:t>
                      </a:r>
                      <a:br>
                        <a:rPr lang="en-US" sz="1600" dirty="0">
                          <a:solidFill>
                            <a:schemeClr val="accent3"/>
                          </a:solidFill>
                        </a:rPr>
                      </a:br>
                      <a:r>
                        <a:rPr lang="en-US" sz="1600" dirty="0">
                          <a:solidFill>
                            <a:schemeClr val="accent3"/>
                          </a:solidFill>
                        </a:rPr>
                        <a:t>(n = 266)</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665564012"/>
                  </a:ext>
                </a:extLst>
              </a:tr>
              <a:tr h="266879">
                <a:tc>
                  <a:txBody>
                    <a:bodyPr/>
                    <a:lstStyle/>
                    <a:p>
                      <a:r>
                        <a:rPr lang="en-US" sz="1400">
                          <a:solidFill>
                            <a:schemeClr val="bg1"/>
                          </a:solidFill>
                        </a:rPr>
                        <a:t>mPFS, mo (95% CI)</a:t>
                      </a:r>
                      <a:endParaRPr lang="en-US" sz="1400"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bg1"/>
                          </a:solidFill>
                        </a:rPr>
                        <a:t>11.14 (9.86-NE)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600" dirty="0">
                          <a:solidFill>
                            <a:schemeClr val="bg1"/>
                          </a:solidFill>
                        </a:rPr>
                        <a:t>6.90 (5.82-8.57)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397791518"/>
                  </a:ext>
                </a:extLst>
              </a:tr>
              <a:tr h="266879">
                <a:tc>
                  <a:txBody>
                    <a:bodyPr/>
                    <a:lstStyle/>
                    <a:p>
                      <a:r>
                        <a:rPr lang="en-US" sz="1400" i="0" dirty="0">
                          <a:solidFill>
                            <a:schemeClr val="bg1"/>
                          </a:solidFill>
                        </a:rPr>
                        <a:t>Stratified </a:t>
                      </a:r>
                      <a:r>
                        <a:rPr lang="en-US" sz="1400" dirty="0">
                          <a:solidFill>
                            <a:schemeClr val="bg1"/>
                          </a:solidFill>
                        </a:rPr>
                        <a:t>HR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gridSpan="2">
                  <a:txBody>
                    <a:bodyPr/>
                    <a:lstStyle/>
                    <a:p>
                      <a:pPr algn="ctr"/>
                      <a:r>
                        <a:rPr lang="en-US" sz="1600" dirty="0">
                          <a:solidFill>
                            <a:schemeClr val="bg1"/>
                          </a:solidFill>
                        </a:rPr>
                        <a:t>0.60 (0.46-0.78)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hMerge="1">
                  <a:txBody>
                    <a:bodyPr/>
                    <a:lstStyle/>
                    <a:p>
                      <a:pPr algn="ctr"/>
                      <a:endParaRPr lang="en-US" sz="1400" dirty="0">
                        <a:solidFill>
                          <a:schemeClr val="bg1"/>
                        </a:solidFill>
                      </a:endParaRPr>
                    </a:p>
                  </a:txBody>
                  <a:tcPr>
                    <a:solidFill>
                      <a:schemeClr val="tx2"/>
                    </a:solidFill>
                  </a:tcPr>
                </a:tc>
                <a:extLst>
                  <a:ext uri="{0D108BD9-81ED-4DB2-BD59-A6C34878D82A}">
                    <a16:rowId xmlns:a16="http://schemas.microsoft.com/office/drawing/2014/main" val="1299090471"/>
                  </a:ext>
                </a:extLst>
              </a:tr>
              <a:tr h="266879">
                <a:tc>
                  <a:txBody>
                    <a:bodyPr/>
                    <a:lstStyle/>
                    <a:p>
                      <a:r>
                        <a:rPr lang="en-US" sz="1400" i="1">
                          <a:solidFill>
                            <a:schemeClr val="bg1"/>
                          </a:solidFill>
                        </a:rPr>
                        <a:t>P</a:t>
                      </a:r>
                      <a:r>
                        <a:rPr lang="en-US" sz="1400" i="0">
                          <a:solidFill>
                            <a:schemeClr val="bg1"/>
                          </a:solidFill>
                        </a:rPr>
                        <a:t> value</a:t>
                      </a: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gridSpan="2">
                  <a:txBody>
                    <a:bodyPr/>
                    <a:lstStyle/>
                    <a:p>
                      <a:pPr algn="ctr"/>
                      <a:r>
                        <a:rPr lang="en-US" sz="1600" dirty="0">
                          <a:solidFill>
                            <a:schemeClr val="bg1"/>
                          </a:solidFill>
                        </a:rPr>
                        <a:t>&lt;.0001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hMerge="1">
                  <a:txBody>
                    <a:bodyPr/>
                    <a:lstStyle/>
                    <a:p>
                      <a:pPr algn="ct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554187524"/>
                  </a:ext>
                </a:extLst>
              </a:tr>
            </a:tbl>
          </a:graphicData>
        </a:graphic>
      </p:graphicFrame>
      <p:grpSp>
        <p:nvGrpSpPr>
          <p:cNvPr id="16" name="Group 15">
            <a:extLst>
              <a:ext uri="{FF2B5EF4-FFF2-40B4-BE49-F238E27FC236}">
                <a16:creationId xmlns:a16="http://schemas.microsoft.com/office/drawing/2014/main" id="{8E713452-E5B9-EB89-A787-76107331D2CF}"/>
              </a:ext>
            </a:extLst>
          </p:cNvPr>
          <p:cNvGrpSpPr/>
          <p:nvPr/>
        </p:nvGrpSpPr>
        <p:grpSpPr>
          <a:xfrm>
            <a:off x="1331115" y="5103793"/>
            <a:ext cx="5367750" cy="369332"/>
            <a:chOff x="1350165" y="5626634"/>
            <a:chExt cx="5367750" cy="369332"/>
          </a:xfrm>
        </p:grpSpPr>
        <p:sp>
          <p:nvSpPr>
            <p:cNvPr id="18" name="TextBox 17">
              <a:extLst>
                <a:ext uri="{FF2B5EF4-FFF2-40B4-BE49-F238E27FC236}">
                  <a16:creationId xmlns:a16="http://schemas.microsoft.com/office/drawing/2014/main" id="{B8C48969-53D4-B956-8DBE-6890D73872D7}"/>
                </a:ext>
              </a:extLst>
            </p:cNvPr>
            <p:cNvSpPr txBox="1"/>
            <p:nvPr/>
          </p:nvSpPr>
          <p:spPr bwMode="auto">
            <a:xfrm>
              <a:off x="1350165" y="5626634"/>
              <a:ext cx="521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0</a:t>
              </a:r>
            </a:p>
          </p:txBody>
        </p:sp>
        <p:sp>
          <p:nvSpPr>
            <p:cNvPr id="19" name="TextBox 18">
              <a:extLst>
                <a:ext uri="{FF2B5EF4-FFF2-40B4-BE49-F238E27FC236}">
                  <a16:creationId xmlns:a16="http://schemas.microsoft.com/office/drawing/2014/main" id="{3E812148-9124-0B96-B999-FBA35A6230E2}"/>
                </a:ext>
              </a:extLst>
            </p:cNvPr>
            <p:cNvSpPr txBox="1"/>
            <p:nvPr/>
          </p:nvSpPr>
          <p:spPr bwMode="auto">
            <a:xfrm>
              <a:off x="2157880" y="5626634"/>
              <a:ext cx="521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3</a:t>
              </a:r>
            </a:p>
          </p:txBody>
        </p:sp>
        <p:sp>
          <p:nvSpPr>
            <p:cNvPr id="20" name="TextBox 19">
              <a:extLst>
                <a:ext uri="{FF2B5EF4-FFF2-40B4-BE49-F238E27FC236}">
                  <a16:creationId xmlns:a16="http://schemas.microsoft.com/office/drawing/2014/main" id="{5E7DA3E5-0A96-BC6E-4116-8DD631FDFAB6}"/>
                </a:ext>
              </a:extLst>
            </p:cNvPr>
            <p:cNvSpPr txBox="1"/>
            <p:nvPr/>
          </p:nvSpPr>
          <p:spPr bwMode="auto">
            <a:xfrm>
              <a:off x="2965595" y="5626634"/>
              <a:ext cx="521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6</a:t>
              </a:r>
            </a:p>
          </p:txBody>
        </p:sp>
        <p:sp>
          <p:nvSpPr>
            <p:cNvPr id="21" name="TextBox 20">
              <a:extLst>
                <a:ext uri="{FF2B5EF4-FFF2-40B4-BE49-F238E27FC236}">
                  <a16:creationId xmlns:a16="http://schemas.microsoft.com/office/drawing/2014/main" id="{29DFF716-2F11-51CC-FF14-EEF926AA5EBA}"/>
                </a:ext>
              </a:extLst>
            </p:cNvPr>
            <p:cNvSpPr txBox="1"/>
            <p:nvPr/>
          </p:nvSpPr>
          <p:spPr bwMode="auto">
            <a:xfrm>
              <a:off x="3773310" y="5626634"/>
              <a:ext cx="521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9</a:t>
              </a:r>
            </a:p>
          </p:txBody>
        </p:sp>
        <p:sp>
          <p:nvSpPr>
            <p:cNvPr id="22" name="TextBox 21">
              <a:extLst>
                <a:ext uri="{FF2B5EF4-FFF2-40B4-BE49-F238E27FC236}">
                  <a16:creationId xmlns:a16="http://schemas.microsoft.com/office/drawing/2014/main" id="{83FBDC8A-2535-BE96-46D2-00BE57703504}"/>
                </a:ext>
              </a:extLst>
            </p:cNvPr>
            <p:cNvSpPr txBox="1"/>
            <p:nvPr/>
          </p:nvSpPr>
          <p:spPr bwMode="auto">
            <a:xfrm>
              <a:off x="4581025" y="5626634"/>
              <a:ext cx="521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12</a:t>
              </a:r>
            </a:p>
          </p:txBody>
        </p:sp>
        <p:sp>
          <p:nvSpPr>
            <p:cNvPr id="23" name="TextBox 22">
              <a:extLst>
                <a:ext uri="{FF2B5EF4-FFF2-40B4-BE49-F238E27FC236}">
                  <a16:creationId xmlns:a16="http://schemas.microsoft.com/office/drawing/2014/main" id="{31227B4F-30A0-6ABE-765C-BB05CFBCDF6F}"/>
                </a:ext>
              </a:extLst>
            </p:cNvPr>
            <p:cNvSpPr txBox="1"/>
            <p:nvPr/>
          </p:nvSpPr>
          <p:spPr bwMode="auto">
            <a:xfrm>
              <a:off x="5388740" y="5626634"/>
              <a:ext cx="521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15</a:t>
              </a:r>
            </a:p>
          </p:txBody>
        </p:sp>
        <p:sp>
          <p:nvSpPr>
            <p:cNvPr id="24" name="TextBox 23">
              <a:extLst>
                <a:ext uri="{FF2B5EF4-FFF2-40B4-BE49-F238E27FC236}">
                  <a16:creationId xmlns:a16="http://schemas.microsoft.com/office/drawing/2014/main" id="{A3B59A49-B66D-94CF-9CC3-F625FE30F532}"/>
                </a:ext>
              </a:extLst>
            </p:cNvPr>
            <p:cNvSpPr txBox="1"/>
            <p:nvPr/>
          </p:nvSpPr>
          <p:spPr bwMode="auto">
            <a:xfrm>
              <a:off x="6196454" y="5626634"/>
              <a:ext cx="521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18</a:t>
              </a:r>
            </a:p>
          </p:txBody>
        </p:sp>
      </p:grpSp>
      <p:grpSp>
        <p:nvGrpSpPr>
          <p:cNvPr id="32" name="Group 31">
            <a:extLst>
              <a:ext uri="{FF2B5EF4-FFF2-40B4-BE49-F238E27FC236}">
                <a16:creationId xmlns:a16="http://schemas.microsoft.com/office/drawing/2014/main" id="{CA1DE405-0C5E-F807-739C-E7C882F75445}"/>
              </a:ext>
            </a:extLst>
          </p:cNvPr>
          <p:cNvGrpSpPr/>
          <p:nvPr/>
        </p:nvGrpSpPr>
        <p:grpSpPr>
          <a:xfrm>
            <a:off x="1001640" y="1742639"/>
            <a:ext cx="535724" cy="3380972"/>
            <a:chOff x="957190" y="1742639"/>
            <a:chExt cx="535724" cy="3380972"/>
          </a:xfrm>
        </p:grpSpPr>
        <p:sp>
          <p:nvSpPr>
            <p:cNvPr id="26" name="TextBox 25">
              <a:extLst>
                <a:ext uri="{FF2B5EF4-FFF2-40B4-BE49-F238E27FC236}">
                  <a16:creationId xmlns:a16="http://schemas.microsoft.com/office/drawing/2014/main" id="{5622219E-9FBE-F47F-DF69-E44304B3E936}"/>
                </a:ext>
              </a:extLst>
            </p:cNvPr>
            <p:cNvSpPr txBox="1"/>
            <p:nvPr/>
          </p:nvSpPr>
          <p:spPr bwMode="auto">
            <a:xfrm>
              <a:off x="957190" y="174263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7" name="TextBox 26">
              <a:extLst>
                <a:ext uri="{FF2B5EF4-FFF2-40B4-BE49-F238E27FC236}">
                  <a16:creationId xmlns:a16="http://schemas.microsoft.com/office/drawing/2014/main" id="{55703AF7-5297-74B3-F5E5-3CCE9E4EEC10}"/>
                </a:ext>
              </a:extLst>
            </p:cNvPr>
            <p:cNvSpPr txBox="1"/>
            <p:nvPr/>
          </p:nvSpPr>
          <p:spPr bwMode="auto">
            <a:xfrm>
              <a:off x="1074210" y="23459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8" name="TextBox 27">
              <a:extLst>
                <a:ext uri="{FF2B5EF4-FFF2-40B4-BE49-F238E27FC236}">
                  <a16:creationId xmlns:a16="http://schemas.microsoft.com/office/drawing/2014/main" id="{10C7B49E-A2BF-2990-8AC2-16E380571C66}"/>
                </a:ext>
              </a:extLst>
            </p:cNvPr>
            <p:cNvSpPr txBox="1"/>
            <p:nvPr/>
          </p:nvSpPr>
          <p:spPr bwMode="auto">
            <a:xfrm>
              <a:off x="1074210" y="295066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9" name="TextBox 28">
              <a:extLst>
                <a:ext uri="{FF2B5EF4-FFF2-40B4-BE49-F238E27FC236}">
                  <a16:creationId xmlns:a16="http://schemas.microsoft.com/office/drawing/2014/main" id="{58A560F4-4FDE-B4FD-90C2-BFCA707778EC}"/>
                </a:ext>
              </a:extLst>
            </p:cNvPr>
            <p:cNvSpPr txBox="1"/>
            <p:nvPr/>
          </p:nvSpPr>
          <p:spPr bwMode="auto">
            <a:xfrm>
              <a:off x="1074210" y="355398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0" name="TextBox 29">
              <a:extLst>
                <a:ext uri="{FF2B5EF4-FFF2-40B4-BE49-F238E27FC236}">
                  <a16:creationId xmlns:a16="http://schemas.microsoft.com/office/drawing/2014/main" id="{315D3A51-AA8C-AEC5-ACC6-9783AD8007B7}"/>
                </a:ext>
              </a:extLst>
            </p:cNvPr>
            <p:cNvSpPr txBox="1"/>
            <p:nvPr/>
          </p:nvSpPr>
          <p:spPr bwMode="auto">
            <a:xfrm>
              <a:off x="1074210" y="41509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1" name="TextBox 30">
              <a:extLst>
                <a:ext uri="{FF2B5EF4-FFF2-40B4-BE49-F238E27FC236}">
                  <a16:creationId xmlns:a16="http://schemas.microsoft.com/office/drawing/2014/main" id="{25DC877B-336B-27FE-67DD-7DAF9FFA68BD}"/>
                </a:ext>
              </a:extLst>
            </p:cNvPr>
            <p:cNvSpPr txBox="1"/>
            <p:nvPr/>
          </p:nvSpPr>
          <p:spPr bwMode="auto">
            <a:xfrm>
              <a:off x="1191229" y="475427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37" name="Freeform: Shape 36">
            <a:extLst>
              <a:ext uri="{FF2B5EF4-FFF2-40B4-BE49-F238E27FC236}">
                <a16:creationId xmlns:a16="http://schemas.microsoft.com/office/drawing/2014/main" id="{C31888AB-10E4-7F03-62C2-03F170BC7143}"/>
              </a:ext>
            </a:extLst>
          </p:cNvPr>
          <p:cNvSpPr/>
          <p:nvPr/>
        </p:nvSpPr>
        <p:spPr bwMode="auto">
          <a:xfrm>
            <a:off x="1585494" y="1784350"/>
            <a:ext cx="4942305" cy="3155950"/>
          </a:xfrm>
          <a:custGeom>
            <a:avLst/>
            <a:gdLst>
              <a:gd name="connsiteX0" fmla="*/ 0 w 5041900"/>
              <a:gd name="connsiteY0" fmla="*/ 0 h 3155950"/>
              <a:gd name="connsiteX1" fmla="*/ 0 w 5041900"/>
              <a:gd name="connsiteY1" fmla="*/ 3155950 h 3155950"/>
              <a:gd name="connsiteX2" fmla="*/ 5041900 w 5041900"/>
              <a:gd name="connsiteY2" fmla="*/ 3155950 h 3155950"/>
            </a:gdLst>
            <a:ahLst/>
            <a:cxnLst>
              <a:cxn ang="0">
                <a:pos x="connsiteX0" y="connsiteY0"/>
              </a:cxn>
              <a:cxn ang="0">
                <a:pos x="connsiteX1" y="connsiteY1"/>
              </a:cxn>
              <a:cxn ang="0">
                <a:pos x="connsiteX2" y="connsiteY2"/>
              </a:cxn>
            </a:cxnLst>
            <a:rect l="l" t="t" r="r" b="b"/>
            <a:pathLst>
              <a:path w="5041900" h="3155950">
                <a:moveTo>
                  <a:pt x="0" y="0"/>
                </a:moveTo>
                <a:lnTo>
                  <a:pt x="0" y="3155950"/>
                </a:lnTo>
                <a:lnTo>
                  <a:pt x="5041900" y="3155950"/>
                </a:lnTo>
              </a:path>
            </a:pathLst>
          </a:custGeom>
          <a:noFill/>
          <a:ln w="28575">
            <a:solidFill>
              <a:schemeClr val="bg1"/>
            </a:solidFill>
            <a:miter lim="800000"/>
            <a:headEnd/>
            <a:tailEnd/>
          </a:ln>
        </p:spPr>
        <p:txBody>
          <a:bodyPr rtlCol="0" anchor="ctr"/>
          <a:lstStyle/>
          <a:p>
            <a:pPr algn="ctr"/>
            <a:endParaRPr lang="en-US"/>
          </a:p>
        </p:txBody>
      </p:sp>
      <p:grpSp>
        <p:nvGrpSpPr>
          <p:cNvPr id="46" name="Group 45">
            <a:extLst>
              <a:ext uri="{FF2B5EF4-FFF2-40B4-BE49-F238E27FC236}">
                <a16:creationId xmlns:a16="http://schemas.microsoft.com/office/drawing/2014/main" id="{23B4B468-C038-DFB4-563F-4ACBE38B6EBC}"/>
              </a:ext>
            </a:extLst>
          </p:cNvPr>
          <p:cNvGrpSpPr/>
          <p:nvPr/>
        </p:nvGrpSpPr>
        <p:grpSpPr>
          <a:xfrm>
            <a:off x="1585495" y="4940300"/>
            <a:ext cx="4858550" cy="100709"/>
            <a:chOff x="1585495" y="4729395"/>
            <a:chExt cx="4858550" cy="499637"/>
          </a:xfrm>
        </p:grpSpPr>
        <p:cxnSp>
          <p:nvCxnSpPr>
            <p:cNvPr id="39" name="Straight Connector 38">
              <a:extLst>
                <a:ext uri="{FF2B5EF4-FFF2-40B4-BE49-F238E27FC236}">
                  <a16:creationId xmlns:a16="http://schemas.microsoft.com/office/drawing/2014/main" id="{83D2E75F-37FA-97C4-1428-51320EFB2293}"/>
                </a:ext>
              </a:extLst>
            </p:cNvPr>
            <p:cNvCxnSpPr/>
            <p:nvPr/>
          </p:nvCxnSpPr>
          <p:spPr bwMode="auto">
            <a:xfrm>
              <a:off x="1585495" y="4729395"/>
              <a:ext cx="0" cy="499637"/>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92A1C279-70FA-9A45-BCC8-AEBBB22E0620}"/>
                </a:ext>
              </a:extLst>
            </p:cNvPr>
            <p:cNvCxnSpPr/>
            <p:nvPr/>
          </p:nvCxnSpPr>
          <p:spPr bwMode="auto">
            <a:xfrm>
              <a:off x="2395253" y="4729395"/>
              <a:ext cx="0" cy="499637"/>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D8765B56-068C-4BFD-4AB5-5650CADA7B80}"/>
                </a:ext>
              </a:extLst>
            </p:cNvPr>
            <p:cNvCxnSpPr/>
            <p:nvPr/>
          </p:nvCxnSpPr>
          <p:spPr bwMode="auto">
            <a:xfrm>
              <a:off x="3205011" y="4729395"/>
              <a:ext cx="0" cy="499637"/>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D1738CD1-E034-A8C8-BFFF-F9E9AE9F000E}"/>
                </a:ext>
              </a:extLst>
            </p:cNvPr>
            <p:cNvCxnSpPr/>
            <p:nvPr/>
          </p:nvCxnSpPr>
          <p:spPr bwMode="auto">
            <a:xfrm>
              <a:off x="4014769" y="4729395"/>
              <a:ext cx="0" cy="499637"/>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68B3EE24-950F-9567-EBCD-392DAF6C2F1F}"/>
                </a:ext>
              </a:extLst>
            </p:cNvPr>
            <p:cNvCxnSpPr/>
            <p:nvPr/>
          </p:nvCxnSpPr>
          <p:spPr bwMode="auto">
            <a:xfrm>
              <a:off x="4824527" y="4729395"/>
              <a:ext cx="0" cy="499637"/>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FE97772C-3DF2-FDC4-68F4-AC7177B6D435}"/>
                </a:ext>
              </a:extLst>
            </p:cNvPr>
            <p:cNvCxnSpPr/>
            <p:nvPr/>
          </p:nvCxnSpPr>
          <p:spPr bwMode="auto">
            <a:xfrm>
              <a:off x="5634285" y="4729395"/>
              <a:ext cx="0" cy="499637"/>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A765C6E-3625-F1B2-22A6-A049B29D3360}"/>
                </a:ext>
              </a:extLst>
            </p:cNvPr>
            <p:cNvCxnSpPr/>
            <p:nvPr/>
          </p:nvCxnSpPr>
          <p:spPr bwMode="auto">
            <a:xfrm>
              <a:off x="6444045" y="4729395"/>
              <a:ext cx="0" cy="499637"/>
            </a:xfrm>
            <a:prstGeom prst="line">
              <a:avLst/>
            </a:prstGeom>
            <a:noFill/>
            <a:ln w="28575" cap="flat" cmpd="sng" algn="ctr">
              <a:solidFill>
                <a:schemeClr val="bg1"/>
              </a:solidFill>
              <a:prstDash val="solid"/>
              <a:round/>
              <a:headEnd type="none" w="med" len="med"/>
              <a:tailEnd type="none" w="med" len="med"/>
            </a:ln>
            <a:effectLst/>
          </p:spPr>
        </p:cxnSp>
      </p:grpSp>
      <p:sp>
        <p:nvSpPr>
          <p:cNvPr id="56" name="Freeform: Shape 55">
            <a:extLst>
              <a:ext uri="{FF2B5EF4-FFF2-40B4-BE49-F238E27FC236}">
                <a16:creationId xmlns:a16="http://schemas.microsoft.com/office/drawing/2014/main" id="{0746D937-03F0-ED8A-AABA-D661FB8153E6}"/>
              </a:ext>
            </a:extLst>
          </p:cNvPr>
          <p:cNvSpPr/>
          <p:nvPr/>
        </p:nvSpPr>
        <p:spPr bwMode="auto">
          <a:xfrm>
            <a:off x="1606550" y="3403600"/>
            <a:ext cx="1847850" cy="1524000"/>
          </a:xfrm>
          <a:custGeom>
            <a:avLst/>
            <a:gdLst>
              <a:gd name="connsiteX0" fmla="*/ 0 w 1854200"/>
              <a:gd name="connsiteY0" fmla="*/ 0 h 1524000"/>
              <a:gd name="connsiteX1" fmla="*/ 1854200 w 1854200"/>
              <a:gd name="connsiteY1" fmla="*/ 0 h 1524000"/>
              <a:gd name="connsiteX2" fmla="*/ 1854200 w 1854200"/>
              <a:gd name="connsiteY2" fmla="*/ 1524000 h 1524000"/>
            </a:gdLst>
            <a:ahLst/>
            <a:cxnLst>
              <a:cxn ang="0">
                <a:pos x="connsiteX0" y="connsiteY0"/>
              </a:cxn>
              <a:cxn ang="0">
                <a:pos x="connsiteX1" y="connsiteY1"/>
              </a:cxn>
              <a:cxn ang="0">
                <a:pos x="connsiteX2" y="connsiteY2"/>
              </a:cxn>
            </a:cxnLst>
            <a:rect l="l" t="t" r="r" b="b"/>
            <a:pathLst>
              <a:path w="1854200" h="1524000">
                <a:moveTo>
                  <a:pt x="0" y="0"/>
                </a:moveTo>
                <a:lnTo>
                  <a:pt x="1854200" y="0"/>
                </a:lnTo>
                <a:lnTo>
                  <a:pt x="1854200" y="1524000"/>
                </a:lnTo>
              </a:path>
            </a:pathLst>
          </a:custGeom>
          <a:noFill/>
          <a:ln w="28575">
            <a:solidFill>
              <a:schemeClr val="tx2">
                <a:lumMod val="90000"/>
              </a:schemeClr>
            </a:solidFill>
            <a:prstDash val="sysDash"/>
            <a:miter lim="800000"/>
            <a:headEnd/>
            <a:tailEnd/>
          </a:ln>
        </p:spPr>
        <p:txBody>
          <a:bodyPr rtlCol="0" anchor="ctr"/>
          <a:lstStyle/>
          <a:p>
            <a:pPr algn="ctr"/>
            <a:endParaRPr lang="en-US"/>
          </a:p>
        </p:txBody>
      </p:sp>
      <p:sp>
        <p:nvSpPr>
          <p:cNvPr id="57" name="Freeform: Shape 56">
            <a:extLst>
              <a:ext uri="{FF2B5EF4-FFF2-40B4-BE49-F238E27FC236}">
                <a16:creationId xmlns:a16="http://schemas.microsoft.com/office/drawing/2014/main" id="{6DBB7FD9-C6B1-37E2-2AB1-5344CD1466E0}"/>
              </a:ext>
            </a:extLst>
          </p:cNvPr>
          <p:cNvSpPr/>
          <p:nvPr/>
        </p:nvSpPr>
        <p:spPr bwMode="auto">
          <a:xfrm>
            <a:off x="3454399" y="3403600"/>
            <a:ext cx="1131555" cy="1524000"/>
          </a:xfrm>
          <a:custGeom>
            <a:avLst/>
            <a:gdLst>
              <a:gd name="connsiteX0" fmla="*/ 0 w 1854200"/>
              <a:gd name="connsiteY0" fmla="*/ 0 h 1524000"/>
              <a:gd name="connsiteX1" fmla="*/ 1854200 w 1854200"/>
              <a:gd name="connsiteY1" fmla="*/ 0 h 1524000"/>
              <a:gd name="connsiteX2" fmla="*/ 1854200 w 1854200"/>
              <a:gd name="connsiteY2" fmla="*/ 1524000 h 1524000"/>
            </a:gdLst>
            <a:ahLst/>
            <a:cxnLst>
              <a:cxn ang="0">
                <a:pos x="connsiteX0" y="connsiteY0"/>
              </a:cxn>
              <a:cxn ang="0">
                <a:pos x="connsiteX1" y="connsiteY1"/>
              </a:cxn>
              <a:cxn ang="0">
                <a:pos x="connsiteX2" y="connsiteY2"/>
              </a:cxn>
            </a:cxnLst>
            <a:rect l="l" t="t" r="r" b="b"/>
            <a:pathLst>
              <a:path w="1854200" h="1524000">
                <a:moveTo>
                  <a:pt x="0" y="0"/>
                </a:moveTo>
                <a:lnTo>
                  <a:pt x="1854200" y="0"/>
                </a:lnTo>
                <a:lnTo>
                  <a:pt x="1854200" y="1524000"/>
                </a:lnTo>
              </a:path>
            </a:pathLst>
          </a:custGeom>
          <a:noFill/>
          <a:ln w="28575">
            <a:solidFill>
              <a:schemeClr val="tx2">
                <a:lumMod val="90000"/>
              </a:schemeClr>
            </a:solidFill>
            <a:prstDash val="sysDash"/>
            <a:miter lim="800000"/>
            <a:headEnd/>
            <a:tailEnd/>
          </a:ln>
        </p:spPr>
        <p:txBody>
          <a:bodyPr rtlCol="0" anchor="ctr"/>
          <a:lstStyle/>
          <a:p>
            <a:pPr algn="ctr"/>
            <a:endParaRPr lang="en-US"/>
          </a:p>
        </p:txBody>
      </p:sp>
      <p:sp>
        <p:nvSpPr>
          <p:cNvPr id="33" name="Freeform: Shape 32">
            <a:extLst>
              <a:ext uri="{FF2B5EF4-FFF2-40B4-BE49-F238E27FC236}">
                <a16:creationId xmlns:a16="http://schemas.microsoft.com/office/drawing/2014/main" id="{DBFDF45C-5EF6-60F7-B356-BAA8604B904C}"/>
              </a:ext>
            </a:extLst>
          </p:cNvPr>
          <p:cNvSpPr/>
          <p:nvPr/>
        </p:nvSpPr>
        <p:spPr bwMode="auto">
          <a:xfrm>
            <a:off x="1676400" y="1919288"/>
            <a:ext cx="4414838" cy="3009900"/>
          </a:xfrm>
          <a:custGeom>
            <a:avLst/>
            <a:gdLst>
              <a:gd name="connsiteX0" fmla="*/ 4414838 w 4414838"/>
              <a:gd name="connsiteY0" fmla="*/ 3009900 h 3009900"/>
              <a:gd name="connsiteX1" fmla="*/ 4414838 w 4414838"/>
              <a:gd name="connsiteY1" fmla="*/ 1905000 h 3009900"/>
              <a:gd name="connsiteX2" fmla="*/ 4362450 w 4414838"/>
              <a:gd name="connsiteY2" fmla="*/ 1905000 h 3009900"/>
              <a:gd name="connsiteX3" fmla="*/ 4362450 w 4414838"/>
              <a:gd name="connsiteY3" fmla="*/ 1685925 h 3009900"/>
              <a:gd name="connsiteX4" fmla="*/ 3314700 w 4414838"/>
              <a:gd name="connsiteY4" fmla="*/ 1685925 h 3009900"/>
              <a:gd name="connsiteX5" fmla="*/ 3314700 w 4414838"/>
              <a:gd name="connsiteY5" fmla="*/ 1643062 h 3009900"/>
              <a:gd name="connsiteX6" fmla="*/ 3300413 w 4414838"/>
              <a:gd name="connsiteY6" fmla="*/ 1643062 h 3009900"/>
              <a:gd name="connsiteX7" fmla="*/ 3300413 w 4414838"/>
              <a:gd name="connsiteY7" fmla="*/ 1604962 h 3009900"/>
              <a:gd name="connsiteX8" fmla="*/ 3281363 w 4414838"/>
              <a:gd name="connsiteY8" fmla="*/ 1604962 h 3009900"/>
              <a:gd name="connsiteX9" fmla="*/ 3281363 w 4414838"/>
              <a:gd name="connsiteY9" fmla="*/ 1562100 h 3009900"/>
              <a:gd name="connsiteX10" fmla="*/ 2967038 w 4414838"/>
              <a:gd name="connsiteY10" fmla="*/ 1562100 h 3009900"/>
              <a:gd name="connsiteX11" fmla="*/ 2967038 w 4414838"/>
              <a:gd name="connsiteY11" fmla="*/ 1528762 h 3009900"/>
              <a:gd name="connsiteX12" fmla="*/ 2933700 w 4414838"/>
              <a:gd name="connsiteY12" fmla="*/ 1528762 h 3009900"/>
              <a:gd name="connsiteX13" fmla="*/ 2933700 w 4414838"/>
              <a:gd name="connsiteY13" fmla="*/ 1495425 h 3009900"/>
              <a:gd name="connsiteX14" fmla="*/ 2914650 w 4414838"/>
              <a:gd name="connsiteY14" fmla="*/ 1495425 h 3009900"/>
              <a:gd name="connsiteX15" fmla="*/ 2914650 w 4414838"/>
              <a:gd name="connsiteY15" fmla="*/ 1462087 h 3009900"/>
              <a:gd name="connsiteX16" fmla="*/ 2890838 w 4414838"/>
              <a:gd name="connsiteY16" fmla="*/ 1462087 h 3009900"/>
              <a:gd name="connsiteX17" fmla="*/ 2890838 w 4414838"/>
              <a:gd name="connsiteY17" fmla="*/ 1428750 h 3009900"/>
              <a:gd name="connsiteX18" fmla="*/ 2881313 w 4414838"/>
              <a:gd name="connsiteY18" fmla="*/ 1428750 h 3009900"/>
              <a:gd name="connsiteX19" fmla="*/ 2881313 w 4414838"/>
              <a:gd name="connsiteY19" fmla="*/ 1400175 h 3009900"/>
              <a:gd name="connsiteX20" fmla="*/ 2852738 w 4414838"/>
              <a:gd name="connsiteY20" fmla="*/ 1400175 h 3009900"/>
              <a:gd name="connsiteX21" fmla="*/ 2852738 w 4414838"/>
              <a:gd name="connsiteY21" fmla="*/ 1357312 h 3009900"/>
              <a:gd name="connsiteX22" fmla="*/ 2581275 w 4414838"/>
              <a:gd name="connsiteY22" fmla="*/ 1357312 h 3009900"/>
              <a:gd name="connsiteX23" fmla="*/ 2581275 w 4414838"/>
              <a:gd name="connsiteY23" fmla="*/ 1300162 h 3009900"/>
              <a:gd name="connsiteX24" fmla="*/ 2557463 w 4414838"/>
              <a:gd name="connsiteY24" fmla="*/ 1300162 h 3009900"/>
              <a:gd name="connsiteX25" fmla="*/ 2557463 w 4414838"/>
              <a:gd name="connsiteY25" fmla="*/ 1266825 h 3009900"/>
              <a:gd name="connsiteX26" fmla="*/ 2543175 w 4414838"/>
              <a:gd name="connsiteY26" fmla="*/ 1266825 h 3009900"/>
              <a:gd name="connsiteX27" fmla="*/ 2543175 w 4414838"/>
              <a:gd name="connsiteY27" fmla="*/ 1228725 h 3009900"/>
              <a:gd name="connsiteX28" fmla="*/ 2519363 w 4414838"/>
              <a:gd name="connsiteY28" fmla="*/ 1228725 h 3009900"/>
              <a:gd name="connsiteX29" fmla="*/ 2519363 w 4414838"/>
              <a:gd name="connsiteY29" fmla="*/ 1190625 h 3009900"/>
              <a:gd name="connsiteX30" fmla="*/ 2476500 w 4414838"/>
              <a:gd name="connsiteY30" fmla="*/ 1190625 h 3009900"/>
              <a:gd name="connsiteX31" fmla="*/ 2476500 w 4414838"/>
              <a:gd name="connsiteY31" fmla="*/ 1162050 h 3009900"/>
              <a:gd name="connsiteX32" fmla="*/ 2276475 w 4414838"/>
              <a:gd name="connsiteY32" fmla="*/ 1162050 h 3009900"/>
              <a:gd name="connsiteX33" fmla="*/ 2276475 w 4414838"/>
              <a:gd name="connsiteY33" fmla="*/ 1143000 h 3009900"/>
              <a:gd name="connsiteX34" fmla="*/ 2209800 w 4414838"/>
              <a:gd name="connsiteY34" fmla="*/ 1143000 h 3009900"/>
              <a:gd name="connsiteX35" fmla="*/ 2209800 w 4414838"/>
              <a:gd name="connsiteY35" fmla="*/ 1109662 h 3009900"/>
              <a:gd name="connsiteX36" fmla="*/ 2181225 w 4414838"/>
              <a:gd name="connsiteY36" fmla="*/ 1109662 h 3009900"/>
              <a:gd name="connsiteX37" fmla="*/ 2181225 w 4414838"/>
              <a:gd name="connsiteY37" fmla="*/ 1085850 h 3009900"/>
              <a:gd name="connsiteX38" fmla="*/ 2166938 w 4414838"/>
              <a:gd name="connsiteY38" fmla="*/ 1085850 h 3009900"/>
              <a:gd name="connsiteX39" fmla="*/ 2147888 w 4414838"/>
              <a:gd name="connsiteY39" fmla="*/ 1085850 h 3009900"/>
              <a:gd name="connsiteX40" fmla="*/ 2147888 w 4414838"/>
              <a:gd name="connsiteY40" fmla="*/ 1023937 h 3009900"/>
              <a:gd name="connsiteX41" fmla="*/ 2138363 w 4414838"/>
              <a:gd name="connsiteY41" fmla="*/ 1023937 h 3009900"/>
              <a:gd name="connsiteX42" fmla="*/ 2128838 w 4414838"/>
              <a:gd name="connsiteY42" fmla="*/ 995362 h 3009900"/>
              <a:gd name="connsiteX43" fmla="*/ 2128838 w 4414838"/>
              <a:gd name="connsiteY43" fmla="*/ 942975 h 3009900"/>
              <a:gd name="connsiteX44" fmla="*/ 2128838 w 4414838"/>
              <a:gd name="connsiteY44" fmla="*/ 990600 h 3009900"/>
              <a:gd name="connsiteX45" fmla="*/ 2100263 w 4414838"/>
              <a:gd name="connsiteY45" fmla="*/ 962025 h 3009900"/>
              <a:gd name="connsiteX46" fmla="*/ 1843088 w 4414838"/>
              <a:gd name="connsiteY46" fmla="*/ 962025 h 3009900"/>
              <a:gd name="connsiteX47" fmla="*/ 1843088 w 4414838"/>
              <a:gd name="connsiteY47" fmla="*/ 933450 h 3009900"/>
              <a:gd name="connsiteX48" fmla="*/ 1824038 w 4414838"/>
              <a:gd name="connsiteY48" fmla="*/ 933450 h 3009900"/>
              <a:gd name="connsiteX49" fmla="*/ 1824038 w 4414838"/>
              <a:gd name="connsiteY49" fmla="*/ 895350 h 3009900"/>
              <a:gd name="connsiteX50" fmla="*/ 1800225 w 4414838"/>
              <a:gd name="connsiteY50" fmla="*/ 895350 h 3009900"/>
              <a:gd name="connsiteX51" fmla="*/ 1800225 w 4414838"/>
              <a:gd name="connsiteY51" fmla="*/ 866775 h 3009900"/>
              <a:gd name="connsiteX52" fmla="*/ 1795462 w 4414838"/>
              <a:gd name="connsiteY52" fmla="*/ 862012 h 3009900"/>
              <a:gd name="connsiteX53" fmla="*/ 1795462 w 4414838"/>
              <a:gd name="connsiteY53" fmla="*/ 833437 h 3009900"/>
              <a:gd name="connsiteX54" fmla="*/ 1776413 w 4414838"/>
              <a:gd name="connsiteY54" fmla="*/ 833437 h 3009900"/>
              <a:gd name="connsiteX55" fmla="*/ 1776413 w 4414838"/>
              <a:gd name="connsiteY55" fmla="*/ 790575 h 3009900"/>
              <a:gd name="connsiteX56" fmla="*/ 1757363 w 4414838"/>
              <a:gd name="connsiteY56" fmla="*/ 790575 h 3009900"/>
              <a:gd name="connsiteX57" fmla="*/ 1757363 w 4414838"/>
              <a:gd name="connsiteY57" fmla="*/ 771525 h 3009900"/>
              <a:gd name="connsiteX58" fmla="*/ 1709738 w 4414838"/>
              <a:gd name="connsiteY58" fmla="*/ 771525 h 3009900"/>
              <a:gd name="connsiteX59" fmla="*/ 1585913 w 4414838"/>
              <a:gd name="connsiteY59" fmla="*/ 771525 h 3009900"/>
              <a:gd name="connsiteX60" fmla="*/ 1585913 w 4414838"/>
              <a:gd name="connsiteY60" fmla="*/ 747712 h 3009900"/>
              <a:gd name="connsiteX61" fmla="*/ 1466850 w 4414838"/>
              <a:gd name="connsiteY61" fmla="*/ 747712 h 3009900"/>
              <a:gd name="connsiteX62" fmla="*/ 1466850 w 4414838"/>
              <a:gd name="connsiteY62" fmla="*/ 695325 h 3009900"/>
              <a:gd name="connsiteX63" fmla="*/ 1428750 w 4414838"/>
              <a:gd name="connsiteY63" fmla="*/ 695325 h 3009900"/>
              <a:gd name="connsiteX64" fmla="*/ 1428750 w 4414838"/>
              <a:gd name="connsiteY64" fmla="*/ 657225 h 3009900"/>
              <a:gd name="connsiteX65" fmla="*/ 1409700 w 4414838"/>
              <a:gd name="connsiteY65" fmla="*/ 657225 h 3009900"/>
              <a:gd name="connsiteX66" fmla="*/ 1409700 w 4414838"/>
              <a:gd name="connsiteY66" fmla="*/ 600075 h 3009900"/>
              <a:gd name="connsiteX67" fmla="*/ 1381125 w 4414838"/>
              <a:gd name="connsiteY67" fmla="*/ 600075 h 3009900"/>
              <a:gd name="connsiteX68" fmla="*/ 1381125 w 4414838"/>
              <a:gd name="connsiteY68" fmla="*/ 561975 h 3009900"/>
              <a:gd name="connsiteX69" fmla="*/ 1352550 w 4414838"/>
              <a:gd name="connsiteY69" fmla="*/ 561975 h 3009900"/>
              <a:gd name="connsiteX70" fmla="*/ 1352550 w 4414838"/>
              <a:gd name="connsiteY70" fmla="*/ 538162 h 3009900"/>
              <a:gd name="connsiteX71" fmla="*/ 1319213 w 4414838"/>
              <a:gd name="connsiteY71" fmla="*/ 538162 h 3009900"/>
              <a:gd name="connsiteX72" fmla="*/ 1319213 w 4414838"/>
              <a:gd name="connsiteY72" fmla="*/ 514350 h 3009900"/>
              <a:gd name="connsiteX73" fmla="*/ 1252538 w 4414838"/>
              <a:gd name="connsiteY73" fmla="*/ 514350 h 3009900"/>
              <a:gd name="connsiteX74" fmla="*/ 1243013 w 4414838"/>
              <a:gd name="connsiteY74" fmla="*/ 504825 h 3009900"/>
              <a:gd name="connsiteX75" fmla="*/ 1219200 w 4414838"/>
              <a:gd name="connsiteY75" fmla="*/ 504825 h 3009900"/>
              <a:gd name="connsiteX76" fmla="*/ 1195388 w 4414838"/>
              <a:gd name="connsiteY76" fmla="*/ 457200 h 3009900"/>
              <a:gd name="connsiteX77" fmla="*/ 1176338 w 4414838"/>
              <a:gd name="connsiteY77" fmla="*/ 457200 h 3009900"/>
              <a:gd name="connsiteX78" fmla="*/ 1176338 w 4414838"/>
              <a:gd name="connsiteY78" fmla="*/ 438150 h 3009900"/>
              <a:gd name="connsiteX79" fmla="*/ 1100138 w 4414838"/>
              <a:gd name="connsiteY79" fmla="*/ 438150 h 3009900"/>
              <a:gd name="connsiteX80" fmla="*/ 1100138 w 4414838"/>
              <a:gd name="connsiteY80" fmla="*/ 385762 h 3009900"/>
              <a:gd name="connsiteX81" fmla="*/ 1085850 w 4414838"/>
              <a:gd name="connsiteY81" fmla="*/ 385762 h 3009900"/>
              <a:gd name="connsiteX82" fmla="*/ 1085850 w 4414838"/>
              <a:gd name="connsiteY82" fmla="*/ 352425 h 3009900"/>
              <a:gd name="connsiteX83" fmla="*/ 1066800 w 4414838"/>
              <a:gd name="connsiteY83" fmla="*/ 352425 h 3009900"/>
              <a:gd name="connsiteX84" fmla="*/ 1066800 w 4414838"/>
              <a:gd name="connsiteY84" fmla="*/ 328612 h 3009900"/>
              <a:gd name="connsiteX85" fmla="*/ 1028700 w 4414838"/>
              <a:gd name="connsiteY85" fmla="*/ 328612 h 3009900"/>
              <a:gd name="connsiteX86" fmla="*/ 1028700 w 4414838"/>
              <a:gd name="connsiteY86" fmla="*/ 304800 h 3009900"/>
              <a:gd name="connsiteX87" fmla="*/ 1004888 w 4414838"/>
              <a:gd name="connsiteY87" fmla="*/ 304800 h 3009900"/>
              <a:gd name="connsiteX88" fmla="*/ 1004888 w 4414838"/>
              <a:gd name="connsiteY88" fmla="*/ 290512 h 3009900"/>
              <a:gd name="connsiteX89" fmla="*/ 852488 w 4414838"/>
              <a:gd name="connsiteY89" fmla="*/ 290512 h 3009900"/>
              <a:gd name="connsiteX90" fmla="*/ 852488 w 4414838"/>
              <a:gd name="connsiteY90" fmla="*/ 276225 h 3009900"/>
              <a:gd name="connsiteX91" fmla="*/ 742950 w 4414838"/>
              <a:gd name="connsiteY91" fmla="*/ 276225 h 3009900"/>
              <a:gd name="connsiteX92" fmla="*/ 742950 w 4414838"/>
              <a:gd name="connsiteY92" fmla="*/ 257175 h 3009900"/>
              <a:gd name="connsiteX93" fmla="*/ 709613 w 4414838"/>
              <a:gd name="connsiteY93" fmla="*/ 257175 h 3009900"/>
              <a:gd name="connsiteX94" fmla="*/ 709613 w 4414838"/>
              <a:gd name="connsiteY94" fmla="*/ 238125 h 3009900"/>
              <a:gd name="connsiteX95" fmla="*/ 657225 w 4414838"/>
              <a:gd name="connsiteY95" fmla="*/ 238125 h 3009900"/>
              <a:gd name="connsiteX96" fmla="*/ 657225 w 4414838"/>
              <a:gd name="connsiteY96" fmla="*/ 219075 h 3009900"/>
              <a:gd name="connsiteX97" fmla="*/ 404813 w 4414838"/>
              <a:gd name="connsiteY97" fmla="*/ 219075 h 3009900"/>
              <a:gd name="connsiteX98" fmla="*/ 404813 w 4414838"/>
              <a:gd name="connsiteY98" fmla="*/ 190500 h 3009900"/>
              <a:gd name="connsiteX99" fmla="*/ 304800 w 4414838"/>
              <a:gd name="connsiteY99" fmla="*/ 190500 h 3009900"/>
              <a:gd name="connsiteX100" fmla="*/ 304800 w 4414838"/>
              <a:gd name="connsiteY100" fmla="*/ 157162 h 3009900"/>
              <a:gd name="connsiteX101" fmla="*/ 290513 w 4414838"/>
              <a:gd name="connsiteY101" fmla="*/ 157162 h 3009900"/>
              <a:gd name="connsiteX102" fmla="*/ 290513 w 4414838"/>
              <a:gd name="connsiteY102" fmla="*/ 128587 h 3009900"/>
              <a:gd name="connsiteX103" fmla="*/ 271463 w 4414838"/>
              <a:gd name="connsiteY103" fmla="*/ 128587 h 3009900"/>
              <a:gd name="connsiteX104" fmla="*/ 271463 w 4414838"/>
              <a:gd name="connsiteY104" fmla="*/ 95250 h 3009900"/>
              <a:gd name="connsiteX105" fmla="*/ 219075 w 4414838"/>
              <a:gd name="connsiteY105" fmla="*/ 95250 h 3009900"/>
              <a:gd name="connsiteX106" fmla="*/ 204788 w 4414838"/>
              <a:gd name="connsiteY106" fmla="*/ 76200 h 3009900"/>
              <a:gd name="connsiteX107" fmla="*/ 166688 w 4414838"/>
              <a:gd name="connsiteY107" fmla="*/ 76200 h 3009900"/>
              <a:gd name="connsiteX108" fmla="*/ 166688 w 4414838"/>
              <a:gd name="connsiteY108" fmla="*/ 57150 h 3009900"/>
              <a:gd name="connsiteX109" fmla="*/ 33338 w 4414838"/>
              <a:gd name="connsiteY109" fmla="*/ 57150 h 3009900"/>
              <a:gd name="connsiteX110" fmla="*/ 33338 w 4414838"/>
              <a:gd name="connsiteY110" fmla="*/ 23812 h 3009900"/>
              <a:gd name="connsiteX111" fmla="*/ 0 w 4414838"/>
              <a:gd name="connsiteY111" fmla="*/ 23812 h 3009900"/>
              <a:gd name="connsiteX112" fmla="*/ 0 w 4414838"/>
              <a:gd name="connsiteY112" fmla="*/ 0 h 3009900"/>
              <a:gd name="connsiteX0" fmla="*/ 4414838 w 4414838"/>
              <a:gd name="connsiteY0" fmla="*/ 3009900 h 3009900"/>
              <a:gd name="connsiteX1" fmla="*/ 4414838 w 4414838"/>
              <a:gd name="connsiteY1" fmla="*/ 1905000 h 3009900"/>
              <a:gd name="connsiteX2" fmla="*/ 4362450 w 4414838"/>
              <a:gd name="connsiteY2" fmla="*/ 1905000 h 3009900"/>
              <a:gd name="connsiteX3" fmla="*/ 4362450 w 4414838"/>
              <a:gd name="connsiteY3" fmla="*/ 1685925 h 3009900"/>
              <a:gd name="connsiteX4" fmla="*/ 3314700 w 4414838"/>
              <a:gd name="connsiteY4" fmla="*/ 1685925 h 3009900"/>
              <a:gd name="connsiteX5" fmla="*/ 3314700 w 4414838"/>
              <a:gd name="connsiteY5" fmla="*/ 1643062 h 3009900"/>
              <a:gd name="connsiteX6" fmla="*/ 3300413 w 4414838"/>
              <a:gd name="connsiteY6" fmla="*/ 1643062 h 3009900"/>
              <a:gd name="connsiteX7" fmla="*/ 3300413 w 4414838"/>
              <a:gd name="connsiteY7" fmla="*/ 1604962 h 3009900"/>
              <a:gd name="connsiteX8" fmla="*/ 3281363 w 4414838"/>
              <a:gd name="connsiteY8" fmla="*/ 1604962 h 3009900"/>
              <a:gd name="connsiteX9" fmla="*/ 3281363 w 4414838"/>
              <a:gd name="connsiteY9" fmla="*/ 1562100 h 3009900"/>
              <a:gd name="connsiteX10" fmla="*/ 2967038 w 4414838"/>
              <a:gd name="connsiteY10" fmla="*/ 1562100 h 3009900"/>
              <a:gd name="connsiteX11" fmla="*/ 2967038 w 4414838"/>
              <a:gd name="connsiteY11" fmla="*/ 1528762 h 3009900"/>
              <a:gd name="connsiteX12" fmla="*/ 2933700 w 4414838"/>
              <a:gd name="connsiteY12" fmla="*/ 1528762 h 3009900"/>
              <a:gd name="connsiteX13" fmla="*/ 2933700 w 4414838"/>
              <a:gd name="connsiteY13" fmla="*/ 1495425 h 3009900"/>
              <a:gd name="connsiteX14" fmla="*/ 2914650 w 4414838"/>
              <a:gd name="connsiteY14" fmla="*/ 1495425 h 3009900"/>
              <a:gd name="connsiteX15" fmla="*/ 2914650 w 4414838"/>
              <a:gd name="connsiteY15" fmla="*/ 1462087 h 3009900"/>
              <a:gd name="connsiteX16" fmla="*/ 2890838 w 4414838"/>
              <a:gd name="connsiteY16" fmla="*/ 1462087 h 3009900"/>
              <a:gd name="connsiteX17" fmla="*/ 2890838 w 4414838"/>
              <a:gd name="connsiteY17" fmla="*/ 1428750 h 3009900"/>
              <a:gd name="connsiteX18" fmla="*/ 2881313 w 4414838"/>
              <a:gd name="connsiteY18" fmla="*/ 1428750 h 3009900"/>
              <a:gd name="connsiteX19" fmla="*/ 2881313 w 4414838"/>
              <a:gd name="connsiteY19" fmla="*/ 1400175 h 3009900"/>
              <a:gd name="connsiteX20" fmla="*/ 2852738 w 4414838"/>
              <a:gd name="connsiteY20" fmla="*/ 1400175 h 3009900"/>
              <a:gd name="connsiteX21" fmla="*/ 2852738 w 4414838"/>
              <a:gd name="connsiteY21" fmla="*/ 1357312 h 3009900"/>
              <a:gd name="connsiteX22" fmla="*/ 2581275 w 4414838"/>
              <a:gd name="connsiteY22" fmla="*/ 1357312 h 3009900"/>
              <a:gd name="connsiteX23" fmla="*/ 2581275 w 4414838"/>
              <a:gd name="connsiteY23" fmla="*/ 1300162 h 3009900"/>
              <a:gd name="connsiteX24" fmla="*/ 2557463 w 4414838"/>
              <a:gd name="connsiteY24" fmla="*/ 1300162 h 3009900"/>
              <a:gd name="connsiteX25" fmla="*/ 2557463 w 4414838"/>
              <a:gd name="connsiteY25" fmla="*/ 1266825 h 3009900"/>
              <a:gd name="connsiteX26" fmla="*/ 2543175 w 4414838"/>
              <a:gd name="connsiteY26" fmla="*/ 1266825 h 3009900"/>
              <a:gd name="connsiteX27" fmla="*/ 2543175 w 4414838"/>
              <a:gd name="connsiteY27" fmla="*/ 1228725 h 3009900"/>
              <a:gd name="connsiteX28" fmla="*/ 2519363 w 4414838"/>
              <a:gd name="connsiteY28" fmla="*/ 1228725 h 3009900"/>
              <a:gd name="connsiteX29" fmla="*/ 2519363 w 4414838"/>
              <a:gd name="connsiteY29" fmla="*/ 1190625 h 3009900"/>
              <a:gd name="connsiteX30" fmla="*/ 2476500 w 4414838"/>
              <a:gd name="connsiteY30" fmla="*/ 1190625 h 3009900"/>
              <a:gd name="connsiteX31" fmla="*/ 2476500 w 4414838"/>
              <a:gd name="connsiteY31" fmla="*/ 1162050 h 3009900"/>
              <a:gd name="connsiteX32" fmla="*/ 2276475 w 4414838"/>
              <a:gd name="connsiteY32" fmla="*/ 1162050 h 3009900"/>
              <a:gd name="connsiteX33" fmla="*/ 2276475 w 4414838"/>
              <a:gd name="connsiteY33" fmla="*/ 1143000 h 3009900"/>
              <a:gd name="connsiteX34" fmla="*/ 2209800 w 4414838"/>
              <a:gd name="connsiteY34" fmla="*/ 1143000 h 3009900"/>
              <a:gd name="connsiteX35" fmla="*/ 2209800 w 4414838"/>
              <a:gd name="connsiteY35" fmla="*/ 1109662 h 3009900"/>
              <a:gd name="connsiteX36" fmla="*/ 2181225 w 4414838"/>
              <a:gd name="connsiteY36" fmla="*/ 1109662 h 3009900"/>
              <a:gd name="connsiteX37" fmla="*/ 2181225 w 4414838"/>
              <a:gd name="connsiteY37" fmla="*/ 1085850 h 3009900"/>
              <a:gd name="connsiteX38" fmla="*/ 2166938 w 4414838"/>
              <a:gd name="connsiteY38" fmla="*/ 1085850 h 3009900"/>
              <a:gd name="connsiteX39" fmla="*/ 2147888 w 4414838"/>
              <a:gd name="connsiteY39" fmla="*/ 1085850 h 3009900"/>
              <a:gd name="connsiteX40" fmla="*/ 2147888 w 4414838"/>
              <a:gd name="connsiteY40" fmla="*/ 1023937 h 3009900"/>
              <a:gd name="connsiteX41" fmla="*/ 2138363 w 4414838"/>
              <a:gd name="connsiteY41" fmla="*/ 1023937 h 3009900"/>
              <a:gd name="connsiteX42" fmla="*/ 2128838 w 4414838"/>
              <a:gd name="connsiteY42" fmla="*/ 995362 h 3009900"/>
              <a:gd name="connsiteX43" fmla="*/ 2128838 w 4414838"/>
              <a:gd name="connsiteY43" fmla="*/ 990600 h 3009900"/>
              <a:gd name="connsiteX44" fmla="*/ 2100263 w 4414838"/>
              <a:gd name="connsiteY44" fmla="*/ 962025 h 3009900"/>
              <a:gd name="connsiteX45" fmla="*/ 1843088 w 4414838"/>
              <a:gd name="connsiteY45" fmla="*/ 962025 h 3009900"/>
              <a:gd name="connsiteX46" fmla="*/ 1843088 w 4414838"/>
              <a:gd name="connsiteY46" fmla="*/ 933450 h 3009900"/>
              <a:gd name="connsiteX47" fmla="*/ 1824038 w 4414838"/>
              <a:gd name="connsiteY47" fmla="*/ 933450 h 3009900"/>
              <a:gd name="connsiteX48" fmla="*/ 1824038 w 4414838"/>
              <a:gd name="connsiteY48" fmla="*/ 895350 h 3009900"/>
              <a:gd name="connsiteX49" fmla="*/ 1800225 w 4414838"/>
              <a:gd name="connsiteY49" fmla="*/ 895350 h 3009900"/>
              <a:gd name="connsiteX50" fmla="*/ 1800225 w 4414838"/>
              <a:gd name="connsiteY50" fmla="*/ 866775 h 3009900"/>
              <a:gd name="connsiteX51" fmla="*/ 1795462 w 4414838"/>
              <a:gd name="connsiteY51" fmla="*/ 862012 h 3009900"/>
              <a:gd name="connsiteX52" fmla="*/ 1795462 w 4414838"/>
              <a:gd name="connsiteY52" fmla="*/ 833437 h 3009900"/>
              <a:gd name="connsiteX53" fmla="*/ 1776413 w 4414838"/>
              <a:gd name="connsiteY53" fmla="*/ 833437 h 3009900"/>
              <a:gd name="connsiteX54" fmla="*/ 1776413 w 4414838"/>
              <a:gd name="connsiteY54" fmla="*/ 790575 h 3009900"/>
              <a:gd name="connsiteX55" fmla="*/ 1757363 w 4414838"/>
              <a:gd name="connsiteY55" fmla="*/ 790575 h 3009900"/>
              <a:gd name="connsiteX56" fmla="*/ 1757363 w 4414838"/>
              <a:gd name="connsiteY56" fmla="*/ 771525 h 3009900"/>
              <a:gd name="connsiteX57" fmla="*/ 1709738 w 4414838"/>
              <a:gd name="connsiteY57" fmla="*/ 771525 h 3009900"/>
              <a:gd name="connsiteX58" fmla="*/ 1585913 w 4414838"/>
              <a:gd name="connsiteY58" fmla="*/ 771525 h 3009900"/>
              <a:gd name="connsiteX59" fmla="*/ 1585913 w 4414838"/>
              <a:gd name="connsiteY59" fmla="*/ 747712 h 3009900"/>
              <a:gd name="connsiteX60" fmla="*/ 1466850 w 4414838"/>
              <a:gd name="connsiteY60" fmla="*/ 747712 h 3009900"/>
              <a:gd name="connsiteX61" fmla="*/ 1466850 w 4414838"/>
              <a:gd name="connsiteY61" fmla="*/ 695325 h 3009900"/>
              <a:gd name="connsiteX62" fmla="*/ 1428750 w 4414838"/>
              <a:gd name="connsiteY62" fmla="*/ 695325 h 3009900"/>
              <a:gd name="connsiteX63" fmla="*/ 1428750 w 4414838"/>
              <a:gd name="connsiteY63" fmla="*/ 657225 h 3009900"/>
              <a:gd name="connsiteX64" fmla="*/ 1409700 w 4414838"/>
              <a:gd name="connsiteY64" fmla="*/ 657225 h 3009900"/>
              <a:gd name="connsiteX65" fmla="*/ 1409700 w 4414838"/>
              <a:gd name="connsiteY65" fmla="*/ 600075 h 3009900"/>
              <a:gd name="connsiteX66" fmla="*/ 1381125 w 4414838"/>
              <a:gd name="connsiteY66" fmla="*/ 600075 h 3009900"/>
              <a:gd name="connsiteX67" fmla="*/ 1381125 w 4414838"/>
              <a:gd name="connsiteY67" fmla="*/ 561975 h 3009900"/>
              <a:gd name="connsiteX68" fmla="*/ 1352550 w 4414838"/>
              <a:gd name="connsiteY68" fmla="*/ 561975 h 3009900"/>
              <a:gd name="connsiteX69" fmla="*/ 1352550 w 4414838"/>
              <a:gd name="connsiteY69" fmla="*/ 538162 h 3009900"/>
              <a:gd name="connsiteX70" fmla="*/ 1319213 w 4414838"/>
              <a:gd name="connsiteY70" fmla="*/ 538162 h 3009900"/>
              <a:gd name="connsiteX71" fmla="*/ 1319213 w 4414838"/>
              <a:gd name="connsiteY71" fmla="*/ 514350 h 3009900"/>
              <a:gd name="connsiteX72" fmla="*/ 1252538 w 4414838"/>
              <a:gd name="connsiteY72" fmla="*/ 514350 h 3009900"/>
              <a:gd name="connsiteX73" fmla="*/ 1243013 w 4414838"/>
              <a:gd name="connsiteY73" fmla="*/ 504825 h 3009900"/>
              <a:gd name="connsiteX74" fmla="*/ 1219200 w 4414838"/>
              <a:gd name="connsiteY74" fmla="*/ 504825 h 3009900"/>
              <a:gd name="connsiteX75" fmla="*/ 1195388 w 4414838"/>
              <a:gd name="connsiteY75" fmla="*/ 457200 h 3009900"/>
              <a:gd name="connsiteX76" fmla="*/ 1176338 w 4414838"/>
              <a:gd name="connsiteY76" fmla="*/ 457200 h 3009900"/>
              <a:gd name="connsiteX77" fmla="*/ 1176338 w 4414838"/>
              <a:gd name="connsiteY77" fmla="*/ 438150 h 3009900"/>
              <a:gd name="connsiteX78" fmla="*/ 1100138 w 4414838"/>
              <a:gd name="connsiteY78" fmla="*/ 438150 h 3009900"/>
              <a:gd name="connsiteX79" fmla="*/ 1100138 w 4414838"/>
              <a:gd name="connsiteY79" fmla="*/ 385762 h 3009900"/>
              <a:gd name="connsiteX80" fmla="*/ 1085850 w 4414838"/>
              <a:gd name="connsiteY80" fmla="*/ 385762 h 3009900"/>
              <a:gd name="connsiteX81" fmla="*/ 1085850 w 4414838"/>
              <a:gd name="connsiteY81" fmla="*/ 352425 h 3009900"/>
              <a:gd name="connsiteX82" fmla="*/ 1066800 w 4414838"/>
              <a:gd name="connsiteY82" fmla="*/ 352425 h 3009900"/>
              <a:gd name="connsiteX83" fmla="*/ 1066800 w 4414838"/>
              <a:gd name="connsiteY83" fmla="*/ 328612 h 3009900"/>
              <a:gd name="connsiteX84" fmla="*/ 1028700 w 4414838"/>
              <a:gd name="connsiteY84" fmla="*/ 328612 h 3009900"/>
              <a:gd name="connsiteX85" fmla="*/ 1028700 w 4414838"/>
              <a:gd name="connsiteY85" fmla="*/ 304800 h 3009900"/>
              <a:gd name="connsiteX86" fmla="*/ 1004888 w 4414838"/>
              <a:gd name="connsiteY86" fmla="*/ 304800 h 3009900"/>
              <a:gd name="connsiteX87" fmla="*/ 1004888 w 4414838"/>
              <a:gd name="connsiteY87" fmla="*/ 290512 h 3009900"/>
              <a:gd name="connsiteX88" fmla="*/ 852488 w 4414838"/>
              <a:gd name="connsiteY88" fmla="*/ 290512 h 3009900"/>
              <a:gd name="connsiteX89" fmla="*/ 852488 w 4414838"/>
              <a:gd name="connsiteY89" fmla="*/ 276225 h 3009900"/>
              <a:gd name="connsiteX90" fmla="*/ 742950 w 4414838"/>
              <a:gd name="connsiteY90" fmla="*/ 276225 h 3009900"/>
              <a:gd name="connsiteX91" fmla="*/ 742950 w 4414838"/>
              <a:gd name="connsiteY91" fmla="*/ 257175 h 3009900"/>
              <a:gd name="connsiteX92" fmla="*/ 709613 w 4414838"/>
              <a:gd name="connsiteY92" fmla="*/ 257175 h 3009900"/>
              <a:gd name="connsiteX93" fmla="*/ 709613 w 4414838"/>
              <a:gd name="connsiteY93" fmla="*/ 238125 h 3009900"/>
              <a:gd name="connsiteX94" fmla="*/ 657225 w 4414838"/>
              <a:gd name="connsiteY94" fmla="*/ 238125 h 3009900"/>
              <a:gd name="connsiteX95" fmla="*/ 657225 w 4414838"/>
              <a:gd name="connsiteY95" fmla="*/ 219075 h 3009900"/>
              <a:gd name="connsiteX96" fmla="*/ 404813 w 4414838"/>
              <a:gd name="connsiteY96" fmla="*/ 219075 h 3009900"/>
              <a:gd name="connsiteX97" fmla="*/ 404813 w 4414838"/>
              <a:gd name="connsiteY97" fmla="*/ 190500 h 3009900"/>
              <a:gd name="connsiteX98" fmla="*/ 304800 w 4414838"/>
              <a:gd name="connsiteY98" fmla="*/ 190500 h 3009900"/>
              <a:gd name="connsiteX99" fmla="*/ 304800 w 4414838"/>
              <a:gd name="connsiteY99" fmla="*/ 157162 h 3009900"/>
              <a:gd name="connsiteX100" fmla="*/ 290513 w 4414838"/>
              <a:gd name="connsiteY100" fmla="*/ 157162 h 3009900"/>
              <a:gd name="connsiteX101" fmla="*/ 290513 w 4414838"/>
              <a:gd name="connsiteY101" fmla="*/ 128587 h 3009900"/>
              <a:gd name="connsiteX102" fmla="*/ 271463 w 4414838"/>
              <a:gd name="connsiteY102" fmla="*/ 128587 h 3009900"/>
              <a:gd name="connsiteX103" fmla="*/ 271463 w 4414838"/>
              <a:gd name="connsiteY103" fmla="*/ 95250 h 3009900"/>
              <a:gd name="connsiteX104" fmla="*/ 219075 w 4414838"/>
              <a:gd name="connsiteY104" fmla="*/ 95250 h 3009900"/>
              <a:gd name="connsiteX105" fmla="*/ 204788 w 4414838"/>
              <a:gd name="connsiteY105" fmla="*/ 76200 h 3009900"/>
              <a:gd name="connsiteX106" fmla="*/ 166688 w 4414838"/>
              <a:gd name="connsiteY106" fmla="*/ 76200 h 3009900"/>
              <a:gd name="connsiteX107" fmla="*/ 166688 w 4414838"/>
              <a:gd name="connsiteY107" fmla="*/ 57150 h 3009900"/>
              <a:gd name="connsiteX108" fmla="*/ 33338 w 4414838"/>
              <a:gd name="connsiteY108" fmla="*/ 57150 h 3009900"/>
              <a:gd name="connsiteX109" fmla="*/ 33338 w 4414838"/>
              <a:gd name="connsiteY109" fmla="*/ 23812 h 3009900"/>
              <a:gd name="connsiteX110" fmla="*/ 0 w 4414838"/>
              <a:gd name="connsiteY110" fmla="*/ 23812 h 3009900"/>
              <a:gd name="connsiteX111" fmla="*/ 0 w 4414838"/>
              <a:gd name="connsiteY111" fmla="*/ 0 h 3009900"/>
              <a:gd name="connsiteX0" fmla="*/ 4414838 w 4414838"/>
              <a:gd name="connsiteY0" fmla="*/ 3009900 h 3009900"/>
              <a:gd name="connsiteX1" fmla="*/ 4414838 w 4414838"/>
              <a:gd name="connsiteY1" fmla="*/ 1905000 h 3009900"/>
              <a:gd name="connsiteX2" fmla="*/ 4362450 w 4414838"/>
              <a:gd name="connsiteY2" fmla="*/ 1905000 h 3009900"/>
              <a:gd name="connsiteX3" fmla="*/ 4362450 w 4414838"/>
              <a:gd name="connsiteY3" fmla="*/ 1685925 h 3009900"/>
              <a:gd name="connsiteX4" fmla="*/ 3314700 w 4414838"/>
              <a:gd name="connsiteY4" fmla="*/ 1685925 h 3009900"/>
              <a:gd name="connsiteX5" fmla="*/ 3314700 w 4414838"/>
              <a:gd name="connsiteY5" fmla="*/ 1643062 h 3009900"/>
              <a:gd name="connsiteX6" fmla="*/ 3300413 w 4414838"/>
              <a:gd name="connsiteY6" fmla="*/ 1643062 h 3009900"/>
              <a:gd name="connsiteX7" fmla="*/ 3300413 w 4414838"/>
              <a:gd name="connsiteY7" fmla="*/ 1604962 h 3009900"/>
              <a:gd name="connsiteX8" fmla="*/ 3281363 w 4414838"/>
              <a:gd name="connsiteY8" fmla="*/ 1604962 h 3009900"/>
              <a:gd name="connsiteX9" fmla="*/ 3281363 w 4414838"/>
              <a:gd name="connsiteY9" fmla="*/ 1562100 h 3009900"/>
              <a:gd name="connsiteX10" fmla="*/ 2967038 w 4414838"/>
              <a:gd name="connsiteY10" fmla="*/ 1562100 h 3009900"/>
              <a:gd name="connsiteX11" fmla="*/ 2967038 w 4414838"/>
              <a:gd name="connsiteY11" fmla="*/ 1528762 h 3009900"/>
              <a:gd name="connsiteX12" fmla="*/ 2933700 w 4414838"/>
              <a:gd name="connsiteY12" fmla="*/ 1528762 h 3009900"/>
              <a:gd name="connsiteX13" fmla="*/ 2933700 w 4414838"/>
              <a:gd name="connsiteY13" fmla="*/ 1495425 h 3009900"/>
              <a:gd name="connsiteX14" fmla="*/ 2914650 w 4414838"/>
              <a:gd name="connsiteY14" fmla="*/ 1495425 h 3009900"/>
              <a:gd name="connsiteX15" fmla="*/ 2914650 w 4414838"/>
              <a:gd name="connsiteY15" fmla="*/ 1462087 h 3009900"/>
              <a:gd name="connsiteX16" fmla="*/ 2890838 w 4414838"/>
              <a:gd name="connsiteY16" fmla="*/ 1462087 h 3009900"/>
              <a:gd name="connsiteX17" fmla="*/ 2890838 w 4414838"/>
              <a:gd name="connsiteY17" fmla="*/ 1428750 h 3009900"/>
              <a:gd name="connsiteX18" fmla="*/ 2881313 w 4414838"/>
              <a:gd name="connsiteY18" fmla="*/ 1428750 h 3009900"/>
              <a:gd name="connsiteX19" fmla="*/ 2881313 w 4414838"/>
              <a:gd name="connsiteY19" fmla="*/ 1400175 h 3009900"/>
              <a:gd name="connsiteX20" fmla="*/ 2852738 w 4414838"/>
              <a:gd name="connsiteY20" fmla="*/ 1400175 h 3009900"/>
              <a:gd name="connsiteX21" fmla="*/ 2852738 w 4414838"/>
              <a:gd name="connsiteY21" fmla="*/ 1357312 h 3009900"/>
              <a:gd name="connsiteX22" fmla="*/ 2581275 w 4414838"/>
              <a:gd name="connsiteY22" fmla="*/ 1357312 h 3009900"/>
              <a:gd name="connsiteX23" fmla="*/ 2581275 w 4414838"/>
              <a:gd name="connsiteY23" fmla="*/ 1300162 h 3009900"/>
              <a:gd name="connsiteX24" fmla="*/ 2557463 w 4414838"/>
              <a:gd name="connsiteY24" fmla="*/ 1300162 h 3009900"/>
              <a:gd name="connsiteX25" fmla="*/ 2557463 w 4414838"/>
              <a:gd name="connsiteY25" fmla="*/ 1266825 h 3009900"/>
              <a:gd name="connsiteX26" fmla="*/ 2543175 w 4414838"/>
              <a:gd name="connsiteY26" fmla="*/ 1266825 h 3009900"/>
              <a:gd name="connsiteX27" fmla="*/ 2543175 w 4414838"/>
              <a:gd name="connsiteY27" fmla="*/ 1228725 h 3009900"/>
              <a:gd name="connsiteX28" fmla="*/ 2519363 w 4414838"/>
              <a:gd name="connsiteY28" fmla="*/ 1228725 h 3009900"/>
              <a:gd name="connsiteX29" fmla="*/ 2519363 w 4414838"/>
              <a:gd name="connsiteY29" fmla="*/ 1190625 h 3009900"/>
              <a:gd name="connsiteX30" fmla="*/ 2476500 w 4414838"/>
              <a:gd name="connsiteY30" fmla="*/ 1190625 h 3009900"/>
              <a:gd name="connsiteX31" fmla="*/ 2476500 w 4414838"/>
              <a:gd name="connsiteY31" fmla="*/ 1162050 h 3009900"/>
              <a:gd name="connsiteX32" fmla="*/ 2276475 w 4414838"/>
              <a:gd name="connsiteY32" fmla="*/ 1162050 h 3009900"/>
              <a:gd name="connsiteX33" fmla="*/ 2276475 w 4414838"/>
              <a:gd name="connsiteY33" fmla="*/ 1143000 h 3009900"/>
              <a:gd name="connsiteX34" fmla="*/ 2209800 w 4414838"/>
              <a:gd name="connsiteY34" fmla="*/ 1143000 h 3009900"/>
              <a:gd name="connsiteX35" fmla="*/ 2209800 w 4414838"/>
              <a:gd name="connsiteY35" fmla="*/ 1109662 h 3009900"/>
              <a:gd name="connsiteX36" fmla="*/ 2181225 w 4414838"/>
              <a:gd name="connsiteY36" fmla="*/ 1109662 h 3009900"/>
              <a:gd name="connsiteX37" fmla="*/ 2181225 w 4414838"/>
              <a:gd name="connsiteY37" fmla="*/ 1085850 h 3009900"/>
              <a:gd name="connsiteX38" fmla="*/ 2166938 w 4414838"/>
              <a:gd name="connsiteY38" fmla="*/ 1085850 h 3009900"/>
              <a:gd name="connsiteX39" fmla="*/ 2147888 w 4414838"/>
              <a:gd name="connsiteY39" fmla="*/ 1085850 h 3009900"/>
              <a:gd name="connsiteX40" fmla="*/ 2147888 w 4414838"/>
              <a:gd name="connsiteY40" fmla="*/ 1023937 h 3009900"/>
              <a:gd name="connsiteX41" fmla="*/ 2138363 w 4414838"/>
              <a:gd name="connsiteY41" fmla="*/ 1023937 h 3009900"/>
              <a:gd name="connsiteX42" fmla="*/ 2128838 w 4414838"/>
              <a:gd name="connsiteY42" fmla="*/ 995362 h 3009900"/>
              <a:gd name="connsiteX43" fmla="*/ 2088357 w 4414838"/>
              <a:gd name="connsiteY43" fmla="*/ 988218 h 3009900"/>
              <a:gd name="connsiteX44" fmla="*/ 2100263 w 4414838"/>
              <a:gd name="connsiteY44" fmla="*/ 962025 h 3009900"/>
              <a:gd name="connsiteX45" fmla="*/ 1843088 w 4414838"/>
              <a:gd name="connsiteY45" fmla="*/ 962025 h 3009900"/>
              <a:gd name="connsiteX46" fmla="*/ 1843088 w 4414838"/>
              <a:gd name="connsiteY46" fmla="*/ 933450 h 3009900"/>
              <a:gd name="connsiteX47" fmla="*/ 1824038 w 4414838"/>
              <a:gd name="connsiteY47" fmla="*/ 933450 h 3009900"/>
              <a:gd name="connsiteX48" fmla="*/ 1824038 w 4414838"/>
              <a:gd name="connsiteY48" fmla="*/ 895350 h 3009900"/>
              <a:gd name="connsiteX49" fmla="*/ 1800225 w 4414838"/>
              <a:gd name="connsiteY49" fmla="*/ 895350 h 3009900"/>
              <a:gd name="connsiteX50" fmla="*/ 1800225 w 4414838"/>
              <a:gd name="connsiteY50" fmla="*/ 866775 h 3009900"/>
              <a:gd name="connsiteX51" fmla="*/ 1795462 w 4414838"/>
              <a:gd name="connsiteY51" fmla="*/ 862012 h 3009900"/>
              <a:gd name="connsiteX52" fmla="*/ 1795462 w 4414838"/>
              <a:gd name="connsiteY52" fmla="*/ 833437 h 3009900"/>
              <a:gd name="connsiteX53" fmla="*/ 1776413 w 4414838"/>
              <a:gd name="connsiteY53" fmla="*/ 833437 h 3009900"/>
              <a:gd name="connsiteX54" fmla="*/ 1776413 w 4414838"/>
              <a:gd name="connsiteY54" fmla="*/ 790575 h 3009900"/>
              <a:gd name="connsiteX55" fmla="*/ 1757363 w 4414838"/>
              <a:gd name="connsiteY55" fmla="*/ 790575 h 3009900"/>
              <a:gd name="connsiteX56" fmla="*/ 1757363 w 4414838"/>
              <a:gd name="connsiteY56" fmla="*/ 771525 h 3009900"/>
              <a:gd name="connsiteX57" fmla="*/ 1709738 w 4414838"/>
              <a:gd name="connsiteY57" fmla="*/ 771525 h 3009900"/>
              <a:gd name="connsiteX58" fmla="*/ 1585913 w 4414838"/>
              <a:gd name="connsiteY58" fmla="*/ 771525 h 3009900"/>
              <a:gd name="connsiteX59" fmla="*/ 1585913 w 4414838"/>
              <a:gd name="connsiteY59" fmla="*/ 747712 h 3009900"/>
              <a:gd name="connsiteX60" fmla="*/ 1466850 w 4414838"/>
              <a:gd name="connsiteY60" fmla="*/ 747712 h 3009900"/>
              <a:gd name="connsiteX61" fmla="*/ 1466850 w 4414838"/>
              <a:gd name="connsiteY61" fmla="*/ 695325 h 3009900"/>
              <a:gd name="connsiteX62" fmla="*/ 1428750 w 4414838"/>
              <a:gd name="connsiteY62" fmla="*/ 695325 h 3009900"/>
              <a:gd name="connsiteX63" fmla="*/ 1428750 w 4414838"/>
              <a:gd name="connsiteY63" fmla="*/ 657225 h 3009900"/>
              <a:gd name="connsiteX64" fmla="*/ 1409700 w 4414838"/>
              <a:gd name="connsiteY64" fmla="*/ 657225 h 3009900"/>
              <a:gd name="connsiteX65" fmla="*/ 1409700 w 4414838"/>
              <a:gd name="connsiteY65" fmla="*/ 600075 h 3009900"/>
              <a:gd name="connsiteX66" fmla="*/ 1381125 w 4414838"/>
              <a:gd name="connsiteY66" fmla="*/ 600075 h 3009900"/>
              <a:gd name="connsiteX67" fmla="*/ 1381125 w 4414838"/>
              <a:gd name="connsiteY67" fmla="*/ 561975 h 3009900"/>
              <a:gd name="connsiteX68" fmla="*/ 1352550 w 4414838"/>
              <a:gd name="connsiteY68" fmla="*/ 561975 h 3009900"/>
              <a:gd name="connsiteX69" fmla="*/ 1352550 w 4414838"/>
              <a:gd name="connsiteY69" fmla="*/ 538162 h 3009900"/>
              <a:gd name="connsiteX70" fmla="*/ 1319213 w 4414838"/>
              <a:gd name="connsiteY70" fmla="*/ 538162 h 3009900"/>
              <a:gd name="connsiteX71" fmla="*/ 1319213 w 4414838"/>
              <a:gd name="connsiteY71" fmla="*/ 514350 h 3009900"/>
              <a:gd name="connsiteX72" fmla="*/ 1252538 w 4414838"/>
              <a:gd name="connsiteY72" fmla="*/ 514350 h 3009900"/>
              <a:gd name="connsiteX73" fmla="*/ 1243013 w 4414838"/>
              <a:gd name="connsiteY73" fmla="*/ 504825 h 3009900"/>
              <a:gd name="connsiteX74" fmla="*/ 1219200 w 4414838"/>
              <a:gd name="connsiteY74" fmla="*/ 504825 h 3009900"/>
              <a:gd name="connsiteX75" fmla="*/ 1195388 w 4414838"/>
              <a:gd name="connsiteY75" fmla="*/ 457200 h 3009900"/>
              <a:gd name="connsiteX76" fmla="*/ 1176338 w 4414838"/>
              <a:gd name="connsiteY76" fmla="*/ 457200 h 3009900"/>
              <a:gd name="connsiteX77" fmla="*/ 1176338 w 4414838"/>
              <a:gd name="connsiteY77" fmla="*/ 438150 h 3009900"/>
              <a:gd name="connsiteX78" fmla="*/ 1100138 w 4414838"/>
              <a:gd name="connsiteY78" fmla="*/ 438150 h 3009900"/>
              <a:gd name="connsiteX79" fmla="*/ 1100138 w 4414838"/>
              <a:gd name="connsiteY79" fmla="*/ 385762 h 3009900"/>
              <a:gd name="connsiteX80" fmla="*/ 1085850 w 4414838"/>
              <a:gd name="connsiteY80" fmla="*/ 385762 h 3009900"/>
              <a:gd name="connsiteX81" fmla="*/ 1085850 w 4414838"/>
              <a:gd name="connsiteY81" fmla="*/ 352425 h 3009900"/>
              <a:gd name="connsiteX82" fmla="*/ 1066800 w 4414838"/>
              <a:gd name="connsiteY82" fmla="*/ 352425 h 3009900"/>
              <a:gd name="connsiteX83" fmla="*/ 1066800 w 4414838"/>
              <a:gd name="connsiteY83" fmla="*/ 328612 h 3009900"/>
              <a:gd name="connsiteX84" fmla="*/ 1028700 w 4414838"/>
              <a:gd name="connsiteY84" fmla="*/ 328612 h 3009900"/>
              <a:gd name="connsiteX85" fmla="*/ 1028700 w 4414838"/>
              <a:gd name="connsiteY85" fmla="*/ 304800 h 3009900"/>
              <a:gd name="connsiteX86" fmla="*/ 1004888 w 4414838"/>
              <a:gd name="connsiteY86" fmla="*/ 304800 h 3009900"/>
              <a:gd name="connsiteX87" fmla="*/ 1004888 w 4414838"/>
              <a:gd name="connsiteY87" fmla="*/ 290512 h 3009900"/>
              <a:gd name="connsiteX88" fmla="*/ 852488 w 4414838"/>
              <a:gd name="connsiteY88" fmla="*/ 290512 h 3009900"/>
              <a:gd name="connsiteX89" fmla="*/ 852488 w 4414838"/>
              <a:gd name="connsiteY89" fmla="*/ 276225 h 3009900"/>
              <a:gd name="connsiteX90" fmla="*/ 742950 w 4414838"/>
              <a:gd name="connsiteY90" fmla="*/ 276225 h 3009900"/>
              <a:gd name="connsiteX91" fmla="*/ 742950 w 4414838"/>
              <a:gd name="connsiteY91" fmla="*/ 257175 h 3009900"/>
              <a:gd name="connsiteX92" fmla="*/ 709613 w 4414838"/>
              <a:gd name="connsiteY92" fmla="*/ 257175 h 3009900"/>
              <a:gd name="connsiteX93" fmla="*/ 709613 w 4414838"/>
              <a:gd name="connsiteY93" fmla="*/ 238125 h 3009900"/>
              <a:gd name="connsiteX94" fmla="*/ 657225 w 4414838"/>
              <a:gd name="connsiteY94" fmla="*/ 238125 h 3009900"/>
              <a:gd name="connsiteX95" fmla="*/ 657225 w 4414838"/>
              <a:gd name="connsiteY95" fmla="*/ 219075 h 3009900"/>
              <a:gd name="connsiteX96" fmla="*/ 404813 w 4414838"/>
              <a:gd name="connsiteY96" fmla="*/ 219075 h 3009900"/>
              <a:gd name="connsiteX97" fmla="*/ 404813 w 4414838"/>
              <a:gd name="connsiteY97" fmla="*/ 190500 h 3009900"/>
              <a:gd name="connsiteX98" fmla="*/ 304800 w 4414838"/>
              <a:gd name="connsiteY98" fmla="*/ 190500 h 3009900"/>
              <a:gd name="connsiteX99" fmla="*/ 304800 w 4414838"/>
              <a:gd name="connsiteY99" fmla="*/ 157162 h 3009900"/>
              <a:gd name="connsiteX100" fmla="*/ 290513 w 4414838"/>
              <a:gd name="connsiteY100" fmla="*/ 157162 h 3009900"/>
              <a:gd name="connsiteX101" fmla="*/ 290513 w 4414838"/>
              <a:gd name="connsiteY101" fmla="*/ 128587 h 3009900"/>
              <a:gd name="connsiteX102" fmla="*/ 271463 w 4414838"/>
              <a:gd name="connsiteY102" fmla="*/ 128587 h 3009900"/>
              <a:gd name="connsiteX103" fmla="*/ 271463 w 4414838"/>
              <a:gd name="connsiteY103" fmla="*/ 95250 h 3009900"/>
              <a:gd name="connsiteX104" fmla="*/ 219075 w 4414838"/>
              <a:gd name="connsiteY104" fmla="*/ 95250 h 3009900"/>
              <a:gd name="connsiteX105" fmla="*/ 204788 w 4414838"/>
              <a:gd name="connsiteY105" fmla="*/ 76200 h 3009900"/>
              <a:gd name="connsiteX106" fmla="*/ 166688 w 4414838"/>
              <a:gd name="connsiteY106" fmla="*/ 76200 h 3009900"/>
              <a:gd name="connsiteX107" fmla="*/ 166688 w 4414838"/>
              <a:gd name="connsiteY107" fmla="*/ 57150 h 3009900"/>
              <a:gd name="connsiteX108" fmla="*/ 33338 w 4414838"/>
              <a:gd name="connsiteY108" fmla="*/ 57150 h 3009900"/>
              <a:gd name="connsiteX109" fmla="*/ 33338 w 4414838"/>
              <a:gd name="connsiteY109" fmla="*/ 23812 h 3009900"/>
              <a:gd name="connsiteX110" fmla="*/ 0 w 4414838"/>
              <a:gd name="connsiteY110" fmla="*/ 23812 h 3009900"/>
              <a:gd name="connsiteX111" fmla="*/ 0 w 4414838"/>
              <a:gd name="connsiteY111" fmla="*/ 0 h 3009900"/>
              <a:gd name="connsiteX0" fmla="*/ 4414838 w 4414838"/>
              <a:gd name="connsiteY0" fmla="*/ 3009900 h 3009900"/>
              <a:gd name="connsiteX1" fmla="*/ 4414838 w 4414838"/>
              <a:gd name="connsiteY1" fmla="*/ 1905000 h 3009900"/>
              <a:gd name="connsiteX2" fmla="*/ 4362450 w 4414838"/>
              <a:gd name="connsiteY2" fmla="*/ 1905000 h 3009900"/>
              <a:gd name="connsiteX3" fmla="*/ 4362450 w 4414838"/>
              <a:gd name="connsiteY3" fmla="*/ 1685925 h 3009900"/>
              <a:gd name="connsiteX4" fmla="*/ 3314700 w 4414838"/>
              <a:gd name="connsiteY4" fmla="*/ 1685925 h 3009900"/>
              <a:gd name="connsiteX5" fmla="*/ 3314700 w 4414838"/>
              <a:gd name="connsiteY5" fmla="*/ 1643062 h 3009900"/>
              <a:gd name="connsiteX6" fmla="*/ 3300413 w 4414838"/>
              <a:gd name="connsiteY6" fmla="*/ 1643062 h 3009900"/>
              <a:gd name="connsiteX7" fmla="*/ 3300413 w 4414838"/>
              <a:gd name="connsiteY7" fmla="*/ 1604962 h 3009900"/>
              <a:gd name="connsiteX8" fmla="*/ 3281363 w 4414838"/>
              <a:gd name="connsiteY8" fmla="*/ 1604962 h 3009900"/>
              <a:gd name="connsiteX9" fmla="*/ 3281363 w 4414838"/>
              <a:gd name="connsiteY9" fmla="*/ 1562100 h 3009900"/>
              <a:gd name="connsiteX10" fmla="*/ 2967038 w 4414838"/>
              <a:gd name="connsiteY10" fmla="*/ 1562100 h 3009900"/>
              <a:gd name="connsiteX11" fmla="*/ 2967038 w 4414838"/>
              <a:gd name="connsiteY11" fmla="*/ 1528762 h 3009900"/>
              <a:gd name="connsiteX12" fmla="*/ 2933700 w 4414838"/>
              <a:gd name="connsiteY12" fmla="*/ 1528762 h 3009900"/>
              <a:gd name="connsiteX13" fmla="*/ 2933700 w 4414838"/>
              <a:gd name="connsiteY13" fmla="*/ 1495425 h 3009900"/>
              <a:gd name="connsiteX14" fmla="*/ 2914650 w 4414838"/>
              <a:gd name="connsiteY14" fmla="*/ 1495425 h 3009900"/>
              <a:gd name="connsiteX15" fmla="*/ 2914650 w 4414838"/>
              <a:gd name="connsiteY15" fmla="*/ 1462087 h 3009900"/>
              <a:gd name="connsiteX16" fmla="*/ 2890838 w 4414838"/>
              <a:gd name="connsiteY16" fmla="*/ 1462087 h 3009900"/>
              <a:gd name="connsiteX17" fmla="*/ 2890838 w 4414838"/>
              <a:gd name="connsiteY17" fmla="*/ 1428750 h 3009900"/>
              <a:gd name="connsiteX18" fmla="*/ 2881313 w 4414838"/>
              <a:gd name="connsiteY18" fmla="*/ 1428750 h 3009900"/>
              <a:gd name="connsiteX19" fmla="*/ 2881313 w 4414838"/>
              <a:gd name="connsiteY19" fmla="*/ 1400175 h 3009900"/>
              <a:gd name="connsiteX20" fmla="*/ 2852738 w 4414838"/>
              <a:gd name="connsiteY20" fmla="*/ 1400175 h 3009900"/>
              <a:gd name="connsiteX21" fmla="*/ 2852738 w 4414838"/>
              <a:gd name="connsiteY21" fmla="*/ 1357312 h 3009900"/>
              <a:gd name="connsiteX22" fmla="*/ 2581275 w 4414838"/>
              <a:gd name="connsiteY22" fmla="*/ 1357312 h 3009900"/>
              <a:gd name="connsiteX23" fmla="*/ 2581275 w 4414838"/>
              <a:gd name="connsiteY23" fmla="*/ 1300162 h 3009900"/>
              <a:gd name="connsiteX24" fmla="*/ 2557463 w 4414838"/>
              <a:gd name="connsiteY24" fmla="*/ 1300162 h 3009900"/>
              <a:gd name="connsiteX25" fmla="*/ 2557463 w 4414838"/>
              <a:gd name="connsiteY25" fmla="*/ 1266825 h 3009900"/>
              <a:gd name="connsiteX26" fmla="*/ 2543175 w 4414838"/>
              <a:gd name="connsiteY26" fmla="*/ 1266825 h 3009900"/>
              <a:gd name="connsiteX27" fmla="*/ 2543175 w 4414838"/>
              <a:gd name="connsiteY27" fmla="*/ 1228725 h 3009900"/>
              <a:gd name="connsiteX28" fmla="*/ 2519363 w 4414838"/>
              <a:gd name="connsiteY28" fmla="*/ 1228725 h 3009900"/>
              <a:gd name="connsiteX29" fmla="*/ 2519363 w 4414838"/>
              <a:gd name="connsiteY29" fmla="*/ 1190625 h 3009900"/>
              <a:gd name="connsiteX30" fmla="*/ 2476500 w 4414838"/>
              <a:gd name="connsiteY30" fmla="*/ 1190625 h 3009900"/>
              <a:gd name="connsiteX31" fmla="*/ 2476500 w 4414838"/>
              <a:gd name="connsiteY31" fmla="*/ 1162050 h 3009900"/>
              <a:gd name="connsiteX32" fmla="*/ 2276475 w 4414838"/>
              <a:gd name="connsiteY32" fmla="*/ 1162050 h 3009900"/>
              <a:gd name="connsiteX33" fmla="*/ 2276475 w 4414838"/>
              <a:gd name="connsiteY33" fmla="*/ 1143000 h 3009900"/>
              <a:gd name="connsiteX34" fmla="*/ 2209800 w 4414838"/>
              <a:gd name="connsiteY34" fmla="*/ 1143000 h 3009900"/>
              <a:gd name="connsiteX35" fmla="*/ 2209800 w 4414838"/>
              <a:gd name="connsiteY35" fmla="*/ 1109662 h 3009900"/>
              <a:gd name="connsiteX36" fmla="*/ 2181225 w 4414838"/>
              <a:gd name="connsiteY36" fmla="*/ 1109662 h 3009900"/>
              <a:gd name="connsiteX37" fmla="*/ 2181225 w 4414838"/>
              <a:gd name="connsiteY37" fmla="*/ 1085850 h 3009900"/>
              <a:gd name="connsiteX38" fmla="*/ 2166938 w 4414838"/>
              <a:gd name="connsiteY38" fmla="*/ 1085850 h 3009900"/>
              <a:gd name="connsiteX39" fmla="*/ 2147888 w 4414838"/>
              <a:gd name="connsiteY39" fmla="*/ 1085850 h 3009900"/>
              <a:gd name="connsiteX40" fmla="*/ 2147888 w 4414838"/>
              <a:gd name="connsiteY40" fmla="*/ 1023937 h 3009900"/>
              <a:gd name="connsiteX41" fmla="*/ 2138363 w 4414838"/>
              <a:gd name="connsiteY41" fmla="*/ 1023937 h 3009900"/>
              <a:gd name="connsiteX42" fmla="*/ 2128838 w 4414838"/>
              <a:gd name="connsiteY42" fmla="*/ 995362 h 3009900"/>
              <a:gd name="connsiteX43" fmla="*/ 2102644 w 4414838"/>
              <a:gd name="connsiteY43" fmla="*/ 988218 h 3009900"/>
              <a:gd name="connsiteX44" fmla="*/ 2100263 w 4414838"/>
              <a:gd name="connsiteY44" fmla="*/ 962025 h 3009900"/>
              <a:gd name="connsiteX45" fmla="*/ 1843088 w 4414838"/>
              <a:gd name="connsiteY45" fmla="*/ 962025 h 3009900"/>
              <a:gd name="connsiteX46" fmla="*/ 1843088 w 4414838"/>
              <a:gd name="connsiteY46" fmla="*/ 933450 h 3009900"/>
              <a:gd name="connsiteX47" fmla="*/ 1824038 w 4414838"/>
              <a:gd name="connsiteY47" fmla="*/ 933450 h 3009900"/>
              <a:gd name="connsiteX48" fmla="*/ 1824038 w 4414838"/>
              <a:gd name="connsiteY48" fmla="*/ 895350 h 3009900"/>
              <a:gd name="connsiteX49" fmla="*/ 1800225 w 4414838"/>
              <a:gd name="connsiteY49" fmla="*/ 895350 h 3009900"/>
              <a:gd name="connsiteX50" fmla="*/ 1800225 w 4414838"/>
              <a:gd name="connsiteY50" fmla="*/ 866775 h 3009900"/>
              <a:gd name="connsiteX51" fmla="*/ 1795462 w 4414838"/>
              <a:gd name="connsiteY51" fmla="*/ 862012 h 3009900"/>
              <a:gd name="connsiteX52" fmla="*/ 1795462 w 4414838"/>
              <a:gd name="connsiteY52" fmla="*/ 833437 h 3009900"/>
              <a:gd name="connsiteX53" fmla="*/ 1776413 w 4414838"/>
              <a:gd name="connsiteY53" fmla="*/ 833437 h 3009900"/>
              <a:gd name="connsiteX54" fmla="*/ 1776413 w 4414838"/>
              <a:gd name="connsiteY54" fmla="*/ 790575 h 3009900"/>
              <a:gd name="connsiteX55" fmla="*/ 1757363 w 4414838"/>
              <a:gd name="connsiteY55" fmla="*/ 790575 h 3009900"/>
              <a:gd name="connsiteX56" fmla="*/ 1757363 w 4414838"/>
              <a:gd name="connsiteY56" fmla="*/ 771525 h 3009900"/>
              <a:gd name="connsiteX57" fmla="*/ 1709738 w 4414838"/>
              <a:gd name="connsiteY57" fmla="*/ 771525 h 3009900"/>
              <a:gd name="connsiteX58" fmla="*/ 1585913 w 4414838"/>
              <a:gd name="connsiteY58" fmla="*/ 771525 h 3009900"/>
              <a:gd name="connsiteX59" fmla="*/ 1585913 w 4414838"/>
              <a:gd name="connsiteY59" fmla="*/ 747712 h 3009900"/>
              <a:gd name="connsiteX60" fmla="*/ 1466850 w 4414838"/>
              <a:gd name="connsiteY60" fmla="*/ 747712 h 3009900"/>
              <a:gd name="connsiteX61" fmla="*/ 1466850 w 4414838"/>
              <a:gd name="connsiteY61" fmla="*/ 695325 h 3009900"/>
              <a:gd name="connsiteX62" fmla="*/ 1428750 w 4414838"/>
              <a:gd name="connsiteY62" fmla="*/ 695325 h 3009900"/>
              <a:gd name="connsiteX63" fmla="*/ 1428750 w 4414838"/>
              <a:gd name="connsiteY63" fmla="*/ 657225 h 3009900"/>
              <a:gd name="connsiteX64" fmla="*/ 1409700 w 4414838"/>
              <a:gd name="connsiteY64" fmla="*/ 657225 h 3009900"/>
              <a:gd name="connsiteX65" fmla="*/ 1409700 w 4414838"/>
              <a:gd name="connsiteY65" fmla="*/ 600075 h 3009900"/>
              <a:gd name="connsiteX66" fmla="*/ 1381125 w 4414838"/>
              <a:gd name="connsiteY66" fmla="*/ 600075 h 3009900"/>
              <a:gd name="connsiteX67" fmla="*/ 1381125 w 4414838"/>
              <a:gd name="connsiteY67" fmla="*/ 561975 h 3009900"/>
              <a:gd name="connsiteX68" fmla="*/ 1352550 w 4414838"/>
              <a:gd name="connsiteY68" fmla="*/ 561975 h 3009900"/>
              <a:gd name="connsiteX69" fmla="*/ 1352550 w 4414838"/>
              <a:gd name="connsiteY69" fmla="*/ 538162 h 3009900"/>
              <a:gd name="connsiteX70" fmla="*/ 1319213 w 4414838"/>
              <a:gd name="connsiteY70" fmla="*/ 538162 h 3009900"/>
              <a:gd name="connsiteX71" fmla="*/ 1319213 w 4414838"/>
              <a:gd name="connsiteY71" fmla="*/ 514350 h 3009900"/>
              <a:gd name="connsiteX72" fmla="*/ 1252538 w 4414838"/>
              <a:gd name="connsiteY72" fmla="*/ 514350 h 3009900"/>
              <a:gd name="connsiteX73" fmla="*/ 1243013 w 4414838"/>
              <a:gd name="connsiteY73" fmla="*/ 504825 h 3009900"/>
              <a:gd name="connsiteX74" fmla="*/ 1219200 w 4414838"/>
              <a:gd name="connsiteY74" fmla="*/ 504825 h 3009900"/>
              <a:gd name="connsiteX75" fmla="*/ 1195388 w 4414838"/>
              <a:gd name="connsiteY75" fmla="*/ 457200 h 3009900"/>
              <a:gd name="connsiteX76" fmla="*/ 1176338 w 4414838"/>
              <a:gd name="connsiteY76" fmla="*/ 457200 h 3009900"/>
              <a:gd name="connsiteX77" fmla="*/ 1176338 w 4414838"/>
              <a:gd name="connsiteY77" fmla="*/ 438150 h 3009900"/>
              <a:gd name="connsiteX78" fmla="*/ 1100138 w 4414838"/>
              <a:gd name="connsiteY78" fmla="*/ 438150 h 3009900"/>
              <a:gd name="connsiteX79" fmla="*/ 1100138 w 4414838"/>
              <a:gd name="connsiteY79" fmla="*/ 385762 h 3009900"/>
              <a:gd name="connsiteX80" fmla="*/ 1085850 w 4414838"/>
              <a:gd name="connsiteY80" fmla="*/ 385762 h 3009900"/>
              <a:gd name="connsiteX81" fmla="*/ 1085850 w 4414838"/>
              <a:gd name="connsiteY81" fmla="*/ 352425 h 3009900"/>
              <a:gd name="connsiteX82" fmla="*/ 1066800 w 4414838"/>
              <a:gd name="connsiteY82" fmla="*/ 352425 h 3009900"/>
              <a:gd name="connsiteX83" fmla="*/ 1066800 w 4414838"/>
              <a:gd name="connsiteY83" fmla="*/ 328612 h 3009900"/>
              <a:gd name="connsiteX84" fmla="*/ 1028700 w 4414838"/>
              <a:gd name="connsiteY84" fmla="*/ 328612 h 3009900"/>
              <a:gd name="connsiteX85" fmla="*/ 1028700 w 4414838"/>
              <a:gd name="connsiteY85" fmla="*/ 304800 h 3009900"/>
              <a:gd name="connsiteX86" fmla="*/ 1004888 w 4414838"/>
              <a:gd name="connsiteY86" fmla="*/ 304800 h 3009900"/>
              <a:gd name="connsiteX87" fmla="*/ 1004888 w 4414838"/>
              <a:gd name="connsiteY87" fmla="*/ 290512 h 3009900"/>
              <a:gd name="connsiteX88" fmla="*/ 852488 w 4414838"/>
              <a:gd name="connsiteY88" fmla="*/ 290512 h 3009900"/>
              <a:gd name="connsiteX89" fmla="*/ 852488 w 4414838"/>
              <a:gd name="connsiteY89" fmla="*/ 276225 h 3009900"/>
              <a:gd name="connsiteX90" fmla="*/ 742950 w 4414838"/>
              <a:gd name="connsiteY90" fmla="*/ 276225 h 3009900"/>
              <a:gd name="connsiteX91" fmla="*/ 742950 w 4414838"/>
              <a:gd name="connsiteY91" fmla="*/ 257175 h 3009900"/>
              <a:gd name="connsiteX92" fmla="*/ 709613 w 4414838"/>
              <a:gd name="connsiteY92" fmla="*/ 257175 h 3009900"/>
              <a:gd name="connsiteX93" fmla="*/ 709613 w 4414838"/>
              <a:gd name="connsiteY93" fmla="*/ 238125 h 3009900"/>
              <a:gd name="connsiteX94" fmla="*/ 657225 w 4414838"/>
              <a:gd name="connsiteY94" fmla="*/ 238125 h 3009900"/>
              <a:gd name="connsiteX95" fmla="*/ 657225 w 4414838"/>
              <a:gd name="connsiteY95" fmla="*/ 219075 h 3009900"/>
              <a:gd name="connsiteX96" fmla="*/ 404813 w 4414838"/>
              <a:gd name="connsiteY96" fmla="*/ 219075 h 3009900"/>
              <a:gd name="connsiteX97" fmla="*/ 404813 w 4414838"/>
              <a:gd name="connsiteY97" fmla="*/ 190500 h 3009900"/>
              <a:gd name="connsiteX98" fmla="*/ 304800 w 4414838"/>
              <a:gd name="connsiteY98" fmla="*/ 190500 h 3009900"/>
              <a:gd name="connsiteX99" fmla="*/ 304800 w 4414838"/>
              <a:gd name="connsiteY99" fmla="*/ 157162 h 3009900"/>
              <a:gd name="connsiteX100" fmla="*/ 290513 w 4414838"/>
              <a:gd name="connsiteY100" fmla="*/ 157162 h 3009900"/>
              <a:gd name="connsiteX101" fmla="*/ 290513 w 4414838"/>
              <a:gd name="connsiteY101" fmla="*/ 128587 h 3009900"/>
              <a:gd name="connsiteX102" fmla="*/ 271463 w 4414838"/>
              <a:gd name="connsiteY102" fmla="*/ 128587 h 3009900"/>
              <a:gd name="connsiteX103" fmla="*/ 271463 w 4414838"/>
              <a:gd name="connsiteY103" fmla="*/ 95250 h 3009900"/>
              <a:gd name="connsiteX104" fmla="*/ 219075 w 4414838"/>
              <a:gd name="connsiteY104" fmla="*/ 95250 h 3009900"/>
              <a:gd name="connsiteX105" fmla="*/ 204788 w 4414838"/>
              <a:gd name="connsiteY105" fmla="*/ 76200 h 3009900"/>
              <a:gd name="connsiteX106" fmla="*/ 166688 w 4414838"/>
              <a:gd name="connsiteY106" fmla="*/ 76200 h 3009900"/>
              <a:gd name="connsiteX107" fmla="*/ 166688 w 4414838"/>
              <a:gd name="connsiteY107" fmla="*/ 57150 h 3009900"/>
              <a:gd name="connsiteX108" fmla="*/ 33338 w 4414838"/>
              <a:gd name="connsiteY108" fmla="*/ 57150 h 3009900"/>
              <a:gd name="connsiteX109" fmla="*/ 33338 w 4414838"/>
              <a:gd name="connsiteY109" fmla="*/ 23812 h 3009900"/>
              <a:gd name="connsiteX110" fmla="*/ 0 w 4414838"/>
              <a:gd name="connsiteY110" fmla="*/ 23812 h 3009900"/>
              <a:gd name="connsiteX111" fmla="*/ 0 w 4414838"/>
              <a:gd name="connsiteY111" fmla="*/ 0 h 3009900"/>
              <a:gd name="connsiteX0" fmla="*/ 4414838 w 4414838"/>
              <a:gd name="connsiteY0" fmla="*/ 3009900 h 3009900"/>
              <a:gd name="connsiteX1" fmla="*/ 4414838 w 4414838"/>
              <a:gd name="connsiteY1" fmla="*/ 1905000 h 3009900"/>
              <a:gd name="connsiteX2" fmla="*/ 4362450 w 4414838"/>
              <a:gd name="connsiteY2" fmla="*/ 1905000 h 3009900"/>
              <a:gd name="connsiteX3" fmla="*/ 4362450 w 4414838"/>
              <a:gd name="connsiteY3" fmla="*/ 1685925 h 3009900"/>
              <a:gd name="connsiteX4" fmla="*/ 3314700 w 4414838"/>
              <a:gd name="connsiteY4" fmla="*/ 1685925 h 3009900"/>
              <a:gd name="connsiteX5" fmla="*/ 3314700 w 4414838"/>
              <a:gd name="connsiteY5" fmla="*/ 1643062 h 3009900"/>
              <a:gd name="connsiteX6" fmla="*/ 3300413 w 4414838"/>
              <a:gd name="connsiteY6" fmla="*/ 1643062 h 3009900"/>
              <a:gd name="connsiteX7" fmla="*/ 3300413 w 4414838"/>
              <a:gd name="connsiteY7" fmla="*/ 1604962 h 3009900"/>
              <a:gd name="connsiteX8" fmla="*/ 3281363 w 4414838"/>
              <a:gd name="connsiteY8" fmla="*/ 1604962 h 3009900"/>
              <a:gd name="connsiteX9" fmla="*/ 3281363 w 4414838"/>
              <a:gd name="connsiteY9" fmla="*/ 1562100 h 3009900"/>
              <a:gd name="connsiteX10" fmla="*/ 2967038 w 4414838"/>
              <a:gd name="connsiteY10" fmla="*/ 1562100 h 3009900"/>
              <a:gd name="connsiteX11" fmla="*/ 2967038 w 4414838"/>
              <a:gd name="connsiteY11" fmla="*/ 1528762 h 3009900"/>
              <a:gd name="connsiteX12" fmla="*/ 2933700 w 4414838"/>
              <a:gd name="connsiteY12" fmla="*/ 1528762 h 3009900"/>
              <a:gd name="connsiteX13" fmla="*/ 2933700 w 4414838"/>
              <a:gd name="connsiteY13" fmla="*/ 1495425 h 3009900"/>
              <a:gd name="connsiteX14" fmla="*/ 2914650 w 4414838"/>
              <a:gd name="connsiteY14" fmla="*/ 1495425 h 3009900"/>
              <a:gd name="connsiteX15" fmla="*/ 2914650 w 4414838"/>
              <a:gd name="connsiteY15" fmla="*/ 1462087 h 3009900"/>
              <a:gd name="connsiteX16" fmla="*/ 2890838 w 4414838"/>
              <a:gd name="connsiteY16" fmla="*/ 1462087 h 3009900"/>
              <a:gd name="connsiteX17" fmla="*/ 2890838 w 4414838"/>
              <a:gd name="connsiteY17" fmla="*/ 1428750 h 3009900"/>
              <a:gd name="connsiteX18" fmla="*/ 2881313 w 4414838"/>
              <a:gd name="connsiteY18" fmla="*/ 1428750 h 3009900"/>
              <a:gd name="connsiteX19" fmla="*/ 2881313 w 4414838"/>
              <a:gd name="connsiteY19" fmla="*/ 1400175 h 3009900"/>
              <a:gd name="connsiteX20" fmla="*/ 2852738 w 4414838"/>
              <a:gd name="connsiteY20" fmla="*/ 1400175 h 3009900"/>
              <a:gd name="connsiteX21" fmla="*/ 2852738 w 4414838"/>
              <a:gd name="connsiteY21" fmla="*/ 1357312 h 3009900"/>
              <a:gd name="connsiteX22" fmla="*/ 2581275 w 4414838"/>
              <a:gd name="connsiteY22" fmla="*/ 1357312 h 3009900"/>
              <a:gd name="connsiteX23" fmla="*/ 2581275 w 4414838"/>
              <a:gd name="connsiteY23" fmla="*/ 1300162 h 3009900"/>
              <a:gd name="connsiteX24" fmla="*/ 2557463 w 4414838"/>
              <a:gd name="connsiteY24" fmla="*/ 1300162 h 3009900"/>
              <a:gd name="connsiteX25" fmla="*/ 2557463 w 4414838"/>
              <a:gd name="connsiteY25" fmla="*/ 1266825 h 3009900"/>
              <a:gd name="connsiteX26" fmla="*/ 2543175 w 4414838"/>
              <a:gd name="connsiteY26" fmla="*/ 1266825 h 3009900"/>
              <a:gd name="connsiteX27" fmla="*/ 2543175 w 4414838"/>
              <a:gd name="connsiteY27" fmla="*/ 1228725 h 3009900"/>
              <a:gd name="connsiteX28" fmla="*/ 2519363 w 4414838"/>
              <a:gd name="connsiteY28" fmla="*/ 1228725 h 3009900"/>
              <a:gd name="connsiteX29" fmla="*/ 2519363 w 4414838"/>
              <a:gd name="connsiteY29" fmla="*/ 1190625 h 3009900"/>
              <a:gd name="connsiteX30" fmla="*/ 2476500 w 4414838"/>
              <a:gd name="connsiteY30" fmla="*/ 1190625 h 3009900"/>
              <a:gd name="connsiteX31" fmla="*/ 2476500 w 4414838"/>
              <a:gd name="connsiteY31" fmla="*/ 1162050 h 3009900"/>
              <a:gd name="connsiteX32" fmla="*/ 2276475 w 4414838"/>
              <a:gd name="connsiteY32" fmla="*/ 1162050 h 3009900"/>
              <a:gd name="connsiteX33" fmla="*/ 2276475 w 4414838"/>
              <a:gd name="connsiteY33" fmla="*/ 1143000 h 3009900"/>
              <a:gd name="connsiteX34" fmla="*/ 2209800 w 4414838"/>
              <a:gd name="connsiteY34" fmla="*/ 1143000 h 3009900"/>
              <a:gd name="connsiteX35" fmla="*/ 2209800 w 4414838"/>
              <a:gd name="connsiteY35" fmla="*/ 1109662 h 3009900"/>
              <a:gd name="connsiteX36" fmla="*/ 2181225 w 4414838"/>
              <a:gd name="connsiteY36" fmla="*/ 1109662 h 3009900"/>
              <a:gd name="connsiteX37" fmla="*/ 2181225 w 4414838"/>
              <a:gd name="connsiteY37" fmla="*/ 1085850 h 3009900"/>
              <a:gd name="connsiteX38" fmla="*/ 2166938 w 4414838"/>
              <a:gd name="connsiteY38" fmla="*/ 1085850 h 3009900"/>
              <a:gd name="connsiteX39" fmla="*/ 2147888 w 4414838"/>
              <a:gd name="connsiteY39" fmla="*/ 1085850 h 3009900"/>
              <a:gd name="connsiteX40" fmla="*/ 2147888 w 4414838"/>
              <a:gd name="connsiteY40" fmla="*/ 1023937 h 3009900"/>
              <a:gd name="connsiteX41" fmla="*/ 2128838 w 4414838"/>
              <a:gd name="connsiteY41" fmla="*/ 995362 h 3009900"/>
              <a:gd name="connsiteX42" fmla="*/ 2102644 w 4414838"/>
              <a:gd name="connsiteY42" fmla="*/ 988218 h 3009900"/>
              <a:gd name="connsiteX43" fmla="*/ 2100263 w 4414838"/>
              <a:gd name="connsiteY43" fmla="*/ 962025 h 3009900"/>
              <a:gd name="connsiteX44" fmla="*/ 1843088 w 4414838"/>
              <a:gd name="connsiteY44" fmla="*/ 962025 h 3009900"/>
              <a:gd name="connsiteX45" fmla="*/ 1843088 w 4414838"/>
              <a:gd name="connsiteY45" fmla="*/ 933450 h 3009900"/>
              <a:gd name="connsiteX46" fmla="*/ 1824038 w 4414838"/>
              <a:gd name="connsiteY46" fmla="*/ 933450 h 3009900"/>
              <a:gd name="connsiteX47" fmla="*/ 1824038 w 4414838"/>
              <a:gd name="connsiteY47" fmla="*/ 895350 h 3009900"/>
              <a:gd name="connsiteX48" fmla="*/ 1800225 w 4414838"/>
              <a:gd name="connsiteY48" fmla="*/ 895350 h 3009900"/>
              <a:gd name="connsiteX49" fmla="*/ 1800225 w 4414838"/>
              <a:gd name="connsiteY49" fmla="*/ 866775 h 3009900"/>
              <a:gd name="connsiteX50" fmla="*/ 1795462 w 4414838"/>
              <a:gd name="connsiteY50" fmla="*/ 862012 h 3009900"/>
              <a:gd name="connsiteX51" fmla="*/ 1795462 w 4414838"/>
              <a:gd name="connsiteY51" fmla="*/ 833437 h 3009900"/>
              <a:gd name="connsiteX52" fmla="*/ 1776413 w 4414838"/>
              <a:gd name="connsiteY52" fmla="*/ 833437 h 3009900"/>
              <a:gd name="connsiteX53" fmla="*/ 1776413 w 4414838"/>
              <a:gd name="connsiteY53" fmla="*/ 790575 h 3009900"/>
              <a:gd name="connsiteX54" fmla="*/ 1757363 w 4414838"/>
              <a:gd name="connsiteY54" fmla="*/ 790575 h 3009900"/>
              <a:gd name="connsiteX55" fmla="*/ 1757363 w 4414838"/>
              <a:gd name="connsiteY55" fmla="*/ 771525 h 3009900"/>
              <a:gd name="connsiteX56" fmla="*/ 1709738 w 4414838"/>
              <a:gd name="connsiteY56" fmla="*/ 771525 h 3009900"/>
              <a:gd name="connsiteX57" fmla="*/ 1585913 w 4414838"/>
              <a:gd name="connsiteY57" fmla="*/ 771525 h 3009900"/>
              <a:gd name="connsiteX58" fmla="*/ 1585913 w 4414838"/>
              <a:gd name="connsiteY58" fmla="*/ 747712 h 3009900"/>
              <a:gd name="connsiteX59" fmla="*/ 1466850 w 4414838"/>
              <a:gd name="connsiteY59" fmla="*/ 747712 h 3009900"/>
              <a:gd name="connsiteX60" fmla="*/ 1466850 w 4414838"/>
              <a:gd name="connsiteY60" fmla="*/ 695325 h 3009900"/>
              <a:gd name="connsiteX61" fmla="*/ 1428750 w 4414838"/>
              <a:gd name="connsiteY61" fmla="*/ 695325 h 3009900"/>
              <a:gd name="connsiteX62" fmla="*/ 1428750 w 4414838"/>
              <a:gd name="connsiteY62" fmla="*/ 657225 h 3009900"/>
              <a:gd name="connsiteX63" fmla="*/ 1409700 w 4414838"/>
              <a:gd name="connsiteY63" fmla="*/ 657225 h 3009900"/>
              <a:gd name="connsiteX64" fmla="*/ 1409700 w 4414838"/>
              <a:gd name="connsiteY64" fmla="*/ 600075 h 3009900"/>
              <a:gd name="connsiteX65" fmla="*/ 1381125 w 4414838"/>
              <a:gd name="connsiteY65" fmla="*/ 600075 h 3009900"/>
              <a:gd name="connsiteX66" fmla="*/ 1381125 w 4414838"/>
              <a:gd name="connsiteY66" fmla="*/ 561975 h 3009900"/>
              <a:gd name="connsiteX67" fmla="*/ 1352550 w 4414838"/>
              <a:gd name="connsiteY67" fmla="*/ 561975 h 3009900"/>
              <a:gd name="connsiteX68" fmla="*/ 1352550 w 4414838"/>
              <a:gd name="connsiteY68" fmla="*/ 538162 h 3009900"/>
              <a:gd name="connsiteX69" fmla="*/ 1319213 w 4414838"/>
              <a:gd name="connsiteY69" fmla="*/ 538162 h 3009900"/>
              <a:gd name="connsiteX70" fmla="*/ 1319213 w 4414838"/>
              <a:gd name="connsiteY70" fmla="*/ 514350 h 3009900"/>
              <a:gd name="connsiteX71" fmla="*/ 1252538 w 4414838"/>
              <a:gd name="connsiteY71" fmla="*/ 514350 h 3009900"/>
              <a:gd name="connsiteX72" fmla="*/ 1243013 w 4414838"/>
              <a:gd name="connsiteY72" fmla="*/ 504825 h 3009900"/>
              <a:gd name="connsiteX73" fmla="*/ 1219200 w 4414838"/>
              <a:gd name="connsiteY73" fmla="*/ 504825 h 3009900"/>
              <a:gd name="connsiteX74" fmla="*/ 1195388 w 4414838"/>
              <a:gd name="connsiteY74" fmla="*/ 457200 h 3009900"/>
              <a:gd name="connsiteX75" fmla="*/ 1176338 w 4414838"/>
              <a:gd name="connsiteY75" fmla="*/ 457200 h 3009900"/>
              <a:gd name="connsiteX76" fmla="*/ 1176338 w 4414838"/>
              <a:gd name="connsiteY76" fmla="*/ 438150 h 3009900"/>
              <a:gd name="connsiteX77" fmla="*/ 1100138 w 4414838"/>
              <a:gd name="connsiteY77" fmla="*/ 438150 h 3009900"/>
              <a:gd name="connsiteX78" fmla="*/ 1100138 w 4414838"/>
              <a:gd name="connsiteY78" fmla="*/ 385762 h 3009900"/>
              <a:gd name="connsiteX79" fmla="*/ 1085850 w 4414838"/>
              <a:gd name="connsiteY79" fmla="*/ 385762 h 3009900"/>
              <a:gd name="connsiteX80" fmla="*/ 1085850 w 4414838"/>
              <a:gd name="connsiteY80" fmla="*/ 352425 h 3009900"/>
              <a:gd name="connsiteX81" fmla="*/ 1066800 w 4414838"/>
              <a:gd name="connsiteY81" fmla="*/ 352425 h 3009900"/>
              <a:gd name="connsiteX82" fmla="*/ 1066800 w 4414838"/>
              <a:gd name="connsiteY82" fmla="*/ 328612 h 3009900"/>
              <a:gd name="connsiteX83" fmla="*/ 1028700 w 4414838"/>
              <a:gd name="connsiteY83" fmla="*/ 328612 h 3009900"/>
              <a:gd name="connsiteX84" fmla="*/ 1028700 w 4414838"/>
              <a:gd name="connsiteY84" fmla="*/ 304800 h 3009900"/>
              <a:gd name="connsiteX85" fmla="*/ 1004888 w 4414838"/>
              <a:gd name="connsiteY85" fmla="*/ 304800 h 3009900"/>
              <a:gd name="connsiteX86" fmla="*/ 1004888 w 4414838"/>
              <a:gd name="connsiteY86" fmla="*/ 290512 h 3009900"/>
              <a:gd name="connsiteX87" fmla="*/ 852488 w 4414838"/>
              <a:gd name="connsiteY87" fmla="*/ 290512 h 3009900"/>
              <a:gd name="connsiteX88" fmla="*/ 852488 w 4414838"/>
              <a:gd name="connsiteY88" fmla="*/ 276225 h 3009900"/>
              <a:gd name="connsiteX89" fmla="*/ 742950 w 4414838"/>
              <a:gd name="connsiteY89" fmla="*/ 276225 h 3009900"/>
              <a:gd name="connsiteX90" fmla="*/ 742950 w 4414838"/>
              <a:gd name="connsiteY90" fmla="*/ 257175 h 3009900"/>
              <a:gd name="connsiteX91" fmla="*/ 709613 w 4414838"/>
              <a:gd name="connsiteY91" fmla="*/ 257175 h 3009900"/>
              <a:gd name="connsiteX92" fmla="*/ 709613 w 4414838"/>
              <a:gd name="connsiteY92" fmla="*/ 238125 h 3009900"/>
              <a:gd name="connsiteX93" fmla="*/ 657225 w 4414838"/>
              <a:gd name="connsiteY93" fmla="*/ 238125 h 3009900"/>
              <a:gd name="connsiteX94" fmla="*/ 657225 w 4414838"/>
              <a:gd name="connsiteY94" fmla="*/ 219075 h 3009900"/>
              <a:gd name="connsiteX95" fmla="*/ 404813 w 4414838"/>
              <a:gd name="connsiteY95" fmla="*/ 219075 h 3009900"/>
              <a:gd name="connsiteX96" fmla="*/ 404813 w 4414838"/>
              <a:gd name="connsiteY96" fmla="*/ 190500 h 3009900"/>
              <a:gd name="connsiteX97" fmla="*/ 304800 w 4414838"/>
              <a:gd name="connsiteY97" fmla="*/ 190500 h 3009900"/>
              <a:gd name="connsiteX98" fmla="*/ 304800 w 4414838"/>
              <a:gd name="connsiteY98" fmla="*/ 157162 h 3009900"/>
              <a:gd name="connsiteX99" fmla="*/ 290513 w 4414838"/>
              <a:gd name="connsiteY99" fmla="*/ 157162 h 3009900"/>
              <a:gd name="connsiteX100" fmla="*/ 290513 w 4414838"/>
              <a:gd name="connsiteY100" fmla="*/ 128587 h 3009900"/>
              <a:gd name="connsiteX101" fmla="*/ 271463 w 4414838"/>
              <a:gd name="connsiteY101" fmla="*/ 128587 h 3009900"/>
              <a:gd name="connsiteX102" fmla="*/ 271463 w 4414838"/>
              <a:gd name="connsiteY102" fmla="*/ 95250 h 3009900"/>
              <a:gd name="connsiteX103" fmla="*/ 219075 w 4414838"/>
              <a:gd name="connsiteY103" fmla="*/ 95250 h 3009900"/>
              <a:gd name="connsiteX104" fmla="*/ 204788 w 4414838"/>
              <a:gd name="connsiteY104" fmla="*/ 76200 h 3009900"/>
              <a:gd name="connsiteX105" fmla="*/ 166688 w 4414838"/>
              <a:gd name="connsiteY105" fmla="*/ 76200 h 3009900"/>
              <a:gd name="connsiteX106" fmla="*/ 166688 w 4414838"/>
              <a:gd name="connsiteY106" fmla="*/ 57150 h 3009900"/>
              <a:gd name="connsiteX107" fmla="*/ 33338 w 4414838"/>
              <a:gd name="connsiteY107" fmla="*/ 57150 h 3009900"/>
              <a:gd name="connsiteX108" fmla="*/ 33338 w 4414838"/>
              <a:gd name="connsiteY108" fmla="*/ 23812 h 3009900"/>
              <a:gd name="connsiteX109" fmla="*/ 0 w 4414838"/>
              <a:gd name="connsiteY109" fmla="*/ 23812 h 3009900"/>
              <a:gd name="connsiteX110" fmla="*/ 0 w 4414838"/>
              <a:gd name="connsiteY110" fmla="*/ 0 h 300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4414838" h="3009900">
                <a:moveTo>
                  <a:pt x="4414838" y="3009900"/>
                </a:moveTo>
                <a:lnTo>
                  <a:pt x="4414838" y="1905000"/>
                </a:lnTo>
                <a:lnTo>
                  <a:pt x="4362450" y="1905000"/>
                </a:lnTo>
                <a:lnTo>
                  <a:pt x="4362450" y="1685925"/>
                </a:lnTo>
                <a:lnTo>
                  <a:pt x="3314700" y="1685925"/>
                </a:lnTo>
                <a:lnTo>
                  <a:pt x="3314700" y="1643062"/>
                </a:lnTo>
                <a:lnTo>
                  <a:pt x="3300413" y="1643062"/>
                </a:lnTo>
                <a:lnTo>
                  <a:pt x="3300413" y="1604962"/>
                </a:lnTo>
                <a:lnTo>
                  <a:pt x="3281363" y="1604962"/>
                </a:lnTo>
                <a:lnTo>
                  <a:pt x="3281363" y="1562100"/>
                </a:lnTo>
                <a:lnTo>
                  <a:pt x="2967038" y="1562100"/>
                </a:lnTo>
                <a:lnTo>
                  <a:pt x="2967038" y="1528762"/>
                </a:lnTo>
                <a:lnTo>
                  <a:pt x="2933700" y="1528762"/>
                </a:lnTo>
                <a:lnTo>
                  <a:pt x="2933700" y="1495425"/>
                </a:lnTo>
                <a:lnTo>
                  <a:pt x="2914650" y="1495425"/>
                </a:lnTo>
                <a:lnTo>
                  <a:pt x="2914650" y="1462087"/>
                </a:lnTo>
                <a:lnTo>
                  <a:pt x="2890838" y="1462087"/>
                </a:lnTo>
                <a:lnTo>
                  <a:pt x="2890838" y="1428750"/>
                </a:lnTo>
                <a:lnTo>
                  <a:pt x="2881313" y="1428750"/>
                </a:lnTo>
                <a:lnTo>
                  <a:pt x="2881313" y="1400175"/>
                </a:lnTo>
                <a:lnTo>
                  <a:pt x="2852738" y="1400175"/>
                </a:lnTo>
                <a:lnTo>
                  <a:pt x="2852738" y="1357312"/>
                </a:lnTo>
                <a:lnTo>
                  <a:pt x="2581275" y="1357312"/>
                </a:lnTo>
                <a:lnTo>
                  <a:pt x="2581275" y="1300162"/>
                </a:lnTo>
                <a:lnTo>
                  <a:pt x="2557463" y="1300162"/>
                </a:lnTo>
                <a:lnTo>
                  <a:pt x="2557463" y="1266825"/>
                </a:lnTo>
                <a:lnTo>
                  <a:pt x="2543175" y="1266825"/>
                </a:lnTo>
                <a:lnTo>
                  <a:pt x="2543175" y="1228725"/>
                </a:lnTo>
                <a:lnTo>
                  <a:pt x="2519363" y="1228725"/>
                </a:lnTo>
                <a:lnTo>
                  <a:pt x="2519363" y="1190625"/>
                </a:lnTo>
                <a:lnTo>
                  <a:pt x="2476500" y="1190625"/>
                </a:lnTo>
                <a:lnTo>
                  <a:pt x="2476500" y="1162050"/>
                </a:lnTo>
                <a:lnTo>
                  <a:pt x="2276475" y="1162050"/>
                </a:lnTo>
                <a:lnTo>
                  <a:pt x="2276475" y="1143000"/>
                </a:lnTo>
                <a:lnTo>
                  <a:pt x="2209800" y="1143000"/>
                </a:lnTo>
                <a:lnTo>
                  <a:pt x="2209800" y="1109662"/>
                </a:lnTo>
                <a:lnTo>
                  <a:pt x="2181225" y="1109662"/>
                </a:lnTo>
                <a:lnTo>
                  <a:pt x="2181225" y="1085850"/>
                </a:lnTo>
                <a:lnTo>
                  <a:pt x="2166938" y="1085850"/>
                </a:lnTo>
                <a:lnTo>
                  <a:pt x="2147888" y="1085850"/>
                </a:lnTo>
                <a:lnTo>
                  <a:pt x="2147888" y="1023937"/>
                </a:lnTo>
                <a:lnTo>
                  <a:pt x="2128838" y="995362"/>
                </a:lnTo>
                <a:lnTo>
                  <a:pt x="2102644" y="988218"/>
                </a:lnTo>
                <a:lnTo>
                  <a:pt x="2100263" y="962025"/>
                </a:lnTo>
                <a:lnTo>
                  <a:pt x="1843088" y="962025"/>
                </a:lnTo>
                <a:lnTo>
                  <a:pt x="1843088" y="933450"/>
                </a:lnTo>
                <a:lnTo>
                  <a:pt x="1824038" y="933450"/>
                </a:lnTo>
                <a:lnTo>
                  <a:pt x="1824038" y="895350"/>
                </a:lnTo>
                <a:lnTo>
                  <a:pt x="1800225" y="895350"/>
                </a:lnTo>
                <a:lnTo>
                  <a:pt x="1800225" y="866775"/>
                </a:lnTo>
                <a:lnTo>
                  <a:pt x="1795462" y="862012"/>
                </a:lnTo>
                <a:lnTo>
                  <a:pt x="1795462" y="833437"/>
                </a:lnTo>
                <a:lnTo>
                  <a:pt x="1776413" y="833437"/>
                </a:lnTo>
                <a:lnTo>
                  <a:pt x="1776413" y="790575"/>
                </a:lnTo>
                <a:lnTo>
                  <a:pt x="1757363" y="790575"/>
                </a:lnTo>
                <a:lnTo>
                  <a:pt x="1757363" y="771525"/>
                </a:lnTo>
                <a:lnTo>
                  <a:pt x="1709738" y="771525"/>
                </a:lnTo>
                <a:lnTo>
                  <a:pt x="1585913" y="771525"/>
                </a:lnTo>
                <a:lnTo>
                  <a:pt x="1585913" y="747712"/>
                </a:lnTo>
                <a:lnTo>
                  <a:pt x="1466850" y="747712"/>
                </a:lnTo>
                <a:lnTo>
                  <a:pt x="1466850" y="695325"/>
                </a:lnTo>
                <a:lnTo>
                  <a:pt x="1428750" y="695325"/>
                </a:lnTo>
                <a:lnTo>
                  <a:pt x="1428750" y="657225"/>
                </a:lnTo>
                <a:lnTo>
                  <a:pt x="1409700" y="657225"/>
                </a:lnTo>
                <a:lnTo>
                  <a:pt x="1409700" y="600075"/>
                </a:lnTo>
                <a:lnTo>
                  <a:pt x="1381125" y="600075"/>
                </a:lnTo>
                <a:lnTo>
                  <a:pt x="1381125" y="561975"/>
                </a:lnTo>
                <a:lnTo>
                  <a:pt x="1352550" y="561975"/>
                </a:lnTo>
                <a:lnTo>
                  <a:pt x="1352550" y="538162"/>
                </a:lnTo>
                <a:lnTo>
                  <a:pt x="1319213" y="538162"/>
                </a:lnTo>
                <a:lnTo>
                  <a:pt x="1319213" y="514350"/>
                </a:lnTo>
                <a:lnTo>
                  <a:pt x="1252538" y="514350"/>
                </a:lnTo>
                <a:lnTo>
                  <a:pt x="1243013" y="504825"/>
                </a:lnTo>
                <a:lnTo>
                  <a:pt x="1219200" y="504825"/>
                </a:lnTo>
                <a:lnTo>
                  <a:pt x="1195388" y="457200"/>
                </a:lnTo>
                <a:lnTo>
                  <a:pt x="1176338" y="457200"/>
                </a:lnTo>
                <a:lnTo>
                  <a:pt x="1176338" y="438150"/>
                </a:lnTo>
                <a:lnTo>
                  <a:pt x="1100138" y="438150"/>
                </a:lnTo>
                <a:lnTo>
                  <a:pt x="1100138" y="385762"/>
                </a:lnTo>
                <a:lnTo>
                  <a:pt x="1085850" y="385762"/>
                </a:lnTo>
                <a:lnTo>
                  <a:pt x="1085850" y="352425"/>
                </a:lnTo>
                <a:lnTo>
                  <a:pt x="1066800" y="352425"/>
                </a:lnTo>
                <a:lnTo>
                  <a:pt x="1066800" y="328612"/>
                </a:lnTo>
                <a:lnTo>
                  <a:pt x="1028700" y="328612"/>
                </a:lnTo>
                <a:lnTo>
                  <a:pt x="1028700" y="304800"/>
                </a:lnTo>
                <a:lnTo>
                  <a:pt x="1004888" y="304800"/>
                </a:lnTo>
                <a:lnTo>
                  <a:pt x="1004888" y="290512"/>
                </a:lnTo>
                <a:lnTo>
                  <a:pt x="852488" y="290512"/>
                </a:lnTo>
                <a:lnTo>
                  <a:pt x="852488" y="276225"/>
                </a:lnTo>
                <a:lnTo>
                  <a:pt x="742950" y="276225"/>
                </a:lnTo>
                <a:lnTo>
                  <a:pt x="742950" y="257175"/>
                </a:lnTo>
                <a:lnTo>
                  <a:pt x="709613" y="257175"/>
                </a:lnTo>
                <a:lnTo>
                  <a:pt x="709613" y="238125"/>
                </a:lnTo>
                <a:lnTo>
                  <a:pt x="657225" y="238125"/>
                </a:lnTo>
                <a:lnTo>
                  <a:pt x="657225" y="219075"/>
                </a:lnTo>
                <a:lnTo>
                  <a:pt x="404813" y="219075"/>
                </a:lnTo>
                <a:lnTo>
                  <a:pt x="404813" y="190500"/>
                </a:lnTo>
                <a:lnTo>
                  <a:pt x="304800" y="190500"/>
                </a:lnTo>
                <a:lnTo>
                  <a:pt x="304800" y="157162"/>
                </a:lnTo>
                <a:lnTo>
                  <a:pt x="290513" y="157162"/>
                </a:lnTo>
                <a:lnTo>
                  <a:pt x="290513" y="128587"/>
                </a:lnTo>
                <a:lnTo>
                  <a:pt x="271463" y="128587"/>
                </a:lnTo>
                <a:lnTo>
                  <a:pt x="271463" y="95250"/>
                </a:lnTo>
                <a:lnTo>
                  <a:pt x="219075" y="95250"/>
                </a:lnTo>
                <a:lnTo>
                  <a:pt x="204788" y="76200"/>
                </a:lnTo>
                <a:lnTo>
                  <a:pt x="166688" y="76200"/>
                </a:lnTo>
                <a:lnTo>
                  <a:pt x="166688" y="57150"/>
                </a:lnTo>
                <a:lnTo>
                  <a:pt x="33338" y="57150"/>
                </a:lnTo>
                <a:lnTo>
                  <a:pt x="33338" y="23812"/>
                </a:lnTo>
                <a:lnTo>
                  <a:pt x="0" y="23812"/>
                </a:lnTo>
                <a:lnTo>
                  <a:pt x="0" y="0"/>
                </a:lnTo>
              </a:path>
            </a:pathLst>
          </a:custGeom>
          <a:noFill/>
          <a:ln w="28575">
            <a:solidFill>
              <a:schemeClr val="accent1"/>
            </a:solidFill>
            <a:miter lim="800000"/>
            <a:headEnd/>
            <a:tailEnd/>
          </a:ln>
        </p:spPr>
        <p:txBody>
          <a:bodyPr rtlCol="0" anchor="ctr"/>
          <a:lstStyle/>
          <a:p>
            <a:pPr algn="ctr"/>
            <a:endParaRPr lang="en-US"/>
          </a:p>
        </p:txBody>
      </p:sp>
      <p:sp>
        <p:nvSpPr>
          <p:cNvPr id="9250" name="Freeform: Shape 9249">
            <a:extLst>
              <a:ext uri="{FF2B5EF4-FFF2-40B4-BE49-F238E27FC236}">
                <a16:creationId xmlns:a16="http://schemas.microsoft.com/office/drawing/2014/main" id="{7B7CE062-68EF-0486-341A-2AE71E42274B}"/>
              </a:ext>
            </a:extLst>
          </p:cNvPr>
          <p:cNvSpPr/>
          <p:nvPr/>
        </p:nvSpPr>
        <p:spPr bwMode="auto">
          <a:xfrm>
            <a:off x="1606550" y="1927225"/>
            <a:ext cx="4556125" cy="2108200"/>
          </a:xfrm>
          <a:custGeom>
            <a:avLst/>
            <a:gdLst>
              <a:gd name="connsiteX0" fmla="*/ 4556125 w 4556125"/>
              <a:gd name="connsiteY0" fmla="*/ 2108200 h 2108200"/>
              <a:gd name="connsiteX1" fmla="*/ 4133850 w 4556125"/>
              <a:gd name="connsiteY1" fmla="*/ 2108200 h 2108200"/>
              <a:gd name="connsiteX2" fmla="*/ 4133850 w 4556125"/>
              <a:gd name="connsiteY2" fmla="*/ 2000250 h 2108200"/>
              <a:gd name="connsiteX3" fmla="*/ 3397250 w 4556125"/>
              <a:gd name="connsiteY3" fmla="*/ 2000250 h 2108200"/>
              <a:gd name="connsiteX4" fmla="*/ 3397250 w 4556125"/>
              <a:gd name="connsiteY4" fmla="*/ 1958975 h 2108200"/>
              <a:gd name="connsiteX5" fmla="*/ 2930525 w 4556125"/>
              <a:gd name="connsiteY5" fmla="*/ 1958975 h 2108200"/>
              <a:gd name="connsiteX6" fmla="*/ 2930525 w 4556125"/>
              <a:gd name="connsiteY6" fmla="*/ 1943100 h 2108200"/>
              <a:gd name="connsiteX7" fmla="*/ 2787650 w 4556125"/>
              <a:gd name="connsiteY7" fmla="*/ 1943100 h 2108200"/>
              <a:gd name="connsiteX8" fmla="*/ 2787650 w 4556125"/>
              <a:gd name="connsiteY8" fmla="*/ 1914525 h 2108200"/>
              <a:gd name="connsiteX9" fmla="*/ 2613025 w 4556125"/>
              <a:gd name="connsiteY9" fmla="*/ 1914525 h 2108200"/>
              <a:gd name="connsiteX10" fmla="*/ 2613025 w 4556125"/>
              <a:gd name="connsiteY10" fmla="*/ 1882775 h 2108200"/>
              <a:gd name="connsiteX11" fmla="*/ 2597150 w 4556125"/>
              <a:gd name="connsiteY11" fmla="*/ 1882775 h 2108200"/>
              <a:gd name="connsiteX12" fmla="*/ 2597150 w 4556125"/>
              <a:gd name="connsiteY12" fmla="*/ 1819275 h 2108200"/>
              <a:gd name="connsiteX13" fmla="*/ 2549525 w 4556125"/>
              <a:gd name="connsiteY13" fmla="*/ 1819275 h 2108200"/>
              <a:gd name="connsiteX14" fmla="*/ 2549525 w 4556125"/>
              <a:gd name="connsiteY14" fmla="*/ 1774825 h 2108200"/>
              <a:gd name="connsiteX15" fmla="*/ 2524125 w 4556125"/>
              <a:gd name="connsiteY15" fmla="*/ 1774825 h 2108200"/>
              <a:gd name="connsiteX16" fmla="*/ 2524125 w 4556125"/>
              <a:gd name="connsiteY16" fmla="*/ 1749425 h 2108200"/>
              <a:gd name="connsiteX17" fmla="*/ 2476500 w 4556125"/>
              <a:gd name="connsiteY17" fmla="*/ 1749425 h 2108200"/>
              <a:gd name="connsiteX18" fmla="*/ 2476500 w 4556125"/>
              <a:gd name="connsiteY18" fmla="*/ 1724025 h 2108200"/>
              <a:gd name="connsiteX19" fmla="*/ 2305050 w 4556125"/>
              <a:gd name="connsiteY19" fmla="*/ 1724025 h 2108200"/>
              <a:gd name="connsiteX20" fmla="*/ 2305050 w 4556125"/>
              <a:gd name="connsiteY20" fmla="*/ 1701800 h 2108200"/>
              <a:gd name="connsiteX21" fmla="*/ 2266950 w 4556125"/>
              <a:gd name="connsiteY21" fmla="*/ 1701800 h 2108200"/>
              <a:gd name="connsiteX22" fmla="*/ 2266950 w 4556125"/>
              <a:gd name="connsiteY22" fmla="*/ 1676400 h 2108200"/>
              <a:gd name="connsiteX23" fmla="*/ 2228850 w 4556125"/>
              <a:gd name="connsiteY23" fmla="*/ 1676400 h 2108200"/>
              <a:gd name="connsiteX24" fmla="*/ 2228850 w 4556125"/>
              <a:gd name="connsiteY24" fmla="*/ 1647825 h 2108200"/>
              <a:gd name="connsiteX25" fmla="*/ 2168525 w 4556125"/>
              <a:gd name="connsiteY25" fmla="*/ 1647825 h 2108200"/>
              <a:gd name="connsiteX26" fmla="*/ 2168525 w 4556125"/>
              <a:gd name="connsiteY26" fmla="*/ 1628775 h 2108200"/>
              <a:gd name="connsiteX27" fmla="*/ 2152650 w 4556125"/>
              <a:gd name="connsiteY27" fmla="*/ 1628775 h 2108200"/>
              <a:gd name="connsiteX28" fmla="*/ 2152650 w 4556125"/>
              <a:gd name="connsiteY28" fmla="*/ 1609725 h 2108200"/>
              <a:gd name="connsiteX29" fmla="*/ 2082800 w 4556125"/>
              <a:gd name="connsiteY29" fmla="*/ 1609725 h 2108200"/>
              <a:gd name="connsiteX30" fmla="*/ 2082800 w 4556125"/>
              <a:gd name="connsiteY30" fmla="*/ 1593850 h 2108200"/>
              <a:gd name="connsiteX31" fmla="*/ 1882775 w 4556125"/>
              <a:gd name="connsiteY31" fmla="*/ 1593850 h 2108200"/>
              <a:gd name="connsiteX32" fmla="*/ 1882775 w 4556125"/>
              <a:gd name="connsiteY32" fmla="*/ 1571625 h 2108200"/>
              <a:gd name="connsiteX33" fmla="*/ 1866900 w 4556125"/>
              <a:gd name="connsiteY33" fmla="*/ 1571625 h 2108200"/>
              <a:gd name="connsiteX34" fmla="*/ 1866900 w 4556125"/>
              <a:gd name="connsiteY34" fmla="*/ 1555750 h 2108200"/>
              <a:gd name="connsiteX35" fmla="*/ 1838325 w 4556125"/>
              <a:gd name="connsiteY35" fmla="*/ 1555750 h 2108200"/>
              <a:gd name="connsiteX36" fmla="*/ 1838325 w 4556125"/>
              <a:gd name="connsiteY36" fmla="*/ 1428750 h 2108200"/>
              <a:gd name="connsiteX37" fmla="*/ 1806575 w 4556125"/>
              <a:gd name="connsiteY37" fmla="*/ 1428750 h 2108200"/>
              <a:gd name="connsiteX38" fmla="*/ 1806575 w 4556125"/>
              <a:gd name="connsiteY38" fmla="*/ 1412875 h 2108200"/>
              <a:gd name="connsiteX39" fmla="*/ 1790700 w 4556125"/>
              <a:gd name="connsiteY39" fmla="*/ 1412875 h 2108200"/>
              <a:gd name="connsiteX40" fmla="*/ 1790700 w 4556125"/>
              <a:gd name="connsiteY40" fmla="*/ 1374775 h 2108200"/>
              <a:gd name="connsiteX41" fmla="*/ 1682750 w 4556125"/>
              <a:gd name="connsiteY41" fmla="*/ 1374775 h 2108200"/>
              <a:gd name="connsiteX42" fmla="*/ 1682750 w 4556125"/>
              <a:gd name="connsiteY42" fmla="*/ 1352550 h 2108200"/>
              <a:gd name="connsiteX43" fmla="*/ 1593850 w 4556125"/>
              <a:gd name="connsiteY43" fmla="*/ 1352550 h 2108200"/>
              <a:gd name="connsiteX44" fmla="*/ 1593850 w 4556125"/>
              <a:gd name="connsiteY44" fmla="*/ 1336675 h 2108200"/>
              <a:gd name="connsiteX45" fmla="*/ 1555750 w 4556125"/>
              <a:gd name="connsiteY45" fmla="*/ 1336675 h 2108200"/>
              <a:gd name="connsiteX46" fmla="*/ 1555750 w 4556125"/>
              <a:gd name="connsiteY46" fmla="*/ 1289050 h 2108200"/>
              <a:gd name="connsiteX47" fmla="*/ 1517650 w 4556125"/>
              <a:gd name="connsiteY47" fmla="*/ 1289050 h 2108200"/>
              <a:gd name="connsiteX48" fmla="*/ 1517650 w 4556125"/>
              <a:gd name="connsiteY48" fmla="*/ 1247775 h 2108200"/>
              <a:gd name="connsiteX49" fmla="*/ 1498600 w 4556125"/>
              <a:gd name="connsiteY49" fmla="*/ 1247775 h 2108200"/>
              <a:gd name="connsiteX50" fmla="*/ 1498600 w 4556125"/>
              <a:gd name="connsiteY50" fmla="*/ 1209675 h 2108200"/>
              <a:gd name="connsiteX51" fmla="*/ 1479550 w 4556125"/>
              <a:gd name="connsiteY51" fmla="*/ 1209675 h 2108200"/>
              <a:gd name="connsiteX52" fmla="*/ 1479550 w 4556125"/>
              <a:gd name="connsiteY52" fmla="*/ 1181100 h 2108200"/>
              <a:gd name="connsiteX53" fmla="*/ 1466850 w 4556125"/>
              <a:gd name="connsiteY53" fmla="*/ 1181100 h 2108200"/>
              <a:gd name="connsiteX54" fmla="*/ 1466850 w 4556125"/>
              <a:gd name="connsiteY54" fmla="*/ 1044575 h 2108200"/>
              <a:gd name="connsiteX55" fmla="*/ 1460500 w 4556125"/>
              <a:gd name="connsiteY55" fmla="*/ 1044575 h 2108200"/>
              <a:gd name="connsiteX56" fmla="*/ 1460500 w 4556125"/>
              <a:gd name="connsiteY56" fmla="*/ 968375 h 2108200"/>
              <a:gd name="connsiteX57" fmla="*/ 1397000 w 4556125"/>
              <a:gd name="connsiteY57" fmla="*/ 968375 h 2108200"/>
              <a:gd name="connsiteX58" fmla="*/ 1397000 w 4556125"/>
              <a:gd name="connsiteY58" fmla="*/ 942975 h 2108200"/>
              <a:gd name="connsiteX59" fmla="*/ 1387475 w 4556125"/>
              <a:gd name="connsiteY59" fmla="*/ 942975 h 2108200"/>
              <a:gd name="connsiteX60" fmla="*/ 1387475 w 4556125"/>
              <a:gd name="connsiteY60" fmla="*/ 933450 h 2108200"/>
              <a:gd name="connsiteX61" fmla="*/ 1241425 w 4556125"/>
              <a:gd name="connsiteY61" fmla="*/ 933450 h 2108200"/>
              <a:gd name="connsiteX62" fmla="*/ 1241425 w 4556125"/>
              <a:gd name="connsiteY62" fmla="*/ 911225 h 2108200"/>
              <a:gd name="connsiteX63" fmla="*/ 1206500 w 4556125"/>
              <a:gd name="connsiteY63" fmla="*/ 911225 h 2108200"/>
              <a:gd name="connsiteX64" fmla="*/ 1206500 w 4556125"/>
              <a:gd name="connsiteY64" fmla="*/ 892175 h 2108200"/>
              <a:gd name="connsiteX65" fmla="*/ 1184275 w 4556125"/>
              <a:gd name="connsiteY65" fmla="*/ 892175 h 2108200"/>
              <a:gd name="connsiteX66" fmla="*/ 1184275 w 4556125"/>
              <a:gd name="connsiteY66" fmla="*/ 866775 h 2108200"/>
              <a:gd name="connsiteX67" fmla="*/ 1171575 w 4556125"/>
              <a:gd name="connsiteY67" fmla="*/ 866775 h 2108200"/>
              <a:gd name="connsiteX68" fmla="*/ 1171575 w 4556125"/>
              <a:gd name="connsiteY68" fmla="*/ 800100 h 2108200"/>
              <a:gd name="connsiteX69" fmla="*/ 1152525 w 4556125"/>
              <a:gd name="connsiteY69" fmla="*/ 800100 h 2108200"/>
              <a:gd name="connsiteX70" fmla="*/ 1152525 w 4556125"/>
              <a:gd name="connsiteY70" fmla="*/ 765175 h 2108200"/>
              <a:gd name="connsiteX71" fmla="*/ 1139825 w 4556125"/>
              <a:gd name="connsiteY71" fmla="*/ 765175 h 2108200"/>
              <a:gd name="connsiteX72" fmla="*/ 1139825 w 4556125"/>
              <a:gd name="connsiteY72" fmla="*/ 739775 h 2108200"/>
              <a:gd name="connsiteX73" fmla="*/ 1127125 w 4556125"/>
              <a:gd name="connsiteY73" fmla="*/ 739775 h 2108200"/>
              <a:gd name="connsiteX74" fmla="*/ 1127125 w 4556125"/>
              <a:gd name="connsiteY74" fmla="*/ 717550 h 2108200"/>
              <a:gd name="connsiteX75" fmla="*/ 1114425 w 4556125"/>
              <a:gd name="connsiteY75" fmla="*/ 717550 h 2108200"/>
              <a:gd name="connsiteX76" fmla="*/ 1114425 w 4556125"/>
              <a:gd name="connsiteY76" fmla="*/ 571500 h 2108200"/>
              <a:gd name="connsiteX77" fmla="*/ 1098550 w 4556125"/>
              <a:gd name="connsiteY77" fmla="*/ 571500 h 2108200"/>
              <a:gd name="connsiteX78" fmla="*/ 1098550 w 4556125"/>
              <a:gd name="connsiteY78" fmla="*/ 482600 h 2108200"/>
              <a:gd name="connsiteX79" fmla="*/ 1085850 w 4556125"/>
              <a:gd name="connsiteY79" fmla="*/ 482600 h 2108200"/>
              <a:gd name="connsiteX80" fmla="*/ 1085850 w 4556125"/>
              <a:gd name="connsiteY80" fmla="*/ 428625 h 2108200"/>
              <a:gd name="connsiteX81" fmla="*/ 1066800 w 4556125"/>
              <a:gd name="connsiteY81" fmla="*/ 428625 h 2108200"/>
              <a:gd name="connsiteX82" fmla="*/ 1066800 w 4556125"/>
              <a:gd name="connsiteY82" fmla="*/ 415925 h 2108200"/>
              <a:gd name="connsiteX83" fmla="*/ 1006475 w 4556125"/>
              <a:gd name="connsiteY83" fmla="*/ 415925 h 2108200"/>
              <a:gd name="connsiteX84" fmla="*/ 1006475 w 4556125"/>
              <a:gd name="connsiteY84" fmla="*/ 393700 h 2108200"/>
              <a:gd name="connsiteX85" fmla="*/ 968375 w 4556125"/>
              <a:gd name="connsiteY85" fmla="*/ 393700 h 2108200"/>
              <a:gd name="connsiteX86" fmla="*/ 968375 w 4556125"/>
              <a:gd name="connsiteY86" fmla="*/ 371475 h 2108200"/>
              <a:gd name="connsiteX87" fmla="*/ 933450 w 4556125"/>
              <a:gd name="connsiteY87" fmla="*/ 371475 h 2108200"/>
              <a:gd name="connsiteX88" fmla="*/ 933450 w 4556125"/>
              <a:gd name="connsiteY88" fmla="*/ 349250 h 2108200"/>
              <a:gd name="connsiteX89" fmla="*/ 911225 w 4556125"/>
              <a:gd name="connsiteY89" fmla="*/ 349250 h 2108200"/>
              <a:gd name="connsiteX90" fmla="*/ 911225 w 4556125"/>
              <a:gd name="connsiteY90" fmla="*/ 333375 h 2108200"/>
              <a:gd name="connsiteX91" fmla="*/ 796925 w 4556125"/>
              <a:gd name="connsiteY91" fmla="*/ 333375 h 2108200"/>
              <a:gd name="connsiteX92" fmla="*/ 796925 w 4556125"/>
              <a:gd name="connsiteY92" fmla="*/ 311150 h 2108200"/>
              <a:gd name="connsiteX93" fmla="*/ 758825 w 4556125"/>
              <a:gd name="connsiteY93" fmla="*/ 311150 h 2108200"/>
              <a:gd name="connsiteX94" fmla="*/ 758825 w 4556125"/>
              <a:gd name="connsiteY94" fmla="*/ 285750 h 2108200"/>
              <a:gd name="connsiteX95" fmla="*/ 600075 w 4556125"/>
              <a:gd name="connsiteY95" fmla="*/ 285750 h 2108200"/>
              <a:gd name="connsiteX96" fmla="*/ 600075 w 4556125"/>
              <a:gd name="connsiteY96" fmla="*/ 263525 h 2108200"/>
              <a:gd name="connsiteX97" fmla="*/ 555625 w 4556125"/>
              <a:gd name="connsiteY97" fmla="*/ 263525 h 2108200"/>
              <a:gd name="connsiteX98" fmla="*/ 536575 w 4556125"/>
              <a:gd name="connsiteY98" fmla="*/ 234950 h 2108200"/>
              <a:gd name="connsiteX99" fmla="*/ 425450 w 4556125"/>
              <a:gd name="connsiteY99" fmla="*/ 234950 h 2108200"/>
              <a:gd name="connsiteX100" fmla="*/ 425450 w 4556125"/>
              <a:gd name="connsiteY100" fmla="*/ 196850 h 2108200"/>
              <a:gd name="connsiteX101" fmla="*/ 384175 w 4556125"/>
              <a:gd name="connsiteY101" fmla="*/ 196850 h 2108200"/>
              <a:gd name="connsiteX102" fmla="*/ 384175 w 4556125"/>
              <a:gd name="connsiteY102" fmla="*/ 165100 h 2108200"/>
              <a:gd name="connsiteX103" fmla="*/ 365125 w 4556125"/>
              <a:gd name="connsiteY103" fmla="*/ 165100 h 2108200"/>
              <a:gd name="connsiteX104" fmla="*/ 365125 w 4556125"/>
              <a:gd name="connsiteY104" fmla="*/ 123825 h 2108200"/>
              <a:gd name="connsiteX105" fmla="*/ 342900 w 4556125"/>
              <a:gd name="connsiteY105" fmla="*/ 123825 h 2108200"/>
              <a:gd name="connsiteX106" fmla="*/ 342900 w 4556125"/>
              <a:gd name="connsiteY106" fmla="*/ 66675 h 2108200"/>
              <a:gd name="connsiteX107" fmla="*/ 247650 w 4556125"/>
              <a:gd name="connsiteY107" fmla="*/ 66675 h 2108200"/>
              <a:gd name="connsiteX108" fmla="*/ 247650 w 4556125"/>
              <a:gd name="connsiteY108" fmla="*/ 41275 h 2108200"/>
              <a:gd name="connsiteX109" fmla="*/ 114300 w 4556125"/>
              <a:gd name="connsiteY109" fmla="*/ 41275 h 2108200"/>
              <a:gd name="connsiteX110" fmla="*/ 114300 w 4556125"/>
              <a:gd name="connsiteY110" fmla="*/ 19050 h 2108200"/>
              <a:gd name="connsiteX111" fmla="*/ 69850 w 4556125"/>
              <a:gd name="connsiteY111" fmla="*/ 19050 h 2108200"/>
              <a:gd name="connsiteX112" fmla="*/ 69850 w 4556125"/>
              <a:gd name="connsiteY112" fmla="*/ 0 h 2108200"/>
              <a:gd name="connsiteX113" fmla="*/ 0 w 4556125"/>
              <a:gd name="connsiteY113" fmla="*/ 0 h 210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4556125" h="2108200">
                <a:moveTo>
                  <a:pt x="4556125" y="2108200"/>
                </a:moveTo>
                <a:lnTo>
                  <a:pt x="4133850" y="2108200"/>
                </a:lnTo>
                <a:lnTo>
                  <a:pt x="4133850" y="2000250"/>
                </a:lnTo>
                <a:lnTo>
                  <a:pt x="3397250" y="2000250"/>
                </a:lnTo>
                <a:lnTo>
                  <a:pt x="3397250" y="1958975"/>
                </a:lnTo>
                <a:lnTo>
                  <a:pt x="2930525" y="1958975"/>
                </a:lnTo>
                <a:lnTo>
                  <a:pt x="2930525" y="1943100"/>
                </a:lnTo>
                <a:lnTo>
                  <a:pt x="2787650" y="1943100"/>
                </a:lnTo>
                <a:lnTo>
                  <a:pt x="2787650" y="1914525"/>
                </a:lnTo>
                <a:lnTo>
                  <a:pt x="2613025" y="1914525"/>
                </a:lnTo>
                <a:lnTo>
                  <a:pt x="2613025" y="1882775"/>
                </a:lnTo>
                <a:lnTo>
                  <a:pt x="2597150" y="1882775"/>
                </a:lnTo>
                <a:lnTo>
                  <a:pt x="2597150" y="1819275"/>
                </a:lnTo>
                <a:lnTo>
                  <a:pt x="2549525" y="1819275"/>
                </a:lnTo>
                <a:lnTo>
                  <a:pt x="2549525" y="1774825"/>
                </a:lnTo>
                <a:lnTo>
                  <a:pt x="2524125" y="1774825"/>
                </a:lnTo>
                <a:lnTo>
                  <a:pt x="2524125" y="1749425"/>
                </a:lnTo>
                <a:lnTo>
                  <a:pt x="2476500" y="1749425"/>
                </a:lnTo>
                <a:lnTo>
                  <a:pt x="2476500" y="1724025"/>
                </a:lnTo>
                <a:lnTo>
                  <a:pt x="2305050" y="1724025"/>
                </a:lnTo>
                <a:lnTo>
                  <a:pt x="2305050" y="1701800"/>
                </a:lnTo>
                <a:lnTo>
                  <a:pt x="2266950" y="1701800"/>
                </a:lnTo>
                <a:lnTo>
                  <a:pt x="2266950" y="1676400"/>
                </a:lnTo>
                <a:lnTo>
                  <a:pt x="2228850" y="1676400"/>
                </a:lnTo>
                <a:lnTo>
                  <a:pt x="2228850" y="1647825"/>
                </a:lnTo>
                <a:lnTo>
                  <a:pt x="2168525" y="1647825"/>
                </a:lnTo>
                <a:lnTo>
                  <a:pt x="2168525" y="1628775"/>
                </a:lnTo>
                <a:lnTo>
                  <a:pt x="2152650" y="1628775"/>
                </a:lnTo>
                <a:lnTo>
                  <a:pt x="2152650" y="1609725"/>
                </a:lnTo>
                <a:lnTo>
                  <a:pt x="2082800" y="1609725"/>
                </a:lnTo>
                <a:lnTo>
                  <a:pt x="2082800" y="1593850"/>
                </a:lnTo>
                <a:lnTo>
                  <a:pt x="1882775" y="1593850"/>
                </a:lnTo>
                <a:lnTo>
                  <a:pt x="1882775" y="1571625"/>
                </a:lnTo>
                <a:lnTo>
                  <a:pt x="1866900" y="1571625"/>
                </a:lnTo>
                <a:lnTo>
                  <a:pt x="1866900" y="1555750"/>
                </a:lnTo>
                <a:lnTo>
                  <a:pt x="1838325" y="1555750"/>
                </a:lnTo>
                <a:lnTo>
                  <a:pt x="1838325" y="1428750"/>
                </a:lnTo>
                <a:lnTo>
                  <a:pt x="1806575" y="1428750"/>
                </a:lnTo>
                <a:lnTo>
                  <a:pt x="1806575" y="1412875"/>
                </a:lnTo>
                <a:lnTo>
                  <a:pt x="1790700" y="1412875"/>
                </a:lnTo>
                <a:lnTo>
                  <a:pt x="1790700" y="1374775"/>
                </a:lnTo>
                <a:lnTo>
                  <a:pt x="1682750" y="1374775"/>
                </a:lnTo>
                <a:lnTo>
                  <a:pt x="1682750" y="1352550"/>
                </a:lnTo>
                <a:lnTo>
                  <a:pt x="1593850" y="1352550"/>
                </a:lnTo>
                <a:lnTo>
                  <a:pt x="1593850" y="1336675"/>
                </a:lnTo>
                <a:lnTo>
                  <a:pt x="1555750" y="1336675"/>
                </a:lnTo>
                <a:lnTo>
                  <a:pt x="1555750" y="1289050"/>
                </a:lnTo>
                <a:lnTo>
                  <a:pt x="1517650" y="1289050"/>
                </a:lnTo>
                <a:lnTo>
                  <a:pt x="1517650" y="1247775"/>
                </a:lnTo>
                <a:lnTo>
                  <a:pt x="1498600" y="1247775"/>
                </a:lnTo>
                <a:lnTo>
                  <a:pt x="1498600" y="1209675"/>
                </a:lnTo>
                <a:lnTo>
                  <a:pt x="1479550" y="1209675"/>
                </a:lnTo>
                <a:lnTo>
                  <a:pt x="1479550" y="1181100"/>
                </a:lnTo>
                <a:lnTo>
                  <a:pt x="1466850" y="1181100"/>
                </a:lnTo>
                <a:lnTo>
                  <a:pt x="1466850" y="1044575"/>
                </a:lnTo>
                <a:lnTo>
                  <a:pt x="1460500" y="1044575"/>
                </a:lnTo>
                <a:lnTo>
                  <a:pt x="1460500" y="968375"/>
                </a:lnTo>
                <a:lnTo>
                  <a:pt x="1397000" y="968375"/>
                </a:lnTo>
                <a:lnTo>
                  <a:pt x="1397000" y="942975"/>
                </a:lnTo>
                <a:lnTo>
                  <a:pt x="1387475" y="942975"/>
                </a:lnTo>
                <a:lnTo>
                  <a:pt x="1387475" y="933450"/>
                </a:lnTo>
                <a:lnTo>
                  <a:pt x="1241425" y="933450"/>
                </a:lnTo>
                <a:lnTo>
                  <a:pt x="1241425" y="911225"/>
                </a:lnTo>
                <a:lnTo>
                  <a:pt x="1206500" y="911225"/>
                </a:lnTo>
                <a:lnTo>
                  <a:pt x="1206500" y="892175"/>
                </a:lnTo>
                <a:lnTo>
                  <a:pt x="1184275" y="892175"/>
                </a:lnTo>
                <a:lnTo>
                  <a:pt x="1184275" y="866775"/>
                </a:lnTo>
                <a:lnTo>
                  <a:pt x="1171575" y="866775"/>
                </a:lnTo>
                <a:lnTo>
                  <a:pt x="1171575" y="800100"/>
                </a:lnTo>
                <a:lnTo>
                  <a:pt x="1152525" y="800100"/>
                </a:lnTo>
                <a:lnTo>
                  <a:pt x="1152525" y="765175"/>
                </a:lnTo>
                <a:lnTo>
                  <a:pt x="1139825" y="765175"/>
                </a:lnTo>
                <a:lnTo>
                  <a:pt x="1139825" y="739775"/>
                </a:lnTo>
                <a:lnTo>
                  <a:pt x="1127125" y="739775"/>
                </a:lnTo>
                <a:lnTo>
                  <a:pt x="1127125" y="717550"/>
                </a:lnTo>
                <a:lnTo>
                  <a:pt x="1114425" y="717550"/>
                </a:lnTo>
                <a:lnTo>
                  <a:pt x="1114425" y="571500"/>
                </a:lnTo>
                <a:lnTo>
                  <a:pt x="1098550" y="571500"/>
                </a:lnTo>
                <a:lnTo>
                  <a:pt x="1098550" y="482600"/>
                </a:lnTo>
                <a:lnTo>
                  <a:pt x="1085850" y="482600"/>
                </a:lnTo>
                <a:lnTo>
                  <a:pt x="1085850" y="428625"/>
                </a:lnTo>
                <a:lnTo>
                  <a:pt x="1066800" y="428625"/>
                </a:lnTo>
                <a:lnTo>
                  <a:pt x="1066800" y="415925"/>
                </a:lnTo>
                <a:lnTo>
                  <a:pt x="1006475" y="415925"/>
                </a:lnTo>
                <a:lnTo>
                  <a:pt x="1006475" y="393700"/>
                </a:lnTo>
                <a:lnTo>
                  <a:pt x="968375" y="393700"/>
                </a:lnTo>
                <a:lnTo>
                  <a:pt x="968375" y="371475"/>
                </a:lnTo>
                <a:lnTo>
                  <a:pt x="933450" y="371475"/>
                </a:lnTo>
                <a:lnTo>
                  <a:pt x="933450" y="349250"/>
                </a:lnTo>
                <a:lnTo>
                  <a:pt x="911225" y="349250"/>
                </a:lnTo>
                <a:lnTo>
                  <a:pt x="911225" y="333375"/>
                </a:lnTo>
                <a:lnTo>
                  <a:pt x="796925" y="333375"/>
                </a:lnTo>
                <a:lnTo>
                  <a:pt x="796925" y="311150"/>
                </a:lnTo>
                <a:lnTo>
                  <a:pt x="758825" y="311150"/>
                </a:lnTo>
                <a:lnTo>
                  <a:pt x="758825" y="285750"/>
                </a:lnTo>
                <a:lnTo>
                  <a:pt x="600075" y="285750"/>
                </a:lnTo>
                <a:lnTo>
                  <a:pt x="600075" y="263525"/>
                </a:lnTo>
                <a:lnTo>
                  <a:pt x="555625" y="263525"/>
                </a:lnTo>
                <a:lnTo>
                  <a:pt x="536575" y="234950"/>
                </a:lnTo>
                <a:lnTo>
                  <a:pt x="425450" y="234950"/>
                </a:lnTo>
                <a:lnTo>
                  <a:pt x="425450" y="196850"/>
                </a:lnTo>
                <a:lnTo>
                  <a:pt x="384175" y="196850"/>
                </a:lnTo>
                <a:lnTo>
                  <a:pt x="384175" y="165100"/>
                </a:lnTo>
                <a:lnTo>
                  <a:pt x="365125" y="165100"/>
                </a:lnTo>
                <a:lnTo>
                  <a:pt x="365125" y="123825"/>
                </a:lnTo>
                <a:lnTo>
                  <a:pt x="342900" y="123825"/>
                </a:lnTo>
                <a:lnTo>
                  <a:pt x="342900" y="66675"/>
                </a:lnTo>
                <a:lnTo>
                  <a:pt x="247650" y="66675"/>
                </a:lnTo>
                <a:lnTo>
                  <a:pt x="247650" y="41275"/>
                </a:lnTo>
                <a:lnTo>
                  <a:pt x="114300" y="41275"/>
                </a:lnTo>
                <a:lnTo>
                  <a:pt x="114300" y="19050"/>
                </a:lnTo>
                <a:lnTo>
                  <a:pt x="69850" y="19050"/>
                </a:lnTo>
                <a:lnTo>
                  <a:pt x="69850" y="0"/>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9312" name="Group 9311">
            <a:extLst>
              <a:ext uri="{FF2B5EF4-FFF2-40B4-BE49-F238E27FC236}">
                <a16:creationId xmlns:a16="http://schemas.microsoft.com/office/drawing/2014/main" id="{D2CF1E16-B3E6-EB6F-2988-7C5E861FC1B1}"/>
              </a:ext>
            </a:extLst>
          </p:cNvPr>
          <p:cNvGrpSpPr/>
          <p:nvPr/>
        </p:nvGrpSpPr>
        <p:grpSpPr>
          <a:xfrm>
            <a:off x="1606550" y="1868190"/>
            <a:ext cx="4524042" cy="2634089"/>
            <a:chOff x="1606550" y="1868190"/>
            <a:chExt cx="4524042" cy="2634089"/>
          </a:xfrm>
        </p:grpSpPr>
        <p:grpSp>
          <p:nvGrpSpPr>
            <p:cNvPr id="36" name="Group 35">
              <a:extLst>
                <a:ext uri="{FF2B5EF4-FFF2-40B4-BE49-F238E27FC236}">
                  <a16:creationId xmlns:a16="http://schemas.microsoft.com/office/drawing/2014/main" id="{309D71E3-8181-0D25-BB43-668897C3F324}"/>
                </a:ext>
              </a:extLst>
            </p:cNvPr>
            <p:cNvGrpSpPr/>
            <p:nvPr/>
          </p:nvGrpSpPr>
          <p:grpSpPr>
            <a:xfrm>
              <a:off x="1827252" y="3979059"/>
              <a:ext cx="1140637" cy="523220"/>
              <a:chOff x="1827252" y="3979059"/>
              <a:chExt cx="1140637" cy="523220"/>
            </a:xfrm>
          </p:grpSpPr>
          <p:sp>
            <p:nvSpPr>
              <p:cNvPr id="25" name="TextBox 24">
                <a:extLst>
                  <a:ext uri="{FF2B5EF4-FFF2-40B4-BE49-F238E27FC236}">
                    <a16:creationId xmlns:a16="http://schemas.microsoft.com/office/drawing/2014/main" id="{6B96F2ED-A937-0230-984D-7204F176BF32}"/>
                  </a:ext>
                </a:extLst>
              </p:cNvPr>
              <p:cNvSpPr txBox="1"/>
              <p:nvPr/>
            </p:nvSpPr>
            <p:spPr bwMode="auto">
              <a:xfrm>
                <a:off x="2075282" y="3979059"/>
                <a:ext cx="8926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I + CT</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T + CT</a:t>
                </a:r>
              </a:p>
            </p:txBody>
          </p:sp>
          <p:cxnSp>
            <p:nvCxnSpPr>
              <p:cNvPr id="34" name="Straight Connector 33">
                <a:extLst>
                  <a:ext uri="{FF2B5EF4-FFF2-40B4-BE49-F238E27FC236}">
                    <a16:creationId xmlns:a16="http://schemas.microsoft.com/office/drawing/2014/main" id="{2D0400E1-F5DE-C786-5684-E8572B093EC8}"/>
                  </a:ext>
                </a:extLst>
              </p:cNvPr>
              <p:cNvCxnSpPr/>
              <p:nvPr/>
            </p:nvCxnSpPr>
            <p:spPr bwMode="auto">
              <a:xfrm>
                <a:off x="1827252" y="4125558"/>
                <a:ext cx="260730" cy="0"/>
              </a:xfrm>
              <a:prstGeom prst="line">
                <a:avLst/>
              </a:prstGeom>
              <a:noFill/>
              <a:ln w="28575" cap="flat" cmpd="sng" algn="ctr">
                <a:solidFill>
                  <a:schemeClr val="accent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25122A8-004C-43BB-33B6-15164808CAE7}"/>
                  </a:ext>
                </a:extLst>
              </p:cNvPr>
              <p:cNvCxnSpPr/>
              <p:nvPr/>
            </p:nvCxnSpPr>
            <p:spPr bwMode="auto">
              <a:xfrm>
                <a:off x="1827252" y="4354674"/>
                <a:ext cx="260730" cy="0"/>
              </a:xfrm>
              <a:prstGeom prst="line">
                <a:avLst/>
              </a:prstGeom>
              <a:noFill/>
              <a:ln w="28575" cap="flat" cmpd="sng" algn="ctr">
                <a:solidFill>
                  <a:schemeClr val="accent3"/>
                </a:solidFill>
                <a:prstDash val="solid"/>
                <a:round/>
                <a:headEnd type="none" w="med" len="med"/>
                <a:tailEnd type="none" w="med" len="med"/>
              </a:ln>
              <a:effectLst/>
            </p:spPr>
          </p:cxnSp>
        </p:grpSp>
        <p:cxnSp>
          <p:nvCxnSpPr>
            <p:cNvPr id="9251" name="Straight Connector 9250">
              <a:extLst>
                <a:ext uri="{FF2B5EF4-FFF2-40B4-BE49-F238E27FC236}">
                  <a16:creationId xmlns:a16="http://schemas.microsoft.com/office/drawing/2014/main" id="{67CCEA7B-0F57-F610-83E2-A6C3F30EF4C2}"/>
                </a:ext>
              </a:extLst>
            </p:cNvPr>
            <p:cNvCxnSpPr/>
            <p:nvPr/>
          </p:nvCxnSpPr>
          <p:spPr bwMode="auto">
            <a:xfrm>
              <a:off x="1606550" y="1868190"/>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52" name="Straight Connector 9251">
              <a:extLst>
                <a:ext uri="{FF2B5EF4-FFF2-40B4-BE49-F238E27FC236}">
                  <a16:creationId xmlns:a16="http://schemas.microsoft.com/office/drawing/2014/main" id="{2EC1F8AB-DB1C-F3A2-7D01-1DF88383305A}"/>
                </a:ext>
              </a:extLst>
            </p:cNvPr>
            <p:cNvCxnSpPr/>
            <p:nvPr/>
          </p:nvCxnSpPr>
          <p:spPr bwMode="auto">
            <a:xfrm>
              <a:off x="1762125" y="1919288"/>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53" name="Straight Connector 9252">
              <a:extLst>
                <a:ext uri="{FF2B5EF4-FFF2-40B4-BE49-F238E27FC236}">
                  <a16:creationId xmlns:a16="http://schemas.microsoft.com/office/drawing/2014/main" id="{3EEA4F8C-7273-DB92-B92D-130AFB0ADEEF}"/>
                </a:ext>
              </a:extLst>
            </p:cNvPr>
            <p:cNvCxnSpPr/>
            <p:nvPr/>
          </p:nvCxnSpPr>
          <p:spPr bwMode="auto">
            <a:xfrm>
              <a:off x="1933575" y="1940224"/>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F6423807-1CF3-5DFE-1314-04DB1B36237A}"/>
                </a:ext>
              </a:extLst>
            </p:cNvPr>
            <p:cNvCxnSpPr/>
            <p:nvPr/>
          </p:nvCxnSpPr>
          <p:spPr bwMode="auto">
            <a:xfrm>
              <a:off x="1958975" y="1970386"/>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55" name="Straight Connector 9254">
              <a:extLst>
                <a:ext uri="{FF2B5EF4-FFF2-40B4-BE49-F238E27FC236}">
                  <a16:creationId xmlns:a16="http://schemas.microsoft.com/office/drawing/2014/main" id="{D82C63E2-5C2F-0EB8-2DF7-6BA61B95A763}"/>
                </a:ext>
              </a:extLst>
            </p:cNvPr>
            <p:cNvCxnSpPr/>
            <p:nvPr/>
          </p:nvCxnSpPr>
          <p:spPr bwMode="auto">
            <a:xfrm>
              <a:off x="1984375" y="2065636"/>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56" name="Straight Connector 9255">
              <a:extLst>
                <a:ext uri="{FF2B5EF4-FFF2-40B4-BE49-F238E27FC236}">
                  <a16:creationId xmlns:a16="http://schemas.microsoft.com/office/drawing/2014/main" id="{B0634E2F-ED80-A460-24ED-2BEB348EC0BF}"/>
                </a:ext>
              </a:extLst>
            </p:cNvPr>
            <p:cNvCxnSpPr/>
            <p:nvPr/>
          </p:nvCxnSpPr>
          <p:spPr bwMode="auto">
            <a:xfrm>
              <a:off x="2038350" y="2113261"/>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3AE38981-72FB-F06A-2A03-0B2B0D18B66D}"/>
                </a:ext>
              </a:extLst>
            </p:cNvPr>
            <p:cNvCxnSpPr/>
            <p:nvPr/>
          </p:nvCxnSpPr>
          <p:spPr bwMode="auto">
            <a:xfrm>
              <a:off x="2066925" y="2113261"/>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58" name="Straight Connector 9257">
              <a:extLst>
                <a:ext uri="{FF2B5EF4-FFF2-40B4-BE49-F238E27FC236}">
                  <a16:creationId xmlns:a16="http://schemas.microsoft.com/office/drawing/2014/main" id="{62EA8601-CAA0-207C-08A7-FE603366A36B}"/>
                </a:ext>
              </a:extLst>
            </p:cNvPr>
            <p:cNvCxnSpPr/>
            <p:nvPr/>
          </p:nvCxnSpPr>
          <p:spPr bwMode="auto">
            <a:xfrm>
              <a:off x="2097342" y="2113261"/>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59" name="Straight Connector 9258">
              <a:extLst>
                <a:ext uri="{FF2B5EF4-FFF2-40B4-BE49-F238E27FC236}">
                  <a16:creationId xmlns:a16="http://schemas.microsoft.com/office/drawing/2014/main" id="{41F7FCBB-03C5-F178-7B66-8A2FAC04DFA7}"/>
                </a:ext>
              </a:extLst>
            </p:cNvPr>
            <p:cNvCxnSpPr/>
            <p:nvPr/>
          </p:nvCxnSpPr>
          <p:spPr bwMode="auto">
            <a:xfrm>
              <a:off x="2335467" y="2182418"/>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0F2C9D61-0DBD-EDAA-CD86-23E14C4B01B7}"/>
                </a:ext>
              </a:extLst>
            </p:cNvPr>
            <p:cNvCxnSpPr>
              <a:cxnSpLocks/>
            </p:cNvCxnSpPr>
            <p:nvPr/>
          </p:nvCxnSpPr>
          <p:spPr bwMode="auto">
            <a:xfrm>
              <a:off x="2408492" y="2215457"/>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62" name="Straight Connector 9261">
              <a:extLst>
                <a:ext uri="{FF2B5EF4-FFF2-40B4-BE49-F238E27FC236}">
                  <a16:creationId xmlns:a16="http://schemas.microsoft.com/office/drawing/2014/main" id="{5F1CEB71-DFA4-992A-FE5B-6E2BDD092D2B}"/>
                </a:ext>
              </a:extLst>
            </p:cNvPr>
            <p:cNvCxnSpPr>
              <a:cxnSpLocks/>
            </p:cNvCxnSpPr>
            <p:nvPr/>
          </p:nvCxnSpPr>
          <p:spPr bwMode="auto">
            <a:xfrm>
              <a:off x="2656142" y="2284614"/>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2F98BA30-4A29-F2CF-6C12-593B9B235333}"/>
                </a:ext>
              </a:extLst>
            </p:cNvPr>
            <p:cNvCxnSpPr>
              <a:cxnSpLocks/>
            </p:cNvCxnSpPr>
            <p:nvPr/>
          </p:nvCxnSpPr>
          <p:spPr bwMode="auto">
            <a:xfrm>
              <a:off x="2700592" y="2425105"/>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64" name="Straight Connector 9263">
              <a:extLst>
                <a:ext uri="{FF2B5EF4-FFF2-40B4-BE49-F238E27FC236}">
                  <a16:creationId xmlns:a16="http://schemas.microsoft.com/office/drawing/2014/main" id="{2FDFAEEE-7267-AF28-FBD9-26EF42C240B7}"/>
                </a:ext>
              </a:extLst>
            </p:cNvPr>
            <p:cNvCxnSpPr>
              <a:cxnSpLocks/>
            </p:cNvCxnSpPr>
            <p:nvPr/>
          </p:nvCxnSpPr>
          <p:spPr bwMode="auto">
            <a:xfrm>
              <a:off x="3037142" y="2837855"/>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65" name="Straight Connector 9264">
              <a:extLst>
                <a:ext uri="{FF2B5EF4-FFF2-40B4-BE49-F238E27FC236}">
                  <a16:creationId xmlns:a16="http://schemas.microsoft.com/office/drawing/2014/main" id="{8BF5EA5A-C81C-6C8E-8654-E5C1B2496D88}"/>
                </a:ext>
              </a:extLst>
            </p:cNvPr>
            <p:cNvCxnSpPr>
              <a:cxnSpLocks/>
            </p:cNvCxnSpPr>
            <p:nvPr/>
          </p:nvCxnSpPr>
          <p:spPr bwMode="auto">
            <a:xfrm>
              <a:off x="3126042" y="3161705"/>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9689E711-BA66-A320-9E78-C3BDB34749DB}"/>
                </a:ext>
              </a:extLst>
            </p:cNvPr>
            <p:cNvCxnSpPr>
              <a:cxnSpLocks/>
            </p:cNvCxnSpPr>
            <p:nvPr/>
          </p:nvCxnSpPr>
          <p:spPr bwMode="auto">
            <a:xfrm>
              <a:off x="3167317" y="3209330"/>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51F42116-2C32-D116-2A8A-391D58DE569D}"/>
                </a:ext>
              </a:extLst>
            </p:cNvPr>
            <p:cNvCxnSpPr>
              <a:cxnSpLocks/>
            </p:cNvCxnSpPr>
            <p:nvPr/>
          </p:nvCxnSpPr>
          <p:spPr bwMode="auto">
            <a:xfrm>
              <a:off x="3519742" y="3472855"/>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68" name="Straight Connector 9267">
              <a:extLst>
                <a:ext uri="{FF2B5EF4-FFF2-40B4-BE49-F238E27FC236}">
                  <a16:creationId xmlns:a16="http://schemas.microsoft.com/office/drawing/2014/main" id="{13C998A3-522D-D15F-C0CB-87BF8D39995B}"/>
                </a:ext>
              </a:extLst>
            </p:cNvPr>
            <p:cNvCxnSpPr>
              <a:cxnSpLocks/>
            </p:cNvCxnSpPr>
            <p:nvPr/>
          </p:nvCxnSpPr>
          <p:spPr bwMode="auto">
            <a:xfrm>
              <a:off x="3487992" y="3472855"/>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D6F3633C-B0C2-2513-26F5-FE9D7A76191B}"/>
                </a:ext>
              </a:extLst>
            </p:cNvPr>
            <p:cNvCxnSpPr>
              <a:cxnSpLocks/>
            </p:cNvCxnSpPr>
            <p:nvPr/>
          </p:nvCxnSpPr>
          <p:spPr bwMode="auto">
            <a:xfrm>
              <a:off x="3802317" y="3523953"/>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70" name="Straight Connector 9269">
              <a:extLst>
                <a:ext uri="{FF2B5EF4-FFF2-40B4-BE49-F238E27FC236}">
                  <a16:creationId xmlns:a16="http://schemas.microsoft.com/office/drawing/2014/main" id="{6909590C-B447-40EF-70E9-666D75DEDFA7}"/>
                </a:ext>
              </a:extLst>
            </p:cNvPr>
            <p:cNvCxnSpPr>
              <a:cxnSpLocks/>
            </p:cNvCxnSpPr>
            <p:nvPr/>
          </p:nvCxnSpPr>
          <p:spPr bwMode="auto">
            <a:xfrm>
              <a:off x="3824542" y="3523953"/>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5E8F0063-9AF3-C2C7-EF6D-58FE69FC675D}"/>
                </a:ext>
              </a:extLst>
            </p:cNvPr>
            <p:cNvCxnSpPr>
              <a:cxnSpLocks/>
            </p:cNvCxnSpPr>
            <p:nvPr/>
          </p:nvCxnSpPr>
          <p:spPr bwMode="auto">
            <a:xfrm>
              <a:off x="3862642" y="3575051"/>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32C8B5E1-24CF-8139-C3AF-B70661451DE6}"/>
                </a:ext>
              </a:extLst>
            </p:cNvPr>
            <p:cNvCxnSpPr>
              <a:cxnSpLocks/>
            </p:cNvCxnSpPr>
            <p:nvPr/>
          </p:nvCxnSpPr>
          <p:spPr bwMode="auto">
            <a:xfrm>
              <a:off x="3910267" y="3587751"/>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11F5749F-04B9-6110-A5E0-37A3A87D3B63}"/>
                </a:ext>
              </a:extLst>
            </p:cNvPr>
            <p:cNvCxnSpPr>
              <a:cxnSpLocks/>
            </p:cNvCxnSpPr>
            <p:nvPr/>
          </p:nvCxnSpPr>
          <p:spPr bwMode="auto">
            <a:xfrm>
              <a:off x="3999167" y="3609174"/>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6EE08B2C-D1CF-6B96-4A8B-F2D001034C6E}"/>
                </a:ext>
              </a:extLst>
            </p:cNvPr>
            <p:cNvCxnSpPr>
              <a:cxnSpLocks/>
            </p:cNvCxnSpPr>
            <p:nvPr/>
          </p:nvCxnSpPr>
          <p:spPr bwMode="auto">
            <a:xfrm>
              <a:off x="4078542" y="3609174"/>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820BDA27-795A-B4AA-A7CD-C298913EDEAF}"/>
                </a:ext>
              </a:extLst>
            </p:cNvPr>
            <p:cNvCxnSpPr>
              <a:cxnSpLocks/>
            </p:cNvCxnSpPr>
            <p:nvPr/>
          </p:nvCxnSpPr>
          <p:spPr bwMode="auto">
            <a:xfrm>
              <a:off x="4170617" y="3689947"/>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76" name="Straight Connector 9275">
              <a:extLst>
                <a:ext uri="{FF2B5EF4-FFF2-40B4-BE49-F238E27FC236}">
                  <a16:creationId xmlns:a16="http://schemas.microsoft.com/office/drawing/2014/main" id="{40459F1E-62D8-6DC9-FC91-36ADE8699487}"/>
                </a:ext>
              </a:extLst>
            </p:cNvPr>
            <p:cNvCxnSpPr>
              <a:cxnSpLocks/>
            </p:cNvCxnSpPr>
            <p:nvPr/>
          </p:nvCxnSpPr>
          <p:spPr bwMode="auto">
            <a:xfrm>
              <a:off x="4202367" y="3689947"/>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059640B2-2A1F-3A31-018E-8F6E54A15E13}"/>
                </a:ext>
              </a:extLst>
            </p:cNvPr>
            <p:cNvCxnSpPr>
              <a:cxnSpLocks/>
            </p:cNvCxnSpPr>
            <p:nvPr/>
          </p:nvCxnSpPr>
          <p:spPr bwMode="auto">
            <a:xfrm>
              <a:off x="4230942" y="3792143"/>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6577B3B3-26E7-A488-C187-0193AA392316}"/>
                </a:ext>
              </a:extLst>
            </p:cNvPr>
            <p:cNvCxnSpPr>
              <a:cxnSpLocks/>
            </p:cNvCxnSpPr>
            <p:nvPr/>
          </p:nvCxnSpPr>
          <p:spPr bwMode="auto">
            <a:xfrm>
              <a:off x="4269042" y="3792143"/>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3E926BAA-3416-80C2-F4CB-E2B39866228A}"/>
                </a:ext>
              </a:extLst>
            </p:cNvPr>
            <p:cNvCxnSpPr>
              <a:cxnSpLocks/>
            </p:cNvCxnSpPr>
            <p:nvPr/>
          </p:nvCxnSpPr>
          <p:spPr bwMode="auto">
            <a:xfrm>
              <a:off x="4310317" y="3792143"/>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471C8FE2-683D-DDBC-980A-434599A57BC1}"/>
                </a:ext>
              </a:extLst>
            </p:cNvPr>
            <p:cNvCxnSpPr>
              <a:cxnSpLocks/>
            </p:cNvCxnSpPr>
            <p:nvPr/>
          </p:nvCxnSpPr>
          <p:spPr bwMode="auto">
            <a:xfrm>
              <a:off x="4561142" y="3844732"/>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98849B27-E52B-5F41-9AFE-FC376846DA66}"/>
                </a:ext>
              </a:extLst>
            </p:cNvPr>
            <p:cNvCxnSpPr>
              <a:cxnSpLocks/>
            </p:cNvCxnSpPr>
            <p:nvPr/>
          </p:nvCxnSpPr>
          <p:spPr bwMode="auto">
            <a:xfrm>
              <a:off x="4601829" y="3844732"/>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6CA2A7C9-2CBB-889D-3A3B-E15C0C8AC3DC}"/>
                </a:ext>
              </a:extLst>
            </p:cNvPr>
            <p:cNvCxnSpPr>
              <a:cxnSpLocks/>
            </p:cNvCxnSpPr>
            <p:nvPr/>
          </p:nvCxnSpPr>
          <p:spPr bwMode="auto">
            <a:xfrm>
              <a:off x="4719304" y="3844732"/>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83" name="Straight Connector 9282">
              <a:extLst>
                <a:ext uri="{FF2B5EF4-FFF2-40B4-BE49-F238E27FC236}">
                  <a16:creationId xmlns:a16="http://schemas.microsoft.com/office/drawing/2014/main" id="{01BF0AD7-079C-4815-F81E-0BE53A9857AC}"/>
                </a:ext>
              </a:extLst>
            </p:cNvPr>
            <p:cNvCxnSpPr>
              <a:cxnSpLocks/>
            </p:cNvCxnSpPr>
            <p:nvPr/>
          </p:nvCxnSpPr>
          <p:spPr bwMode="auto">
            <a:xfrm>
              <a:off x="4890754" y="3844732"/>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5F7EDF53-5DE2-1595-55D1-316FC291587F}"/>
                </a:ext>
              </a:extLst>
            </p:cNvPr>
            <p:cNvCxnSpPr>
              <a:cxnSpLocks/>
            </p:cNvCxnSpPr>
            <p:nvPr/>
          </p:nvCxnSpPr>
          <p:spPr bwMode="auto">
            <a:xfrm>
              <a:off x="4935204" y="3844732"/>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85" name="Straight Connector 9284">
              <a:extLst>
                <a:ext uri="{FF2B5EF4-FFF2-40B4-BE49-F238E27FC236}">
                  <a16:creationId xmlns:a16="http://schemas.microsoft.com/office/drawing/2014/main" id="{2DF00C78-0EED-CCFA-32A5-6908260F3996}"/>
                </a:ext>
              </a:extLst>
            </p:cNvPr>
            <p:cNvCxnSpPr>
              <a:cxnSpLocks/>
            </p:cNvCxnSpPr>
            <p:nvPr/>
          </p:nvCxnSpPr>
          <p:spPr bwMode="auto">
            <a:xfrm>
              <a:off x="4960604" y="3844732"/>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8E164F61-26B0-E3B3-698F-F1ED8CEC1A4E}"/>
                </a:ext>
              </a:extLst>
            </p:cNvPr>
            <p:cNvCxnSpPr>
              <a:cxnSpLocks/>
            </p:cNvCxnSpPr>
            <p:nvPr/>
          </p:nvCxnSpPr>
          <p:spPr bwMode="auto">
            <a:xfrm>
              <a:off x="4979654" y="3844732"/>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6F9E7916-B281-2856-6145-306C954ACF8F}"/>
                </a:ext>
              </a:extLst>
            </p:cNvPr>
            <p:cNvCxnSpPr>
              <a:cxnSpLocks/>
            </p:cNvCxnSpPr>
            <p:nvPr/>
          </p:nvCxnSpPr>
          <p:spPr bwMode="auto">
            <a:xfrm>
              <a:off x="5027279" y="3875692"/>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5BAC7AB7-7B47-5759-C22D-FEBECD49936F}"/>
                </a:ext>
              </a:extLst>
            </p:cNvPr>
            <p:cNvCxnSpPr>
              <a:cxnSpLocks/>
            </p:cNvCxnSpPr>
            <p:nvPr/>
          </p:nvCxnSpPr>
          <p:spPr bwMode="auto">
            <a:xfrm>
              <a:off x="5262229" y="3875692"/>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89" name="Straight Connector 9288">
              <a:extLst>
                <a:ext uri="{FF2B5EF4-FFF2-40B4-BE49-F238E27FC236}">
                  <a16:creationId xmlns:a16="http://schemas.microsoft.com/office/drawing/2014/main" id="{DBC26FBD-AF3E-9CAF-3AED-7A1D5C667A6A}"/>
                </a:ext>
              </a:extLst>
            </p:cNvPr>
            <p:cNvCxnSpPr>
              <a:cxnSpLocks/>
            </p:cNvCxnSpPr>
            <p:nvPr/>
          </p:nvCxnSpPr>
          <p:spPr bwMode="auto">
            <a:xfrm>
              <a:off x="5306679" y="3875692"/>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9910C681-D2A6-1222-9A64-CC409E5B05B3}"/>
                </a:ext>
              </a:extLst>
            </p:cNvPr>
            <p:cNvCxnSpPr>
              <a:cxnSpLocks/>
            </p:cNvCxnSpPr>
            <p:nvPr/>
          </p:nvCxnSpPr>
          <p:spPr bwMode="auto">
            <a:xfrm>
              <a:off x="5332079" y="3875692"/>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6E3B07F8-EC93-D75D-B058-4867BC95EF56}"/>
                </a:ext>
              </a:extLst>
            </p:cNvPr>
            <p:cNvCxnSpPr>
              <a:cxnSpLocks/>
            </p:cNvCxnSpPr>
            <p:nvPr/>
          </p:nvCxnSpPr>
          <p:spPr bwMode="auto">
            <a:xfrm>
              <a:off x="5376529" y="3875692"/>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92" name="Straight Connector 9291">
              <a:extLst>
                <a:ext uri="{FF2B5EF4-FFF2-40B4-BE49-F238E27FC236}">
                  <a16:creationId xmlns:a16="http://schemas.microsoft.com/office/drawing/2014/main" id="{15E05375-4C29-FDF0-7F87-7747919F740D}"/>
                </a:ext>
              </a:extLst>
            </p:cNvPr>
            <p:cNvCxnSpPr>
              <a:cxnSpLocks/>
            </p:cNvCxnSpPr>
            <p:nvPr/>
          </p:nvCxnSpPr>
          <p:spPr bwMode="auto">
            <a:xfrm>
              <a:off x="5484479" y="3875692"/>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8689AE87-2CDA-BA7D-1475-11E3D4050F5D}"/>
                </a:ext>
              </a:extLst>
            </p:cNvPr>
            <p:cNvCxnSpPr>
              <a:cxnSpLocks/>
            </p:cNvCxnSpPr>
            <p:nvPr/>
          </p:nvCxnSpPr>
          <p:spPr bwMode="auto">
            <a:xfrm>
              <a:off x="5557504" y="3875692"/>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94" name="Straight Connector 9293">
              <a:extLst>
                <a:ext uri="{FF2B5EF4-FFF2-40B4-BE49-F238E27FC236}">
                  <a16:creationId xmlns:a16="http://schemas.microsoft.com/office/drawing/2014/main" id="{AE462297-E854-EA4D-8490-55B54CDE1BEC}"/>
                </a:ext>
              </a:extLst>
            </p:cNvPr>
            <p:cNvCxnSpPr>
              <a:cxnSpLocks/>
            </p:cNvCxnSpPr>
            <p:nvPr/>
          </p:nvCxnSpPr>
          <p:spPr bwMode="auto">
            <a:xfrm>
              <a:off x="5706729" y="3875692"/>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5E3AA07A-C20A-4EFC-1DE8-E217F0878B4F}"/>
                </a:ext>
              </a:extLst>
            </p:cNvPr>
            <p:cNvCxnSpPr>
              <a:cxnSpLocks/>
            </p:cNvCxnSpPr>
            <p:nvPr/>
          </p:nvCxnSpPr>
          <p:spPr bwMode="auto">
            <a:xfrm>
              <a:off x="6011529" y="3984327"/>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D4D18E3F-91C3-E7FE-113D-87629848BBAF}"/>
                </a:ext>
              </a:extLst>
            </p:cNvPr>
            <p:cNvCxnSpPr>
              <a:cxnSpLocks/>
            </p:cNvCxnSpPr>
            <p:nvPr/>
          </p:nvCxnSpPr>
          <p:spPr bwMode="auto">
            <a:xfrm>
              <a:off x="6049629" y="3984327"/>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97" name="Straight Connector 9296">
              <a:extLst>
                <a:ext uri="{FF2B5EF4-FFF2-40B4-BE49-F238E27FC236}">
                  <a16:creationId xmlns:a16="http://schemas.microsoft.com/office/drawing/2014/main" id="{52831796-1BDE-C51C-1701-DBF738B20C3B}"/>
                </a:ext>
              </a:extLst>
            </p:cNvPr>
            <p:cNvCxnSpPr>
              <a:cxnSpLocks/>
            </p:cNvCxnSpPr>
            <p:nvPr/>
          </p:nvCxnSpPr>
          <p:spPr bwMode="auto">
            <a:xfrm>
              <a:off x="6086142" y="3984327"/>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98" name="Straight Connector 9297">
              <a:extLst>
                <a:ext uri="{FF2B5EF4-FFF2-40B4-BE49-F238E27FC236}">
                  <a16:creationId xmlns:a16="http://schemas.microsoft.com/office/drawing/2014/main" id="{E3163C84-F43D-2B1E-4C19-F67DBD143A2A}"/>
                </a:ext>
              </a:extLst>
            </p:cNvPr>
            <p:cNvCxnSpPr>
              <a:cxnSpLocks/>
            </p:cNvCxnSpPr>
            <p:nvPr/>
          </p:nvCxnSpPr>
          <p:spPr bwMode="auto">
            <a:xfrm>
              <a:off x="6130592" y="3984327"/>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89D1E142-6AC1-C1B7-CCF7-F8D60451408B}"/>
                </a:ext>
              </a:extLst>
            </p:cNvPr>
            <p:cNvCxnSpPr>
              <a:cxnSpLocks/>
            </p:cNvCxnSpPr>
            <p:nvPr/>
          </p:nvCxnSpPr>
          <p:spPr bwMode="auto">
            <a:xfrm rot="16200000">
              <a:off x="3436894" y="3377902"/>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300" name="Straight Connector 9299">
              <a:extLst>
                <a:ext uri="{FF2B5EF4-FFF2-40B4-BE49-F238E27FC236}">
                  <a16:creationId xmlns:a16="http://schemas.microsoft.com/office/drawing/2014/main" id="{07C21F18-FF1C-C97F-5947-08DBAF62E7A2}"/>
                </a:ext>
              </a:extLst>
            </p:cNvPr>
            <p:cNvCxnSpPr>
              <a:cxnSpLocks/>
            </p:cNvCxnSpPr>
            <p:nvPr/>
          </p:nvCxnSpPr>
          <p:spPr bwMode="auto">
            <a:xfrm rot="16200000">
              <a:off x="3430543" y="3334047"/>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301" name="Straight Connector 9300">
              <a:extLst>
                <a:ext uri="{FF2B5EF4-FFF2-40B4-BE49-F238E27FC236}">
                  <a16:creationId xmlns:a16="http://schemas.microsoft.com/office/drawing/2014/main" id="{770D085D-C7BA-6204-BD56-C2D6377D0A2D}"/>
                </a:ext>
              </a:extLst>
            </p:cNvPr>
            <p:cNvCxnSpPr>
              <a:cxnSpLocks/>
            </p:cNvCxnSpPr>
            <p:nvPr/>
          </p:nvCxnSpPr>
          <p:spPr bwMode="auto">
            <a:xfrm rot="16200000">
              <a:off x="3074944" y="3080047"/>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302" name="Straight Connector 9301">
              <a:extLst>
                <a:ext uri="{FF2B5EF4-FFF2-40B4-BE49-F238E27FC236}">
                  <a16:creationId xmlns:a16="http://schemas.microsoft.com/office/drawing/2014/main" id="{D938A6B2-35C1-B559-6E08-D9CED9AE3DCF}"/>
                </a:ext>
              </a:extLst>
            </p:cNvPr>
            <p:cNvCxnSpPr>
              <a:cxnSpLocks/>
            </p:cNvCxnSpPr>
            <p:nvPr/>
          </p:nvCxnSpPr>
          <p:spPr bwMode="auto">
            <a:xfrm rot="16200000">
              <a:off x="3074944" y="3013372"/>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303" name="Straight Connector 9302">
              <a:extLst>
                <a:ext uri="{FF2B5EF4-FFF2-40B4-BE49-F238E27FC236}">
                  <a16:creationId xmlns:a16="http://schemas.microsoft.com/office/drawing/2014/main" id="{BD7FF1B9-67A2-1B92-FF76-9031BCA2DB95}"/>
                </a:ext>
              </a:extLst>
            </p:cNvPr>
            <p:cNvCxnSpPr>
              <a:cxnSpLocks/>
            </p:cNvCxnSpPr>
            <p:nvPr/>
          </p:nvCxnSpPr>
          <p:spPr bwMode="auto">
            <a:xfrm rot="16200000">
              <a:off x="2779669" y="2740322"/>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304" name="Straight Connector 9303">
              <a:extLst>
                <a:ext uri="{FF2B5EF4-FFF2-40B4-BE49-F238E27FC236}">
                  <a16:creationId xmlns:a16="http://schemas.microsoft.com/office/drawing/2014/main" id="{A8A249C6-E1F7-0447-C3E9-44D4971F8309}"/>
                </a:ext>
              </a:extLst>
            </p:cNvPr>
            <p:cNvCxnSpPr>
              <a:cxnSpLocks/>
            </p:cNvCxnSpPr>
            <p:nvPr/>
          </p:nvCxnSpPr>
          <p:spPr bwMode="auto">
            <a:xfrm rot="16200000">
              <a:off x="2751690" y="2673647"/>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306" name="Straight Connector 9305">
              <a:extLst>
                <a:ext uri="{FF2B5EF4-FFF2-40B4-BE49-F238E27FC236}">
                  <a16:creationId xmlns:a16="http://schemas.microsoft.com/office/drawing/2014/main" id="{D529967E-16A0-C71E-EEA0-00520F124D3A}"/>
                </a:ext>
              </a:extLst>
            </p:cNvPr>
            <p:cNvCxnSpPr>
              <a:cxnSpLocks/>
            </p:cNvCxnSpPr>
            <p:nvPr/>
          </p:nvCxnSpPr>
          <p:spPr bwMode="auto">
            <a:xfrm rot="16200000">
              <a:off x="2733886" y="2606972"/>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307" name="Straight Connector 9306">
              <a:extLst>
                <a:ext uri="{FF2B5EF4-FFF2-40B4-BE49-F238E27FC236}">
                  <a16:creationId xmlns:a16="http://schemas.microsoft.com/office/drawing/2014/main" id="{A3C51C48-7415-6695-3910-E4C0F65FC668}"/>
                </a:ext>
              </a:extLst>
            </p:cNvPr>
            <p:cNvCxnSpPr>
              <a:cxnSpLocks/>
            </p:cNvCxnSpPr>
            <p:nvPr/>
          </p:nvCxnSpPr>
          <p:spPr bwMode="auto">
            <a:xfrm rot="16200000">
              <a:off x="2728571" y="2572047"/>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308" name="Straight Connector 9307">
              <a:extLst>
                <a:ext uri="{FF2B5EF4-FFF2-40B4-BE49-F238E27FC236}">
                  <a16:creationId xmlns:a16="http://schemas.microsoft.com/office/drawing/2014/main" id="{31D2644B-48F7-1308-BF2E-1962090069B1}"/>
                </a:ext>
              </a:extLst>
            </p:cNvPr>
            <p:cNvCxnSpPr>
              <a:cxnSpLocks/>
            </p:cNvCxnSpPr>
            <p:nvPr/>
          </p:nvCxnSpPr>
          <p:spPr bwMode="auto">
            <a:xfrm rot="16200000">
              <a:off x="2711661" y="2441872"/>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309" name="Straight Connector 9308">
              <a:extLst>
                <a:ext uri="{FF2B5EF4-FFF2-40B4-BE49-F238E27FC236}">
                  <a16:creationId xmlns:a16="http://schemas.microsoft.com/office/drawing/2014/main" id="{0BB66C89-68E5-A2AD-B548-446525D98E78}"/>
                </a:ext>
              </a:extLst>
            </p:cNvPr>
            <p:cNvCxnSpPr>
              <a:cxnSpLocks/>
            </p:cNvCxnSpPr>
            <p:nvPr/>
          </p:nvCxnSpPr>
          <p:spPr bwMode="auto">
            <a:xfrm rot="16200000">
              <a:off x="2692313" y="2339482"/>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310" name="Straight Connector 9309">
              <a:extLst>
                <a:ext uri="{FF2B5EF4-FFF2-40B4-BE49-F238E27FC236}">
                  <a16:creationId xmlns:a16="http://schemas.microsoft.com/office/drawing/2014/main" id="{65A9974A-F070-1DC8-EE01-775D992F4D79}"/>
                </a:ext>
              </a:extLst>
            </p:cNvPr>
            <p:cNvCxnSpPr>
              <a:cxnSpLocks/>
            </p:cNvCxnSpPr>
            <p:nvPr/>
          </p:nvCxnSpPr>
          <p:spPr bwMode="auto">
            <a:xfrm rot="16200000">
              <a:off x="1968711" y="2053233"/>
              <a:ext cx="0" cy="102196"/>
            </a:xfrm>
            <a:prstGeom prst="line">
              <a:avLst/>
            </a:prstGeom>
            <a:noFill/>
            <a:ln w="28575" cap="flat" cmpd="sng" algn="ctr">
              <a:solidFill>
                <a:schemeClr val="accent3"/>
              </a:solidFill>
              <a:prstDash val="solid"/>
              <a:round/>
              <a:headEnd type="none" w="med" len="med"/>
              <a:tailEnd type="none" w="med" len="med"/>
            </a:ln>
            <a:effectLst/>
          </p:spPr>
        </p:cxnSp>
        <p:cxnSp>
          <p:nvCxnSpPr>
            <p:cNvPr id="9311" name="Straight Connector 9310">
              <a:extLst>
                <a:ext uri="{FF2B5EF4-FFF2-40B4-BE49-F238E27FC236}">
                  <a16:creationId xmlns:a16="http://schemas.microsoft.com/office/drawing/2014/main" id="{490E1FF9-2069-4B70-C273-39464B985460}"/>
                </a:ext>
              </a:extLst>
            </p:cNvPr>
            <p:cNvCxnSpPr>
              <a:cxnSpLocks/>
            </p:cNvCxnSpPr>
            <p:nvPr/>
          </p:nvCxnSpPr>
          <p:spPr bwMode="auto">
            <a:xfrm rot="16200000">
              <a:off x="4189370" y="3684680"/>
              <a:ext cx="0" cy="102196"/>
            </a:xfrm>
            <a:prstGeom prst="line">
              <a:avLst/>
            </a:prstGeom>
            <a:noFill/>
            <a:ln w="28575" cap="flat" cmpd="sng" algn="ctr">
              <a:solidFill>
                <a:schemeClr val="accent3"/>
              </a:solidFill>
              <a:prstDash val="solid"/>
              <a:round/>
              <a:headEnd type="none" w="med" len="med"/>
              <a:tailEnd type="none" w="med" len="med"/>
            </a:ln>
            <a:effectLst/>
          </p:spPr>
        </p:cxnSp>
      </p:grpSp>
      <p:grpSp>
        <p:nvGrpSpPr>
          <p:cNvPr id="9249" name="Group 9248">
            <a:extLst>
              <a:ext uri="{FF2B5EF4-FFF2-40B4-BE49-F238E27FC236}">
                <a16:creationId xmlns:a16="http://schemas.microsoft.com/office/drawing/2014/main" id="{11D0F19A-1CD3-8E98-3C32-EEF86365780D}"/>
              </a:ext>
            </a:extLst>
          </p:cNvPr>
          <p:cNvGrpSpPr/>
          <p:nvPr/>
        </p:nvGrpSpPr>
        <p:grpSpPr>
          <a:xfrm>
            <a:off x="2284261" y="2077046"/>
            <a:ext cx="3787633" cy="1798212"/>
            <a:chOff x="2284261" y="2077046"/>
            <a:chExt cx="3787633" cy="1798212"/>
          </a:xfrm>
        </p:grpSpPr>
        <p:cxnSp>
          <p:nvCxnSpPr>
            <p:cNvPr id="48" name="Straight Connector 47">
              <a:extLst>
                <a:ext uri="{FF2B5EF4-FFF2-40B4-BE49-F238E27FC236}">
                  <a16:creationId xmlns:a16="http://schemas.microsoft.com/office/drawing/2014/main" id="{8DCBF228-8181-FF53-D0B2-3FD9B688CD80}"/>
                </a:ext>
              </a:extLst>
            </p:cNvPr>
            <p:cNvCxnSpPr/>
            <p:nvPr/>
          </p:nvCxnSpPr>
          <p:spPr bwMode="auto">
            <a:xfrm>
              <a:off x="2284261" y="2077046"/>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5E2731E-A03E-485E-F829-1341D7D59389}"/>
                </a:ext>
              </a:extLst>
            </p:cNvPr>
            <p:cNvCxnSpPr/>
            <p:nvPr/>
          </p:nvCxnSpPr>
          <p:spPr bwMode="auto">
            <a:xfrm>
              <a:off x="2341411" y="2089746"/>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42DC45E3-BA33-861B-D0A4-AB1DBC39282C}"/>
                </a:ext>
              </a:extLst>
            </p:cNvPr>
            <p:cNvCxnSpPr/>
            <p:nvPr/>
          </p:nvCxnSpPr>
          <p:spPr bwMode="auto">
            <a:xfrm>
              <a:off x="2395253" y="2128144"/>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386D76A9-3911-60A5-336D-CE1EA10E2F3E}"/>
                </a:ext>
              </a:extLst>
            </p:cNvPr>
            <p:cNvCxnSpPr/>
            <p:nvPr/>
          </p:nvCxnSpPr>
          <p:spPr bwMode="auto">
            <a:xfrm>
              <a:off x="2509553" y="2145211"/>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A849A282-56E2-6461-F39F-4D2432F20817}"/>
                </a:ext>
              </a:extLst>
            </p:cNvPr>
            <p:cNvCxnSpPr/>
            <p:nvPr/>
          </p:nvCxnSpPr>
          <p:spPr bwMode="auto">
            <a:xfrm>
              <a:off x="2588928" y="2145211"/>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9CE46B6F-9BD0-256E-392F-719AF1E5CC5D}"/>
                </a:ext>
              </a:extLst>
            </p:cNvPr>
            <p:cNvCxnSpPr/>
            <p:nvPr/>
          </p:nvCxnSpPr>
          <p:spPr bwMode="auto">
            <a:xfrm>
              <a:off x="2627028" y="2145211"/>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17E39E1D-9FE4-C923-D51E-C1EE22661063}"/>
                </a:ext>
              </a:extLst>
            </p:cNvPr>
            <p:cNvCxnSpPr/>
            <p:nvPr/>
          </p:nvCxnSpPr>
          <p:spPr bwMode="auto">
            <a:xfrm>
              <a:off x="2679341" y="2164261"/>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F833AD5C-7407-5596-F944-02BBE7E56ED0}"/>
                </a:ext>
              </a:extLst>
            </p:cNvPr>
            <p:cNvCxnSpPr/>
            <p:nvPr/>
          </p:nvCxnSpPr>
          <p:spPr bwMode="auto">
            <a:xfrm>
              <a:off x="2707916" y="2191942"/>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485FB252-9213-D447-CC32-924E3767FD86}"/>
                </a:ext>
              </a:extLst>
            </p:cNvPr>
            <p:cNvCxnSpPr/>
            <p:nvPr/>
          </p:nvCxnSpPr>
          <p:spPr bwMode="auto">
            <a:xfrm>
              <a:off x="2742841" y="2199782"/>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56F14950-782C-9F9D-2596-D66E313D80C5}"/>
                </a:ext>
              </a:extLst>
            </p:cNvPr>
            <p:cNvCxnSpPr/>
            <p:nvPr/>
          </p:nvCxnSpPr>
          <p:spPr bwMode="auto">
            <a:xfrm>
              <a:off x="2793641" y="2310542"/>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20" name="Straight Connector 9219">
              <a:extLst>
                <a:ext uri="{FF2B5EF4-FFF2-40B4-BE49-F238E27FC236}">
                  <a16:creationId xmlns:a16="http://schemas.microsoft.com/office/drawing/2014/main" id="{33425F9F-0F90-3D51-7EBF-AFA2D4B3503E}"/>
                </a:ext>
              </a:extLst>
            </p:cNvPr>
            <p:cNvCxnSpPr/>
            <p:nvPr/>
          </p:nvCxnSpPr>
          <p:spPr bwMode="auto">
            <a:xfrm>
              <a:off x="3114316" y="2567717"/>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22" name="Straight Connector 9221">
              <a:extLst>
                <a:ext uri="{FF2B5EF4-FFF2-40B4-BE49-F238E27FC236}">
                  <a16:creationId xmlns:a16="http://schemas.microsoft.com/office/drawing/2014/main" id="{2D38F791-787B-AF66-469C-1E4F81D8A2BE}"/>
                </a:ext>
              </a:extLst>
            </p:cNvPr>
            <p:cNvCxnSpPr/>
            <p:nvPr/>
          </p:nvCxnSpPr>
          <p:spPr bwMode="auto">
            <a:xfrm>
              <a:off x="3257191" y="2640742"/>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23" name="Straight Connector 9222">
              <a:extLst>
                <a:ext uri="{FF2B5EF4-FFF2-40B4-BE49-F238E27FC236}">
                  <a16:creationId xmlns:a16="http://schemas.microsoft.com/office/drawing/2014/main" id="{8101C5F7-AAA4-B288-0391-57DBF620B9AD}"/>
                </a:ext>
              </a:extLst>
            </p:cNvPr>
            <p:cNvCxnSpPr/>
            <p:nvPr/>
          </p:nvCxnSpPr>
          <p:spPr bwMode="auto">
            <a:xfrm>
              <a:off x="3396891" y="2634130"/>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24" name="Straight Connector 9223">
              <a:extLst>
                <a:ext uri="{FF2B5EF4-FFF2-40B4-BE49-F238E27FC236}">
                  <a16:creationId xmlns:a16="http://schemas.microsoft.com/office/drawing/2014/main" id="{4ABAF7B1-AEFC-BCB9-13FC-B7F0150577CA}"/>
                </a:ext>
              </a:extLst>
            </p:cNvPr>
            <p:cNvCxnSpPr/>
            <p:nvPr/>
          </p:nvCxnSpPr>
          <p:spPr bwMode="auto">
            <a:xfrm>
              <a:off x="3506106" y="2758813"/>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25" name="Straight Connector 9224">
              <a:extLst>
                <a:ext uri="{FF2B5EF4-FFF2-40B4-BE49-F238E27FC236}">
                  <a16:creationId xmlns:a16="http://schemas.microsoft.com/office/drawing/2014/main" id="{398853D1-FB5B-D54A-61AC-632F858B7474}"/>
                </a:ext>
              </a:extLst>
            </p:cNvPr>
            <p:cNvCxnSpPr/>
            <p:nvPr/>
          </p:nvCxnSpPr>
          <p:spPr bwMode="auto">
            <a:xfrm>
              <a:off x="3601356" y="2835770"/>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26" name="Straight Connector 9225">
              <a:extLst>
                <a:ext uri="{FF2B5EF4-FFF2-40B4-BE49-F238E27FC236}">
                  <a16:creationId xmlns:a16="http://schemas.microsoft.com/office/drawing/2014/main" id="{1E628BA2-4835-11E8-9F1E-9F44D4541FF2}"/>
                </a:ext>
              </a:extLst>
            </p:cNvPr>
            <p:cNvCxnSpPr/>
            <p:nvPr/>
          </p:nvCxnSpPr>
          <p:spPr bwMode="auto">
            <a:xfrm>
              <a:off x="3774216" y="2848470"/>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27" name="Straight Connector 9226">
              <a:extLst>
                <a:ext uri="{FF2B5EF4-FFF2-40B4-BE49-F238E27FC236}">
                  <a16:creationId xmlns:a16="http://schemas.microsoft.com/office/drawing/2014/main" id="{D9EB4B4E-1C30-FD0B-EEED-70843D631D4D}"/>
                </a:ext>
              </a:extLst>
            </p:cNvPr>
            <p:cNvCxnSpPr/>
            <p:nvPr/>
          </p:nvCxnSpPr>
          <p:spPr bwMode="auto">
            <a:xfrm>
              <a:off x="3869466" y="2963366"/>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28" name="Straight Connector 9227">
              <a:extLst>
                <a:ext uri="{FF2B5EF4-FFF2-40B4-BE49-F238E27FC236}">
                  <a16:creationId xmlns:a16="http://schemas.microsoft.com/office/drawing/2014/main" id="{CD43FC33-7F30-0816-944E-03F643881954}"/>
                </a:ext>
              </a:extLst>
            </p:cNvPr>
            <p:cNvCxnSpPr/>
            <p:nvPr/>
          </p:nvCxnSpPr>
          <p:spPr bwMode="auto">
            <a:xfrm>
              <a:off x="4014769" y="3027738"/>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29" name="Straight Connector 9228">
              <a:extLst>
                <a:ext uri="{FF2B5EF4-FFF2-40B4-BE49-F238E27FC236}">
                  <a16:creationId xmlns:a16="http://schemas.microsoft.com/office/drawing/2014/main" id="{E9779A7B-9CD7-9B16-1EC2-B0EE3B2253C0}"/>
                </a:ext>
              </a:extLst>
            </p:cNvPr>
            <p:cNvCxnSpPr/>
            <p:nvPr/>
          </p:nvCxnSpPr>
          <p:spPr bwMode="auto">
            <a:xfrm>
              <a:off x="3963969" y="3027738"/>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6A3FC197-CB79-6AA1-CC7A-F328EF820B82}"/>
                </a:ext>
              </a:extLst>
            </p:cNvPr>
            <p:cNvCxnSpPr/>
            <p:nvPr/>
          </p:nvCxnSpPr>
          <p:spPr bwMode="auto">
            <a:xfrm>
              <a:off x="3899610" y="3004025"/>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31" name="Straight Connector 9230">
              <a:extLst>
                <a:ext uri="{FF2B5EF4-FFF2-40B4-BE49-F238E27FC236}">
                  <a16:creationId xmlns:a16="http://schemas.microsoft.com/office/drawing/2014/main" id="{AC2C63B3-483F-02F8-259C-65591225E718}"/>
                </a:ext>
              </a:extLst>
            </p:cNvPr>
            <p:cNvCxnSpPr/>
            <p:nvPr/>
          </p:nvCxnSpPr>
          <p:spPr bwMode="auto">
            <a:xfrm>
              <a:off x="4144085" y="3046512"/>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32" name="Straight Connector 9231">
              <a:extLst>
                <a:ext uri="{FF2B5EF4-FFF2-40B4-BE49-F238E27FC236}">
                  <a16:creationId xmlns:a16="http://schemas.microsoft.com/office/drawing/2014/main" id="{7C8ED1BB-ED2C-B3BA-4E25-DFDDE439A40A}"/>
                </a:ext>
              </a:extLst>
            </p:cNvPr>
            <p:cNvCxnSpPr/>
            <p:nvPr/>
          </p:nvCxnSpPr>
          <p:spPr bwMode="auto">
            <a:xfrm>
              <a:off x="4201235" y="3055123"/>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33" name="Straight Connector 9232">
              <a:extLst>
                <a:ext uri="{FF2B5EF4-FFF2-40B4-BE49-F238E27FC236}">
                  <a16:creationId xmlns:a16="http://schemas.microsoft.com/office/drawing/2014/main" id="{4303A7BD-E713-951F-BF75-F67C700C89F5}"/>
                </a:ext>
              </a:extLst>
            </p:cNvPr>
            <p:cNvCxnSpPr/>
            <p:nvPr/>
          </p:nvCxnSpPr>
          <p:spPr bwMode="auto">
            <a:xfrm>
              <a:off x="4260556" y="3178948"/>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82B7F247-188B-77E3-3EB5-AAE0411B6070}"/>
                </a:ext>
              </a:extLst>
            </p:cNvPr>
            <p:cNvCxnSpPr/>
            <p:nvPr/>
          </p:nvCxnSpPr>
          <p:spPr bwMode="auto">
            <a:xfrm>
              <a:off x="4260556" y="3217802"/>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35" name="Straight Connector 9234">
              <a:extLst>
                <a:ext uri="{FF2B5EF4-FFF2-40B4-BE49-F238E27FC236}">
                  <a16:creationId xmlns:a16="http://schemas.microsoft.com/office/drawing/2014/main" id="{809A6180-5C35-2454-933A-74952A87C2FB}"/>
                </a:ext>
              </a:extLst>
            </p:cNvPr>
            <p:cNvCxnSpPr/>
            <p:nvPr/>
          </p:nvCxnSpPr>
          <p:spPr bwMode="auto">
            <a:xfrm>
              <a:off x="4654256" y="3429000"/>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1AEE47D3-4E17-5CA6-FB4D-FAE6AE524BCB}"/>
                </a:ext>
              </a:extLst>
            </p:cNvPr>
            <p:cNvCxnSpPr/>
            <p:nvPr/>
          </p:nvCxnSpPr>
          <p:spPr bwMode="auto">
            <a:xfrm>
              <a:off x="4752681" y="3429000"/>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7E01A52B-B18D-3CFE-7560-7584581E5E61}"/>
                </a:ext>
              </a:extLst>
            </p:cNvPr>
            <p:cNvCxnSpPr/>
            <p:nvPr/>
          </p:nvCxnSpPr>
          <p:spPr bwMode="auto">
            <a:xfrm>
              <a:off x="4886031" y="3429000"/>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38" name="Straight Connector 9237">
              <a:extLst>
                <a:ext uri="{FF2B5EF4-FFF2-40B4-BE49-F238E27FC236}">
                  <a16:creationId xmlns:a16="http://schemas.microsoft.com/office/drawing/2014/main" id="{8E50A643-CB5D-A7AC-87D1-E2607191BD8C}"/>
                </a:ext>
              </a:extLst>
            </p:cNvPr>
            <p:cNvCxnSpPr/>
            <p:nvPr/>
          </p:nvCxnSpPr>
          <p:spPr bwMode="auto">
            <a:xfrm>
              <a:off x="4930481" y="3429000"/>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8F0F7E21-49D7-3F33-8AB3-0C62A15E7EAB}"/>
                </a:ext>
              </a:extLst>
            </p:cNvPr>
            <p:cNvCxnSpPr/>
            <p:nvPr/>
          </p:nvCxnSpPr>
          <p:spPr bwMode="auto">
            <a:xfrm>
              <a:off x="5006681" y="3553987"/>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AC44E77D-5976-FD45-4DB9-7D8BF67D324B}"/>
                </a:ext>
              </a:extLst>
            </p:cNvPr>
            <p:cNvCxnSpPr/>
            <p:nvPr/>
          </p:nvCxnSpPr>
          <p:spPr bwMode="auto">
            <a:xfrm>
              <a:off x="5263856" y="3553987"/>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F2C9FEC8-2558-BE1F-F733-729E4C924518}"/>
                </a:ext>
              </a:extLst>
            </p:cNvPr>
            <p:cNvCxnSpPr/>
            <p:nvPr/>
          </p:nvCxnSpPr>
          <p:spPr bwMode="auto">
            <a:xfrm>
              <a:off x="5298781" y="3553987"/>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033AF48A-5EEF-B1A4-157C-9BC88F4EB460}"/>
                </a:ext>
              </a:extLst>
            </p:cNvPr>
            <p:cNvCxnSpPr/>
            <p:nvPr/>
          </p:nvCxnSpPr>
          <p:spPr bwMode="auto">
            <a:xfrm>
              <a:off x="5324181" y="3553987"/>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B2BE8536-B923-56E8-498E-77826FC0653F}"/>
                </a:ext>
              </a:extLst>
            </p:cNvPr>
            <p:cNvCxnSpPr/>
            <p:nvPr/>
          </p:nvCxnSpPr>
          <p:spPr bwMode="auto">
            <a:xfrm>
              <a:off x="5352756" y="3553987"/>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5158B61B-AB0B-ACEE-1F13-6D79D8E621EB}"/>
                </a:ext>
              </a:extLst>
            </p:cNvPr>
            <p:cNvCxnSpPr/>
            <p:nvPr/>
          </p:nvCxnSpPr>
          <p:spPr bwMode="auto">
            <a:xfrm>
              <a:off x="5381331" y="3553987"/>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CC9144B1-3296-93D1-3834-27216A85C948}"/>
                </a:ext>
              </a:extLst>
            </p:cNvPr>
            <p:cNvCxnSpPr/>
            <p:nvPr/>
          </p:nvCxnSpPr>
          <p:spPr bwMode="auto">
            <a:xfrm>
              <a:off x="5476581" y="3553987"/>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9B558142-5B3C-1B57-520F-4AA91A52A709}"/>
                </a:ext>
              </a:extLst>
            </p:cNvPr>
            <p:cNvCxnSpPr/>
            <p:nvPr/>
          </p:nvCxnSpPr>
          <p:spPr bwMode="auto">
            <a:xfrm>
              <a:off x="6016331" y="3553987"/>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2B2C1F07-E215-EF6B-468D-3CEA43AF5CDA}"/>
                </a:ext>
              </a:extLst>
            </p:cNvPr>
            <p:cNvCxnSpPr/>
            <p:nvPr/>
          </p:nvCxnSpPr>
          <p:spPr bwMode="auto">
            <a:xfrm>
              <a:off x="6071894" y="3773062"/>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BF2D9EC8-856E-D5C1-E798-21E204411966}"/>
                </a:ext>
              </a:extLst>
            </p:cNvPr>
            <p:cNvCxnSpPr/>
            <p:nvPr/>
          </p:nvCxnSpPr>
          <p:spPr bwMode="auto">
            <a:xfrm>
              <a:off x="6043319" y="3773062"/>
              <a:ext cx="0" cy="102196"/>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25" name="Group 9324">
            <a:extLst>
              <a:ext uri="{FF2B5EF4-FFF2-40B4-BE49-F238E27FC236}">
                <a16:creationId xmlns:a16="http://schemas.microsoft.com/office/drawing/2014/main" id="{2ED0D4D3-9295-CF72-F7D8-AF99F788D55A}"/>
              </a:ext>
            </a:extLst>
          </p:cNvPr>
          <p:cNvGrpSpPr/>
          <p:nvPr/>
        </p:nvGrpSpPr>
        <p:grpSpPr>
          <a:xfrm>
            <a:off x="3403301" y="2736651"/>
            <a:ext cx="2697463" cy="1096168"/>
            <a:chOff x="3403301" y="2736651"/>
            <a:chExt cx="2697463" cy="1096168"/>
          </a:xfrm>
        </p:grpSpPr>
        <p:cxnSp>
          <p:nvCxnSpPr>
            <p:cNvPr id="9313" name="Straight Connector 9312">
              <a:extLst>
                <a:ext uri="{FF2B5EF4-FFF2-40B4-BE49-F238E27FC236}">
                  <a16:creationId xmlns:a16="http://schemas.microsoft.com/office/drawing/2014/main" id="{B1223A2C-3650-19EA-837C-50FC13667418}"/>
                </a:ext>
              </a:extLst>
            </p:cNvPr>
            <p:cNvCxnSpPr>
              <a:cxnSpLocks/>
            </p:cNvCxnSpPr>
            <p:nvPr/>
          </p:nvCxnSpPr>
          <p:spPr bwMode="auto">
            <a:xfrm rot="16200000">
              <a:off x="3505497" y="2761753"/>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314" name="Straight Connector 9313">
              <a:extLst>
                <a:ext uri="{FF2B5EF4-FFF2-40B4-BE49-F238E27FC236}">
                  <a16:creationId xmlns:a16="http://schemas.microsoft.com/office/drawing/2014/main" id="{CB5A0359-4751-7343-F4B8-6D45F0A97949}"/>
                </a:ext>
              </a:extLst>
            </p:cNvPr>
            <p:cNvCxnSpPr>
              <a:cxnSpLocks/>
            </p:cNvCxnSpPr>
            <p:nvPr/>
          </p:nvCxnSpPr>
          <p:spPr bwMode="auto">
            <a:xfrm rot="16200000">
              <a:off x="3454399" y="2685553"/>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2312FAE9-A75D-6EFC-FA7B-AE3B95D67270}"/>
                </a:ext>
              </a:extLst>
            </p:cNvPr>
            <p:cNvCxnSpPr>
              <a:cxnSpLocks/>
            </p:cNvCxnSpPr>
            <p:nvPr/>
          </p:nvCxnSpPr>
          <p:spPr bwMode="auto">
            <a:xfrm rot="16200000">
              <a:off x="3818730" y="2911772"/>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316" name="Straight Connector 9315">
              <a:extLst>
                <a:ext uri="{FF2B5EF4-FFF2-40B4-BE49-F238E27FC236}">
                  <a16:creationId xmlns:a16="http://schemas.microsoft.com/office/drawing/2014/main" id="{AC62F46E-B469-A0B0-62B9-16EE7E97C0DD}"/>
                </a:ext>
              </a:extLst>
            </p:cNvPr>
            <p:cNvCxnSpPr>
              <a:cxnSpLocks/>
            </p:cNvCxnSpPr>
            <p:nvPr/>
          </p:nvCxnSpPr>
          <p:spPr bwMode="auto">
            <a:xfrm rot="16200000">
              <a:off x="4185443" y="3064172"/>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06E29D77-5519-0C9F-2A47-D12BC9C5019D}"/>
                </a:ext>
              </a:extLst>
            </p:cNvPr>
            <p:cNvCxnSpPr>
              <a:cxnSpLocks/>
            </p:cNvCxnSpPr>
            <p:nvPr/>
          </p:nvCxnSpPr>
          <p:spPr bwMode="auto">
            <a:xfrm rot="16200000">
              <a:off x="4256880" y="3168947"/>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318" name="Straight Connector 9317">
              <a:extLst>
                <a:ext uri="{FF2B5EF4-FFF2-40B4-BE49-F238E27FC236}">
                  <a16:creationId xmlns:a16="http://schemas.microsoft.com/office/drawing/2014/main" id="{045F7FB1-462F-F737-E69D-09787C37D90B}"/>
                </a:ext>
              </a:extLst>
            </p:cNvPr>
            <p:cNvCxnSpPr>
              <a:cxnSpLocks/>
            </p:cNvCxnSpPr>
            <p:nvPr/>
          </p:nvCxnSpPr>
          <p:spPr bwMode="auto">
            <a:xfrm rot="16200000">
              <a:off x="4264024" y="3221334"/>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319" name="Straight Connector 9318">
              <a:extLst>
                <a:ext uri="{FF2B5EF4-FFF2-40B4-BE49-F238E27FC236}">
                  <a16:creationId xmlns:a16="http://schemas.microsoft.com/office/drawing/2014/main" id="{13F745CC-F839-D9C8-409B-4F07C3D8A953}"/>
                </a:ext>
              </a:extLst>
            </p:cNvPr>
            <p:cNvCxnSpPr>
              <a:cxnSpLocks/>
            </p:cNvCxnSpPr>
            <p:nvPr/>
          </p:nvCxnSpPr>
          <p:spPr bwMode="auto">
            <a:xfrm rot="16200000">
              <a:off x="4534856" y="3259434"/>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320" name="Straight Connector 9319">
              <a:extLst>
                <a:ext uri="{FF2B5EF4-FFF2-40B4-BE49-F238E27FC236}">
                  <a16:creationId xmlns:a16="http://schemas.microsoft.com/office/drawing/2014/main" id="{00D36628-5E46-F4B9-8E77-A07C53C5C56A}"/>
                </a:ext>
              </a:extLst>
            </p:cNvPr>
            <p:cNvCxnSpPr>
              <a:cxnSpLocks/>
            </p:cNvCxnSpPr>
            <p:nvPr/>
          </p:nvCxnSpPr>
          <p:spPr bwMode="auto">
            <a:xfrm rot="16200000">
              <a:off x="4637052" y="3430884"/>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321" name="Straight Connector 9320">
              <a:extLst>
                <a:ext uri="{FF2B5EF4-FFF2-40B4-BE49-F238E27FC236}">
                  <a16:creationId xmlns:a16="http://schemas.microsoft.com/office/drawing/2014/main" id="{3E00416A-467C-DD17-1C63-11116E488C55}"/>
                </a:ext>
              </a:extLst>
            </p:cNvPr>
            <p:cNvCxnSpPr>
              <a:cxnSpLocks/>
            </p:cNvCxnSpPr>
            <p:nvPr/>
          </p:nvCxnSpPr>
          <p:spPr bwMode="auto">
            <a:xfrm rot="16200000">
              <a:off x="4984714" y="3507084"/>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322" name="Straight Connector 9321">
              <a:extLst>
                <a:ext uri="{FF2B5EF4-FFF2-40B4-BE49-F238E27FC236}">
                  <a16:creationId xmlns:a16="http://schemas.microsoft.com/office/drawing/2014/main" id="{A4DC0709-0BD6-A21E-8A86-E3FB4841906B}"/>
                </a:ext>
              </a:extLst>
            </p:cNvPr>
            <p:cNvCxnSpPr>
              <a:cxnSpLocks/>
            </p:cNvCxnSpPr>
            <p:nvPr/>
          </p:nvCxnSpPr>
          <p:spPr bwMode="auto">
            <a:xfrm rot="16200000">
              <a:off x="4987096" y="3559471"/>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323" name="Straight Connector 9322">
              <a:extLst>
                <a:ext uri="{FF2B5EF4-FFF2-40B4-BE49-F238E27FC236}">
                  <a16:creationId xmlns:a16="http://schemas.microsoft.com/office/drawing/2014/main" id="{4CFD8C78-B992-A023-FF04-535E102329DA}"/>
                </a:ext>
              </a:extLst>
            </p:cNvPr>
            <p:cNvCxnSpPr>
              <a:cxnSpLocks/>
            </p:cNvCxnSpPr>
            <p:nvPr/>
          </p:nvCxnSpPr>
          <p:spPr bwMode="auto">
            <a:xfrm rot="16200000">
              <a:off x="6049666" y="3781721"/>
              <a:ext cx="0" cy="102196"/>
            </a:xfrm>
            <a:prstGeom prst="line">
              <a:avLst/>
            </a:prstGeom>
            <a:noFill/>
            <a:ln w="28575" cap="flat" cmpd="sng" algn="ctr">
              <a:solidFill>
                <a:schemeClr val="accent1"/>
              </a:solidFill>
              <a:prstDash val="solid"/>
              <a:round/>
              <a:headEnd type="none" w="med" len="med"/>
              <a:tailEnd type="none" w="med" len="med"/>
            </a:ln>
            <a:effectLst/>
          </p:spPr>
        </p:cxnSp>
        <p:cxnSp>
          <p:nvCxnSpPr>
            <p:cNvPr id="9324" name="Straight Connector 9323">
              <a:extLst>
                <a:ext uri="{FF2B5EF4-FFF2-40B4-BE49-F238E27FC236}">
                  <a16:creationId xmlns:a16="http://schemas.microsoft.com/office/drawing/2014/main" id="{D6F11CB0-E6D4-34CA-F096-4BC03DC7B5F5}"/>
                </a:ext>
              </a:extLst>
            </p:cNvPr>
            <p:cNvCxnSpPr>
              <a:cxnSpLocks/>
            </p:cNvCxnSpPr>
            <p:nvPr/>
          </p:nvCxnSpPr>
          <p:spPr bwMode="auto">
            <a:xfrm rot="16200000">
              <a:off x="3777157" y="2848271"/>
              <a:ext cx="0" cy="102196"/>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30" name="Group 9329">
            <a:extLst>
              <a:ext uri="{FF2B5EF4-FFF2-40B4-BE49-F238E27FC236}">
                <a16:creationId xmlns:a16="http://schemas.microsoft.com/office/drawing/2014/main" id="{C83C686F-3F6E-1656-DA10-A3F04E63A75D}"/>
              </a:ext>
            </a:extLst>
          </p:cNvPr>
          <p:cNvGrpSpPr/>
          <p:nvPr/>
        </p:nvGrpSpPr>
        <p:grpSpPr>
          <a:xfrm rot="5400000">
            <a:off x="28808" y="3381145"/>
            <a:ext cx="3007428" cy="105944"/>
            <a:chOff x="2402956" y="4729395"/>
            <a:chExt cx="4041089" cy="499637"/>
          </a:xfrm>
        </p:grpSpPr>
        <p:cxnSp>
          <p:nvCxnSpPr>
            <p:cNvPr id="9331" name="Straight Connector 9330">
              <a:extLst>
                <a:ext uri="{FF2B5EF4-FFF2-40B4-BE49-F238E27FC236}">
                  <a16:creationId xmlns:a16="http://schemas.microsoft.com/office/drawing/2014/main" id="{0F5FBC2E-C252-8D04-BC96-985E5BA5C381}"/>
                </a:ext>
              </a:extLst>
            </p:cNvPr>
            <p:cNvCxnSpPr/>
            <p:nvPr/>
          </p:nvCxnSpPr>
          <p:spPr bwMode="auto">
            <a:xfrm>
              <a:off x="3205011" y="4729395"/>
              <a:ext cx="0" cy="499637"/>
            </a:xfrm>
            <a:prstGeom prst="line">
              <a:avLst/>
            </a:prstGeom>
            <a:noFill/>
            <a:ln w="28575" cap="flat" cmpd="sng" algn="ctr">
              <a:solidFill>
                <a:schemeClr val="bg1"/>
              </a:solidFill>
              <a:prstDash val="solid"/>
              <a:round/>
              <a:headEnd type="none" w="med" len="med"/>
              <a:tailEnd type="none" w="med" len="med"/>
            </a:ln>
            <a:effectLst/>
          </p:spPr>
        </p:cxnSp>
        <p:cxnSp>
          <p:nvCxnSpPr>
            <p:cNvPr id="9332" name="Straight Connector 9331">
              <a:extLst>
                <a:ext uri="{FF2B5EF4-FFF2-40B4-BE49-F238E27FC236}">
                  <a16:creationId xmlns:a16="http://schemas.microsoft.com/office/drawing/2014/main" id="{6A72ECF5-147E-E026-77D9-E23A6E219219}"/>
                </a:ext>
              </a:extLst>
            </p:cNvPr>
            <p:cNvCxnSpPr/>
            <p:nvPr/>
          </p:nvCxnSpPr>
          <p:spPr bwMode="auto">
            <a:xfrm>
              <a:off x="4014769" y="4729395"/>
              <a:ext cx="0" cy="499637"/>
            </a:xfrm>
            <a:prstGeom prst="line">
              <a:avLst/>
            </a:prstGeom>
            <a:noFill/>
            <a:ln w="28575" cap="flat" cmpd="sng" algn="ctr">
              <a:solidFill>
                <a:schemeClr val="bg1"/>
              </a:solidFill>
              <a:prstDash val="solid"/>
              <a:round/>
              <a:headEnd type="none" w="med" len="med"/>
              <a:tailEnd type="none" w="med" len="med"/>
            </a:ln>
            <a:effectLst/>
          </p:spPr>
        </p:cxnSp>
        <p:cxnSp>
          <p:nvCxnSpPr>
            <p:cNvPr id="9333" name="Straight Connector 9332">
              <a:extLst>
                <a:ext uri="{FF2B5EF4-FFF2-40B4-BE49-F238E27FC236}">
                  <a16:creationId xmlns:a16="http://schemas.microsoft.com/office/drawing/2014/main" id="{71802871-6E02-F02D-8FE3-B6AF5C83C912}"/>
                </a:ext>
              </a:extLst>
            </p:cNvPr>
            <p:cNvCxnSpPr/>
            <p:nvPr/>
          </p:nvCxnSpPr>
          <p:spPr bwMode="auto">
            <a:xfrm>
              <a:off x="4824527" y="4729395"/>
              <a:ext cx="0" cy="499637"/>
            </a:xfrm>
            <a:prstGeom prst="line">
              <a:avLst/>
            </a:prstGeom>
            <a:noFill/>
            <a:ln w="28575" cap="flat" cmpd="sng" algn="ctr">
              <a:solidFill>
                <a:schemeClr val="bg1"/>
              </a:solidFill>
              <a:prstDash val="solid"/>
              <a:round/>
              <a:headEnd type="none" w="med" len="med"/>
              <a:tailEnd type="none" w="med" len="med"/>
            </a:ln>
            <a:effectLst/>
          </p:spPr>
        </p:cxnSp>
        <p:cxnSp>
          <p:nvCxnSpPr>
            <p:cNvPr id="9334" name="Straight Connector 9333">
              <a:extLst>
                <a:ext uri="{FF2B5EF4-FFF2-40B4-BE49-F238E27FC236}">
                  <a16:creationId xmlns:a16="http://schemas.microsoft.com/office/drawing/2014/main" id="{39FCED1F-CCC3-2DA0-4812-9DB6EFC3B326}"/>
                </a:ext>
              </a:extLst>
            </p:cNvPr>
            <p:cNvCxnSpPr/>
            <p:nvPr/>
          </p:nvCxnSpPr>
          <p:spPr bwMode="auto">
            <a:xfrm>
              <a:off x="5634285" y="4729395"/>
              <a:ext cx="0" cy="499637"/>
            </a:xfrm>
            <a:prstGeom prst="line">
              <a:avLst/>
            </a:prstGeom>
            <a:noFill/>
            <a:ln w="28575" cap="flat" cmpd="sng" algn="ctr">
              <a:solidFill>
                <a:schemeClr val="bg1"/>
              </a:solidFill>
              <a:prstDash val="solid"/>
              <a:round/>
              <a:headEnd type="none" w="med" len="med"/>
              <a:tailEnd type="none" w="med" len="med"/>
            </a:ln>
            <a:effectLst/>
          </p:spPr>
        </p:cxnSp>
        <p:cxnSp>
          <p:nvCxnSpPr>
            <p:cNvPr id="9335" name="Straight Connector 9334">
              <a:extLst>
                <a:ext uri="{FF2B5EF4-FFF2-40B4-BE49-F238E27FC236}">
                  <a16:creationId xmlns:a16="http://schemas.microsoft.com/office/drawing/2014/main" id="{EC3BEEB9-687C-22EB-F55A-3EF3C7E8F297}"/>
                </a:ext>
              </a:extLst>
            </p:cNvPr>
            <p:cNvCxnSpPr/>
            <p:nvPr/>
          </p:nvCxnSpPr>
          <p:spPr bwMode="auto">
            <a:xfrm>
              <a:off x="6444045" y="4729395"/>
              <a:ext cx="0" cy="499637"/>
            </a:xfrm>
            <a:prstGeom prst="line">
              <a:avLst/>
            </a:prstGeom>
            <a:noFill/>
            <a:ln w="28575" cap="flat" cmpd="sng" algn="ctr">
              <a:solidFill>
                <a:schemeClr val="bg1"/>
              </a:solidFill>
              <a:prstDash val="solid"/>
              <a:round/>
              <a:headEnd type="none" w="med" len="med"/>
              <a:tailEnd type="none" w="med" len="med"/>
            </a:ln>
            <a:effectLst/>
          </p:spPr>
        </p:cxnSp>
        <p:cxnSp>
          <p:nvCxnSpPr>
            <p:cNvPr id="9336" name="Straight Connector 9335">
              <a:extLst>
                <a:ext uri="{FF2B5EF4-FFF2-40B4-BE49-F238E27FC236}">
                  <a16:creationId xmlns:a16="http://schemas.microsoft.com/office/drawing/2014/main" id="{9DCF55F9-F23A-912A-2AB4-59D08354CAC1}"/>
                </a:ext>
              </a:extLst>
            </p:cNvPr>
            <p:cNvCxnSpPr/>
            <p:nvPr/>
          </p:nvCxnSpPr>
          <p:spPr bwMode="auto">
            <a:xfrm>
              <a:off x="2402956" y="4729395"/>
              <a:ext cx="0" cy="499637"/>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227596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AD208-4B52-96C7-8666-C23C9BD8046D}"/>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1EDA60EB-F577-8070-44B2-7B3847F5A3BD}"/>
              </a:ext>
            </a:extLst>
          </p:cNvPr>
          <p:cNvSpPr>
            <a:spLocks noGrp="1" noChangeArrowheads="1"/>
          </p:cNvSpPr>
          <p:nvPr>
            <p:ph type="title"/>
          </p:nvPr>
        </p:nvSpPr>
        <p:spPr/>
        <p:txBody>
          <a:bodyPr/>
          <a:lstStyle/>
          <a:p>
            <a:r>
              <a:rPr lang="en-US" altLang="en-US" dirty="0"/>
              <a:t>HARMONi-6: </a:t>
            </a:r>
            <a:r>
              <a:rPr lang="en-US" dirty="0"/>
              <a:t>PFS by IRRC in Key Patient Subgroups</a:t>
            </a:r>
            <a:endParaRPr lang="en-US" altLang="en-US" dirty="0"/>
          </a:p>
        </p:txBody>
      </p:sp>
      <p:sp>
        <p:nvSpPr>
          <p:cNvPr id="9219" name="Rectangle 3">
            <a:extLst>
              <a:ext uri="{FF2B5EF4-FFF2-40B4-BE49-F238E27FC236}">
                <a16:creationId xmlns:a16="http://schemas.microsoft.com/office/drawing/2014/main" id="{9F53AD1D-9183-1CB3-35C7-7D79A6FD8138}"/>
              </a:ext>
            </a:extLst>
          </p:cNvPr>
          <p:cNvSpPr>
            <a:spLocks noGrp="1" noChangeArrowheads="1"/>
          </p:cNvSpPr>
          <p:nvPr>
            <p:ph idx="1"/>
          </p:nvPr>
        </p:nvSpPr>
        <p:spPr>
          <a:xfrm>
            <a:off x="604675" y="5751414"/>
            <a:ext cx="10877529" cy="412318"/>
          </a:xfrm>
        </p:spPr>
        <p:txBody>
          <a:bodyPr/>
          <a:lstStyle/>
          <a:p>
            <a:r>
              <a:rPr lang="en-US" altLang="en-US" sz="2200" dirty="0"/>
              <a:t>Ivonescimab + CT significantly improved PFS by IRRC vs tislelizumab + CT in all key subgroups</a:t>
            </a:r>
          </a:p>
        </p:txBody>
      </p:sp>
      <p:sp>
        <p:nvSpPr>
          <p:cNvPr id="9221" name="Text Box 11">
            <a:extLst>
              <a:ext uri="{FF2B5EF4-FFF2-40B4-BE49-F238E27FC236}">
                <a16:creationId xmlns:a16="http://schemas.microsoft.com/office/drawing/2014/main" id="{CED4B936-E7EB-909C-E534-F35F6FEF088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Lu. ESMO 2025. Abstr LBA4. Chen. Lancet. 2025;[Epub].</a:t>
            </a:r>
          </a:p>
        </p:txBody>
      </p:sp>
      <p:graphicFrame>
        <p:nvGraphicFramePr>
          <p:cNvPr id="2" name="Table 1">
            <a:extLst>
              <a:ext uri="{FF2B5EF4-FFF2-40B4-BE49-F238E27FC236}">
                <a16:creationId xmlns:a16="http://schemas.microsoft.com/office/drawing/2014/main" id="{D42E1F31-98AB-1C31-494A-4ACE85A6ACE2}"/>
              </a:ext>
            </a:extLst>
          </p:cNvPr>
          <p:cNvGraphicFramePr>
            <a:graphicFrameLocks noGrp="1"/>
          </p:cNvGraphicFramePr>
          <p:nvPr>
            <p:extLst>
              <p:ext uri="{D42A27DB-BD31-4B8C-83A1-F6EECF244321}">
                <p14:modId xmlns:p14="http://schemas.microsoft.com/office/powerpoint/2010/main" val="4055543995"/>
              </p:ext>
            </p:extLst>
          </p:nvPr>
        </p:nvGraphicFramePr>
        <p:xfrm>
          <a:off x="604675" y="1519451"/>
          <a:ext cx="5394960" cy="4023472"/>
        </p:xfrm>
        <a:graphic>
          <a:graphicData uri="http://schemas.openxmlformats.org/drawingml/2006/table">
            <a:tbl>
              <a:tblPr/>
              <a:tblGrid>
                <a:gridCol w="1645920">
                  <a:extLst>
                    <a:ext uri="{9D8B030D-6E8A-4147-A177-3AD203B41FA5}">
                      <a16:colId xmlns:a16="http://schemas.microsoft.com/office/drawing/2014/main" val="3586513800"/>
                    </a:ext>
                  </a:extLst>
                </a:gridCol>
                <a:gridCol w="1143000">
                  <a:extLst>
                    <a:ext uri="{9D8B030D-6E8A-4147-A177-3AD203B41FA5}">
                      <a16:colId xmlns:a16="http://schemas.microsoft.com/office/drawing/2014/main" val="3658345842"/>
                    </a:ext>
                  </a:extLst>
                </a:gridCol>
                <a:gridCol w="1143000">
                  <a:extLst>
                    <a:ext uri="{9D8B030D-6E8A-4147-A177-3AD203B41FA5}">
                      <a16:colId xmlns:a16="http://schemas.microsoft.com/office/drawing/2014/main" val="1700806822"/>
                    </a:ext>
                  </a:extLst>
                </a:gridCol>
                <a:gridCol w="1463040">
                  <a:extLst>
                    <a:ext uri="{9D8B030D-6E8A-4147-A177-3AD203B41FA5}">
                      <a16:colId xmlns:a16="http://schemas.microsoft.com/office/drawing/2014/main" val="299220851"/>
                    </a:ext>
                  </a:extLst>
                </a:gridCol>
              </a:tblGrid>
              <a:tr h="2521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1" i="0" u="none" strike="noStrike" cap="none" normalizeH="0" baseline="0" dirty="0">
                          <a:ln>
                            <a:noFill/>
                          </a:ln>
                          <a:solidFill>
                            <a:schemeClr val="tx1"/>
                          </a:solidFill>
                          <a:effectLst/>
                          <a:latin typeface="Calibri" panose="020F0502020204030204" pitchFamily="34" charset="0"/>
                        </a:rPr>
                        <a:t>Events/N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3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491401325"/>
                  </a:ext>
                </a:extLst>
              </a:tr>
              <a:tr h="4287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1" i="0" u="none" strike="noStrike" cap="none" normalizeH="0" baseline="0" dirty="0">
                          <a:ln>
                            <a:noFill/>
                          </a:ln>
                          <a:solidFill>
                            <a:schemeClr val="tx1"/>
                          </a:solidFill>
                          <a:effectLst/>
                          <a:latin typeface="Calibri" panose="020F0502020204030204" pitchFamily="34" charset="0"/>
                        </a:rPr>
                        <a:t>Ivonescimab +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1" i="0" u="none" strike="noStrike" cap="none" normalizeH="0" baseline="0" dirty="0">
                          <a:ln>
                            <a:noFill/>
                          </a:ln>
                          <a:solidFill>
                            <a:schemeClr val="tx1"/>
                          </a:solidFill>
                          <a:effectLst/>
                          <a:latin typeface="Calibri" panose="020F0502020204030204" pitchFamily="34" charset="0"/>
                        </a:rPr>
                        <a:t>Tislelizumab +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HR (95% CI)</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90476883"/>
                  </a:ext>
                </a:extLst>
              </a:tr>
              <a:tr h="252195">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Overall</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r>
                        <a:rPr lang="en-US" sz="1400" b="0" i="0" u="none" strike="noStrike" dirty="0">
                          <a:solidFill>
                            <a:srgbClr val="000000"/>
                          </a:solidFill>
                          <a:effectLst/>
                          <a:latin typeface="+mn-lt"/>
                        </a:rPr>
                        <a:t>94/266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r>
                        <a:rPr lang="en-US" sz="1400" b="0" i="0" u="none" strike="noStrike" dirty="0">
                          <a:solidFill>
                            <a:srgbClr val="000000"/>
                          </a:solidFill>
                          <a:effectLst/>
                          <a:latin typeface="+mn-lt"/>
                        </a:rPr>
                        <a:t>127/266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r>
                        <a:rPr lang="en-US" sz="1400" b="0" i="0" u="none" strike="noStrike" dirty="0">
                          <a:solidFill>
                            <a:srgbClr val="000000"/>
                          </a:solidFill>
                          <a:effectLst/>
                          <a:latin typeface="+mn-lt"/>
                        </a:rPr>
                        <a:t>0.60 (0.46-0.78)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51488665"/>
                  </a:ext>
                </a:extLst>
              </a:tr>
              <a:tr h="6052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Age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&lt;65 yr</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≥65 yr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ctr">
                        <a:buNone/>
                      </a:pPr>
                      <a:endParaRPr lang="en-US" sz="1400" b="0" i="0" u="none" strike="noStrike">
                        <a:solidFill>
                          <a:srgbClr val="000000"/>
                        </a:solidFill>
                        <a:effectLst/>
                        <a:latin typeface="+mn-lt"/>
                      </a:endParaRPr>
                    </a:p>
                    <a:p>
                      <a:pPr algn="ctr" fontAlgn="ctr">
                        <a:buNone/>
                      </a:pPr>
                      <a:r>
                        <a:rPr lang="en-US" sz="1400" b="0" i="0" u="none" strike="noStrike">
                          <a:solidFill>
                            <a:srgbClr val="000000"/>
                          </a:solidFill>
                          <a:effectLst/>
                          <a:latin typeface="+mn-lt"/>
                        </a:rPr>
                        <a:t>37/135</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a:solidFill>
                            <a:srgbClr val="000000"/>
                          </a:solidFill>
                          <a:effectLst/>
                          <a:latin typeface="+mn-lt"/>
                        </a:rPr>
                        <a:t>57/131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ctr">
                        <a:buNone/>
                      </a:pPr>
                      <a:endParaRPr lang="en-US" sz="1400" b="0" i="0" u="none" strike="noStrike" dirty="0">
                        <a:solidFill>
                          <a:srgbClr val="000000"/>
                        </a:solidFill>
                        <a:effectLst/>
                        <a:latin typeface="+mn-lt"/>
                      </a:endParaRPr>
                    </a:p>
                    <a:p>
                      <a:pPr algn="ctr" fontAlgn="ctr">
                        <a:buNone/>
                      </a:pPr>
                      <a:r>
                        <a:rPr lang="en-US" sz="1400" b="0" i="0" u="none" strike="noStrike" dirty="0">
                          <a:solidFill>
                            <a:srgbClr val="000000"/>
                          </a:solidFill>
                          <a:effectLst/>
                          <a:latin typeface="+mn-lt"/>
                        </a:rPr>
                        <a:t>69/139</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58/127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ctr">
                        <a:buNone/>
                      </a:pPr>
                      <a:endParaRPr lang="en-US" sz="1400" b="0" i="0" u="none" strike="noStrike" dirty="0">
                        <a:solidFill>
                          <a:srgbClr val="000000"/>
                        </a:solidFill>
                        <a:effectLst/>
                        <a:latin typeface="+mn-lt"/>
                      </a:endParaRPr>
                    </a:p>
                    <a:p>
                      <a:pPr algn="ctr" fontAlgn="ctr">
                        <a:buNone/>
                      </a:pPr>
                      <a:r>
                        <a:rPr lang="en-US" sz="1400" b="0" i="0" u="none" strike="noStrike" dirty="0">
                          <a:solidFill>
                            <a:srgbClr val="000000"/>
                          </a:solidFill>
                          <a:effectLst/>
                          <a:latin typeface="+mn-lt"/>
                        </a:rPr>
                        <a:t>0.40 (0.26-0.59)</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0.88 (0.61-1.27)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65991932"/>
                  </a:ext>
                </a:extLst>
              </a:tr>
              <a:tr h="6052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Sex</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endParaRPr lang="en-US" sz="1400" b="0" i="0" u="none" strike="noStrike" dirty="0">
                        <a:solidFill>
                          <a:srgbClr val="000000"/>
                        </a:solidFill>
                        <a:effectLst/>
                        <a:latin typeface="+mn-lt"/>
                      </a:endParaRPr>
                    </a:p>
                    <a:p>
                      <a:pPr algn="ctr" fontAlgn="ctr">
                        <a:buNone/>
                      </a:pPr>
                      <a:r>
                        <a:rPr lang="en-US" sz="1400" b="0" i="0" u="none" strike="noStrike" dirty="0">
                          <a:solidFill>
                            <a:srgbClr val="000000"/>
                          </a:solidFill>
                          <a:effectLst/>
                          <a:latin typeface="+mn-lt"/>
                        </a:rPr>
                        <a:t>90/256</a:t>
                      </a:r>
                    </a:p>
                    <a:p>
                      <a:pPr algn="ctr" fontAlgn="ctr">
                        <a:buNone/>
                      </a:pPr>
                      <a:r>
                        <a:rPr lang="en-US" sz="1400" b="0" i="0" u="none" strike="noStrike" dirty="0">
                          <a:solidFill>
                            <a:srgbClr val="000000"/>
                          </a:solidFill>
                          <a:effectLst/>
                          <a:latin typeface="+mn-lt"/>
                        </a:rPr>
                        <a:t>4/10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endParaRPr lang="en-US" sz="1400" b="0" i="0" u="none" strike="noStrike" dirty="0">
                        <a:solidFill>
                          <a:srgbClr val="000000"/>
                        </a:solidFill>
                        <a:effectLst/>
                        <a:latin typeface="+mn-lt"/>
                      </a:endParaRPr>
                    </a:p>
                    <a:p>
                      <a:pPr algn="ctr" fontAlgn="ctr">
                        <a:buNone/>
                      </a:pPr>
                      <a:r>
                        <a:rPr lang="en-US" sz="1400" b="0" i="0" u="none" strike="noStrike" dirty="0">
                          <a:solidFill>
                            <a:srgbClr val="000000"/>
                          </a:solidFill>
                          <a:effectLst/>
                          <a:latin typeface="+mn-lt"/>
                        </a:rPr>
                        <a:t>118/238</a:t>
                      </a:r>
                    </a:p>
                    <a:p>
                      <a:pPr algn="ctr" fontAlgn="ctr">
                        <a:buNone/>
                      </a:pPr>
                      <a:r>
                        <a:rPr lang="en-US" sz="1400" b="0" i="0" u="none" strike="noStrike" dirty="0">
                          <a:solidFill>
                            <a:srgbClr val="000000"/>
                          </a:solidFill>
                          <a:effectLst/>
                          <a:latin typeface="+mn-lt"/>
                        </a:rPr>
                        <a:t>9/28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endParaRPr lang="en-US" sz="1400" b="0" i="0" u="none" strike="noStrike" dirty="0">
                        <a:solidFill>
                          <a:srgbClr val="000000"/>
                        </a:solidFill>
                        <a:effectLst/>
                        <a:latin typeface="+mn-lt"/>
                      </a:endParaRPr>
                    </a:p>
                    <a:p>
                      <a:pPr algn="ctr" fontAlgn="ctr">
                        <a:buNone/>
                      </a:pPr>
                      <a:r>
                        <a:rPr lang="en-US" sz="1400" b="0" i="0" u="none" strike="noStrike" dirty="0">
                          <a:solidFill>
                            <a:srgbClr val="000000"/>
                          </a:solidFill>
                          <a:effectLst/>
                          <a:latin typeface="+mn-lt"/>
                        </a:rPr>
                        <a:t>0.59 (0.45-0.78)</a:t>
                      </a:r>
                    </a:p>
                    <a:p>
                      <a:pPr algn="ctr" fontAlgn="ctr">
                        <a:buNone/>
                      </a:pPr>
                      <a:endParaRPr lang="en-US" sz="1400" b="0" i="0" u="none" strike="noStrike" dirty="0">
                        <a:solidFill>
                          <a:srgbClr val="000000"/>
                        </a:solidFill>
                        <a:effectLst/>
                        <a:latin typeface="+mn-lt"/>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03883716"/>
                  </a:ext>
                </a:extLst>
              </a:tr>
              <a:tr h="6052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ctr">
                        <a:buNone/>
                      </a:pPr>
                      <a:endParaRPr lang="en-US" sz="1400" b="0" i="0" u="none" strike="noStrike" dirty="0">
                        <a:solidFill>
                          <a:srgbClr val="000000"/>
                        </a:solidFill>
                        <a:effectLst/>
                        <a:latin typeface="+mn-lt"/>
                      </a:endParaRPr>
                    </a:p>
                    <a:p>
                      <a:pPr algn="ctr" fontAlgn="ctr">
                        <a:buNone/>
                      </a:pPr>
                      <a:r>
                        <a:rPr lang="en-US" sz="1400" b="0" i="0" u="none" strike="noStrike" dirty="0">
                          <a:solidFill>
                            <a:srgbClr val="000000"/>
                          </a:solidFill>
                          <a:effectLst/>
                          <a:latin typeface="+mn-lt"/>
                        </a:rPr>
                        <a:t>16/42</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78/224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ctr">
                        <a:buNone/>
                      </a:pPr>
                      <a:endParaRPr lang="en-US" sz="1400" b="0" i="0" u="none" strike="noStrike" dirty="0">
                        <a:solidFill>
                          <a:srgbClr val="000000"/>
                        </a:solidFill>
                        <a:effectLst/>
                        <a:latin typeface="+mn-lt"/>
                      </a:endParaRPr>
                    </a:p>
                    <a:p>
                      <a:pPr algn="ctr" fontAlgn="ctr">
                        <a:buNone/>
                      </a:pPr>
                      <a:r>
                        <a:rPr lang="en-US" sz="1400" b="0" i="0" u="none" strike="noStrike" dirty="0">
                          <a:solidFill>
                            <a:srgbClr val="000000"/>
                          </a:solidFill>
                          <a:effectLst/>
                          <a:latin typeface="+mn-lt"/>
                        </a:rPr>
                        <a:t>21/42</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106/222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ctr">
                        <a:buNone/>
                      </a:pPr>
                      <a:r>
                        <a:rPr lang="en-US" sz="1400" b="0" i="0" u="none" strike="noStrike" dirty="0">
                          <a:solidFill>
                            <a:srgbClr val="000000"/>
                          </a:solidFill>
                          <a:effectLst/>
                          <a:latin typeface="+mn-lt"/>
                        </a:rPr>
                        <a:t>0.61 (0.32-1.17)</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0.61 (0.45-0.82)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40963245"/>
                  </a:ext>
                </a:extLst>
              </a:tr>
              <a:tr h="6052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Disease stage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IIIB or IIIC</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IV</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endParaRPr lang="en-US" sz="1400" b="0" i="0" u="none" strike="noStrike" dirty="0">
                        <a:solidFill>
                          <a:srgbClr val="000000"/>
                        </a:solidFill>
                        <a:effectLst/>
                        <a:latin typeface="+mn-lt"/>
                      </a:endParaRPr>
                    </a:p>
                    <a:p>
                      <a:pPr algn="ctr" fontAlgn="ctr">
                        <a:buNone/>
                      </a:pPr>
                      <a:r>
                        <a:rPr lang="en-US" sz="1400" b="0" i="0" u="none" strike="noStrike" dirty="0">
                          <a:solidFill>
                            <a:srgbClr val="000000"/>
                          </a:solidFill>
                          <a:effectLst/>
                          <a:latin typeface="+mn-lt"/>
                        </a:rPr>
                        <a:t>12/21</a:t>
                      </a:r>
                    </a:p>
                    <a:p>
                      <a:pPr algn="ctr" fontAlgn="ctr">
                        <a:buNone/>
                      </a:pPr>
                      <a:r>
                        <a:rPr lang="en-US" sz="1400" b="0" i="0" u="none" strike="noStrike" dirty="0">
                          <a:solidFill>
                            <a:srgbClr val="000000"/>
                          </a:solidFill>
                          <a:effectLst/>
                          <a:latin typeface="+mn-lt"/>
                        </a:rPr>
                        <a:t>82/245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endParaRPr lang="en-US" sz="1400" b="0" i="0" u="none" strike="noStrike" dirty="0">
                        <a:solidFill>
                          <a:srgbClr val="000000"/>
                        </a:solidFill>
                        <a:effectLst/>
                        <a:latin typeface="+mn-lt"/>
                      </a:endParaRPr>
                    </a:p>
                    <a:p>
                      <a:pPr algn="ctr" fontAlgn="ctr">
                        <a:buNone/>
                      </a:pPr>
                      <a:r>
                        <a:rPr lang="en-US" sz="1400" b="0" i="0" u="none" strike="noStrike" dirty="0">
                          <a:solidFill>
                            <a:srgbClr val="000000"/>
                          </a:solidFill>
                          <a:effectLst/>
                          <a:latin typeface="+mn-lt"/>
                        </a:rPr>
                        <a:t>8/20</a:t>
                      </a:r>
                    </a:p>
                    <a:p>
                      <a:pPr algn="ctr" fontAlgn="ctr">
                        <a:buNone/>
                      </a:pPr>
                      <a:r>
                        <a:rPr lang="en-US" sz="1400" b="0" i="0" u="none" strike="noStrike" dirty="0">
                          <a:solidFill>
                            <a:srgbClr val="000000"/>
                          </a:solidFill>
                          <a:effectLst/>
                          <a:latin typeface="+mn-lt"/>
                        </a:rPr>
                        <a:t>119/246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endParaRPr lang="en-US" sz="1400" b="0" i="0" u="none" strike="noStrike" dirty="0">
                        <a:solidFill>
                          <a:srgbClr val="000000"/>
                        </a:solidFill>
                        <a:effectLst/>
                        <a:latin typeface="+mn-lt"/>
                      </a:endParaRPr>
                    </a:p>
                    <a:p>
                      <a:pPr algn="ctr" fontAlgn="ctr">
                        <a:buNone/>
                      </a:pPr>
                      <a:endParaRPr lang="en-US" sz="1400" b="0" i="0" u="none" strike="noStrike" dirty="0">
                        <a:solidFill>
                          <a:srgbClr val="000000"/>
                        </a:solidFill>
                        <a:effectLst/>
                        <a:latin typeface="+mn-lt"/>
                      </a:endParaRPr>
                    </a:p>
                    <a:p>
                      <a:pPr algn="ctr" fontAlgn="ctr">
                        <a:buNone/>
                      </a:pPr>
                      <a:r>
                        <a:rPr lang="en-US" sz="1400" b="0" i="0" u="none" strike="noStrike" dirty="0">
                          <a:solidFill>
                            <a:srgbClr val="000000"/>
                          </a:solidFill>
                          <a:effectLst/>
                          <a:latin typeface="+mn-lt"/>
                        </a:rPr>
                        <a:t>0.55 (0.41-0.73)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24476634"/>
                  </a:ext>
                </a:extLst>
              </a:tr>
            </a:tbl>
          </a:graphicData>
        </a:graphic>
      </p:graphicFrame>
      <p:graphicFrame>
        <p:nvGraphicFramePr>
          <p:cNvPr id="3" name="Table 2">
            <a:extLst>
              <a:ext uri="{FF2B5EF4-FFF2-40B4-BE49-F238E27FC236}">
                <a16:creationId xmlns:a16="http://schemas.microsoft.com/office/drawing/2014/main" id="{CD4D67FC-46C3-832A-F601-EC3ACD5B189F}"/>
              </a:ext>
            </a:extLst>
          </p:cNvPr>
          <p:cNvGraphicFramePr>
            <a:graphicFrameLocks noGrp="1"/>
          </p:cNvGraphicFramePr>
          <p:nvPr>
            <p:extLst>
              <p:ext uri="{D42A27DB-BD31-4B8C-83A1-F6EECF244321}">
                <p14:modId xmlns:p14="http://schemas.microsoft.com/office/powerpoint/2010/main" val="4161704819"/>
              </p:ext>
            </p:extLst>
          </p:nvPr>
        </p:nvGraphicFramePr>
        <p:xfrm>
          <a:off x="6192365" y="1513047"/>
          <a:ext cx="5394960" cy="4145376"/>
        </p:xfrm>
        <a:graphic>
          <a:graphicData uri="http://schemas.openxmlformats.org/drawingml/2006/table">
            <a:tbl>
              <a:tblPr/>
              <a:tblGrid>
                <a:gridCol w="1645920">
                  <a:extLst>
                    <a:ext uri="{9D8B030D-6E8A-4147-A177-3AD203B41FA5}">
                      <a16:colId xmlns:a16="http://schemas.microsoft.com/office/drawing/2014/main" val="3586513800"/>
                    </a:ext>
                  </a:extLst>
                </a:gridCol>
                <a:gridCol w="1143000">
                  <a:extLst>
                    <a:ext uri="{9D8B030D-6E8A-4147-A177-3AD203B41FA5}">
                      <a16:colId xmlns:a16="http://schemas.microsoft.com/office/drawing/2014/main" val="3658345842"/>
                    </a:ext>
                  </a:extLst>
                </a:gridCol>
                <a:gridCol w="1143000">
                  <a:extLst>
                    <a:ext uri="{9D8B030D-6E8A-4147-A177-3AD203B41FA5}">
                      <a16:colId xmlns:a16="http://schemas.microsoft.com/office/drawing/2014/main" val="1700806822"/>
                    </a:ext>
                  </a:extLst>
                </a:gridCol>
                <a:gridCol w="1463040">
                  <a:extLst>
                    <a:ext uri="{9D8B030D-6E8A-4147-A177-3AD203B41FA5}">
                      <a16:colId xmlns:a16="http://schemas.microsoft.com/office/drawing/2014/main" val="3377482572"/>
                    </a:ext>
                  </a:extLst>
                </a:gridCol>
              </a:tblGrid>
              <a:tr h="2566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3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Events/N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70382295"/>
                  </a:ext>
                </a:extLst>
              </a:tr>
              <a:tr h="4363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1" i="0" u="none" strike="noStrike" cap="none" normalizeH="0" baseline="0" dirty="0">
                          <a:ln>
                            <a:noFill/>
                          </a:ln>
                          <a:solidFill>
                            <a:schemeClr val="tx1"/>
                          </a:solidFill>
                          <a:effectLst/>
                          <a:latin typeface="Calibri" panose="020F0502020204030204" pitchFamily="34" charset="0"/>
                        </a:rPr>
                        <a:t>Ivonescimab +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300" b="1" i="0" u="none" strike="noStrike" cap="none" normalizeH="0" baseline="0" dirty="0">
                          <a:ln>
                            <a:noFill/>
                          </a:ln>
                          <a:solidFill>
                            <a:schemeClr val="tx1"/>
                          </a:solidFill>
                          <a:effectLst/>
                          <a:latin typeface="Calibri" panose="020F0502020204030204" pitchFamily="34" charset="0"/>
                        </a:rPr>
                        <a:t>Tislelizumab +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HR (95% CI)</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90476883"/>
                  </a:ext>
                </a:extLst>
              </a:tr>
              <a:tr h="9752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PD-L1 TPS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&lt;1%</a:t>
                      </a:r>
                    </a:p>
                    <a:p>
                      <a:pPr marL="282575" marR="0" lvl="0" indent="-282575"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a:t>
                      </a:r>
                    </a:p>
                    <a:p>
                      <a:pPr marL="517525" marR="0" lvl="1" indent="-284163"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1%-49%</a:t>
                      </a:r>
                    </a:p>
                    <a:p>
                      <a:pPr marL="517525" marR="0" lvl="1" indent="-284163"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≥50%</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endParaRPr lang="en-US" sz="1400" b="0" i="0" u="none" strike="noStrike" dirty="0">
                        <a:solidFill>
                          <a:srgbClr val="000000"/>
                        </a:solidFill>
                        <a:effectLst/>
                        <a:latin typeface="+mn-lt"/>
                      </a:endParaRPr>
                    </a:p>
                    <a:p>
                      <a:pPr algn="ctr" fontAlgn="ctr">
                        <a:buNone/>
                      </a:pPr>
                      <a:r>
                        <a:rPr lang="en-US" sz="1400" b="0" i="0" u="none" strike="noStrike" dirty="0">
                          <a:solidFill>
                            <a:srgbClr val="000000"/>
                          </a:solidFill>
                          <a:effectLst/>
                          <a:latin typeface="+mn-lt"/>
                        </a:rPr>
                        <a:t>42/105</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52/161</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35/112</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17/49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endParaRPr lang="en-US" sz="1400" b="0" i="0" u="none" strike="noStrike" dirty="0">
                        <a:solidFill>
                          <a:srgbClr val="000000"/>
                        </a:solidFill>
                        <a:effectLst/>
                        <a:latin typeface="+mn-lt"/>
                      </a:endParaRPr>
                    </a:p>
                    <a:p>
                      <a:pPr algn="ctr" fontAlgn="ctr">
                        <a:buNone/>
                      </a:pPr>
                      <a:r>
                        <a:rPr lang="en-US" sz="1400" b="0" i="0" u="none" strike="noStrike" dirty="0">
                          <a:solidFill>
                            <a:srgbClr val="000000"/>
                          </a:solidFill>
                          <a:effectLst/>
                          <a:latin typeface="+mn-lt"/>
                        </a:rPr>
                        <a:t>58/105</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69/161</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47/99</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22/62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endParaRPr lang="en-US" sz="1400" b="0" i="0" u="none" strike="noStrike" dirty="0">
                        <a:solidFill>
                          <a:srgbClr val="000000"/>
                        </a:solidFill>
                        <a:effectLst/>
                        <a:latin typeface="+mn-lt"/>
                      </a:endParaRPr>
                    </a:p>
                    <a:p>
                      <a:pPr algn="ctr" fontAlgn="ctr">
                        <a:buNone/>
                      </a:pPr>
                      <a:r>
                        <a:rPr lang="en-US" sz="1400" b="0" i="0" u="none" strike="noStrike" dirty="0">
                          <a:solidFill>
                            <a:srgbClr val="000000"/>
                          </a:solidFill>
                          <a:effectLst/>
                          <a:latin typeface="+mn-lt"/>
                        </a:rPr>
                        <a:t>0.55 (0.37-0.82)</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0.66 (0.46-0.95)</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0.63 (0.41-0.98)</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0.71 (0.37-1.33)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1183442"/>
                  </a:ext>
                </a:extLst>
              </a:tr>
              <a:tr h="615968">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metastatic sites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ctr">
                        <a:buNone/>
                      </a:pPr>
                      <a:endParaRPr lang="en-US" sz="1400" b="0" i="0" u="none" strike="noStrike" dirty="0">
                        <a:solidFill>
                          <a:srgbClr val="000000"/>
                        </a:solidFill>
                        <a:effectLst/>
                        <a:latin typeface="+mn-lt"/>
                      </a:endParaRPr>
                    </a:p>
                    <a:p>
                      <a:pPr algn="ctr" fontAlgn="ctr">
                        <a:buNone/>
                      </a:pPr>
                      <a:r>
                        <a:rPr lang="en-US" sz="1400" b="0" i="0" u="none" strike="noStrike" dirty="0">
                          <a:solidFill>
                            <a:srgbClr val="000000"/>
                          </a:solidFill>
                          <a:effectLst/>
                          <a:latin typeface="+mn-lt"/>
                        </a:rPr>
                        <a:t>17/42</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77/224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ctr">
                        <a:buNone/>
                      </a:pPr>
                      <a:endParaRPr lang="en-US" sz="1400" b="0" i="0" u="none" strike="noStrike" dirty="0">
                        <a:solidFill>
                          <a:srgbClr val="000000"/>
                        </a:solidFill>
                        <a:effectLst/>
                        <a:latin typeface="+mn-lt"/>
                      </a:endParaRPr>
                    </a:p>
                    <a:p>
                      <a:pPr algn="ctr" fontAlgn="ctr">
                        <a:buNone/>
                      </a:pPr>
                      <a:r>
                        <a:rPr lang="en-US" sz="1400" b="0" i="0" u="none" strike="noStrike" dirty="0">
                          <a:solidFill>
                            <a:srgbClr val="000000"/>
                          </a:solidFill>
                          <a:effectLst/>
                          <a:latin typeface="+mn-lt"/>
                        </a:rPr>
                        <a:t>26/39</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101/227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ctr">
                        <a:buNone/>
                      </a:pPr>
                      <a:endParaRPr lang="en-US" sz="1400" b="0" i="0" u="none" strike="noStrike" dirty="0">
                        <a:solidFill>
                          <a:srgbClr val="000000"/>
                        </a:solidFill>
                        <a:effectLst/>
                        <a:latin typeface="+mn-lt"/>
                      </a:endParaRPr>
                    </a:p>
                    <a:p>
                      <a:pPr algn="ctr" fontAlgn="ctr">
                        <a:buNone/>
                      </a:pPr>
                      <a:r>
                        <a:rPr lang="en-US" sz="1400" b="0" i="0" u="none" strike="noStrike" dirty="0">
                          <a:solidFill>
                            <a:srgbClr val="000000"/>
                          </a:solidFill>
                          <a:effectLst/>
                          <a:latin typeface="+mn-lt"/>
                        </a:rPr>
                        <a:t>0.46 (0.25-0.85)</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0.64 (0.48-0.87)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57006385"/>
                  </a:ext>
                </a:extLst>
              </a:tr>
              <a:tr h="615968">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Liver metastases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endParaRPr lang="en-US" sz="1400" b="0" i="0" u="none" strike="noStrike" dirty="0">
                        <a:solidFill>
                          <a:srgbClr val="000000"/>
                        </a:solidFill>
                        <a:effectLst/>
                        <a:latin typeface="+mn-lt"/>
                      </a:endParaRPr>
                    </a:p>
                    <a:p>
                      <a:pPr algn="ctr" fontAlgn="ctr">
                        <a:buNone/>
                      </a:pPr>
                      <a:r>
                        <a:rPr lang="en-US" sz="1400" b="0" i="0" u="none" strike="noStrike" dirty="0">
                          <a:solidFill>
                            <a:srgbClr val="000000"/>
                          </a:solidFill>
                          <a:effectLst/>
                          <a:latin typeface="+mn-lt"/>
                        </a:rPr>
                        <a:t>11/28</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83/238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endParaRPr lang="en-US" sz="1400" b="0" i="0" u="none" strike="noStrike" dirty="0">
                        <a:solidFill>
                          <a:srgbClr val="000000"/>
                        </a:solidFill>
                        <a:effectLst/>
                        <a:latin typeface="+mn-lt"/>
                      </a:endParaRPr>
                    </a:p>
                    <a:p>
                      <a:pPr algn="ctr" fontAlgn="ctr">
                        <a:buNone/>
                      </a:pPr>
                      <a:r>
                        <a:rPr lang="en-US" sz="1400" b="0" i="0" u="none" strike="noStrike" dirty="0">
                          <a:solidFill>
                            <a:srgbClr val="000000"/>
                          </a:solidFill>
                          <a:effectLst/>
                          <a:latin typeface="+mn-lt"/>
                        </a:rPr>
                        <a:t>24/45</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103/221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ctr">
                        <a:buNone/>
                      </a:pPr>
                      <a:endParaRPr lang="en-US" sz="1400" b="0" i="0" u="none" strike="noStrike" dirty="0">
                        <a:solidFill>
                          <a:srgbClr val="000000"/>
                        </a:solidFill>
                        <a:effectLst/>
                        <a:latin typeface="+mn-lt"/>
                      </a:endParaRPr>
                    </a:p>
                    <a:p>
                      <a:pPr algn="ctr" fontAlgn="ctr">
                        <a:buNone/>
                      </a:pPr>
                      <a:r>
                        <a:rPr lang="en-US" sz="1400" b="0" i="0" u="none" strike="noStrike" dirty="0">
                          <a:solidFill>
                            <a:srgbClr val="000000"/>
                          </a:solidFill>
                          <a:effectLst/>
                          <a:latin typeface="+mn-lt"/>
                        </a:rPr>
                        <a:t>0.53 (0.26-1.08)</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0.64 (0.48-0.85)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28978365"/>
                  </a:ext>
                </a:extLst>
              </a:tr>
              <a:tr h="615968">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Brain metastases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ctr">
                        <a:buNone/>
                      </a:pPr>
                      <a:endParaRPr lang="en-US" sz="1400" b="0" i="0" u="none" strike="noStrike" dirty="0">
                        <a:solidFill>
                          <a:srgbClr val="000000"/>
                        </a:solidFill>
                        <a:effectLst/>
                        <a:latin typeface="+mn-lt"/>
                      </a:endParaRPr>
                    </a:p>
                    <a:p>
                      <a:pPr algn="ctr" fontAlgn="ctr">
                        <a:buNone/>
                      </a:pPr>
                      <a:r>
                        <a:rPr lang="en-US" sz="1400" b="0" i="0" u="none" strike="noStrike" dirty="0">
                          <a:solidFill>
                            <a:srgbClr val="000000"/>
                          </a:solidFill>
                          <a:effectLst/>
                          <a:latin typeface="+mn-lt"/>
                        </a:rPr>
                        <a:t>2/9</a:t>
                      </a:r>
                    </a:p>
                    <a:p>
                      <a:pPr algn="ctr" fontAlgn="ctr">
                        <a:buNone/>
                      </a:pPr>
                      <a:r>
                        <a:rPr lang="en-US" sz="1400" b="0" i="0" u="none" strike="noStrike" dirty="0">
                          <a:solidFill>
                            <a:srgbClr val="000000"/>
                          </a:solidFill>
                          <a:effectLst/>
                          <a:latin typeface="+mn-lt"/>
                        </a:rPr>
                        <a:t>92/257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ctr">
                        <a:buNone/>
                      </a:pPr>
                      <a:endParaRPr lang="en-US" sz="1400" b="0" i="0" u="none" strike="noStrike" dirty="0">
                        <a:solidFill>
                          <a:srgbClr val="000000"/>
                        </a:solidFill>
                        <a:effectLst/>
                        <a:latin typeface="+mn-lt"/>
                      </a:endParaRPr>
                    </a:p>
                    <a:p>
                      <a:pPr algn="ctr" fontAlgn="ctr">
                        <a:buNone/>
                      </a:pPr>
                      <a:r>
                        <a:rPr lang="en-US" sz="1400" b="0" i="0" u="none" strike="noStrike" dirty="0">
                          <a:solidFill>
                            <a:srgbClr val="000000"/>
                          </a:solidFill>
                          <a:effectLst/>
                          <a:latin typeface="+mn-lt"/>
                        </a:rPr>
                        <a:t>11/17</a:t>
                      </a:r>
                    </a:p>
                    <a:p>
                      <a:pPr algn="ctr" fontAlgn="ctr">
                        <a:buNone/>
                      </a:pPr>
                      <a:r>
                        <a:rPr lang="en-US" sz="1400" b="0" i="0" u="none" strike="noStrike" dirty="0">
                          <a:solidFill>
                            <a:srgbClr val="000000"/>
                          </a:solidFill>
                          <a:effectLst/>
                          <a:latin typeface="+mn-lt"/>
                        </a:rPr>
                        <a:t>116/249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ctr">
                        <a:buNone/>
                      </a:pPr>
                      <a:endParaRPr lang="en-US" sz="1400" b="0" i="0" u="none" strike="noStrike" dirty="0">
                        <a:solidFill>
                          <a:srgbClr val="000000"/>
                        </a:solidFill>
                        <a:effectLst/>
                        <a:latin typeface="+mn-lt"/>
                      </a:endParaRPr>
                    </a:p>
                    <a:p>
                      <a:pPr algn="ctr" fontAlgn="ctr">
                        <a:buNone/>
                      </a:pPr>
                      <a:endParaRPr lang="en-US" sz="1400" b="0" i="0" u="none" strike="noStrike" dirty="0">
                        <a:solidFill>
                          <a:srgbClr val="000000"/>
                        </a:solidFill>
                        <a:effectLst/>
                        <a:latin typeface="+mn-lt"/>
                      </a:endParaRPr>
                    </a:p>
                    <a:p>
                      <a:pPr algn="ctr" fontAlgn="ctr">
                        <a:buNone/>
                      </a:pPr>
                      <a:r>
                        <a:rPr lang="en-US" sz="1400" b="0" i="0" u="none" strike="noStrike" dirty="0">
                          <a:solidFill>
                            <a:srgbClr val="000000"/>
                          </a:solidFill>
                          <a:effectLst/>
                          <a:latin typeface="+mn-lt"/>
                        </a:rPr>
                        <a:t>0.64 (0.49-0.85)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80424554"/>
                  </a:ext>
                </a:extLst>
              </a:tr>
            </a:tbl>
          </a:graphicData>
        </a:graphic>
      </p:graphicFrame>
    </p:spTree>
    <p:extLst>
      <p:ext uri="{BB962C8B-B14F-4D97-AF65-F5344CB8AC3E}">
        <p14:creationId xmlns:p14="http://schemas.microsoft.com/office/powerpoint/2010/main" val="789463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altLang="en-US" dirty="0"/>
              <a:t>HARMONi-6: </a:t>
            </a:r>
            <a:r>
              <a:rPr lang="en-US" dirty="0"/>
              <a:t>ORR and DoR by IRRC</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838" y="5593404"/>
            <a:ext cx="10877550" cy="570859"/>
          </a:xfrm>
        </p:spPr>
        <p:txBody>
          <a:bodyPr/>
          <a:lstStyle/>
          <a:p>
            <a:r>
              <a:rPr lang="en-US" altLang="en-US" sz="2400" dirty="0"/>
              <a:t>Ivonescimab + CT was associated with higher and more durable tumor response vs tislelizumab + CT</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Lu. ESMO 2025. Abstr LBA4. Chen. Lancet. 2025;[Epub].</a:t>
            </a:r>
          </a:p>
        </p:txBody>
      </p:sp>
      <p:graphicFrame>
        <p:nvGraphicFramePr>
          <p:cNvPr id="2" name="Table 1">
            <a:extLst>
              <a:ext uri="{FF2B5EF4-FFF2-40B4-BE49-F238E27FC236}">
                <a16:creationId xmlns:a16="http://schemas.microsoft.com/office/drawing/2014/main" id="{D9A1194F-C552-CAB5-35BF-A26D5E1256A1}"/>
              </a:ext>
            </a:extLst>
          </p:cNvPr>
          <p:cNvGraphicFramePr>
            <a:graphicFrameLocks noGrp="1"/>
          </p:cNvGraphicFramePr>
          <p:nvPr>
            <p:extLst>
              <p:ext uri="{D42A27DB-BD31-4B8C-83A1-F6EECF244321}">
                <p14:modId xmlns:p14="http://schemas.microsoft.com/office/powerpoint/2010/main" val="814852892"/>
              </p:ext>
            </p:extLst>
          </p:nvPr>
        </p:nvGraphicFramePr>
        <p:xfrm>
          <a:off x="604675" y="1512888"/>
          <a:ext cx="10877529" cy="3657664"/>
        </p:xfrm>
        <a:graphic>
          <a:graphicData uri="http://schemas.openxmlformats.org/drawingml/2006/table">
            <a:tbl>
              <a:tblPr/>
              <a:tblGrid>
                <a:gridCol w="5027383">
                  <a:extLst>
                    <a:ext uri="{9D8B030D-6E8A-4147-A177-3AD203B41FA5}">
                      <a16:colId xmlns:a16="http://schemas.microsoft.com/office/drawing/2014/main" val="3586513800"/>
                    </a:ext>
                  </a:extLst>
                </a:gridCol>
                <a:gridCol w="2925073">
                  <a:extLst>
                    <a:ext uri="{9D8B030D-6E8A-4147-A177-3AD203B41FA5}">
                      <a16:colId xmlns:a16="http://schemas.microsoft.com/office/drawing/2014/main" val="3658345842"/>
                    </a:ext>
                  </a:extLst>
                </a:gridCol>
                <a:gridCol w="2925073">
                  <a:extLst>
                    <a:ext uri="{9D8B030D-6E8A-4147-A177-3AD203B41FA5}">
                      <a16:colId xmlns:a16="http://schemas.microsoft.com/office/drawing/2014/main" val="1700806822"/>
                    </a:ext>
                  </a:extLst>
                </a:gridCol>
              </a:tblGrid>
              <a:tr h="5565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tx1"/>
                          </a:solidFill>
                          <a:effectLst/>
                          <a:latin typeface="Calibri" panose="020F0502020204030204" pitchFamily="34" charset="0"/>
                        </a:rPr>
                        <a:t>Tumor Response</a:t>
                      </a: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Ivonescimab + CT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Tislelizumab + CT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90476883"/>
                  </a:ext>
                </a:extLst>
              </a:tr>
              <a:tr h="5565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by IRRC,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All patients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PD-L1 TPS &lt;1%</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PD-L1 TPS ≥1%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80.1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70.2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06322820"/>
                  </a:ext>
                </a:extLst>
              </a:tr>
              <a:tr h="12720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201 (75.6)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 (14.7)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(2.3)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177 (66.5)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 (22.6)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(5.6)</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81183442"/>
                  </a:ext>
                </a:extLst>
              </a:tr>
              <a:tr h="318016">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mDoR by IRRC, mo (95% CI)</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11.20 (8.54-NE)</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8.38 (5.72-NE)</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57006385"/>
                  </a:ext>
                </a:extLst>
              </a:tr>
            </a:tbl>
          </a:graphicData>
        </a:graphic>
      </p:graphicFrame>
      <p:sp>
        <p:nvSpPr>
          <p:cNvPr id="4" name="TextBox 3">
            <a:extLst>
              <a:ext uri="{FF2B5EF4-FFF2-40B4-BE49-F238E27FC236}">
                <a16:creationId xmlns:a16="http://schemas.microsoft.com/office/drawing/2014/main" id="{4B424252-26D5-66B9-80FE-A74C35FDF446}"/>
              </a:ext>
            </a:extLst>
          </p:cNvPr>
          <p:cNvSpPr txBox="1"/>
          <p:nvPr/>
        </p:nvSpPr>
        <p:spPr bwMode="auto">
          <a:xfrm>
            <a:off x="604675" y="5179998"/>
            <a:ext cx="18953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.008. </a:t>
            </a:r>
            <a:r>
              <a:rPr lang="en-US" sz="1400" b="0" baseline="3000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.0219.</a:t>
            </a:r>
          </a:p>
        </p:txBody>
      </p:sp>
    </p:spTree>
    <p:extLst>
      <p:ext uri="{BB962C8B-B14F-4D97-AF65-F5344CB8AC3E}">
        <p14:creationId xmlns:p14="http://schemas.microsoft.com/office/powerpoint/2010/main" val="1224297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HARMONi-6: </a:t>
            </a:r>
            <a:r>
              <a:rPr lang="en-US" dirty="0"/>
              <a:t>Safety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Lu. ESMO 2025. Abstr LBA4. Chen. Lancet. 2025;[Epub].</a:t>
            </a:r>
          </a:p>
        </p:txBody>
      </p:sp>
      <p:graphicFrame>
        <p:nvGraphicFramePr>
          <p:cNvPr id="2" name="Group 3">
            <a:extLst>
              <a:ext uri="{FF2B5EF4-FFF2-40B4-BE49-F238E27FC236}">
                <a16:creationId xmlns:a16="http://schemas.microsoft.com/office/drawing/2014/main" id="{DF31141B-10B0-F612-7A13-DB6246CF4EE9}"/>
              </a:ext>
            </a:extLst>
          </p:cNvPr>
          <p:cNvGraphicFramePr>
            <a:graphicFrameLocks/>
          </p:cNvGraphicFramePr>
          <p:nvPr>
            <p:extLst>
              <p:ext uri="{D42A27DB-BD31-4B8C-83A1-F6EECF244321}">
                <p14:modId xmlns:p14="http://schemas.microsoft.com/office/powerpoint/2010/main" val="2313405325"/>
              </p:ext>
            </p:extLst>
          </p:nvPr>
        </p:nvGraphicFramePr>
        <p:xfrm>
          <a:off x="609759" y="1341440"/>
          <a:ext cx="10755313" cy="4895168"/>
        </p:xfrm>
        <a:graphic>
          <a:graphicData uri="http://schemas.openxmlformats.org/drawingml/2006/table">
            <a:tbl>
              <a:tblPr/>
              <a:tblGrid>
                <a:gridCol w="4845763">
                  <a:extLst>
                    <a:ext uri="{9D8B030D-6E8A-4147-A177-3AD203B41FA5}">
                      <a16:colId xmlns:a16="http://schemas.microsoft.com/office/drawing/2014/main" val="20000"/>
                    </a:ext>
                  </a:extLst>
                </a:gridCol>
                <a:gridCol w="1581276">
                  <a:extLst>
                    <a:ext uri="{9D8B030D-6E8A-4147-A177-3AD203B41FA5}">
                      <a16:colId xmlns:a16="http://schemas.microsoft.com/office/drawing/2014/main" val="20001"/>
                    </a:ext>
                  </a:extLst>
                </a:gridCol>
                <a:gridCol w="1581276">
                  <a:extLst>
                    <a:ext uri="{9D8B030D-6E8A-4147-A177-3AD203B41FA5}">
                      <a16:colId xmlns:a16="http://schemas.microsoft.com/office/drawing/2014/main" val="732331310"/>
                    </a:ext>
                  </a:extLst>
                </a:gridCol>
                <a:gridCol w="1373499">
                  <a:extLst>
                    <a:ext uri="{9D8B030D-6E8A-4147-A177-3AD203B41FA5}">
                      <a16:colId xmlns:a16="http://schemas.microsoft.com/office/drawing/2014/main" val="623645488"/>
                    </a:ext>
                  </a:extLst>
                </a:gridCol>
                <a:gridCol w="1373499">
                  <a:extLst>
                    <a:ext uri="{9D8B030D-6E8A-4147-A177-3AD203B41FA5}">
                      <a16:colId xmlns:a16="http://schemas.microsoft.com/office/drawing/2014/main" val="428891919"/>
                    </a:ext>
                  </a:extLst>
                </a:gridCol>
              </a:tblGrid>
              <a:tr h="50102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Safety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Ivonescimab + CT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266)</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GB"/>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Tislelizumab + CT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GB"/>
                    </a:p>
                  </a:txBody>
                  <a:tcPr/>
                </a:tc>
                <a:extLst>
                  <a:ext uri="{0D108BD9-81ED-4DB2-BD59-A6C34878D82A}">
                    <a16:rowId xmlns:a16="http://schemas.microsoft.com/office/drawing/2014/main" val="10001"/>
                  </a:ext>
                </a:extLst>
              </a:tr>
              <a:tr h="1028399">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TRAEs</a:t>
                      </a:r>
                    </a:p>
                    <a:p>
                      <a:pPr marL="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Grade ≥3</a:t>
                      </a:r>
                    </a:p>
                    <a:p>
                      <a:pPr marL="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Serious</a:t>
                      </a:r>
                    </a:p>
                    <a:p>
                      <a:pPr marL="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Leading to d/c of ivonescimab or tislelizumab</a:t>
                      </a:r>
                    </a:p>
                    <a:p>
                      <a:pPr marL="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Leading to death</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264 (99.2)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170 (63.9)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 (32.3)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(3.4)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(3.0)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GB"/>
                    </a:p>
                  </a:txBody>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261 (98.5)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144 (54.3)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 (30.2)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(4.2)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(3.8)</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GB"/>
                    </a:p>
                  </a:txBody>
                  <a:tcPr/>
                </a:tc>
                <a:extLst>
                  <a:ext uri="{0D108BD9-81ED-4DB2-BD59-A6C34878D82A}">
                    <a16:rowId xmlns:a16="http://schemas.microsoft.com/office/drawing/2014/main" val="2126196394"/>
                  </a:ext>
                </a:extLst>
              </a:tr>
              <a:tr h="1028399">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Immune-related AEs</a:t>
                      </a:r>
                    </a:p>
                    <a:p>
                      <a:pPr marL="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Grade ≥3</a:t>
                      </a:r>
                    </a:p>
                    <a:p>
                      <a:pPr marL="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Serious</a:t>
                      </a:r>
                    </a:p>
                    <a:p>
                      <a:pPr marL="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Leading to d/c of ivonescimab or tislelizumab</a:t>
                      </a:r>
                    </a:p>
                    <a:p>
                      <a:pPr marL="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Leading to death</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 (27.4)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(9.0)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(8.6)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GB"/>
                    </a:p>
                  </a:txBody>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 (25.3)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(10.2)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(9.8)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(2.3)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GB"/>
                    </a:p>
                  </a:txBody>
                  <a:tcPr/>
                </a:tc>
                <a:extLst>
                  <a:ext uri="{0D108BD9-81ED-4DB2-BD59-A6C34878D82A}">
                    <a16:rowId xmlns:a16="http://schemas.microsoft.com/office/drawing/2014/main" val="584039954"/>
                  </a:ext>
                </a:extLst>
              </a:tr>
              <a:tr h="268976">
                <a:tc>
                  <a:txBody>
                    <a:bodyPr/>
                    <a:lstStyle/>
                    <a:p>
                      <a:pPr marL="0" marR="0" lvl="0" indent="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Possible VEGF-related AEs</a:t>
                      </a:r>
                    </a:p>
                  </a:txBody>
                  <a:tcPr marL="121699" marR="121699" marT="45728" marB="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bg2">
                              <a:lumMod val="10000"/>
                            </a:schemeClr>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bg2">
                              <a:lumMod val="10000"/>
                            </a:schemeClr>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extLst>
                  <a:ext uri="{0D108BD9-81ED-4DB2-BD59-A6C34878D82A}">
                    <a16:rowId xmlns:a16="http://schemas.microsoft.com/office/drawing/2014/main" val="928496682"/>
                  </a:ext>
                </a:extLst>
              </a:tr>
              <a:tr h="1408110">
                <a:tc>
                  <a:txBody>
                    <a:bodyPr/>
                    <a:lstStyle/>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a:t>
                      </a:r>
                    </a:p>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Proteinuria</a:t>
                      </a:r>
                    </a:p>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Hemorrhage</a:t>
                      </a:r>
                    </a:p>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Hypertension</a:t>
                      </a:r>
                    </a:p>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Arterial thromboembolism</a:t>
                      </a:r>
                    </a:p>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Venous thromboembolism</a:t>
                      </a:r>
                    </a:p>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Fistula</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123 (46.2)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 (27.1)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(21.4)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(10.2)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(0.8)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(7.5)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(2.3)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(3.0)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(22.6)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(10.9)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(9.4)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(4.5)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(2.3)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(0.8)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21935490"/>
                  </a:ext>
                </a:extLst>
              </a:tr>
            </a:tbl>
          </a:graphicData>
        </a:graphic>
      </p:graphicFrame>
    </p:spTree>
    <p:extLst>
      <p:ext uri="{BB962C8B-B14F-4D97-AF65-F5344CB8AC3E}">
        <p14:creationId xmlns:p14="http://schemas.microsoft.com/office/powerpoint/2010/main" val="4244026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95115-5BF5-AFB0-1A0E-2887ECB69D5D}"/>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1035936C-6F8B-CC59-1829-CEBA91183DE9}"/>
              </a:ext>
            </a:extLst>
          </p:cNvPr>
          <p:cNvSpPr>
            <a:spLocks noGrp="1" noChangeArrowheads="1"/>
          </p:cNvSpPr>
          <p:nvPr>
            <p:ph type="title"/>
          </p:nvPr>
        </p:nvSpPr>
        <p:spPr/>
        <p:txBody>
          <a:bodyPr/>
          <a:lstStyle/>
          <a:p>
            <a:r>
              <a:rPr lang="en-US" altLang="en-US" dirty="0"/>
              <a:t>HARMONi-6: </a:t>
            </a:r>
            <a:r>
              <a:rPr lang="en-US" dirty="0"/>
              <a:t>Most Common TRAEs (Incidence ≥15%) </a:t>
            </a:r>
            <a:endParaRPr lang="en-US" altLang="en-US" dirty="0"/>
          </a:p>
        </p:txBody>
      </p:sp>
      <p:sp>
        <p:nvSpPr>
          <p:cNvPr id="9221" name="Text Box 11">
            <a:extLst>
              <a:ext uri="{FF2B5EF4-FFF2-40B4-BE49-F238E27FC236}">
                <a16:creationId xmlns:a16="http://schemas.microsoft.com/office/drawing/2014/main" id="{DBF40833-E93D-5CA5-A0D5-B6087136C0E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Lu. ESMO 2025. Abstr LBA4. Chen. Lancet. 2025;[Epub].</a:t>
            </a:r>
          </a:p>
        </p:txBody>
      </p:sp>
      <p:graphicFrame>
        <p:nvGraphicFramePr>
          <p:cNvPr id="3" name="Table 2">
            <a:extLst>
              <a:ext uri="{FF2B5EF4-FFF2-40B4-BE49-F238E27FC236}">
                <a16:creationId xmlns:a16="http://schemas.microsoft.com/office/drawing/2014/main" id="{FD3F95CF-DA8C-BAC6-D0AE-6349B8FE8B88}"/>
              </a:ext>
            </a:extLst>
          </p:cNvPr>
          <p:cNvGraphicFramePr>
            <a:graphicFrameLocks noGrp="1"/>
          </p:cNvGraphicFramePr>
          <p:nvPr>
            <p:extLst>
              <p:ext uri="{D42A27DB-BD31-4B8C-83A1-F6EECF244321}">
                <p14:modId xmlns:p14="http://schemas.microsoft.com/office/powerpoint/2010/main" val="2823919678"/>
              </p:ext>
            </p:extLst>
          </p:nvPr>
        </p:nvGraphicFramePr>
        <p:xfrm>
          <a:off x="502755" y="1516518"/>
          <a:ext cx="5423804" cy="4084352"/>
        </p:xfrm>
        <a:graphic>
          <a:graphicData uri="http://schemas.openxmlformats.org/drawingml/2006/table">
            <a:tbl>
              <a:tblPr/>
              <a:tblGrid>
                <a:gridCol w="1841341">
                  <a:extLst>
                    <a:ext uri="{9D8B030D-6E8A-4147-A177-3AD203B41FA5}">
                      <a16:colId xmlns:a16="http://schemas.microsoft.com/office/drawing/2014/main" val="972469571"/>
                    </a:ext>
                  </a:extLst>
                </a:gridCol>
                <a:gridCol w="889000">
                  <a:extLst>
                    <a:ext uri="{9D8B030D-6E8A-4147-A177-3AD203B41FA5}">
                      <a16:colId xmlns:a16="http://schemas.microsoft.com/office/drawing/2014/main" val="547480178"/>
                    </a:ext>
                  </a:extLst>
                </a:gridCol>
                <a:gridCol w="838679">
                  <a:extLst>
                    <a:ext uri="{9D8B030D-6E8A-4147-A177-3AD203B41FA5}">
                      <a16:colId xmlns:a16="http://schemas.microsoft.com/office/drawing/2014/main" val="3664119314"/>
                    </a:ext>
                  </a:extLst>
                </a:gridCol>
                <a:gridCol w="888521">
                  <a:extLst>
                    <a:ext uri="{9D8B030D-6E8A-4147-A177-3AD203B41FA5}">
                      <a16:colId xmlns:a16="http://schemas.microsoft.com/office/drawing/2014/main" val="1927916376"/>
                    </a:ext>
                  </a:extLst>
                </a:gridCol>
                <a:gridCol w="966263">
                  <a:extLst>
                    <a:ext uri="{9D8B030D-6E8A-4147-A177-3AD203B41FA5}">
                      <a16:colId xmlns:a16="http://schemas.microsoft.com/office/drawing/2014/main" val="632885533"/>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TRAEs in ≥15% of Patients,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Ivonescimab + CT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266)</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GB"/>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Tislelizumab + CT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GB"/>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49287382"/>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≥3</a:t>
                      </a:r>
                      <a:endParaRPr lang="en-GB" sz="20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369683210"/>
                  </a:ext>
                </a:extLst>
              </a:tr>
              <a:tr h="0">
                <a:tc>
                  <a:txBody>
                    <a:bodyPr/>
                    <a:lstStyle/>
                    <a:p>
                      <a:pPr algn="l">
                        <a:buNone/>
                      </a:pPr>
                      <a:r>
                        <a:rPr lang="en-GB" sz="1600" b="0" dirty="0">
                          <a:solidFill>
                            <a:schemeClr val="bg1"/>
                          </a:solidFill>
                          <a:effectLst/>
                          <a:latin typeface="+mn-lt"/>
                        </a:rPr>
                        <a:t>All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99.2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63.9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98.5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54.3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63881657"/>
                  </a:ext>
                </a:extLst>
              </a:tr>
              <a:tr h="0">
                <a:tc>
                  <a:txBody>
                    <a:bodyPr/>
                    <a:lstStyle/>
                    <a:p>
                      <a:pPr algn="l">
                        <a:buNone/>
                      </a:pPr>
                      <a:r>
                        <a:rPr lang="en-GB" sz="1600" b="0" dirty="0">
                          <a:solidFill>
                            <a:schemeClr val="bg1"/>
                          </a:solidFill>
                          <a:effectLst/>
                          <a:latin typeface="+mn-lt"/>
                        </a:rPr>
                        <a:t>Alopecia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65.4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61.1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84542958"/>
                  </a:ext>
                </a:extLst>
              </a:tr>
              <a:tr h="0">
                <a:tc>
                  <a:txBody>
                    <a:bodyPr/>
                    <a:lstStyle/>
                    <a:p>
                      <a:pPr algn="l">
                        <a:buNone/>
                      </a:pPr>
                      <a:r>
                        <a:rPr lang="en-GB" sz="1600" b="0" dirty="0">
                          <a:solidFill>
                            <a:schemeClr val="bg1"/>
                          </a:solidFill>
                          <a:effectLst/>
                          <a:latin typeface="+mn-lt"/>
                        </a:rPr>
                        <a:t>Anaemia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53.0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57.7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37745594"/>
                  </a:ext>
                </a:extLst>
              </a:tr>
              <a:tr h="0">
                <a:tc>
                  <a:txBody>
                    <a:bodyPr/>
                    <a:lstStyle/>
                    <a:p>
                      <a:pPr algn="l">
                        <a:buNone/>
                      </a:pPr>
                      <a:r>
                        <a:rPr lang="en-GB" sz="1600" b="0" dirty="0">
                          <a:solidFill>
                            <a:schemeClr val="bg1"/>
                          </a:solidFill>
                          <a:effectLst/>
                          <a:latin typeface="+mn-lt"/>
                        </a:rPr>
                        <a:t>Decreased neutrophils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45.1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32.0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42.6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25.7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4399743"/>
                  </a:ext>
                </a:extLst>
              </a:tr>
              <a:tr h="0">
                <a:tc>
                  <a:txBody>
                    <a:bodyPr/>
                    <a:lstStyle/>
                    <a:p>
                      <a:pPr algn="l">
                        <a:buNone/>
                      </a:pPr>
                      <a:r>
                        <a:rPr lang="en-GB" sz="1600" b="0" dirty="0">
                          <a:solidFill>
                            <a:schemeClr val="bg1"/>
                          </a:solidFill>
                          <a:effectLst/>
                          <a:latin typeface="+mn-lt"/>
                        </a:rPr>
                        <a:t>Decreased WBC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36.1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10.9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34.0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9.4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38532526"/>
                  </a:ext>
                </a:extLst>
              </a:tr>
              <a:tr h="0">
                <a:tc>
                  <a:txBody>
                    <a:bodyPr/>
                    <a:lstStyle/>
                    <a:p>
                      <a:pPr algn="l">
                        <a:buNone/>
                      </a:pPr>
                      <a:r>
                        <a:rPr lang="en-GB" sz="1600" b="0" dirty="0">
                          <a:solidFill>
                            <a:schemeClr val="bg1"/>
                          </a:solidFill>
                          <a:effectLst/>
                          <a:latin typeface="+mn-lt"/>
                        </a:rPr>
                        <a:t>Decreased platelets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28.6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24.9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94164074"/>
                  </a:ext>
                </a:extLst>
              </a:tr>
              <a:tr h="0">
                <a:tc>
                  <a:txBody>
                    <a:bodyPr/>
                    <a:lstStyle/>
                    <a:p>
                      <a:pPr algn="l">
                        <a:buNone/>
                      </a:pPr>
                      <a:r>
                        <a:rPr lang="en-GB" sz="1600" b="0">
                          <a:solidFill>
                            <a:schemeClr val="bg1"/>
                          </a:solidFill>
                          <a:effectLst/>
                          <a:latin typeface="+mn-lt"/>
                        </a:rPr>
                        <a:t>Hypoesthesia</a:t>
                      </a:r>
                      <a:endParaRPr lang="en-GB" sz="1600" b="0" dirty="0">
                        <a:solidFill>
                          <a:schemeClr val="bg1"/>
                        </a:solidFill>
                        <a:effectLst/>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26.7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24.5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83075351"/>
                  </a:ext>
                </a:extLst>
              </a:tr>
              <a:tr h="0">
                <a:tc>
                  <a:txBody>
                    <a:bodyPr/>
                    <a:lstStyle/>
                    <a:p>
                      <a:pPr algn="l">
                        <a:buNone/>
                      </a:pPr>
                      <a:r>
                        <a:rPr lang="en-GB" sz="1600" b="0" dirty="0">
                          <a:solidFill>
                            <a:schemeClr val="bg1"/>
                          </a:solidFill>
                          <a:effectLst/>
                          <a:latin typeface="+mn-lt"/>
                        </a:rPr>
                        <a:t>Decreased appetite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21.8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24.2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0.4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16184630"/>
                  </a:ext>
                </a:extLst>
              </a:tr>
            </a:tbl>
          </a:graphicData>
        </a:graphic>
      </p:graphicFrame>
      <p:graphicFrame>
        <p:nvGraphicFramePr>
          <p:cNvPr id="4" name="Table 3">
            <a:extLst>
              <a:ext uri="{FF2B5EF4-FFF2-40B4-BE49-F238E27FC236}">
                <a16:creationId xmlns:a16="http://schemas.microsoft.com/office/drawing/2014/main" id="{BBD2E394-E5BD-90EB-E476-3E699C7CE7C2}"/>
              </a:ext>
            </a:extLst>
          </p:cNvPr>
          <p:cNvGraphicFramePr>
            <a:graphicFrameLocks noGrp="1"/>
          </p:cNvGraphicFramePr>
          <p:nvPr>
            <p:extLst>
              <p:ext uri="{D42A27DB-BD31-4B8C-83A1-F6EECF244321}">
                <p14:modId xmlns:p14="http://schemas.microsoft.com/office/powerpoint/2010/main" val="3052349252"/>
              </p:ext>
            </p:extLst>
          </p:nvPr>
        </p:nvGraphicFramePr>
        <p:xfrm>
          <a:off x="6105350" y="1516518"/>
          <a:ext cx="5583895" cy="3840512"/>
        </p:xfrm>
        <a:graphic>
          <a:graphicData uri="http://schemas.openxmlformats.org/drawingml/2006/table">
            <a:tbl>
              <a:tblPr/>
              <a:tblGrid>
                <a:gridCol w="2044460">
                  <a:extLst>
                    <a:ext uri="{9D8B030D-6E8A-4147-A177-3AD203B41FA5}">
                      <a16:colId xmlns:a16="http://schemas.microsoft.com/office/drawing/2014/main" val="972469571"/>
                    </a:ext>
                  </a:extLst>
                </a:gridCol>
                <a:gridCol w="845972">
                  <a:extLst>
                    <a:ext uri="{9D8B030D-6E8A-4147-A177-3AD203B41FA5}">
                      <a16:colId xmlns:a16="http://schemas.microsoft.com/office/drawing/2014/main" val="547480178"/>
                    </a:ext>
                  </a:extLst>
                </a:gridCol>
                <a:gridCol w="913817">
                  <a:extLst>
                    <a:ext uri="{9D8B030D-6E8A-4147-A177-3AD203B41FA5}">
                      <a16:colId xmlns:a16="http://schemas.microsoft.com/office/drawing/2014/main" val="3664119314"/>
                    </a:ext>
                  </a:extLst>
                </a:gridCol>
                <a:gridCol w="974785">
                  <a:extLst>
                    <a:ext uri="{9D8B030D-6E8A-4147-A177-3AD203B41FA5}">
                      <a16:colId xmlns:a16="http://schemas.microsoft.com/office/drawing/2014/main" val="1927916376"/>
                    </a:ext>
                  </a:extLst>
                </a:gridCol>
                <a:gridCol w="804861">
                  <a:extLst>
                    <a:ext uri="{9D8B030D-6E8A-4147-A177-3AD203B41FA5}">
                      <a16:colId xmlns:a16="http://schemas.microsoft.com/office/drawing/2014/main" val="632885533"/>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TRAEs in ≥15% of Patients,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Ivonescimab + CT </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(n = 266)</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GB"/>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Tislelizumab + CT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GB"/>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49287382"/>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≥3</a:t>
                      </a:r>
                      <a:endParaRPr lang="en-GB" sz="20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369683210"/>
                  </a:ext>
                </a:extLst>
              </a:tr>
              <a:tr h="0">
                <a:tc>
                  <a:txBody>
                    <a:bodyPr/>
                    <a:lstStyle/>
                    <a:p>
                      <a:pPr algn="l">
                        <a:buNone/>
                      </a:pPr>
                      <a:r>
                        <a:rPr lang="en-GB" sz="1600" b="0" dirty="0">
                          <a:solidFill>
                            <a:schemeClr val="bg1"/>
                          </a:solidFill>
                          <a:effectLst/>
                          <a:latin typeface="+mn-lt"/>
                        </a:rPr>
                        <a:t>Increased ALT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19.5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0.8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20.0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0.4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87303930"/>
                  </a:ext>
                </a:extLst>
              </a:tr>
              <a:tr h="0">
                <a:tc>
                  <a:txBody>
                    <a:bodyPr/>
                    <a:lstStyle/>
                    <a:p>
                      <a:pPr algn="l">
                        <a:buNone/>
                      </a:pPr>
                      <a:r>
                        <a:rPr lang="en-GB" sz="1600" b="0" dirty="0">
                          <a:solidFill>
                            <a:schemeClr val="bg1"/>
                          </a:solidFill>
                          <a:effectLst/>
                          <a:latin typeface="+mn-lt"/>
                        </a:rPr>
                        <a:t>Pain in extremity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18.8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12.5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0.4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42287340"/>
                  </a:ext>
                </a:extLst>
              </a:tr>
              <a:tr h="0">
                <a:tc>
                  <a:txBody>
                    <a:bodyPr/>
                    <a:lstStyle/>
                    <a:p>
                      <a:pPr algn="l">
                        <a:buNone/>
                      </a:pPr>
                      <a:r>
                        <a:rPr lang="en-GB" sz="1600" b="0" dirty="0">
                          <a:solidFill>
                            <a:schemeClr val="bg1"/>
                          </a:solidFill>
                          <a:effectLst/>
                          <a:latin typeface="+mn-lt"/>
                        </a:rPr>
                        <a:t>Proteinuria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18.0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7.2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50869189"/>
                  </a:ext>
                </a:extLst>
              </a:tr>
              <a:tr h="0">
                <a:tc>
                  <a:txBody>
                    <a:bodyPr/>
                    <a:lstStyle/>
                    <a:p>
                      <a:pPr algn="l">
                        <a:buNone/>
                      </a:pPr>
                      <a:r>
                        <a:rPr lang="en-GB" sz="1600" b="0">
                          <a:solidFill>
                            <a:schemeClr val="bg1"/>
                          </a:solidFill>
                          <a:effectLst/>
                          <a:latin typeface="+mn-lt"/>
                        </a:rPr>
                        <a:t>Hypertriglyceridemia</a:t>
                      </a:r>
                      <a:endParaRPr lang="en-GB" sz="1600" b="0" dirty="0">
                        <a:solidFill>
                          <a:schemeClr val="bg1"/>
                        </a:solidFill>
                        <a:effectLst/>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17.3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12.5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48501920"/>
                  </a:ext>
                </a:extLst>
              </a:tr>
              <a:tr h="0">
                <a:tc>
                  <a:txBody>
                    <a:bodyPr/>
                    <a:lstStyle/>
                    <a:p>
                      <a:pPr algn="l">
                        <a:buNone/>
                      </a:pPr>
                      <a:r>
                        <a:rPr lang="en-GB" sz="1600" b="0" dirty="0">
                          <a:solidFill>
                            <a:schemeClr val="bg1"/>
                          </a:solidFill>
                          <a:effectLst/>
                          <a:latin typeface="+mn-lt"/>
                        </a:rPr>
                        <a:t>Increased AST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15.8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15.8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97625827"/>
                  </a:ext>
                </a:extLst>
              </a:tr>
              <a:tr h="0">
                <a:tc>
                  <a:txBody>
                    <a:bodyPr/>
                    <a:lstStyle/>
                    <a:p>
                      <a:pPr algn="l">
                        <a:buNone/>
                      </a:pPr>
                      <a:r>
                        <a:rPr lang="en-GB" sz="1600" b="0" dirty="0">
                          <a:solidFill>
                            <a:schemeClr val="bg1"/>
                          </a:solidFill>
                          <a:effectLst/>
                          <a:latin typeface="+mn-lt"/>
                        </a:rPr>
                        <a:t>Hypoalbuminemia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15.8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10.2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28571557"/>
                  </a:ext>
                </a:extLst>
              </a:tr>
              <a:tr h="0">
                <a:tc>
                  <a:txBody>
                    <a:bodyPr/>
                    <a:lstStyle/>
                    <a:p>
                      <a:pPr algn="l">
                        <a:buNone/>
                      </a:pPr>
                      <a:r>
                        <a:rPr lang="en-GB" sz="1600" b="0" dirty="0">
                          <a:solidFill>
                            <a:schemeClr val="bg1"/>
                          </a:solidFill>
                          <a:effectLst/>
                          <a:latin typeface="+mn-lt"/>
                        </a:rPr>
                        <a:t>Leukopenia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14.3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5.6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17.0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buNone/>
                      </a:pPr>
                      <a:r>
                        <a:rPr lang="en-GB" sz="1600" b="0" dirty="0">
                          <a:solidFill>
                            <a:schemeClr val="bg1"/>
                          </a:solidFill>
                          <a:effectLst/>
                          <a:latin typeface="+mn-lt"/>
                        </a:rPr>
                        <a:t>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49374544"/>
                  </a:ext>
                </a:extLst>
              </a:tr>
              <a:tr h="0">
                <a:tc>
                  <a:txBody>
                    <a:bodyPr/>
                    <a:lstStyle/>
                    <a:p>
                      <a:pPr algn="l">
                        <a:buNone/>
                      </a:pPr>
                      <a:r>
                        <a:rPr lang="en-GB" sz="1600" b="0" dirty="0">
                          <a:solidFill>
                            <a:schemeClr val="bg1"/>
                          </a:solidFill>
                          <a:effectLst/>
                          <a:latin typeface="+mn-lt"/>
                        </a:rPr>
                        <a:t>Nausea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14.3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0.8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19.2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buNone/>
                      </a:pPr>
                      <a:r>
                        <a:rPr lang="en-GB" sz="1600" b="0" dirty="0">
                          <a:solidFill>
                            <a:schemeClr val="bg1"/>
                          </a:solidFill>
                          <a:effectLst/>
                          <a:latin typeface="+mn-lt"/>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68945132"/>
                  </a:ext>
                </a:extLst>
              </a:tr>
            </a:tbl>
          </a:graphicData>
        </a:graphic>
      </p:graphicFrame>
    </p:spTree>
    <p:extLst>
      <p:ext uri="{BB962C8B-B14F-4D97-AF65-F5344CB8AC3E}">
        <p14:creationId xmlns:p14="http://schemas.microsoft.com/office/powerpoint/2010/main" val="2114224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HARMONi-6: Investigator’s </a:t>
            </a:r>
            <a:r>
              <a:rPr lang="en-US" dirty="0"/>
              <a:t>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1154509" cy="4650686"/>
          </a:xfrm>
        </p:spPr>
        <p:txBody>
          <a:bodyPr/>
          <a:lstStyle/>
          <a:p>
            <a:r>
              <a:rPr lang="en-US" altLang="en-US" sz="2600" dirty="0"/>
              <a:t>HARMONi-6 demonstrated significantly improved median PFS for patients with advanced squamous NSCLC treated in the frontline with ivonescimab + CT vs tislelizumab + CT (11.14 vs 6.90 mo, respectively)</a:t>
            </a:r>
          </a:p>
          <a:p>
            <a:pPr lvl="1"/>
            <a:r>
              <a:rPr lang="en-US" altLang="en-US" dirty="0"/>
              <a:t>HR: 0.60 (95% CI: 0.46-0.78; </a:t>
            </a:r>
            <a:r>
              <a:rPr lang="en-US" altLang="en-US" i="1" dirty="0"/>
              <a:t>P</a:t>
            </a:r>
            <a:r>
              <a:rPr lang="en-US" altLang="en-US" dirty="0"/>
              <a:t> &lt;.0001)</a:t>
            </a:r>
          </a:p>
          <a:p>
            <a:pPr lvl="1"/>
            <a:r>
              <a:rPr lang="en-US" altLang="en-US" dirty="0"/>
              <a:t>Ivonescimab + CT showed PFS gain in all patient subgroups</a:t>
            </a:r>
          </a:p>
          <a:p>
            <a:r>
              <a:rPr lang="en-US" altLang="en-US" sz="2600" dirty="0"/>
              <a:t>Ivonescimab + CT arm had higher and more durable tumor response</a:t>
            </a:r>
          </a:p>
          <a:p>
            <a:r>
              <a:rPr lang="en-US" altLang="en-US" sz="2600" dirty="0"/>
              <a:t>Safety of ivonescimab + CT was manageable and in line with previous data</a:t>
            </a:r>
          </a:p>
          <a:p>
            <a:r>
              <a:rPr lang="en-US" altLang="en-US" sz="2600" dirty="0"/>
              <a:t>Investigators conclude that HARMONi-6 results support the use of ivonescimab + CT as 1L treatment for advanced squamous NSCLC</a:t>
            </a:r>
          </a:p>
          <a:p>
            <a:endParaRPr lang="en-US" altLang="en-US" sz="26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Lu. ESMO 2025. Abstr LBA4. Chen. Lancet. 2025;[Epub].</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2025!</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activities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
        <p:nvSpPr>
          <p:cNvPr id="2" name="TextBox 8">
            <a:extLst>
              <a:ext uri="{FF2B5EF4-FFF2-40B4-BE49-F238E27FC236}">
                <a16:creationId xmlns:a16="http://schemas.microsoft.com/office/drawing/2014/main" id="{A903DC71-DF92-62CA-FAB6-C69A85CF97F1}"/>
              </a:ext>
            </a:extLst>
          </p:cNvPr>
          <p:cNvSpPr txBox="1"/>
          <p:nvPr/>
        </p:nvSpPr>
        <p:spPr bwMode="auto">
          <a:xfrm>
            <a:off x="1134933" y="2864220"/>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Gastrointestinal cancers</a:t>
            </a:r>
          </a:p>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b="0" dirty="0">
                <a:solidFill>
                  <a:srgbClr val="455560"/>
                </a:solidFill>
                <a:latin typeface="Calibri" panose="020F0502020204030204" pitchFamily="34" charset="0"/>
                <a:cs typeface="Arial" panose="020B0604020202020204" pitchFamily="34" charset="0"/>
              </a:rPr>
              <a:t>Lung cancers </a:t>
            </a: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 </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BDDADD1FC0ABC4FAE69BCC78CC1C609" ma:contentTypeVersion="10" ma:contentTypeDescription="Create a new document." ma:contentTypeScope="" ma:versionID="1ee228d2f81f555e7368de63dc9b5b18">
  <xsd:schema xmlns:xsd="http://www.w3.org/2001/XMLSchema" xmlns:xs="http://www.w3.org/2001/XMLSchema" xmlns:p="http://schemas.microsoft.com/office/2006/metadata/properties" xmlns:ns2="d2e3f5e4-6f28-4f19-ae66-1677b5fa85d1" xmlns:ns3="22fd6914-46d4-4c7e-bbad-46e82841b69d" targetNamespace="http://schemas.microsoft.com/office/2006/metadata/properties" ma:root="true" ma:fieldsID="c3052f8e8201923ad6a2602efa261c32" ns2:_="" ns3:_="">
    <xsd:import namespace="d2e3f5e4-6f28-4f19-ae66-1677b5fa85d1"/>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e3f5e4-6f28-4f19-ae66-1677b5fa85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LongProperties xmlns="http://schemas.microsoft.com/office/2006/metadata/longProperti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d2e3f5e4-6f28-4f19-ae66-1677b5fa85d1">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9DB4286F-DB33-4E6F-B9CF-C6123C21305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e3f5e4-6f28-4f19-ae66-1677b5fa85d1"/>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5BA55BC3-5A03-47C2-8EC3-D964C3B5E779}">
  <ds:schemaRefs>
    <ds:schemaRef ds:uri="http://schemas.microsoft.com/office/2006/documentManagement/types"/>
    <ds:schemaRef ds:uri="http://purl.org/dc/elements/1.1/"/>
    <ds:schemaRef ds:uri="http://purl.org/dc/terms/"/>
    <ds:schemaRef ds:uri="http://www.w3.org/XML/1998/namespace"/>
    <ds:schemaRef ds:uri="http://purl.org/dc/dcmitype/"/>
    <ds:schemaRef ds:uri="http://schemas.openxmlformats.org/package/2006/metadata/core-properties"/>
    <ds:schemaRef ds:uri="22fd6914-46d4-4c7e-bbad-46e82841b69d"/>
    <ds:schemaRef ds:uri="d2e3f5e4-6f28-4f19-ae66-1677b5fa85d1"/>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2116</TotalTime>
  <Words>2050</Words>
  <Application>Microsoft Office PowerPoint</Application>
  <PresentationFormat>Widescreen</PresentationFormat>
  <Paragraphs>531</Paragraphs>
  <Slides>12</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Times</vt:lpstr>
      <vt:lpstr>Wingdings</vt:lpstr>
      <vt:lpstr>2022_CCO_Template</vt:lpstr>
      <vt:lpstr>HARMONi-6: Ivonescimab + CT vs Tislelizumab + CT as 1L Therapy for Stage IIIB-IV Squamous NSCLC</vt:lpstr>
      <vt:lpstr>About These Slides</vt:lpstr>
      <vt:lpstr>HARMONi-6: Background</vt:lpstr>
      <vt:lpstr>HARMONi-6: Study Design</vt:lpstr>
      <vt:lpstr>HARMONi-6: Baseline Characteristics</vt:lpstr>
      <vt:lpstr>HARMONi-6: PFS by IRRC (Primary Endpoint)</vt:lpstr>
      <vt:lpstr>HARMONi-6: PFS by IRRC in Key Patient Subgroups</vt:lpstr>
      <vt:lpstr>HARMONi-6: ORR and DoR by IRRC</vt:lpstr>
      <vt:lpstr>HARMONi-6: Safety</vt:lpstr>
      <vt:lpstr>HARMONi-6: Most Common TRAEs (Incidence ≥15%) </vt:lpstr>
      <vt:lpstr>HARMONi-6: Investigator’s Conclusions</vt:lpstr>
      <vt:lpstr>Go Online for More CCO  Coverage of ESMO 2025!</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HARMONi-6: Ivonescimab + CT vs Tislelizumab + CT as 1L Therapy for Stage IIIB-IV Squamous NSCLC</dc:title>
  <dc:creator>Preferred User</dc:creator>
  <cp:lastModifiedBy>Susan West</cp:lastModifiedBy>
  <cp:revision>52</cp:revision>
  <cp:lastPrinted>2016-09-26T20:21:49Z</cp:lastPrinted>
  <dcterms:created xsi:type="dcterms:W3CDTF">2005-05-27T15:08:01Z</dcterms:created>
  <dcterms:modified xsi:type="dcterms:W3CDTF">2025-10-27T20:11:00Z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0x0101008BDDADD1FC0ABC4FAE69BCC78CC1C609</vt:lpwstr>
  </property>
  <property fmtid="{D5CDD505-2E9C-101B-9397-08002B2CF9AE}" pid="9" name="MediaServiceImageTags">
    <vt:lpwstr/>
  </property>
</Properties>
</file>